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6" r:id="rId3"/>
    <p:sldMasterId id="2147483699" r:id="rId4"/>
    <p:sldMasterId id="2147483711" r:id="rId5"/>
    <p:sldMasterId id="2147483749" r:id="rId6"/>
    <p:sldMasterId id="2147483754" r:id="rId7"/>
    <p:sldMasterId id="2147483767" r:id="rId8"/>
    <p:sldMasterId id="2147483779" r:id="rId9"/>
    <p:sldMasterId id="2147483781" r:id="rId10"/>
    <p:sldMasterId id="2147483793" r:id="rId11"/>
    <p:sldMasterId id="2147483806" r:id="rId12"/>
    <p:sldMasterId id="2147483818" r:id="rId13"/>
  </p:sldMasterIdLst>
  <p:notesMasterIdLst>
    <p:notesMasterId r:id="rId59"/>
  </p:notesMasterIdLst>
  <p:sldIdLst>
    <p:sldId id="347" r:id="rId14"/>
    <p:sldId id="280" r:id="rId15"/>
    <p:sldId id="319" r:id="rId16"/>
    <p:sldId id="313" r:id="rId17"/>
    <p:sldId id="321" r:id="rId18"/>
    <p:sldId id="323" r:id="rId19"/>
    <p:sldId id="11088805" r:id="rId20"/>
    <p:sldId id="482" r:id="rId21"/>
    <p:sldId id="11088645" r:id="rId22"/>
    <p:sldId id="256" r:id="rId23"/>
    <p:sldId id="11088698" r:id="rId24"/>
    <p:sldId id="11088663" r:id="rId25"/>
    <p:sldId id="11088699" r:id="rId26"/>
    <p:sldId id="11088700" r:id="rId27"/>
    <p:sldId id="11088701" r:id="rId28"/>
    <p:sldId id="11088810" r:id="rId29"/>
    <p:sldId id="11088708" r:id="rId30"/>
    <p:sldId id="11088664" r:id="rId31"/>
    <p:sldId id="11088672" r:id="rId32"/>
    <p:sldId id="11088702" r:id="rId33"/>
    <p:sldId id="11088669" r:id="rId34"/>
    <p:sldId id="11088807" r:id="rId35"/>
    <p:sldId id="11088704" r:id="rId36"/>
    <p:sldId id="11088705" r:id="rId37"/>
    <p:sldId id="11088706" r:id="rId38"/>
    <p:sldId id="11088711" r:id="rId39"/>
    <p:sldId id="11088674" r:id="rId40"/>
    <p:sldId id="11088806" r:id="rId41"/>
    <p:sldId id="11088697" r:id="rId42"/>
    <p:sldId id="11088809" r:id="rId43"/>
    <p:sldId id="11088707" r:id="rId44"/>
    <p:sldId id="11088712" r:id="rId45"/>
    <p:sldId id="308" r:id="rId46"/>
    <p:sldId id="11088710" r:id="rId47"/>
    <p:sldId id="318" r:id="rId48"/>
    <p:sldId id="11088714" r:id="rId49"/>
    <p:sldId id="263" r:id="rId50"/>
    <p:sldId id="11088715" r:id="rId51"/>
    <p:sldId id="11088804" r:id="rId52"/>
    <p:sldId id="688" r:id="rId53"/>
    <p:sldId id="258" r:id="rId54"/>
    <p:sldId id="259" r:id="rId55"/>
    <p:sldId id="260" r:id="rId56"/>
    <p:sldId id="261" r:id="rId57"/>
    <p:sldId id="262" r:id="rId5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41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BCBCB"/>
    <a:srgbClr val="00B0F0"/>
    <a:srgbClr val="FFDA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94" autoAdjust="0"/>
    <p:restoredTop sz="96341"/>
  </p:normalViewPr>
  <p:slideViewPr>
    <p:cSldViewPr snapToGrid="0" snapToObjects="1" showGuides="1">
      <p:cViewPr varScale="1">
        <p:scale>
          <a:sx n="108" d="100"/>
          <a:sy n="108" d="100"/>
        </p:scale>
        <p:origin x="312" y="184"/>
      </p:cViewPr>
      <p:guideLst>
        <p:guide orient="horz" pos="2208"/>
        <p:guide pos="4104"/>
      </p:guideLst>
    </p:cSldViewPr>
  </p:slideViewPr>
  <p:notesTextViewPr>
    <p:cViewPr>
      <p:scale>
        <a:sx n="1" d="1"/>
        <a:sy n="1" d="1"/>
      </p:scale>
      <p:origin x="0" y="0"/>
    </p:cViewPr>
  </p:notesTextViewPr>
  <p:sorterViewPr>
    <p:cViewPr>
      <p:scale>
        <a:sx n="100" d="100"/>
        <a:sy n="100" d="100"/>
      </p:scale>
      <p:origin x="0" y="-33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A8CA6-4AC2-C147-9FF5-292BDE5D6754}" type="datetimeFigureOut">
              <a:rPr lang="en-VN" smtClean="0"/>
              <a:t>24/01/2024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2AFCA-586F-684C-8AD5-AB2B9F147080}" type="slidenum">
              <a:rPr lang="en-VN" smtClean="0"/>
              <a:t>‹#›</a:t>
            </a:fld>
            <a:endParaRPr lang="en-VN"/>
          </a:p>
        </p:txBody>
      </p:sp>
    </p:spTree>
    <p:extLst>
      <p:ext uri="{BB962C8B-B14F-4D97-AF65-F5344CB8AC3E}">
        <p14:creationId xmlns:p14="http://schemas.microsoft.com/office/powerpoint/2010/main" val="286735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39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3.xml"/><Relationship Id="rId4" Type="http://schemas.openxmlformats.org/officeDocument/2006/relationships/hyperlink" Target="http://bit.ly/2TtBDfr" TargetMode="Externa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15785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3"/>
        </a:solidFill>
        <a:effectLst/>
      </p:bgPr>
    </p:bg>
    <p:spTree>
      <p:nvGrpSpPr>
        <p:cNvPr id="1" name="Shape 1093"/>
        <p:cNvGrpSpPr/>
        <p:nvPr/>
      </p:nvGrpSpPr>
      <p:grpSpPr>
        <a:xfrm>
          <a:off x="0" y="0"/>
          <a:ext cx="0" cy="0"/>
          <a:chOff x="0" y="0"/>
          <a:chExt cx="0" cy="0"/>
        </a:xfrm>
      </p:grpSpPr>
      <p:grpSp>
        <p:nvGrpSpPr>
          <p:cNvPr id="1094" name="Google Shape;1094;p30"/>
          <p:cNvGrpSpPr/>
          <p:nvPr/>
        </p:nvGrpSpPr>
        <p:grpSpPr>
          <a:xfrm>
            <a:off x="-1135833" y="365100"/>
            <a:ext cx="12962600" cy="6148800"/>
            <a:chOff x="-851875" y="273825"/>
            <a:chExt cx="9721950" cy="4611600"/>
          </a:xfrm>
        </p:grpSpPr>
        <p:sp>
          <p:nvSpPr>
            <p:cNvPr id="1095" name="Google Shape;1095;p30"/>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0"/>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7" name="Google Shape;1097;p30"/>
            <p:cNvGrpSpPr/>
            <p:nvPr/>
          </p:nvGrpSpPr>
          <p:grpSpPr>
            <a:xfrm>
              <a:off x="81691" y="785819"/>
              <a:ext cx="155400" cy="3538775"/>
              <a:chOff x="435991" y="785819"/>
              <a:chExt cx="155400" cy="3538775"/>
            </a:xfrm>
          </p:grpSpPr>
          <p:sp>
            <p:nvSpPr>
              <p:cNvPr id="1098" name="Google Shape;1098;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106;p30"/>
            <p:cNvGrpSpPr/>
            <p:nvPr/>
          </p:nvGrpSpPr>
          <p:grpSpPr>
            <a:xfrm>
              <a:off x="435991" y="785819"/>
              <a:ext cx="155400" cy="3538775"/>
              <a:chOff x="435991" y="785819"/>
              <a:chExt cx="155400" cy="3538775"/>
            </a:xfrm>
          </p:grpSpPr>
          <p:sp>
            <p:nvSpPr>
              <p:cNvPr id="1107" name="Google Shape;1107;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5" name="Google Shape;1115;p30"/>
            <p:cNvGrpSpPr/>
            <p:nvPr/>
          </p:nvGrpSpPr>
          <p:grpSpPr>
            <a:xfrm>
              <a:off x="161500" y="826619"/>
              <a:ext cx="352200" cy="3457175"/>
              <a:chOff x="161500" y="826619"/>
              <a:chExt cx="352200" cy="3457175"/>
            </a:xfrm>
          </p:grpSpPr>
          <p:sp>
            <p:nvSpPr>
              <p:cNvPr id="1116" name="Google Shape;1116;p30"/>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24" name="Google Shape;1124;p30"/>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125" name="Google Shape;1125;p30"/>
          <p:cNvSpPr txBox="1">
            <a:spLocks noGrp="1"/>
          </p:cNvSpPr>
          <p:nvPr>
            <p:ph type="title" hasCustomPrompt="1"/>
          </p:nvPr>
        </p:nvSpPr>
        <p:spPr>
          <a:xfrm>
            <a:off x="2858699" y="9016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26" name="Google Shape;1126;p30"/>
          <p:cNvSpPr txBox="1">
            <a:spLocks noGrp="1"/>
          </p:cNvSpPr>
          <p:nvPr>
            <p:ph type="subTitle" idx="1"/>
          </p:nvPr>
        </p:nvSpPr>
        <p:spPr>
          <a:xfrm>
            <a:off x="3725899" y="1825436"/>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7" name="Google Shape;1127;p30"/>
          <p:cNvSpPr txBox="1">
            <a:spLocks noGrp="1"/>
          </p:cNvSpPr>
          <p:nvPr>
            <p:ph type="title" idx="2" hasCustomPrompt="1"/>
          </p:nvPr>
        </p:nvSpPr>
        <p:spPr>
          <a:xfrm>
            <a:off x="2858699" y="27022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28" name="Google Shape;1128;p30"/>
          <p:cNvSpPr txBox="1">
            <a:spLocks noGrp="1"/>
          </p:cNvSpPr>
          <p:nvPr>
            <p:ph type="subTitle" idx="3"/>
          </p:nvPr>
        </p:nvSpPr>
        <p:spPr>
          <a:xfrm>
            <a:off x="3725899" y="3632792"/>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9" name="Google Shape;1129;p30"/>
          <p:cNvSpPr txBox="1">
            <a:spLocks noGrp="1"/>
          </p:cNvSpPr>
          <p:nvPr>
            <p:ph type="title" idx="4" hasCustomPrompt="1"/>
          </p:nvPr>
        </p:nvSpPr>
        <p:spPr>
          <a:xfrm>
            <a:off x="2858699" y="4503000"/>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7"/>
            </a:lvl1pPr>
            <a:lvl2pPr lvl="1" algn="ctr" rtl="0">
              <a:spcBef>
                <a:spcPts val="0"/>
              </a:spcBef>
              <a:spcAft>
                <a:spcPts val="0"/>
              </a:spcAft>
              <a:buSzPts val="8000"/>
              <a:buNone/>
              <a:defRPr sz="10666"/>
            </a:lvl2pPr>
            <a:lvl3pPr lvl="2" algn="ctr" rtl="0">
              <a:spcBef>
                <a:spcPts val="0"/>
              </a:spcBef>
              <a:spcAft>
                <a:spcPts val="0"/>
              </a:spcAft>
              <a:buSzPts val="8000"/>
              <a:buNone/>
              <a:defRPr sz="10666"/>
            </a:lvl3pPr>
            <a:lvl4pPr lvl="3" algn="ctr" rtl="0">
              <a:spcBef>
                <a:spcPts val="0"/>
              </a:spcBef>
              <a:spcAft>
                <a:spcPts val="0"/>
              </a:spcAft>
              <a:buSzPts val="8000"/>
              <a:buNone/>
              <a:defRPr sz="10666"/>
            </a:lvl4pPr>
            <a:lvl5pPr lvl="4" algn="ctr" rtl="0">
              <a:spcBef>
                <a:spcPts val="0"/>
              </a:spcBef>
              <a:spcAft>
                <a:spcPts val="0"/>
              </a:spcAft>
              <a:buSzPts val="8000"/>
              <a:buNone/>
              <a:defRPr sz="10666"/>
            </a:lvl5pPr>
            <a:lvl6pPr lvl="5" algn="ctr" rtl="0">
              <a:spcBef>
                <a:spcPts val="0"/>
              </a:spcBef>
              <a:spcAft>
                <a:spcPts val="0"/>
              </a:spcAft>
              <a:buSzPts val="8000"/>
              <a:buNone/>
              <a:defRPr sz="10666"/>
            </a:lvl6pPr>
            <a:lvl7pPr lvl="6" algn="ctr" rtl="0">
              <a:spcBef>
                <a:spcPts val="0"/>
              </a:spcBef>
              <a:spcAft>
                <a:spcPts val="0"/>
              </a:spcAft>
              <a:buSzPts val="8000"/>
              <a:buNone/>
              <a:defRPr sz="10666"/>
            </a:lvl7pPr>
            <a:lvl8pPr lvl="7" algn="ctr" rtl="0">
              <a:spcBef>
                <a:spcPts val="0"/>
              </a:spcBef>
              <a:spcAft>
                <a:spcPts val="0"/>
              </a:spcAft>
              <a:buSzPts val="8000"/>
              <a:buNone/>
              <a:defRPr sz="10666"/>
            </a:lvl8pPr>
            <a:lvl9pPr lvl="8" algn="ctr" rtl="0">
              <a:spcBef>
                <a:spcPts val="0"/>
              </a:spcBef>
              <a:spcAft>
                <a:spcPts val="0"/>
              </a:spcAft>
              <a:buSzPts val="8000"/>
              <a:buNone/>
              <a:defRPr sz="10666"/>
            </a:lvl9pPr>
          </a:lstStyle>
          <a:p>
            <a:r>
              <a:t>xx%</a:t>
            </a:r>
          </a:p>
        </p:txBody>
      </p:sp>
      <p:sp>
        <p:nvSpPr>
          <p:cNvPr id="1130" name="Google Shape;1130;p30"/>
          <p:cNvSpPr txBox="1">
            <a:spLocks noGrp="1"/>
          </p:cNvSpPr>
          <p:nvPr>
            <p:ph type="subTitle" idx="5"/>
          </p:nvPr>
        </p:nvSpPr>
        <p:spPr>
          <a:xfrm>
            <a:off x="3725899" y="5433519"/>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38978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2639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4233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2746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7542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6806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0924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63464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896513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1248673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821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923422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189407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605945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699552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9174401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430523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1918116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783471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5319412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48939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481989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431688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59487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257244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42057732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6133028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577260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96818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18738193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61"/>
        <p:cNvGrpSpPr/>
        <p:nvPr/>
      </p:nvGrpSpPr>
      <p:grpSpPr>
        <a:xfrm>
          <a:off x="0" y="0"/>
          <a:ext cx="0" cy="0"/>
          <a:chOff x="0" y="0"/>
          <a:chExt cx="0" cy="0"/>
        </a:xfrm>
      </p:grpSpPr>
      <p:grpSp>
        <p:nvGrpSpPr>
          <p:cNvPr id="862" name="Google Shape;862;p32"/>
          <p:cNvGrpSpPr/>
          <p:nvPr/>
        </p:nvGrpSpPr>
        <p:grpSpPr>
          <a:xfrm>
            <a:off x="-2705987" y="-2528588"/>
            <a:ext cx="17291603" cy="12812483"/>
            <a:chOff x="-2029490" y="-1896441"/>
            <a:chExt cx="12968702" cy="9609362"/>
          </a:xfrm>
        </p:grpSpPr>
        <p:sp>
          <p:nvSpPr>
            <p:cNvPr id="863" name="Google Shape;863;p32"/>
            <p:cNvSpPr/>
            <p:nvPr/>
          </p:nvSpPr>
          <p:spPr>
            <a:xfrm rot="7071891" flipH="1">
              <a:off x="-1644728" y="-986835"/>
              <a:ext cx="4053588" cy="3312567"/>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2"/>
            <p:cNvSpPr/>
            <p:nvPr/>
          </p:nvSpPr>
          <p:spPr>
            <a:xfrm rot="-2363002" flipH="1">
              <a:off x="6005018" y="3490429"/>
              <a:ext cx="4053541" cy="3312612"/>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5" name="Google Shape;865;p32"/>
            <p:cNvGrpSpPr/>
            <p:nvPr/>
          </p:nvGrpSpPr>
          <p:grpSpPr>
            <a:xfrm rot="-1941457" flipH="1">
              <a:off x="6592227" y="-80692"/>
              <a:ext cx="3752778" cy="3309275"/>
              <a:chOff x="3141775" y="2797950"/>
              <a:chExt cx="2059150" cy="1815800"/>
            </a:xfrm>
          </p:grpSpPr>
          <p:sp>
            <p:nvSpPr>
              <p:cNvPr id="866" name="Google Shape;866;p3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19050"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19050"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32"/>
            <p:cNvGrpSpPr/>
            <p:nvPr/>
          </p:nvGrpSpPr>
          <p:grpSpPr>
            <a:xfrm>
              <a:off x="8126444" y="2236945"/>
              <a:ext cx="520582" cy="350759"/>
              <a:chOff x="5850477" y="3901125"/>
              <a:chExt cx="127450" cy="85874"/>
            </a:xfrm>
          </p:grpSpPr>
          <p:sp>
            <p:nvSpPr>
              <p:cNvPr id="876" name="Google Shape;876;p32"/>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2"/>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2"/>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2" name="Google Shape;882;p32"/>
            <p:cNvSpPr/>
            <p:nvPr/>
          </p:nvSpPr>
          <p:spPr>
            <a:xfrm>
              <a:off x="7949883" y="431910"/>
              <a:ext cx="215586" cy="215586"/>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83" name="Google Shape;883;p32"/>
            <p:cNvGrpSpPr/>
            <p:nvPr/>
          </p:nvGrpSpPr>
          <p:grpSpPr>
            <a:xfrm flipH="1">
              <a:off x="7377350" y="1773850"/>
              <a:ext cx="501523" cy="522000"/>
              <a:chOff x="5829325" y="3589425"/>
              <a:chExt cx="501523" cy="522000"/>
            </a:xfrm>
          </p:grpSpPr>
          <p:sp>
            <p:nvSpPr>
              <p:cNvPr id="884" name="Google Shape;884;p32"/>
              <p:cNvSpPr/>
              <p:nvPr/>
            </p:nvSpPr>
            <p:spPr>
              <a:xfrm>
                <a:off x="5986632" y="3589425"/>
                <a:ext cx="84395" cy="6236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2"/>
              <p:cNvSpPr/>
              <p:nvPr/>
            </p:nvSpPr>
            <p:spPr>
              <a:xfrm>
                <a:off x="6143133" y="3719367"/>
                <a:ext cx="71487" cy="52436"/>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5829325" y="3684368"/>
                <a:ext cx="35744" cy="25132"/>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2"/>
              <p:cNvSpPr/>
              <p:nvPr/>
            </p:nvSpPr>
            <p:spPr>
              <a:xfrm>
                <a:off x="6295849" y="3963984"/>
                <a:ext cx="34999" cy="25877"/>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2"/>
              <p:cNvSpPr/>
              <p:nvPr/>
            </p:nvSpPr>
            <p:spPr>
              <a:xfrm>
                <a:off x="6295849" y="3812013"/>
                <a:ext cx="34999" cy="25939"/>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6081575" y="4085548"/>
                <a:ext cx="34999" cy="25877"/>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0" name="Google Shape;890;p32"/>
            <p:cNvGrpSpPr/>
            <p:nvPr/>
          </p:nvGrpSpPr>
          <p:grpSpPr>
            <a:xfrm>
              <a:off x="8147147" y="1008720"/>
              <a:ext cx="283452" cy="522003"/>
              <a:chOff x="5887475" y="4238125"/>
              <a:chExt cx="87275" cy="160725"/>
            </a:xfrm>
          </p:grpSpPr>
          <p:sp>
            <p:nvSpPr>
              <p:cNvPr id="891" name="Google Shape;891;p32"/>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2"/>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2"/>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2"/>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2"/>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97" name="Google Shape;897;p32"/>
          <p:cNvSpPr txBox="1">
            <a:spLocks noGrp="1"/>
          </p:cNvSpPr>
          <p:nvPr>
            <p:ph type="ctrTitle"/>
          </p:nvPr>
        </p:nvSpPr>
        <p:spPr>
          <a:xfrm>
            <a:off x="3050667" y="685256"/>
            <a:ext cx="6090800" cy="15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1733">
                <a:solidFill>
                  <a:schemeClr val="accent6"/>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98" name="Google Shape;898;p32"/>
          <p:cNvSpPr txBox="1">
            <a:spLocks noGrp="1"/>
          </p:cNvSpPr>
          <p:nvPr>
            <p:ph type="subTitle" idx="1"/>
          </p:nvPr>
        </p:nvSpPr>
        <p:spPr>
          <a:xfrm>
            <a:off x="3050667" y="1885261"/>
            <a:ext cx="6090800" cy="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3200"/>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sp>
        <p:nvSpPr>
          <p:cNvPr id="899" name="Google Shape;899;p32"/>
          <p:cNvSpPr txBox="1"/>
          <p:nvPr/>
        </p:nvSpPr>
        <p:spPr>
          <a:xfrm>
            <a:off x="3674067" y="4629288"/>
            <a:ext cx="4843600" cy="9848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 sz="1733">
                <a:solidFill>
                  <a:schemeClr val="dk2"/>
                </a:solidFill>
                <a:latin typeface="Assistant Medium"/>
                <a:ea typeface="Assistant Medium"/>
                <a:cs typeface="Assistant Medium"/>
                <a:sym typeface="Assistant Medium"/>
              </a:rPr>
              <a:t>CREDITS: This presentation template was created by </a:t>
            </a:r>
            <a:r>
              <a:rPr lang="en" sz="1733" b="1">
                <a:solidFill>
                  <a:schemeClr val="dk2"/>
                </a:solidFill>
                <a:uFill>
                  <a:noFill/>
                </a:uFill>
                <a:latin typeface="Assistant"/>
                <a:ea typeface="Assistant"/>
                <a:cs typeface="Assistant"/>
                <a:sym typeface="Assistant"/>
                <a:hlinkClick r:id="rId2">
                  <a:extLst>
                    <a:ext uri="{A12FA001-AC4F-418D-AE19-62706E023703}">
                      <ahyp:hlinkClr xmlns:ahyp="http://schemas.microsoft.com/office/drawing/2018/hyperlinkcolor" val="tx"/>
                    </a:ext>
                  </a:extLst>
                </a:hlinkClick>
              </a:rPr>
              <a:t>Slidesgo</a:t>
            </a:r>
            <a:r>
              <a:rPr lang="en" sz="1733">
                <a:solidFill>
                  <a:schemeClr val="dk2"/>
                </a:solidFill>
                <a:latin typeface="Assistant Medium"/>
                <a:ea typeface="Assistant Medium"/>
                <a:cs typeface="Assistant Medium"/>
                <a:sym typeface="Assistant Medium"/>
              </a:rPr>
              <a:t>, including icons by </a:t>
            </a:r>
            <a:r>
              <a:rPr lang="en" sz="1733" b="1">
                <a:solidFill>
                  <a:schemeClr val="dk2"/>
                </a:solidFill>
                <a:uFill>
                  <a:noFill/>
                </a:uFill>
                <a:latin typeface="Assistant"/>
                <a:ea typeface="Assistant"/>
                <a:cs typeface="Assistant"/>
                <a:sym typeface="Assistant"/>
                <a:hlinkClick r:id="rId3">
                  <a:extLst>
                    <a:ext uri="{A12FA001-AC4F-418D-AE19-62706E023703}">
                      <ahyp:hlinkClr xmlns:ahyp="http://schemas.microsoft.com/office/drawing/2018/hyperlinkcolor" val="tx"/>
                    </a:ext>
                  </a:extLst>
                </a:hlinkClick>
              </a:rPr>
              <a:t>Flaticon</a:t>
            </a:r>
            <a:r>
              <a:rPr lang="en" sz="1733">
                <a:solidFill>
                  <a:schemeClr val="dk2"/>
                </a:solidFill>
                <a:latin typeface="Assistant Medium"/>
                <a:ea typeface="Assistant Medium"/>
                <a:cs typeface="Assistant Medium"/>
                <a:sym typeface="Assistant Medium"/>
              </a:rPr>
              <a:t>, infographics &amp; images by </a:t>
            </a:r>
            <a:r>
              <a:rPr lang="en" sz="1733" b="1">
                <a:solidFill>
                  <a:schemeClr val="dk2"/>
                </a:solidFill>
                <a:uFill>
                  <a:noFill/>
                </a:uFill>
                <a:latin typeface="Assistant"/>
                <a:ea typeface="Assistant"/>
                <a:cs typeface="Assistant"/>
                <a:sym typeface="Assistant"/>
                <a:hlinkClick r:id="rId4">
                  <a:extLst>
                    <a:ext uri="{A12FA001-AC4F-418D-AE19-62706E023703}">
                      <ahyp:hlinkClr xmlns:ahyp="http://schemas.microsoft.com/office/drawing/2018/hyperlinkcolor" val="tx"/>
                    </a:ext>
                  </a:extLst>
                </a:hlinkClick>
              </a:rPr>
              <a:t>Freepik</a:t>
            </a:r>
            <a:endParaRPr sz="1733" b="1">
              <a:solidFill>
                <a:schemeClr val="dk2"/>
              </a:solidFill>
              <a:latin typeface="Assistant"/>
              <a:ea typeface="Assistant"/>
              <a:cs typeface="Assistant"/>
              <a:sym typeface="Assistant"/>
            </a:endParaRPr>
          </a:p>
        </p:txBody>
      </p:sp>
      <p:sp>
        <p:nvSpPr>
          <p:cNvPr id="900" name="Google Shape;900;p32"/>
          <p:cNvSpPr txBox="1">
            <a:spLocks noGrp="1"/>
          </p:cNvSpPr>
          <p:nvPr>
            <p:ph type="subTitle" idx="2"/>
          </p:nvPr>
        </p:nvSpPr>
        <p:spPr>
          <a:xfrm>
            <a:off x="3676433" y="2665284"/>
            <a:ext cx="4839200" cy="9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3784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3343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44462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7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895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083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136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519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32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23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3"/>
              </a:buClr>
              <a:buSzPts val="1400"/>
              <a:buFont typeface="Montserrat"/>
              <a:buAutoNum type="arabicPeriod"/>
              <a:defRPr sz="1600"/>
            </a:lvl1pPr>
            <a:lvl2pPr marL="1219170" lvl="1" indent="-423323">
              <a:spcBef>
                <a:spcPts val="0"/>
              </a:spcBef>
              <a:spcAft>
                <a:spcPts val="0"/>
              </a:spcAft>
              <a:buSzPts val="1400"/>
              <a:buFont typeface="Montserrat Medium"/>
              <a:buAutoNum type="alphaLcPeriod"/>
              <a:defRPr/>
            </a:lvl2pPr>
            <a:lvl3pPr marL="1828754" lvl="2" indent="-423323">
              <a:spcBef>
                <a:spcPts val="0"/>
              </a:spcBef>
              <a:spcAft>
                <a:spcPts val="0"/>
              </a:spcAft>
              <a:buSzPts val="1400"/>
              <a:buFont typeface="Montserrat Medium"/>
              <a:buAutoNum type="romanLcPeriod"/>
              <a:defRPr/>
            </a:lvl3pPr>
            <a:lvl4pPr marL="2438339" lvl="3" indent="-423323">
              <a:spcBef>
                <a:spcPts val="0"/>
              </a:spcBef>
              <a:spcAft>
                <a:spcPts val="0"/>
              </a:spcAft>
              <a:buSzPts val="1400"/>
              <a:buFont typeface="Montserrat Medium"/>
              <a:buAutoNum type="arabicPeriod"/>
              <a:defRPr/>
            </a:lvl4pPr>
            <a:lvl5pPr marL="3047924" lvl="4" indent="-423323">
              <a:spcBef>
                <a:spcPts val="0"/>
              </a:spcBef>
              <a:spcAft>
                <a:spcPts val="0"/>
              </a:spcAft>
              <a:buSzPts val="1400"/>
              <a:buFont typeface="Montserrat Medium"/>
              <a:buAutoNum type="alphaLcPeriod"/>
              <a:defRPr/>
            </a:lvl5pPr>
            <a:lvl6pPr marL="3657509" lvl="5" indent="-423323">
              <a:spcBef>
                <a:spcPts val="0"/>
              </a:spcBef>
              <a:spcAft>
                <a:spcPts val="0"/>
              </a:spcAft>
              <a:buSzPts val="1400"/>
              <a:buFont typeface="Montserrat Medium"/>
              <a:buAutoNum type="romanLcPeriod"/>
              <a:defRPr/>
            </a:lvl6pPr>
            <a:lvl7pPr marL="4267093" lvl="6" indent="-423323">
              <a:spcBef>
                <a:spcPts val="0"/>
              </a:spcBef>
              <a:spcAft>
                <a:spcPts val="0"/>
              </a:spcAft>
              <a:buSzPts val="1400"/>
              <a:buFont typeface="Montserrat Medium"/>
              <a:buAutoNum type="arabicPeriod"/>
              <a:defRPr/>
            </a:lvl7pPr>
            <a:lvl8pPr marL="4876678" lvl="7" indent="-423323">
              <a:spcBef>
                <a:spcPts val="0"/>
              </a:spcBef>
              <a:spcAft>
                <a:spcPts val="0"/>
              </a:spcAft>
              <a:buSzPts val="1400"/>
              <a:buFont typeface="Montserrat Medium"/>
              <a:buAutoNum type="alphaLcPeriod"/>
              <a:defRPr/>
            </a:lvl8pPr>
            <a:lvl9pPr marL="5486263" lvl="8" indent="-423323">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010910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837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608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346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174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678001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65040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6682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3537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91098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591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31739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659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2231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23495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2790266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4254642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1690546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25372807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1844821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189298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317987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245"/>
        <p:cNvGrpSpPr/>
        <p:nvPr/>
      </p:nvGrpSpPr>
      <p:grpSpPr>
        <a:xfrm>
          <a:off x="0" y="0"/>
          <a:ext cx="0" cy="0"/>
          <a:chOff x="0" y="0"/>
          <a:chExt cx="0" cy="0"/>
        </a:xfrm>
      </p:grpSpPr>
      <p:grpSp>
        <p:nvGrpSpPr>
          <p:cNvPr id="246" name="Google Shape;246;p8"/>
          <p:cNvGrpSpPr/>
          <p:nvPr/>
        </p:nvGrpSpPr>
        <p:grpSpPr>
          <a:xfrm>
            <a:off x="-1135833" y="365100"/>
            <a:ext cx="12962600" cy="6148800"/>
            <a:chOff x="-851875" y="273825"/>
            <a:chExt cx="9721950" cy="4611600"/>
          </a:xfrm>
        </p:grpSpPr>
        <p:sp>
          <p:nvSpPr>
            <p:cNvPr id="247" name="Google Shape;247;p8"/>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9" name="Google Shape;249;p8"/>
            <p:cNvGrpSpPr/>
            <p:nvPr/>
          </p:nvGrpSpPr>
          <p:grpSpPr>
            <a:xfrm>
              <a:off x="81691" y="785819"/>
              <a:ext cx="155400" cy="3538775"/>
              <a:chOff x="435991" y="785819"/>
              <a:chExt cx="155400" cy="3538775"/>
            </a:xfrm>
          </p:grpSpPr>
          <p:sp>
            <p:nvSpPr>
              <p:cNvPr id="250" name="Google Shape;250;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8"/>
            <p:cNvGrpSpPr/>
            <p:nvPr/>
          </p:nvGrpSpPr>
          <p:grpSpPr>
            <a:xfrm>
              <a:off x="435991" y="785819"/>
              <a:ext cx="155400" cy="3538775"/>
              <a:chOff x="435991" y="785819"/>
              <a:chExt cx="155400" cy="3538775"/>
            </a:xfrm>
          </p:grpSpPr>
          <p:sp>
            <p:nvSpPr>
              <p:cNvPr id="259" name="Google Shape;259;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 name="Google Shape;267;p8"/>
            <p:cNvGrpSpPr/>
            <p:nvPr/>
          </p:nvGrpSpPr>
          <p:grpSpPr>
            <a:xfrm>
              <a:off x="161500" y="826619"/>
              <a:ext cx="352200" cy="3457175"/>
              <a:chOff x="161500" y="826619"/>
              <a:chExt cx="352200" cy="3457175"/>
            </a:xfrm>
          </p:grpSpPr>
          <p:sp>
            <p:nvSpPr>
              <p:cNvPr id="268" name="Google Shape;268;p8"/>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8"/>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8"/>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8"/>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8"/>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8"/>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8"/>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8"/>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76" name="Google Shape;276;p8"/>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77" name="Google Shape;277;p8"/>
          <p:cNvSpPr txBox="1">
            <a:spLocks noGrp="1"/>
          </p:cNvSpPr>
          <p:nvPr>
            <p:ph type="title"/>
          </p:nvPr>
        </p:nvSpPr>
        <p:spPr>
          <a:xfrm>
            <a:off x="2680213" y="1947064"/>
            <a:ext cx="7118000" cy="3052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78" name="Google Shape;278;p8"/>
          <p:cNvGrpSpPr/>
          <p:nvPr/>
        </p:nvGrpSpPr>
        <p:grpSpPr>
          <a:xfrm>
            <a:off x="2084797" y="1058811"/>
            <a:ext cx="207200" cy="207200"/>
            <a:chOff x="1666623" y="2623621"/>
            <a:chExt cx="155400" cy="155400"/>
          </a:xfrm>
        </p:grpSpPr>
        <p:sp>
          <p:nvSpPr>
            <p:cNvPr id="279" name="Google Shape;279;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280" name="Google Shape;280;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281" name="Google Shape;281;p8"/>
          <p:cNvGrpSpPr/>
          <p:nvPr/>
        </p:nvGrpSpPr>
        <p:grpSpPr>
          <a:xfrm rot="-4953182" flipH="1">
            <a:off x="1351456" y="1069964"/>
            <a:ext cx="600773" cy="658744"/>
            <a:chOff x="1584644" y="2497374"/>
            <a:chExt cx="450609" cy="494091"/>
          </a:xfrm>
        </p:grpSpPr>
        <p:sp>
          <p:nvSpPr>
            <p:cNvPr id="282" name="Google Shape;282;p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8"/>
          <p:cNvGrpSpPr/>
          <p:nvPr/>
        </p:nvGrpSpPr>
        <p:grpSpPr>
          <a:xfrm>
            <a:off x="10883297" y="5804811"/>
            <a:ext cx="207200" cy="207200"/>
            <a:chOff x="1666623" y="2623621"/>
            <a:chExt cx="155400" cy="155400"/>
          </a:xfrm>
        </p:grpSpPr>
        <p:sp>
          <p:nvSpPr>
            <p:cNvPr id="285" name="Google Shape;285;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286" name="Google Shape;286;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17693404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2455972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1656732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2796207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E3B5812-0966-4EC2-A6AF-DF13C4138783}" type="datetimeFigureOut">
              <a:rPr lang="en-US" smtClean="0"/>
              <a:pPr>
                <a:defRPr/>
              </a:pPr>
              <a:t>1/24/24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1886926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505516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855382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077385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166639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65957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411229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423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2812255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157847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773789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282182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81338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113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9900131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3224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66021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282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8"/>
        <p:cNvGrpSpPr/>
        <p:nvPr/>
      </p:nvGrpSpPr>
      <p:grpSpPr>
        <a:xfrm>
          <a:off x="0" y="0"/>
          <a:ext cx="0" cy="0"/>
          <a:chOff x="0" y="0"/>
          <a:chExt cx="0" cy="0"/>
        </a:xfrm>
      </p:grpSpPr>
      <p:sp>
        <p:nvSpPr>
          <p:cNvPr id="339" name="Google Shape;339;p10"/>
          <p:cNvSpPr txBox="1">
            <a:spLocks noGrp="1"/>
          </p:cNvSpPr>
          <p:nvPr>
            <p:ph type="body" idx="1"/>
          </p:nvPr>
        </p:nvSpPr>
        <p:spPr>
          <a:xfrm>
            <a:off x="2015340" y="5355633"/>
            <a:ext cx="8528000" cy="638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Londrina Solid"/>
                <a:ea typeface="Londrina Solid"/>
                <a:cs typeface="Londrina Solid"/>
                <a:sym typeface="Londrina Solid"/>
              </a:defRPr>
            </a:lvl1pPr>
          </a:lstStyle>
          <a:p>
            <a:endParaRPr/>
          </a:p>
        </p:txBody>
      </p:sp>
    </p:spTree>
    <p:extLst>
      <p:ext uri="{BB962C8B-B14F-4D97-AF65-F5344CB8AC3E}">
        <p14:creationId xmlns:p14="http://schemas.microsoft.com/office/powerpoint/2010/main" val="42562955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770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88001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1680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82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891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97524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4410475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05204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828010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0634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11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4284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77520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784823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087261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2816703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8443490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4156788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0818867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4036151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202612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20721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39338172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0873282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310254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815861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73674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3641576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9420797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6678582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1539120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56398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3"/>
        </a:solidFill>
        <a:effectLst/>
      </p:bgPr>
    </p:bg>
    <p:spTree>
      <p:nvGrpSpPr>
        <p:cNvPr id="1" name="Shape 930"/>
        <p:cNvGrpSpPr/>
        <p:nvPr/>
      </p:nvGrpSpPr>
      <p:grpSpPr>
        <a:xfrm>
          <a:off x="0" y="0"/>
          <a:ext cx="0" cy="0"/>
          <a:chOff x="0" y="0"/>
          <a:chExt cx="0" cy="0"/>
        </a:xfrm>
      </p:grpSpPr>
      <p:grpSp>
        <p:nvGrpSpPr>
          <p:cNvPr id="931" name="Google Shape;931;p26"/>
          <p:cNvGrpSpPr/>
          <p:nvPr/>
        </p:nvGrpSpPr>
        <p:grpSpPr>
          <a:xfrm>
            <a:off x="-1135833" y="365100"/>
            <a:ext cx="12962600" cy="6148800"/>
            <a:chOff x="-851875" y="273825"/>
            <a:chExt cx="9721950" cy="4611600"/>
          </a:xfrm>
        </p:grpSpPr>
        <p:sp>
          <p:nvSpPr>
            <p:cNvPr id="932" name="Google Shape;932;p2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4" name="Google Shape;934;p26"/>
            <p:cNvGrpSpPr/>
            <p:nvPr/>
          </p:nvGrpSpPr>
          <p:grpSpPr>
            <a:xfrm>
              <a:off x="81691" y="785819"/>
              <a:ext cx="155400" cy="3538775"/>
              <a:chOff x="435991" y="785819"/>
              <a:chExt cx="155400" cy="3538775"/>
            </a:xfrm>
          </p:grpSpPr>
          <p:sp>
            <p:nvSpPr>
              <p:cNvPr id="935" name="Google Shape;935;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3" name="Google Shape;943;p26"/>
            <p:cNvGrpSpPr/>
            <p:nvPr/>
          </p:nvGrpSpPr>
          <p:grpSpPr>
            <a:xfrm>
              <a:off x="435991" y="785819"/>
              <a:ext cx="155400" cy="3538775"/>
              <a:chOff x="435991" y="785819"/>
              <a:chExt cx="155400" cy="3538775"/>
            </a:xfrm>
          </p:grpSpPr>
          <p:sp>
            <p:nvSpPr>
              <p:cNvPr id="944" name="Google Shape;944;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2" name="Google Shape;952;p26"/>
            <p:cNvGrpSpPr/>
            <p:nvPr/>
          </p:nvGrpSpPr>
          <p:grpSpPr>
            <a:xfrm>
              <a:off x="161500" y="826619"/>
              <a:ext cx="352200" cy="3457175"/>
              <a:chOff x="161500" y="826619"/>
              <a:chExt cx="352200" cy="3457175"/>
            </a:xfrm>
          </p:grpSpPr>
          <p:sp>
            <p:nvSpPr>
              <p:cNvPr id="953" name="Google Shape;953;p2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61" name="Google Shape;961;p2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962" name="Google Shape;962;p26"/>
          <p:cNvGrpSpPr/>
          <p:nvPr/>
        </p:nvGrpSpPr>
        <p:grpSpPr>
          <a:xfrm>
            <a:off x="2098135" y="1512929"/>
            <a:ext cx="8352800" cy="3853572"/>
            <a:chOff x="1548549" y="1084592"/>
            <a:chExt cx="6264600" cy="2890179"/>
          </a:xfrm>
        </p:grpSpPr>
        <p:sp>
          <p:nvSpPr>
            <p:cNvPr id="963" name="Google Shape;963;p26"/>
            <p:cNvSpPr/>
            <p:nvPr/>
          </p:nvSpPr>
          <p:spPr>
            <a:xfrm>
              <a:off x="1548549" y="1122371"/>
              <a:ext cx="6264600" cy="285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6"/>
            <p:cNvSpPr/>
            <p:nvPr/>
          </p:nvSpPr>
          <p:spPr>
            <a:xfrm>
              <a:off x="27487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6"/>
            <p:cNvSpPr/>
            <p:nvPr/>
          </p:nvSpPr>
          <p:spPr>
            <a:xfrm>
              <a:off x="31605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6"/>
            <p:cNvSpPr/>
            <p:nvPr/>
          </p:nvSpPr>
          <p:spPr>
            <a:xfrm>
              <a:off x="35723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6"/>
            <p:cNvSpPr/>
            <p:nvPr/>
          </p:nvSpPr>
          <p:spPr>
            <a:xfrm>
              <a:off x="39842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6"/>
            <p:cNvSpPr/>
            <p:nvPr/>
          </p:nvSpPr>
          <p:spPr>
            <a:xfrm>
              <a:off x="43960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6"/>
            <p:cNvSpPr/>
            <p:nvPr/>
          </p:nvSpPr>
          <p:spPr>
            <a:xfrm>
              <a:off x="48078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6"/>
            <p:cNvSpPr/>
            <p:nvPr/>
          </p:nvSpPr>
          <p:spPr>
            <a:xfrm>
              <a:off x="52196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6"/>
            <p:cNvSpPr/>
            <p:nvPr/>
          </p:nvSpPr>
          <p:spPr>
            <a:xfrm>
              <a:off x="56315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6"/>
            <p:cNvSpPr/>
            <p:nvPr/>
          </p:nvSpPr>
          <p:spPr>
            <a:xfrm>
              <a:off x="60433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6"/>
            <p:cNvSpPr/>
            <p:nvPr/>
          </p:nvSpPr>
          <p:spPr>
            <a:xfrm>
              <a:off x="64551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6"/>
            <p:cNvSpPr/>
            <p:nvPr/>
          </p:nvSpPr>
          <p:spPr>
            <a:xfrm>
              <a:off x="68669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6"/>
            <p:cNvSpPr/>
            <p:nvPr/>
          </p:nvSpPr>
          <p:spPr>
            <a:xfrm>
              <a:off x="23369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6"/>
          <p:cNvSpPr txBox="1">
            <a:spLocks noGrp="1"/>
          </p:cNvSpPr>
          <p:nvPr>
            <p:ph type="title"/>
          </p:nvPr>
        </p:nvSpPr>
        <p:spPr>
          <a:xfrm>
            <a:off x="3254447" y="2115499"/>
            <a:ext cx="6037600" cy="17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7" name="Google Shape;977;p26"/>
          <p:cNvSpPr txBox="1">
            <a:spLocks noGrp="1"/>
          </p:cNvSpPr>
          <p:nvPr>
            <p:ph type="subTitle" idx="1"/>
          </p:nvPr>
        </p:nvSpPr>
        <p:spPr>
          <a:xfrm>
            <a:off x="3313133" y="4202567"/>
            <a:ext cx="5931600" cy="7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78" name="Google Shape;978;p26"/>
          <p:cNvGrpSpPr/>
          <p:nvPr/>
        </p:nvGrpSpPr>
        <p:grpSpPr>
          <a:xfrm rot="-5085004" flipH="1">
            <a:off x="1278157" y="5551647"/>
            <a:ext cx="600809" cy="658784"/>
            <a:chOff x="1584644" y="2497374"/>
            <a:chExt cx="450609" cy="494091"/>
          </a:xfrm>
        </p:grpSpPr>
        <p:sp>
          <p:nvSpPr>
            <p:cNvPr id="979" name="Google Shape;979;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1" name="Google Shape;981;p26"/>
          <p:cNvGrpSpPr/>
          <p:nvPr/>
        </p:nvGrpSpPr>
        <p:grpSpPr>
          <a:xfrm rot="6403897">
            <a:off x="10820871" y="5745757"/>
            <a:ext cx="600835" cy="658812"/>
            <a:chOff x="1584644" y="2497374"/>
            <a:chExt cx="450609" cy="494091"/>
          </a:xfrm>
        </p:grpSpPr>
        <p:sp>
          <p:nvSpPr>
            <p:cNvPr id="982" name="Google Shape;982;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4" name="Google Shape;984;p26"/>
          <p:cNvGrpSpPr/>
          <p:nvPr/>
        </p:nvGrpSpPr>
        <p:grpSpPr>
          <a:xfrm>
            <a:off x="10029031" y="5777421"/>
            <a:ext cx="207200" cy="207200"/>
            <a:chOff x="1666623" y="2623621"/>
            <a:chExt cx="155400" cy="155400"/>
          </a:xfrm>
        </p:grpSpPr>
        <p:sp>
          <p:nvSpPr>
            <p:cNvPr id="985" name="Google Shape;985;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86" name="Google Shape;986;p26"/>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87" name="Google Shape;987;p26"/>
          <p:cNvGrpSpPr/>
          <p:nvPr/>
        </p:nvGrpSpPr>
        <p:grpSpPr>
          <a:xfrm>
            <a:off x="11017680" y="4977355"/>
            <a:ext cx="207200" cy="207200"/>
            <a:chOff x="1666623" y="2623621"/>
            <a:chExt cx="155400" cy="155400"/>
          </a:xfrm>
        </p:grpSpPr>
        <p:sp>
          <p:nvSpPr>
            <p:cNvPr id="988" name="Google Shape;988;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89" name="Google Shape;989;p26"/>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90" name="Google Shape;990;p26"/>
          <p:cNvGrpSpPr/>
          <p:nvPr/>
        </p:nvGrpSpPr>
        <p:grpSpPr>
          <a:xfrm>
            <a:off x="1568163" y="957321"/>
            <a:ext cx="207200" cy="207200"/>
            <a:chOff x="1666623" y="2623621"/>
            <a:chExt cx="155400" cy="155400"/>
          </a:xfrm>
        </p:grpSpPr>
        <p:sp>
          <p:nvSpPr>
            <p:cNvPr id="991" name="Google Shape;991;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992" name="Google Shape;992;p26"/>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993" name="Google Shape;993;p26"/>
          <p:cNvGrpSpPr/>
          <p:nvPr/>
        </p:nvGrpSpPr>
        <p:grpSpPr>
          <a:xfrm rot="-5085004" flipH="1">
            <a:off x="10820906" y="731547"/>
            <a:ext cx="600809" cy="658784"/>
            <a:chOff x="1584644" y="2497374"/>
            <a:chExt cx="450609" cy="494091"/>
          </a:xfrm>
        </p:grpSpPr>
        <p:sp>
          <p:nvSpPr>
            <p:cNvPr id="994" name="Google Shape;994;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01689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944029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5931876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80107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6872671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5706304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4654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747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438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6123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1/24/24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450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1.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2.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3.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theme" Target="../theme/theme6.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3" Type="http://schemas.openxmlformats.org/officeDocument/2006/relationships/hyperlink" Target="https://tinyppt.com/" TargetMode="External"/><Relationship Id="rId2" Type="http://schemas.openxmlformats.org/officeDocument/2006/relationships/theme" Target="../theme/theme9.xml"/><Relationship Id="rId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20528622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1/24/24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157635099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91292647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1/24/24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97316924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276941444"/>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58091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720179383"/>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09600" y="274638"/>
            <a:ext cx="10972800" cy="1143000"/>
          </a:xfrm>
          <a:prstGeom prst="rect">
            <a:avLst/>
          </a:prstGeom>
          <a:noFill/>
          <a:ln w="9525">
            <a:noFill/>
          </a:ln>
        </p:spPr>
        <p:txBody>
          <a:bodyPr anchor="ctr" anchorCtr="0"/>
          <a:lstStyle/>
          <a:p>
            <a:pPr lvl="0"/>
            <a:r>
              <a:rPr dirty="0"/>
              <a:t>Click to edit Master title style</a:t>
            </a:r>
          </a:p>
        </p:txBody>
      </p:sp>
      <p:sp>
        <p:nvSpPr>
          <p:cNvPr id="1027" name="Text Placeholder 2"/>
          <p:cNvSpPr>
            <a:spLocks noGrp="1"/>
          </p:cNvSpPr>
          <p:nvPr>
            <p:ph type="body" idx="1"/>
          </p:nvPr>
        </p:nvSpPr>
        <p:spPr>
          <a:xfrm>
            <a:off x="609600" y="1600201"/>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E3B5812-0966-4EC2-A6AF-DF13C4138783}" type="datetimeFigureOut">
              <a:rPr lang="en-US" smtClean="0"/>
              <a:pPr>
                <a:defRPr/>
              </a:pPr>
              <a:t>1/24/24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en-US" dirty="0"/>
              <a:t>‹#›</a:t>
            </a:fld>
            <a:endParaRPr lang="en-US" dirty="0">
              <a:latin typeface="Arial" panose="020B0604020202020204" pitchFamily="34" charset="0"/>
            </a:endParaRPr>
          </a:p>
        </p:txBody>
      </p:sp>
    </p:spTree>
    <p:extLst>
      <p:ext uri="{BB962C8B-B14F-4D97-AF65-F5344CB8AC3E}">
        <p14:creationId xmlns:p14="http://schemas.microsoft.com/office/powerpoint/2010/main" val="337974167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2024/1/24</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55885727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8519420"/>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797547876"/>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1/24/24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100636916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3"/>
          </p:cNvPr>
          <p:cNvSpPr txBox="1"/>
          <p:nvPr/>
        </p:nvSpPr>
        <p:spPr>
          <a:xfrm>
            <a:off x="4432851" y="6487074"/>
            <a:ext cx="3326298" cy="39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975004423"/>
      </p:ext>
    </p:extLst>
  </p:cSld>
  <p:clrMap bg1="lt1" tx1="dk1" bg2="lt2" tx2="dk2" accent1="accent1" accent2="accent2" accent3="accent3" accent4="accent4" accent5="accent5" accent6="accent6" hlink="hlink" folHlink="folHlink"/>
  <p:sldLayoutIdLst>
    <p:sldLayoutId id="2147483780" r:id="rId1"/>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24.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15.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4.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audio" Target="../media/audio3.wav"/></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5.xml"/><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107.xml"/><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39.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38.png"/><Relationship Id="rId2" Type="http://schemas.openxmlformats.org/officeDocument/2006/relationships/tags" Target="../tags/tag14.xml"/><Relationship Id="rId16" Type="http://schemas.openxmlformats.org/officeDocument/2006/relationships/image" Target="../media/image42.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slideLayout" Target="../slideLayouts/slideLayout24.xml"/><Relationship Id="rId5" Type="http://schemas.openxmlformats.org/officeDocument/2006/relationships/tags" Target="../tags/tag17.xml"/><Relationship Id="rId15" Type="http://schemas.openxmlformats.org/officeDocument/2006/relationships/image" Target="../media/image41.png"/><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5.wdp"/><Relationship Id="rId18" Type="http://schemas.openxmlformats.org/officeDocument/2006/relationships/image" Target="../media/image50.png"/><Relationship Id="rId26" Type="http://schemas.openxmlformats.org/officeDocument/2006/relationships/image" Target="../media/image54.png"/><Relationship Id="rId3" Type="http://schemas.openxmlformats.org/officeDocument/2006/relationships/slideLayout" Target="../slideLayouts/slideLayout84.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47.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5.MP3"/><Relationship Id="rId16" Type="http://schemas.openxmlformats.org/officeDocument/2006/relationships/image" Target="../media/image49.png"/><Relationship Id="rId20" Type="http://schemas.openxmlformats.org/officeDocument/2006/relationships/image" Target="../media/image51.png"/><Relationship Id="rId29" Type="http://schemas.microsoft.com/office/2007/relationships/hdphoto" Target="../media/hdphoto13.wdp"/><Relationship Id="rId1" Type="http://schemas.microsoft.com/office/2007/relationships/media" Target="../media/media5.MP3"/><Relationship Id="rId6" Type="http://schemas.openxmlformats.org/officeDocument/2006/relationships/image" Target="../media/image44.png"/><Relationship Id="rId11" Type="http://schemas.microsoft.com/office/2007/relationships/hdphoto" Target="../media/hdphoto4.wdp"/><Relationship Id="rId24" Type="http://schemas.openxmlformats.org/officeDocument/2006/relationships/image" Target="../media/image53.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55.png"/><Relationship Id="rId10" Type="http://schemas.openxmlformats.org/officeDocument/2006/relationships/image" Target="../media/image46.png"/><Relationship Id="rId19" Type="http://schemas.microsoft.com/office/2007/relationships/hdphoto" Target="../media/hdphoto8.wdp"/><Relationship Id="rId31" Type="http://schemas.openxmlformats.org/officeDocument/2006/relationships/image" Target="../media/image57.png"/><Relationship Id="rId4" Type="http://schemas.openxmlformats.org/officeDocument/2006/relationships/image" Target="../media/image43.jpeg"/><Relationship Id="rId9" Type="http://schemas.microsoft.com/office/2007/relationships/hdphoto" Target="../media/hdphoto3.wdp"/><Relationship Id="rId14" Type="http://schemas.openxmlformats.org/officeDocument/2006/relationships/image" Target="../media/image48.png"/><Relationship Id="rId22" Type="http://schemas.openxmlformats.org/officeDocument/2006/relationships/image" Target="../media/image52.png"/><Relationship Id="rId27" Type="http://schemas.microsoft.com/office/2007/relationships/hdphoto" Target="../media/hdphoto12.wdp"/><Relationship Id="rId30"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84.xml"/><Relationship Id="rId5" Type="http://schemas.openxmlformats.org/officeDocument/2006/relationships/image" Target="../media/image60.png"/><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slide" Target="slide43.xml"/><Relationship Id="rId26" Type="http://schemas.openxmlformats.org/officeDocument/2006/relationships/slide" Target="slide45.xml"/><Relationship Id="rId39" Type="http://schemas.microsoft.com/office/2007/relationships/hdphoto" Target="../media/hdphoto24.wdp"/><Relationship Id="rId21" Type="http://schemas.openxmlformats.org/officeDocument/2006/relationships/image" Target="../media/image50.png"/><Relationship Id="rId34" Type="http://schemas.microsoft.com/office/2007/relationships/hdphoto" Target="../media/hdphoto23.wdp"/><Relationship Id="rId42" Type="http://schemas.openxmlformats.org/officeDocument/2006/relationships/image" Target="../media/image76.png"/><Relationship Id="rId47" Type="http://schemas.microsoft.com/office/2007/relationships/hdphoto" Target="../media/hdphoto28.wdp"/><Relationship Id="rId7" Type="http://schemas.openxmlformats.org/officeDocument/2006/relationships/image" Target="../media/image63.png"/><Relationship Id="rId2" Type="http://schemas.openxmlformats.org/officeDocument/2006/relationships/image" Target="../media/image58.jpeg"/><Relationship Id="rId16" Type="http://schemas.microsoft.com/office/2007/relationships/hdphoto" Target="../media/hdphoto9.wdp"/><Relationship Id="rId29" Type="http://schemas.openxmlformats.org/officeDocument/2006/relationships/image" Target="../media/image53.png"/><Relationship Id="rId1" Type="http://schemas.openxmlformats.org/officeDocument/2006/relationships/slideLayout" Target="../slideLayouts/slideLayout84.xml"/><Relationship Id="rId6" Type="http://schemas.microsoft.com/office/2007/relationships/hdphoto" Target="../media/hdphoto16.wdp"/><Relationship Id="rId11" Type="http://schemas.openxmlformats.org/officeDocument/2006/relationships/image" Target="../media/image65.png"/><Relationship Id="rId24" Type="http://schemas.openxmlformats.org/officeDocument/2006/relationships/image" Target="../media/image69.png"/><Relationship Id="rId32" Type="http://schemas.microsoft.com/office/2007/relationships/hdphoto" Target="../media/hdphoto22.wdp"/><Relationship Id="rId37" Type="http://schemas.openxmlformats.org/officeDocument/2006/relationships/image" Target="../media/image73.png"/><Relationship Id="rId40" Type="http://schemas.openxmlformats.org/officeDocument/2006/relationships/image" Target="../media/image75.png"/><Relationship Id="rId45" Type="http://schemas.microsoft.com/office/2007/relationships/hdphoto" Target="../media/hdphoto27.wdp"/><Relationship Id="rId5" Type="http://schemas.openxmlformats.org/officeDocument/2006/relationships/image" Target="../media/image62.png"/><Relationship Id="rId15" Type="http://schemas.openxmlformats.org/officeDocument/2006/relationships/image" Target="../media/image51.png"/><Relationship Id="rId23" Type="http://schemas.openxmlformats.org/officeDocument/2006/relationships/slide" Target="slide44.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68.png"/><Relationship Id="rId31" Type="http://schemas.openxmlformats.org/officeDocument/2006/relationships/image" Target="../media/image71.png"/><Relationship Id="rId44" Type="http://schemas.openxmlformats.org/officeDocument/2006/relationships/image" Target="../media/image77.png"/><Relationship Id="rId4" Type="http://schemas.microsoft.com/office/2007/relationships/hdphoto" Target="../media/hdphoto15.wdp"/><Relationship Id="rId9" Type="http://schemas.openxmlformats.org/officeDocument/2006/relationships/image" Target="../media/image64.png"/><Relationship Id="rId14" Type="http://schemas.openxmlformats.org/officeDocument/2006/relationships/slide" Target="slide41.xml"/><Relationship Id="rId22" Type="http://schemas.microsoft.com/office/2007/relationships/hdphoto" Target="../media/hdphoto8.wdp"/><Relationship Id="rId27" Type="http://schemas.openxmlformats.org/officeDocument/2006/relationships/image" Target="../media/image70.png"/><Relationship Id="rId30" Type="http://schemas.microsoft.com/office/2007/relationships/hdphoto" Target="../media/hdphoto11.wdp"/><Relationship Id="rId35" Type="http://schemas.openxmlformats.org/officeDocument/2006/relationships/image" Target="../media/image54.png"/><Relationship Id="rId43" Type="http://schemas.microsoft.com/office/2007/relationships/hdphoto" Target="../media/hdphoto26.wdp"/><Relationship Id="rId8" Type="http://schemas.microsoft.com/office/2007/relationships/hdphoto" Target="../media/hdphoto17.wdp"/><Relationship Id="rId3" Type="http://schemas.openxmlformats.org/officeDocument/2006/relationships/image" Target="../media/image61.png"/><Relationship Id="rId12" Type="http://schemas.microsoft.com/office/2007/relationships/hdphoto" Target="../media/hdphoto19.wdp"/><Relationship Id="rId17" Type="http://schemas.openxmlformats.org/officeDocument/2006/relationships/image" Target="../media/image67.png"/><Relationship Id="rId25" Type="http://schemas.microsoft.com/office/2007/relationships/hdphoto" Target="../media/hdphoto20.wdp"/><Relationship Id="rId33" Type="http://schemas.openxmlformats.org/officeDocument/2006/relationships/image" Target="../media/image72.png"/><Relationship Id="rId38" Type="http://schemas.openxmlformats.org/officeDocument/2006/relationships/image" Target="../media/image74.png"/><Relationship Id="rId46" Type="http://schemas.openxmlformats.org/officeDocument/2006/relationships/image" Target="../media/image78.png"/><Relationship Id="rId20" Type="http://schemas.openxmlformats.org/officeDocument/2006/relationships/slide" Target="slide42.xml"/><Relationship Id="rId41" Type="http://schemas.microsoft.com/office/2007/relationships/hdphoto" Target="../media/hdphoto25.wdp"/></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107.xml"/><Relationship Id="rId1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85.png"/><Relationship Id="rId3" Type="http://schemas.openxmlformats.org/officeDocument/2006/relationships/tags" Target="../tags/tag23.xml"/><Relationship Id="rId7" Type="http://schemas.openxmlformats.org/officeDocument/2006/relationships/image" Target="../media/image7.png"/><Relationship Id="rId12" Type="http://schemas.openxmlformats.org/officeDocument/2006/relationships/image" Target="../media/image8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3.xml"/><Relationship Id="rId11" Type="http://schemas.openxmlformats.org/officeDocument/2006/relationships/image" Target="../media/image83.png"/><Relationship Id="rId5" Type="http://schemas.openxmlformats.org/officeDocument/2006/relationships/slideLayout" Target="../slideLayouts/slideLayout60.xml"/><Relationship Id="rId10" Type="http://schemas.openxmlformats.org/officeDocument/2006/relationships/image" Target="../media/image82.png"/><Relationship Id="rId4" Type="http://schemas.openxmlformats.org/officeDocument/2006/relationships/tags" Target="../tags/tag24.xml"/><Relationship Id="rId9"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84.xml"/><Relationship Id="rId6" Type="http://schemas.openxmlformats.org/officeDocument/2006/relationships/image" Target="../media/image60.png"/><Relationship Id="rId5" Type="http://schemas.openxmlformats.org/officeDocument/2006/relationships/slide" Target="slide38.xml"/><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84.xml"/><Relationship Id="rId6" Type="http://schemas.openxmlformats.org/officeDocument/2006/relationships/image" Target="../media/image60.png"/><Relationship Id="rId5" Type="http://schemas.openxmlformats.org/officeDocument/2006/relationships/slide" Target="slide38.xml"/><Relationship Id="rId4" Type="http://schemas.microsoft.com/office/2007/relationships/hdphoto" Target="../media/hdphoto14.wdp"/></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84.xml"/><Relationship Id="rId6" Type="http://schemas.openxmlformats.org/officeDocument/2006/relationships/image" Target="../media/image60.png"/><Relationship Id="rId5" Type="http://schemas.openxmlformats.org/officeDocument/2006/relationships/slide" Target="slide38.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84.xml"/><Relationship Id="rId6" Type="http://schemas.openxmlformats.org/officeDocument/2006/relationships/image" Target="../media/image60.png"/><Relationship Id="rId5" Type="http://schemas.openxmlformats.org/officeDocument/2006/relationships/slide" Target="slide38.xml"/><Relationship Id="rId4" Type="http://schemas.microsoft.com/office/2007/relationships/hdphoto" Target="../media/hdphoto14.wdp"/></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84.xml"/><Relationship Id="rId6" Type="http://schemas.openxmlformats.org/officeDocument/2006/relationships/image" Target="../media/image60.png"/><Relationship Id="rId5" Type="http://schemas.openxmlformats.org/officeDocument/2006/relationships/slide" Target="slide38.xml"/><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107.xml"/><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107.xml"/><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9.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879E2-46BA-8944-9886-509B44EA8E25}"/>
              </a:ext>
            </a:extLst>
          </p:cNvPr>
          <p:cNvSpPr/>
          <p:nvPr/>
        </p:nvSpPr>
        <p:spPr>
          <a:xfrm>
            <a:off x="265150" y="984647"/>
            <a:ext cx="5146602" cy="110799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41747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 name="Freeform 123"/>
          <p:cNvSpPr/>
          <p:nvPr/>
        </p:nvSpPr>
        <p:spPr>
          <a:xfrm rot="5008751">
            <a:off x="6211342" y="5890763"/>
            <a:ext cx="736162" cy="1278415"/>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9" name="Freeform 51"/>
          <p:cNvSpPr/>
          <p:nvPr/>
        </p:nvSpPr>
        <p:spPr>
          <a:xfrm>
            <a:off x="9970948" y="5847144"/>
            <a:ext cx="2133601" cy="981604"/>
          </a:xfrm>
          <a:custGeom>
            <a:avLst/>
            <a:gdLst/>
            <a:ahLst/>
            <a:cxnLst>
              <a:cxn ang="0">
                <a:pos x="wd2" y="hd2"/>
              </a:cxn>
              <a:cxn ang="5400000">
                <a:pos x="wd2" y="hd2"/>
              </a:cxn>
              <a:cxn ang="10800000">
                <a:pos x="wd2" y="hd2"/>
              </a:cxn>
              <a:cxn ang="16200000">
                <a:pos x="wd2" y="hd2"/>
              </a:cxn>
            </a:cxnLst>
            <a:rect l="0" t="0" r="r" b="b"/>
            <a:pathLst>
              <a:path w="21600" h="21600" extrusionOk="0">
                <a:moveTo>
                  <a:pt x="19384" y="0"/>
                </a:moveTo>
                <a:cubicBezTo>
                  <a:pt x="20092" y="0"/>
                  <a:pt x="20784" y="156"/>
                  <a:pt x="21452" y="453"/>
                </a:cubicBezTo>
                <a:lnTo>
                  <a:pt x="21600" y="553"/>
                </a:lnTo>
                <a:lnTo>
                  <a:pt x="21600" y="21600"/>
                </a:lnTo>
                <a:lnTo>
                  <a:pt x="0" y="21600"/>
                </a:lnTo>
                <a:lnTo>
                  <a:pt x="776" y="19558"/>
                </a:lnTo>
                <a:cubicBezTo>
                  <a:pt x="2539" y="15727"/>
                  <a:pt x="4975" y="13357"/>
                  <a:pt x="7666" y="13357"/>
                </a:cubicBezTo>
                <a:cubicBezTo>
                  <a:pt x="8339" y="13357"/>
                  <a:pt x="8996" y="13505"/>
                  <a:pt x="9630" y="13787"/>
                </a:cubicBezTo>
                <a:lnTo>
                  <a:pt x="9880" y="13956"/>
                </a:lnTo>
                <a:lnTo>
                  <a:pt x="9928" y="13616"/>
                </a:lnTo>
                <a:cubicBezTo>
                  <a:pt x="11486" y="5614"/>
                  <a:pt x="15133" y="0"/>
                  <a:pt x="19384" y="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0" name="Freeform 50"/>
          <p:cNvSpPr/>
          <p:nvPr/>
        </p:nvSpPr>
        <p:spPr>
          <a:xfrm rot="20318027">
            <a:off x="2032218" y="5752441"/>
            <a:ext cx="4241878" cy="1897320"/>
          </a:xfrm>
          <a:custGeom>
            <a:avLst/>
            <a:gdLst/>
            <a:ahLst/>
            <a:cxnLst>
              <a:cxn ang="0">
                <a:pos x="wd2" y="hd2"/>
              </a:cxn>
              <a:cxn ang="5400000">
                <a:pos x="wd2" y="hd2"/>
              </a:cxn>
              <a:cxn ang="10800000">
                <a:pos x="wd2" y="hd2"/>
              </a:cxn>
              <a:cxn ang="16200000">
                <a:pos x="wd2" y="hd2"/>
              </a:cxn>
            </a:cxnLst>
            <a:rect l="0" t="0" r="r" b="b"/>
            <a:pathLst>
              <a:path w="21600" h="21600" extrusionOk="0">
                <a:moveTo>
                  <a:pt x="16885" y="8180"/>
                </a:moveTo>
                <a:cubicBezTo>
                  <a:pt x="19244" y="10319"/>
                  <a:pt x="21016" y="14849"/>
                  <a:pt x="21541" y="20354"/>
                </a:cubicBezTo>
                <a:lnTo>
                  <a:pt x="21600" y="21600"/>
                </a:lnTo>
                <a:lnTo>
                  <a:pt x="0" y="3471"/>
                </a:lnTo>
                <a:lnTo>
                  <a:pt x="329" y="2888"/>
                </a:lnTo>
                <a:cubicBezTo>
                  <a:pt x="1588" y="1065"/>
                  <a:pt x="3106" y="0"/>
                  <a:pt x="4739" y="0"/>
                </a:cubicBezTo>
                <a:cubicBezTo>
                  <a:pt x="7462" y="0"/>
                  <a:pt x="9862" y="2958"/>
                  <a:pt x="11279" y="7456"/>
                </a:cubicBezTo>
                <a:lnTo>
                  <a:pt x="11359" y="7771"/>
                </a:lnTo>
                <a:lnTo>
                  <a:pt x="12225" y="7194"/>
                </a:lnTo>
                <a:cubicBezTo>
                  <a:pt x="12739" y="6969"/>
                  <a:pt x="13270" y="6851"/>
                  <a:pt x="13815" y="6851"/>
                </a:cubicBezTo>
                <a:cubicBezTo>
                  <a:pt x="14904" y="6851"/>
                  <a:pt x="15941" y="7324"/>
                  <a:pt x="16885" y="818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1" name="Freeform 55"/>
          <p:cNvSpPr/>
          <p:nvPr/>
        </p:nvSpPr>
        <p:spPr>
          <a:xfrm>
            <a:off x="-1" y="4897477"/>
            <a:ext cx="2577947" cy="19312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2" y="766"/>
                </a:lnTo>
                <a:cubicBezTo>
                  <a:pt x="3133" y="2039"/>
                  <a:pt x="4593" y="3862"/>
                  <a:pt x="5678" y="6061"/>
                </a:cubicBezTo>
                <a:lnTo>
                  <a:pt x="5800" y="6368"/>
                </a:lnTo>
                <a:lnTo>
                  <a:pt x="7126" y="5804"/>
                </a:lnTo>
                <a:cubicBezTo>
                  <a:pt x="7912" y="5584"/>
                  <a:pt x="8725" y="5469"/>
                  <a:pt x="9559" y="5469"/>
                </a:cubicBezTo>
                <a:cubicBezTo>
                  <a:pt x="15392" y="5469"/>
                  <a:pt x="20259" y="11136"/>
                  <a:pt x="21384" y="18671"/>
                </a:cubicBezTo>
                <a:lnTo>
                  <a:pt x="21600" y="21600"/>
                </a:lnTo>
                <a:lnTo>
                  <a:pt x="0" y="21600"/>
                </a:lnTo>
                <a:lnTo>
                  <a:pt x="0"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2" name="Freeform 63"/>
          <p:cNvSpPr/>
          <p:nvPr/>
        </p:nvSpPr>
        <p:spPr>
          <a:xfrm rot="5109406">
            <a:off x="775983" y="5532276"/>
            <a:ext cx="669862" cy="2060882"/>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5" name="Group 4">
            <a:extLst>
              <a:ext uri="{FF2B5EF4-FFF2-40B4-BE49-F238E27FC236}">
                <a16:creationId xmlns:a16="http://schemas.microsoft.com/office/drawing/2014/main" id="{45676B24-74C1-85F4-FBD0-BAEAB3ED7A30}"/>
              </a:ext>
            </a:extLst>
          </p:cNvPr>
          <p:cNvGrpSpPr/>
          <p:nvPr/>
        </p:nvGrpSpPr>
        <p:grpSpPr>
          <a:xfrm>
            <a:off x="2390370" y="4584110"/>
            <a:ext cx="7333643" cy="1213939"/>
            <a:chOff x="2895954" y="3362156"/>
            <a:chExt cx="6924298" cy="1038180"/>
          </a:xfrm>
        </p:grpSpPr>
        <p:sp>
          <p:nvSpPr>
            <p:cNvPr id="4257" name="Rounded Rectangle"/>
            <p:cNvSpPr/>
            <p:nvPr/>
          </p:nvSpPr>
          <p:spPr>
            <a:xfrm>
              <a:off x="2895954" y="3362156"/>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6" name="Circle"/>
            <p:cNvSpPr/>
            <p:nvPr/>
          </p:nvSpPr>
          <p:spPr>
            <a:xfrm>
              <a:off x="8899344" y="3426589"/>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7" name="TextBox 36"/>
            <p:cNvSpPr txBox="1"/>
            <p:nvPr/>
          </p:nvSpPr>
          <p:spPr>
            <a:xfrm>
              <a:off x="8980542" y="3538957"/>
              <a:ext cx="694190"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5,6</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7" name="TextBox 52"/>
            <p:cNvSpPr txBox="1"/>
            <p:nvPr/>
          </p:nvSpPr>
          <p:spPr>
            <a:xfrm>
              <a:off x="3495698" y="3455207"/>
              <a:ext cx="5097320" cy="81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Lê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sơ</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2A72F9A3-C62E-9A5E-214E-2B615BB4B103}"/>
              </a:ext>
            </a:extLst>
          </p:cNvPr>
          <p:cNvGrpSpPr/>
          <p:nvPr/>
        </p:nvGrpSpPr>
        <p:grpSpPr>
          <a:xfrm>
            <a:off x="1823352" y="2610971"/>
            <a:ext cx="7333643" cy="2510307"/>
            <a:chOff x="2611738" y="1987795"/>
            <a:chExt cx="6188393" cy="1822740"/>
          </a:xfrm>
        </p:grpSpPr>
        <p:sp>
          <p:nvSpPr>
            <p:cNvPr id="4256"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b="0" i="0" u="none" strike="noStrike" kern="1200" cap="none" spc="0" normalizeH="0" baseline="0" noProof="0">
                <a:ln>
                  <a:noFill/>
                </a:ln>
                <a:solidFill>
                  <a:srgbClr val="FFFFFF"/>
                </a:solidFill>
                <a:effectLst/>
                <a:uLnTx/>
                <a:uFillTx/>
                <a:latin typeface="Helvetica"/>
                <a:cs typeface="Helvetica"/>
              </a:endParaRPr>
            </a:p>
          </p:txBody>
        </p:sp>
        <p:sp>
          <p:nvSpPr>
            <p:cNvPr id="4290" name="Circle"/>
            <p:cNvSpPr/>
            <p:nvPr/>
          </p:nvSpPr>
          <p:spPr>
            <a:xfrm>
              <a:off x="7826591" y="2166150"/>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b="0" i="0" u="none" strike="noStrike" kern="1200" cap="none" spc="0" normalizeH="0" baseline="0" noProof="0">
                <a:ln>
                  <a:noFill/>
                </a:ln>
                <a:solidFill>
                  <a:srgbClr val="FFFFFF"/>
                </a:solidFill>
                <a:effectLst/>
                <a:uLnTx/>
                <a:uFillTx/>
                <a:latin typeface="Helvetica"/>
                <a:cs typeface="Helvetica"/>
              </a:endParaRPr>
            </a:p>
          </p:txBody>
        </p:sp>
        <p:sp>
          <p:nvSpPr>
            <p:cNvPr id="4291" name="TextBox 36"/>
            <p:cNvSpPr txBox="1"/>
            <p:nvPr/>
          </p:nvSpPr>
          <p:spPr>
            <a:xfrm>
              <a:off x="7902941" y="2342559"/>
              <a:ext cx="686851"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Impact"/>
                  <a:sym typeface="Impact"/>
                </a:rPr>
                <a:t>3,4</a:t>
              </a:r>
              <a:endParaRPr kumimoji="0" b="0" i="0" u="none" strike="noStrike" kern="1200" cap="none" spc="0" normalizeH="0" baseline="0" noProof="0" dirty="0">
                <a:ln>
                  <a:noFill/>
                </a:ln>
                <a:solidFill>
                  <a:srgbClr val="FFFFFF"/>
                </a:solidFill>
                <a:effectLst/>
                <a:uLnTx/>
                <a:uFillTx/>
                <a:latin typeface="Impact"/>
                <a:sym typeface="Impact"/>
              </a:endParaRPr>
            </a:p>
          </p:txBody>
        </p:sp>
        <p:sp>
          <p:nvSpPr>
            <p:cNvPr id="4309" name="TextBox 52"/>
            <p:cNvSpPr txBox="1"/>
            <p:nvPr/>
          </p:nvSpPr>
          <p:spPr>
            <a:xfrm>
              <a:off x="3264899" y="1994657"/>
              <a:ext cx="4621634"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Tìm hiểu về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t>
              </a: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Lê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05C1392-3CF6-3CE8-9E59-0148FFC37563}"/>
              </a:ext>
            </a:extLst>
          </p:cNvPr>
          <p:cNvGrpSpPr/>
          <p:nvPr/>
        </p:nvGrpSpPr>
        <p:grpSpPr>
          <a:xfrm>
            <a:off x="2127216" y="692394"/>
            <a:ext cx="6675801" cy="2454965"/>
            <a:chOff x="1580936" y="613438"/>
            <a:chExt cx="3754021" cy="1542025"/>
          </a:xfrm>
        </p:grpSpPr>
        <p:sp>
          <p:nvSpPr>
            <p:cNvPr id="4258" name="Rounded Rectangle"/>
            <p:cNvSpPr/>
            <p:nvPr/>
          </p:nvSpPr>
          <p:spPr>
            <a:xfrm>
              <a:off x="1580936" y="613438"/>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4" name="Circle"/>
            <p:cNvSpPr/>
            <p:nvPr/>
          </p:nvSpPr>
          <p:spPr>
            <a:xfrm>
              <a:off x="4365140" y="788783"/>
              <a:ext cx="828103" cy="784130"/>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5" name="TextBox 36"/>
            <p:cNvSpPr txBox="1"/>
            <p:nvPr/>
          </p:nvSpPr>
          <p:spPr>
            <a:xfrm>
              <a:off x="4365140" y="927646"/>
              <a:ext cx="785340" cy="5321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1, 2</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11" name="TextBox 52"/>
            <p:cNvSpPr txBox="1"/>
            <p:nvPr/>
          </p:nvSpPr>
          <p:spPr>
            <a:xfrm>
              <a:off x="1930894" y="660268"/>
              <a:ext cx="2300118" cy="1495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Lê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853D56-A529-34C7-CC6C-69E476B883E3}"/>
              </a:ext>
            </a:extLst>
          </p:cNvPr>
          <p:cNvGrpSpPr/>
          <p:nvPr/>
        </p:nvGrpSpPr>
        <p:grpSpPr>
          <a:xfrm>
            <a:off x="111271" y="441932"/>
            <a:ext cx="2908556" cy="6444513"/>
            <a:chOff x="767550" y="242037"/>
            <a:chExt cx="2908556" cy="6057577"/>
          </a:xfrm>
        </p:grpSpPr>
        <p:grpSp>
          <p:nvGrpSpPr>
            <p:cNvPr id="4262" name="Group"/>
            <p:cNvGrpSpPr/>
            <p:nvPr/>
          </p:nvGrpSpPr>
          <p:grpSpPr>
            <a:xfrm>
              <a:off x="2228283" y="5248729"/>
              <a:ext cx="468461" cy="1050885"/>
              <a:chOff x="-20" y="0"/>
              <a:chExt cx="468460" cy="1050883"/>
            </a:xfrm>
          </p:grpSpPr>
          <p:sp>
            <p:nvSpPr>
              <p:cNvPr id="4259" name="Shape"/>
              <p:cNvSpPr/>
              <p:nvPr/>
            </p:nvSpPr>
            <p:spPr>
              <a:xfrm flipH="1">
                <a:off x="-21" y="4567"/>
                <a:ext cx="468461" cy="1046316"/>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0" name="Shape"/>
              <p:cNvSpPr/>
              <p:nvPr/>
            </p:nvSpPr>
            <p:spPr>
              <a:xfrm flipH="1">
                <a:off x="25493" y="-1"/>
                <a:ext cx="397293" cy="884543"/>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1" name="Shape"/>
              <p:cNvSpPr/>
              <p:nvPr/>
            </p:nvSpPr>
            <p:spPr>
              <a:xfrm flipH="1">
                <a:off x="111076" y="59074"/>
                <a:ext cx="150923" cy="611278"/>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66" name="Group"/>
            <p:cNvGrpSpPr/>
            <p:nvPr/>
          </p:nvGrpSpPr>
          <p:grpSpPr>
            <a:xfrm>
              <a:off x="1742891" y="5248727"/>
              <a:ext cx="468461" cy="1050887"/>
              <a:chOff x="9" y="0"/>
              <a:chExt cx="468460" cy="1050885"/>
            </a:xfrm>
          </p:grpSpPr>
          <p:sp>
            <p:nvSpPr>
              <p:cNvPr id="4263" name="Shape"/>
              <p:cNvSpPr/>
              <p:nvPr/>
            </p:nvSpPr>
            <p:spPr>
              <a:xfrm>
                <a:off x="9" y="4568"/>
                <a:ext cx="468461" cy="1046317"/>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4" name="Shape"/>
              <p:cNvSpPr/>
              <p:nvPr/>
            </p:nvSpPr>
            <p:spPr>
              <a:xfrm>
                <a:off x="45663" y="-1"/>
                <a:ext cx="397294" cy="884545"/>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5" name="Shape"/>
              <p:cNvSpPr/>
              <p:nvPr/>
            </p:nvSpPr>
            <p:spPr>
              <a:xfrm>
                <a:off x="206450" y="59075"/>
                <a:ext cx="150923" cy="611279"/>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80" name="Group"/>
            <p:cNvGrpSpPr/>
            <p:nvPr/>
          </p:nvGrpSpPr>
          <p:grpSpPr>
            <a:xfrm>
              <a:off x="767550" y="242037"/>
              <a:ext cx="2908556" cy="5044390"/>
              <a:chOff x="6" y="-3"/>
              <a:chExt cx="2908554" cy="5044388"/>
            </a:xfrm>
          </p:grpSpPr>
          <p:grpSp>
            <p:nvGrpSpPr>
              <p:cNvPr id="4278" name="Group"/>
              <p:cNvGrpSpPr/>
              <p:nvPr/>
            </p:nvGrpSpPr>
            <p:grpSpPr>
              <a:xfrm>
                <a:off x="6" y="-4"/>
                <a:ext cx="2908556" cy="5044390"/>
                <a:chOff x="6" y="-2"/>
                <a:chExt cx="2908554" cy="5044388"/>
              </a:xfrm>
            </p:grpSpPr>
            <p:sp>
              <p:nvSpPr>
                <p:cNvPr id="4267" name="Shape"/>
                <p:cNvSpPr/>
                <p:nvPr/>
              </p:nvSpPr>
              <p:spPr>
                <a:xfrm flipH="1">
                  <a:off x="2374882"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8" name="Shape"/>
                <p:cNvSpPr/>
                <p:nvPr/>
              </p:nvSpPr>
              <p:spPr>
                <a:xfrm>
                  <a:off x="6"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7" name="Group"/>
                <p:cNvGrpSpPr/>
                <p:nvPr/>
              </p:nvGrpSpPr>
              <p:grpSpPr>
                <a:xfrm>
                  <a:off x="416933" y="-3"/>
                  <a:ext cx="2112379" cy="5044390"/>
                  <a:chOff x="-49" y="-1"/>
                  <a:chExt cx="2112377" cy="5044389"/>
                </a:xfrm>
              </p:grpSpPr>
              <p:sp>
                <p:nvSpPr>
                  <p:cNvPr id="4269" name="Shape"/>
                  <p:cNvSpPr/>
                  <p:nvPr/>
                </p:nvSpPr>
                <p:spPr>
                  <a:xfrm>
                    <a:off x="586578" y="4851480"/>
                    <a:ext cx="910508" cy="192908"/>
                  </a:xfrm>
                  <a:custGeom>
                    <a:avLst/>
                    <a:gdLst/>
                    <a:ahLst/>
                    <a:cxnLst>
                      <a:cxn ang="0">
                        <a:pos x="wd2" y="hd2"/>
                      </a:cxn>
                      <a:cxn ang="5400000">
                        <a:pos x="wd2" y="hd2"/>
                      </a:cxn>
                      <a:cxn ang="10800000">
                        <a:pos x="wd2" y="hd2"/>
                      </a:cxn>
                      <a:cxn ang="16200000">
                        <a:pos x="wd2" y="hd2"/>
                      </a:cxn>
                    </a:cxnLst>
                    <a:rect l="0" t="0" r="r" b="b"/>
                    <a:pathLst>
                      <a:path w="21600" h="21600" extrusionOk="0">
                        <a:moveTo>
                          <a:pt x="368" y="0"/>
                        </a:moveTo>
                        <a:lnTo>
                          <a:pt x="0" y="20245"/>
                        </a:lnTo>
                        <a:lnTo>
                          <a:pt x="21600" y="21600"/>
                        </a:lnTo>
                        <a:lnTo>
                          <a:pt x="21479" y="1656"/>
                        </a:lnTo>
                        <a:lnTo>
                          <a:pt x="368" y="0"/>
                        </a:lnTo>
                        <a:close/>
                      </a:path>
                    </a:pathLst>
                  </a:custGeom>
                  <a:solidFill>
                    <a:srgbClr val="FF1D3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6" name="Group"/>
                  <p:cNvGrpSpPr/>
                  <p:nvPr/>
                </p:nvGrpSpPr>
                <p:grpSpPr>
                  <a:xfrm>
                    <a:off x="-50" y="-2"/>
                    <a:ext cx="2112379" cy="4863580"/>
                    <a:chOff x="-48" y="0"/>
                    <a:chExt cx="2112377" cy="4863578"/>
                  </a:xfrm>
                </p:grpSpPr>
                <p:sp>
                  <p:nvSpPr>
                    <p:cNvPr id="4270" name="Shape"/>
                    <p:cNvSpPr/>
                    <p:nvPr/>
                  </p:nvSpPr>
                  <p:spPr>
                    <a:xfrm>
                      <a:off x="376748" y="-1"/>
                      <a:ext cx="1411118" cy="820779"/>
                    </a:xfrm>
                    <a:custGeom>
                      <a:avLst/>
                      <a:gdLst/>
                      <a:ahLst/>
                      <a:cxnLst>
                        <a:cxn ang="0">
                          <a:pos x="wd2" y="hd2"/>
                        </a:cxn>
                        <a:cxn ang="5400000">
                          <a:pos x="wd2" y="hd2"/>
                        </a:cxn>
                        <a:cxn ang="10800000">
                          <a:pos x="wd2" y="hd2"/>
                        </a:cxn>
                        <a:cxn ang="16200000">
                          <a:pos x="wd2" y="hd2"/>
                        </a:cxn>
                      </a:cxnLst>
                      <a:rect l="0" t="0" r="r" b="b"/>
                      <a:pathLst>
                        <a:path w="21600" h="21326" extrusionOk="0">
                          <a:moveTo>
                            <a:pt x="0" y="19415"/>
                          </a:moveTo>
                          <a:cubicBezTo>
                            <a:pt x="3532" y="20618"/>
                            <a:pt x="7122" y="21257"/>
                            <a:pt x="10724" y="21321"/>
                          </a:cubicBezTo>
                          <a:cubicBezTo>
                            <a:pt x="14370" y="21386"/>
                            <a:pt x="18012" y="20863"/>
                            <a:pt x="21600" y="19758"/>
                          </a:cubicBezTo>
                          <a:cubicBezTo>
                            <a:pt x="20690" y="14807"/>
                            <a:pt x="19270" y="10386"/>
                            <a:pt x="17475" y="6571"/>
                          </a:cubicBezTo>
                          <a:cubicBezTo>
                            <a:pt x="15819" y="3053"/>
                            <a:pt x="13623" y="-214"/>
                            <a:pt x="10843" y="11"/>
                          </a:cubicBezTo>
                          <a:cubicBezTo>
                            <a:pt x="8342" y="214"/>
                            <a:pt x="6477" y="3091"/>
                            <a:pt x="4957" y="6019"/>
                          </a:cubicBezTo>
                          <a:cubicBezTo>
                            <a:pt x="2946" y="9890"/>
                            <a:pt x="1258" y="14346"/>
                            <a:pt x="0" y="19415"/>
                          </a:cubicBezTo>
                          <a:close/>
                        </a:path>
                      </a:pathLst>
                    </a:custGeom>
                    <a:gradFill flip="none" rotWithShape="1">
                      <a:gsLst>
                        <a:gs pos="14105">
                          <a:srgbClr val="B32D2D"/>
                        </a:gs>
                        <a:gs pos="99650">
                          <a:srgbClr val="FF1C1A"/>
                        </a:gs>
                      </a:gsLst>
                      <a:path path="circle">
                        <a:fillToRect l="62278" t="119636" r="37721" b="-19636"/>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5" name="Group"/>
                    <p:cNvGrpSpPr/>
                    <p:nvPr/>
                  </p:nvGrpSpPr>
                  <p:grpSpPr>
                    <a:xfrm>
                      <a:off x="-49" y="754894"/>
                      <a:ext cx="2112379" cy="4108685"/>
                      <a:chOff x="-47" y="0"/>
                      <a:chExt cx="2112377" cy="4108683"/>
                    </a:xfrm>
                  </p:grpSpPr>
                  <p:sp>
                    <p:nvSpPr>
                      <p:cNvPr id="4271" name="Shape"/>
                      <p:cNvSpPr/>
                      <p:nvPr/>
                    </p:nvSpPr>
                    <p:spPr>
                      <a:xfrm>
                        <a:off x="-48" y="-1"/>
                        <a:ext cx="2112379" cy="4108684"/>
                      </a:xfrm>
                      <a:custGeom>
                        <a:avLst/>
                        <a:gdLst/>
                        <a:ahLst/>
                        <a:cxnLst>
                          <a:cxn ang="0">
                            <a:pos x="wd2" y="hd2"/>
                          </a:cxn>
                          <a:cxn ang="5400000">
                            <a:pos x="wd2" y="hd2"/>
                          </a:cxn>
                          <a:cxn ang="10800000">
                            <a:pos x="wd2" y="hd2"/>
                          </a:cxn>
                          <a:cxn ang="16200000">
                            <a:pos x="wd2" y="hd2"/>
                          </a:cxn>
                        </a:cxnLst>
                        <a:rect l="0" t="0" r="r" b="b"/>
                        <a:pathLst>
                          <a:path w="21439" h="21600" extrusionOk="0">
                            <a:moveTo>
                              <a:pt x="3821" y="0"/>
                            </a:moveTo>
                            <a:cubicBezTo>
                              <a:pt x="2562" y="1685"/>
                              <a:pt x="1619" y="3426"/>
                              <a:pt x="1002" y="5200"/>
                            </a:cubicBezTo>
                            <a:cubicBezTo>
                              <a:pt x="387" y="6968"/>
                              <a:pt x="97" y="8764"/>
                              <a:pt x="20" y="10564"/>
                            </a:cubicBezTo>
                            <a:cubicBezTo>
                              <a:pt x="-136" y="14249"/>
                              <a:pt x="600" y="17930"/>
                              <a:pt x="2212" y="21520"/>
                            </a:cubicBezTo>
                            <a:lnTo>
                              <a:pt x="18692" y="21600"/>
                            </a:lnTo>
                            <a:cubicBezTo>
                              <a:pt x="20541" y="18006"/>
                              <a:pt x="21464" y="14301"/>
                              <a:pt x="21438" y="10581"/>
                            </a:cubicBezTo>
                            <a:cubicBezTo>
                              <a:pt x="21425" y="8787"/>
                              <a:pt x="21191" y="6996"/>
                              <a:pt x="20655" y="5228"/>
                            </a:cubicBezTo>
                            <a:cubicBezTo>
                              <a:pt x="20123" y="3471"/>
                              <a:pt x="19294" y="1739"/>
                              <a:pt x="18175" y="53"/>
                            </a:cubicBezTo>
                            <a:cubicBezTo>
                              <a:pt x="15777" y="268"/>
                              <a:pt x="13345" y="370"/>
                              <a:pt x="10911" y="359"/>
                            </a:cubicBezTo>
                            <a:cubicBezTo>
                              <a:pt x="8532" y="347"/>
                              <a:pt x="6159" y="227"/>
                              <a:pt x="3821" y="0"/>
                            </a:cubicBezTo>
                            <a:close/>
                          </a:path>
                        </a:pathLst>
                      </a:custGeom>
                      <a:solidFill>
                        <a:srgbClr val="FCCB3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2" name="Shape"/>
                      <p:cNvSpPr/>
                      <p:nvPr/>
                    </p:nvSpPr>
                    <p:spPr>
                      <a:xfrm>
                        <a:off x="1095882" y="5363"/>
                        <a:ext cx="1006167" cy="4098547"/>
                      </a:xfrm>
                      <a:custGeom>
                        <a:avLst/>
                        <a:gdLst/>
                        <a:ahLst/>
                        <a:cxnLst>
                          <a:cxn ang="0">
                            <a:pos x="wd2" y="hd2"/>
                          </a:cxn>
                          <a:cxn ang="5400000">
                            <a:pos x="wd2" y="hd2"/>
                          </a:cxn>
                          <a:cxn ang="10800000">
                            <a:pos x="wd2" y="hd2"/>
                          </a:cxn>
                          <a:cxn ang="16200000">
                            <a:pos x="wd2" y="hd2"/>
                          </a:cxn>
                        </a:cxnLst>
                        <a:rect l="0" t="0" r="r" b="b"/>
                        <a:pathLst>
                          <a:path w="21546" h="21600" extrusionOk="0">
                            <a:moveTo>
                              <a:pt x="14661" y="0"/>
                            </a:moveTo>
                            <a:cubicBezTo>
                              <a:pt x="9817" y="206"/>
                              <a:pt x="4915" y="305"/>
                              <a:pt x="0" y="303"/>
                            </a:cubicBezTo>
                            <a:lnTo>
                              <a:pt x="0" y="21564"/>
                            </a:lnTo>
                            <a:lnTo>
                              <a:pt x="15749" y="21600"/>
                            </a:lnTo>
                            <a:cubicBezTo>
                              <a:pt x="19650" y="17997"/>
                              <a:pt x="21600" y="14283"/>
                              <a:pt x="21545" y="10554"/>
                            </a:cubicBezTo>
                            <a:cubicBezTo>
                              <a:pt x="21518" y="8756"/>
                              <a:pt x="21026" y="6960"/>
                              <a:pt x="19896" y="5187"/>
                            </a:cubicBezTo>
                            <a:cubicBezTo>
                              <a:pt x="18773" y="3426"/>
                              <a:pt x="17021" y="1690"/>
                              <a:pt x="14661" y="0"/>
                            </a:cubicBezTo>
                            <a:close/>
                          </a:path>
                        </a:pathLst>
                      </a:custGeom>
                      <a:solidFill>
                        <a:srgbClr val="FF974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3" name="Shape"/>
                      <p:cNvSpPr/>
                      <p:nvPr/>
                    </p:nvSpPr>
                    <p:spPr>
                      <a:xfrm>
                        <a:off x="168007" y="35712"/>
                        <a:ext cx="841740" cy="4065439"/>
                      </a:xfrm>
                      <a:custGeom>
                        <a:avLst/>
                        <a:gdLst/>
                        <a:ahLst/>
                        <a:cxnLst>
                          <a:cxn ang="0">
                            <a:pos x="wd2" y="hd2"/>
                          </a:cxn>
                          <a:cxn ang="5400000">
                            <a:pos x="wd2" y="hd2"/>
                          </a:cxn>
                          <a:cxn ang="10800000">
                            <a:pos x="wd2" y="hd2"/>
                          </a:cxn>
                          <a:cxn ang="16200000">
                            <a:pos x="wd2" y="hd2"/>
                          </a:cxn>
                        </a:cxnLst>
                        <a:rect l="0" t="0" r="r" b="b"/>
                        <a:pathLst>
                          <a:path w="20941" h="21596" extrusionOk="0">
                            <a:moveTo>
                              <a:pt x="9887" y="1"/>
                            </a:moveTo>
                            <a:cubicBezTo>
                              <a:pt x="3937" y="2869"/>
                              <a:pt x="608" y="5954"/>
                              <a:pt x="76" y="9089"/>
                            </a:cubicBezTo>
                            <a:cubicBezTo>
                              <a:pt x="-659" y="13426"/>
                              <a:pt x="3956" y="17729"/>
                              <a:pt x="13458" y="21566"/>
                            </a:cubicBezTo>
                            <a:lnTo>
                              <a:pt x="20941" y="21596"/>
                            </a:lnTo>
                            <a:cubicBezTo>
                              <a:pt x="13958" y="18026"/>
                              <a:pt x="9933" y="14224"/>
                              <a:pt x="9047" y="10359"/>
                            </a:cubicBezTo>
                            <a:cubicBezTo>
                              <a:pt x="8251" y="6892"/>
                              <a:pt x="9994" y="3420"/>
                              <a:pt x="14212" y="68"/>
                            </a:cubicBezTo>
                            <a:cubicBezTo>
                              <a:pt x="13789" y="53"/>
                              <a:pt x="13364" y="40"/>
                              <a:pt x="12938" y="30"/>
                            </a:cubicBezTo>
                            <a:cubicBezTo>
                              <a:pt x="11925" y="6"/>
                              <a:pt x="10906" y="-4"/>
                              <a:pt x="9887" y="1"/>
                            </a:cubicBezTo>
                            <a:close/>
                          </a:path>
                        </a:pathLst>
                      </a:custGeom>
                      <a:solidFill>
                        <a:srgbClr val="EEDC9B">
                          <a:alpha val="7858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4" name="Shape"/>
                      <p:cNvSpPr/>
                      <p:nvPr/>
                    </p:nvSpPr>
                    <p:spPr>
                      <a:xfrm>
                        <a:off x="1360910" y="784299"/>
                        <a:ext cx="613165" cy="3275578"/>
                      </a:xfrm>
                      <a:custGeom>
                        <a:avLst/>
                        <a:gdLst/>
                        <a:ahLst/>
                        <a:cxnLst>
                          <a:cxn ang="0">
                            <a:pos x="wd2" y="hd2"/>
                          </a:cxn>
                          <a:cxn ang="5400000">
                            <a:pos x="wd2" y="hd2"/>
                          </a:cxn>
                          <a:cxn ang="10800000">
                            <a:pos x="wd2" y="hd2"/>
                          </a:cxn>
                          <a:cxn ang="16200000">
                            <a:pos x="wd2" y="hd2"/>
                          </a:cxn>
                        </a:cxnLst>
                        <a:rect l="0" t="0" r="r" b="b"/>
                        <a:pathLst>
                          <a:path w="21022" h="21600" extrusionOk="0">
                            <a:moveTo>
                              <a:pt x="17154" y="0"/>
                            </a:moveTo>
                            <a:cubicBezTo>
                              <a:pt x="18544" y="3592"/>
                              <a:pt x="17743" y="7203"/>
                              <a:pt x="14768" y="10759"/>
                            </a:cubicBezTo>
                            <a:cubicBezTo>
                              <a:pt x="11864" y="14229"/>
                              <a:pt x="6910" y="17624"/>
                              <a:pt x="0" y="20877"/>
                            </a:cubicBezTo>
                            <a:lnTo>
                              <a:pt x="12126" y="21600"/>
                            </a:lnTo>
                            <a:cubicBezTo>
                              <a:pt x="17032" y="18080"/>
                              <a:pt x="19929" y="14467"/>
                              <a:pt x="20767" y="10826"/>
                            </a:cubicBezTo>
                            <a:cubicBezTo>
                              <a:pt x="21600" y="7203"/>
                              <a:pt x="20389" y="3573"/>
                              <a:pt x="17154" y="0"/>
                            </a:cubicBezTo>
                            <a:close/>
                          </a:path>
                        </a:pathLst>
                      </a:custGeom>
                      <a:solidFill>
                        <a:srgbClr val="EAAF6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grpSp>
          <p:sp>
            <p:nvSpPr>
              <p:cNvPr id="4279" name="Shape"/>
              <p:cNvSpPr/>
              <p:nvPr/>
            </p:nvSpPr>
            <p:spPr>
              <a:xfrm>
                <a:off x="554824" y="4450663"/>
                <a:ext cx="1798916" cy="196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8"/>
                    </a:lnTo>
                    <a:lnTo>
                      <a:pt x="21098" y="21600"/>
                    </a:lnTo>
                    <a:lnTo>
                      <a:pt x="446" y="20241"/>
                    </a:lnTo>
                    <a:lnTo>
                      <a:pt x="0" y="0"/>
                    </a:lnTo>
                    <a:close/>
                  </a:path>
                </a:pathLst>
              </a:custGeom>
              <a:solidFill>
                <a:srgbClr val="FFFFFF"/>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4281" name="Circle"/>
            <p:cNvSpPr/>
            <p:nvPr/>
          </p:nvSpPr>
          <p:spPr>
            <a:xfrm>
              <a:off x="2093503" y="3686420"/>
              <a:ext cx="346659" cy="346659"/>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2" name="Circle"/>
            <p:cNvSpPr/>
            <p:nvPr/>
          </p:nvSpPr>
          <p:spPr>
            <a:xfrm>
              <a:off x="2145548" y="1300931"/>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3" name="Circle"/>
            <p:cNvSpPr/>
            <p:nvPr/>
          </p:nvSpPr>
          <p:spPr>
            <a:xfrm>
              <a:off x="2145548" y="4224927"/>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14" name="Circle"/>
            <p:cNvSpPr/>
            <p:nvPr/>
          </p:nvSpPr>
          <p:spPr>
            <a:xfrm>
              <a:off x="1508295" y="1792116"/>
              <a:ext cx="1517071" cy="1517071"/>
            </a:xfrm>
            <a:prstGeom prst="ellipse">
              <a:avLst/>
            </a:prstGeom>
            <a:solidFill>
              <a:srgbClr val="FFFFFF"/>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A9E800"/>
                  </a:solidFill>
                </a:defRPr>
              </a:pPr>
              <a:endParaRPr kumimoji="0" sz="1800" b="0" i="0" u="none" strike="noStrike" kern="1200" cap="none" spc="0" normalizeH="0" baseline="0" noProof="0">
                <a:ln>
                  <a:noFill/>
                </a:ln>
                <a:solidFill>
                  <a:srgbClr val="A9E800"/>
                </a:solidFill>
                <a:effectLst/>
                <a:uLnTx/>
                <a:uFillTx/>
                <a:latin typeface="Helvetica"/>
                <a:cs typeface="Helvetica"/>
              </a:endParaRPr>
            </a:p>
          </p:txBody>
        </p:sp>
        <p:sp>
          <p:nvSpPr>
            <p:cNvPr id="4315" name="Shape"/>
            <p:cNvSpPr/>
            <p:nvPr/>
          </p:nvSpPr>
          <p:spPr>
            <a:xfrm>
              <a:off x="1373673" y="1657701"/>
              <a:ext cx="1785891" cy="1785942"/>
            </a:xfrm>
            <a:custGeom>
              <a:avLst/>
              <a:gdLst/>
              <a:ahLst/>
              <a:cxnLst>
                <a:cxn ang="0">
                  <a:pos x="wd2" y="hd2"/>
                </a:cxn>
                <a:cxn ang="5400000">
                  <a:pos x="wd2" y="hd2"/>
                </a:cxn>
                <a:cxn ang="10800000">
                  <a:pos x="wd2" y="hd2"/>
                </a:cxn>
                <a:cxn ang="16200000">
                  <a:pos x="wd2" y="hd2"/>
                </a:cxn>
              </a:cxnLst>
              <a:rect l="0" t="0" r="r" b="b"/>
              <a:pathLst>
                <a:path w="19678" h="20594" extrusionOk="0">
                  <a:moveTo>
                    <a:pt x="9839" y="0"/>
                  </a:moveTo>
                  <a:cubicBezTo>
                    <a:pt x="7321" y="0"/>
                    <a:pt x="4803" y="1005"/>
                    <a:pt x="2882" y="3016"/>
                  </a:cubicBezTo>
                  <a:cubicBezTo>
                    <a:pt x="-961" y="7038"/>
                    <a:pt x="-961" y="13556"/>
                    <a:pt x="2882" y="17578"/>
                  </a:cubicBezTo>
                  <a:cubicBezTo>
                    <a:pt x="6725" y="21600"/>
                    <a:pt x="12953" y="21600"/>
                    <a:pt x="16796" y="17578"/>
                  </a:cubicBezTo>
                  <a:cubicBezTo>
                    <a:pt x="20639" y="13556"/>
                    <a:pt x="20639" y="7038"/>
                    <a:pt x="16796" y="3016"/>
                  </a:cubicBezTo>
                  <a:cubicBezTo>
                    <a:pt x="14875" y="1005"/>
                    <a:pt x="12357" y="0"/>
                    <a:pt x="9839" y="0"/>
                  </a:cubicBezTo>
                  <a:close/>
                  <a:moveTo>
                    <a:pt x="9839" y="1927"/>
                  </a:moveTo>
                  <a:cubicBezTo>
                    <a:pt x="11886" y="1927"/>
                    <a:pt x="13935" y="2745"/>
                    <a:pt x="15497" y="4380"/>
                  </a:cubicBezTo>
                  <a:cubicBezTo>
                    <a:pt x="18621" y="7649"/>
                    <a:pt x="18621" y="12950"/>
                    <a:pt x="15497" y="16219"/>
                  </a:cubicBezTo>
                  <a:cubicBezTo>
                    <a:pt x="12373" y="19488"/>
                    <a:pt x="7309" y="19488"/>
                    <a:pt x="4185" y="16219"/>
                  </a:cubicBezTo>
                  <a:cubicBezTo>
                    <a:pt x="1061" y="12950"/>
                    <a:pt x="1061" y="7649"/>
                    <a:pt x="4185" y="4380"/>
                  </a:cubicBezTo>
                  <a:cubicBezTo>
                    <a:pt x="5747" y="2745"/>
                    <a:pt x="7792" y="1927"/>
                    <a:pt x="9839" y="1927"/>
                  </a:cubicBezTo>
                  <a:close/>
                </a:path>
              </a:pathLst>
            </a:custGeom>
            <a:gradFill>
              <a:gsLst>
                <a:gs pos="0">
                  <a:srgbClr val="FEFDFF"/>
                </a:gs>
                <a:gs pos="80051">
                  <a:srgbClr val="F0F0F5"/>
                </a:gs>
                <a:gs pos="100000">
                  <a:srgbClr val="E1E4EB"/>
                </a:gs>
              </a:gsLst>
              <a:path path="circle">
                <a:fillToRect l="119636" t="37721" r="-19636" b="62278"/>
              </a:path>
            </a:gradFill>
            <a:ln w="12700">
              <a:miter lim="400000"/>
            </a:ln>
            <a:effectLst>
              <a:outerShdw blurRad="38100" dist="42318" dir="1594461" rotWithShape="0">
                <a:srgbClr val="000000">
                  <a:alpha val="3530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6" name="Rectangle 5">
            <a:extLst>
              <a:ext uri="{FF2B5EF4-FFF2-40B4-BE49-F238E27FC236}">
                <a16:creationId xmlns:a16="http://schemas.microsoft.com/office/drawing/2014/main" id="{AE3930C0-AA36-4DAE-5383-0FAABF0E3E37}"/>
              </a:ext>
            </a:extLst>
          </p:cNvPr>
          <p:cNvSpPr/>
          <p:nvPr/>
        </p:nvSpPr>
        <p:spPr>
          <a:xfrm>
            <a:off x="9213790" y="404831"/>
            <a:ext cx="296816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358616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4" presetClass="emph" presetSubtype="0" fill="hold" grpId="0" nodeType="withEffect">
                                  <p:stCondLst>
                                    <p:cond delay="0"/>
                                  </p:stCondLst>
                                  <p:iterate type="lt">
                                    <p:tmPct val="10000"/>
                                  </p:iterate>
                                  <p:childTnLst>
                                    <p:animMotion origin="layout" path="M -3.95833E-6 -3.7037E-6 L -3.95833E-6 -0.07222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par>
                          <p:cTn id="14" fill="hold">
                            <p:stCondLst>
                              <p:cond delay="10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5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5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550"/>
                            </p:stCondLst>
                            <p:childTnLst>
                              <p:par>
                                <p:cTn id="27" presetID="2" presetClass="entr" presetSubtype="4" fill="hold" grpId="0" nodeType="afterEffect">
                                  <p:stCondLst>
                                    <p:cond delay="0"/>
                                  </p:stCondLst>
                                  <p:iterate>
                                    <p:tmAbs val="0"/>
                                  </p:iterate>
                                  <p:childTnLst>
                                    <p:set>
                                      <p:cBhvr>
                                        <p:cTn id="28" fill="hold"/>
                                        <p:tgtEl>
                                          <p:spTgt spid="4301"/>
                                        </p:tgtEl>
                                        <p:attrNameLst>
                                          <p:attrName>style.visibility</p:attrName>
                                        </p:attrNameLst>
                                      </p:cBhvr>
                                      <p:to>
                                        <p:strVal val="visible"/>
                                      </p:to>
                                    </p:set>
                                    <p:anim calcmode="lin" valueType="num">
                                      <p:cBhvr>
                                        <p:cTn id="29" dur="500" fill="hold"/>
                                        <p:tgtEl>
                                          <p:spTgt spid="4301"/>
                                        </p:tgtEl>
                                        <p:attrNameLst>
                                          <p:attrName>ppt_x</p:attrName>
                                        </p:attrNameLst>
                                      </p:cBhvr>
                                      <p:tavLst>
                                        <p:tav tm="0">
                                          <p:val>
                                            <p:strVal val="#ppt_x"/>
                                          </p:val>
                                        </p:tav>
                                        <p:tav tm="100000">
                                          <p:val>
                                            <p:strVal val="#ppt_x"/>
                                          </p:val>
                                        </p:tav>
                                      </p:tavLst>
                                    </p:anim>
                                    <p:anim calcmode="lin" valueType="num">
                                      <p:cBhvr>
                                        <p:cTn id="30" dur="500" fill="hold"/>
                                        <p:tgtEl>
                                          <p:spTgt spid="4301"/>
                                        </p:tgtEl>
                                        <p:attrNameLst>
                                          <p:attrName>ppt_y</p:attrName>
                                        </p:attrNameLst>
                                      </p:cBhvr>
                                      <p:tavLst>
                                        <p:tav tm="0">
                                          <p:val>
                                            <p:strVal val="1+#ppt_h/2"/>
                                          </p:val>
                                        </p:tav>
                                        <p:tav tm="100000">
                                          <p:val>
                                            <p:strVal val="#ppt_y"/>
                                          </p:val>
                                        </p:tav>
                                      </p:tavLst>
                                    </p:anim>
                                  </p:childTnLst>
                                </p:cTn>
                              </p:par>
                            </p:childTnLst>
                          </p:cTn>
                        </p:par>
                        <p:par>
                          <p:cTn id="31" fill="hold">
                            <p:stCondLst>
                              <p:cond delay="3050"/>
                            </p:stCondLst>
                            <p:childTnLst>
                              <p:par>
                                <p:cTn id="32" presetID="2" presetClass="entr" presetSubtype="4" fill="hold" grpId="0" nodeType="afterEffect">
                                  <p:stCondLst>
                                    <p:cond delay="0"/>
                                  </p:stCondLst>
                                  <p:iterate>
                                    <p:tmAbs val="0"/>
                                  </p:iterate>
                                  <p:childTnLst>
                                    <p:set>
                                      <p:cBhvr>
                                        <p:cTn id="33" fill="hold"/>
                                        <p:tgtEl>
                                          <p:spTgt spid="4300"/>
                                        </p:tgtEl>
                                        <p:attrNameLst>
                                          <p:attrName>style.visibility</p:attrName>
                                        </p:attrNameLst>
                                      </p:cBhvr>
                                      <p:to>
                                        <p:strVal val="visible"/>
                                      </p:to>
                                    </p:set>
                                    <p:anim calcmode="lin" valueType="num">
                                      <p:cBhvr>
                                        <p:cTn id="34" dur="500" fill="hold"/>
                                        <p:tgtEl>
                                          <p:spTgt spid="4300"/>
                                        </p:tgtEl>
                                        <p:attrNameLst>
                                          <p:attrName>ppt_x</p:attrName>
                                        </p:attrNameLst>
                                      </p:cBhvr>
                                      <p:tavLst>
                                        <p:tav tm="0">
                                          <p:val>
                                            <p:strVal val="#ppt_x"/>
                                          </p:val>
                                        </p:tav>
                                        <p:tav tm="100000">
                                          <p:val>
                                            <p:strVal val="#ppt_x"/>
                                          </p:val>
                                        </p:tav>
                                      </p:tavLst>
                                    </p:anim>
                                    <p:anim calcmode="lin" valueType="num">
                                      <p:cBhvr>
                                        <p:cTn id="35" dur="500" fill="hold"/>
                                        <p:tgtEl>
                                          <p:spTgt spid="4300"/>
                                        </p:tgtEl>
                                        <p:attrNameLst>
                                          <p:attrName>ppt_y</p:attrName>
                                        </p:attrNameLst>
                                      </p:cBhvr>
                                      <p:tavLst>
                                        <p:tav tm="0">
                                          <p:val>
                                            <p:strVal val="1+#ppt_h/2"/>
                                          </p:val>
                                        </p:tav>
                                        <p:tav tm="100000">
                                          <p:val>
                                            <p:strVal val="#ppt_y"/>
                                          </p:val>
                                        </p:tav>
                                      </p:tavLst>
                                    </p:anim>
                                  </p:childTnLst>
                                </p:cTn>
                              </p:par>
                            </p:childTnLst>
                          </p:cTn>
                        </p:par>
                        <p:par>
                          <p:cTn id="36" fill="hold">
                            <p:stCondLst>
                              <p:cond delay="3550"/>
                            </p:stCondLst>
                            <p:childTnLst>
                              <p:par>
                                <p:cTn id="37" presetID="2" presetClass="entr" presetSubtype="4" fill="hold" grpId="0" nodeType="afterEffect">
                                  <p:stCondLst>
                                    <p:cond delay="0"/>
                                  </p:stCondLst>
                                  <p:iterate>
                                    <p:tmAbs val="0"/>
                                  </p:iterate>
                                  <p:childTnLst>
                                    <p:set>
                                      <p:cBhvr>
                                        <p:cTn id="38" fill="hold"/>
                                        <p:tgtEl>
                                          <p:spTgt spid="4302"/>
                                        </p:tgtEl>
                                        <p:attrNameLst>
                                          <p:attrName>style.visibility</p:attrName>
                                        </p:attrNameLst>
                                      </p:cBhvr>
                                      <p:to>
                                        <p:strVal val="visible"/>
                                      </p:to>
                                    </p:set>
                                    <p:anim calcmode="lin" valueType="num">
                                      <p:cBhvr>
                                        <p:cTn id="39" dur="500" fill="hold"/>
                                        <p:tgtEl>
                                          <p:spTgt spid="4302"/>
                                        </p:tgtEl>
                                        <p:attrNameLst>
                                          <p:attrName>ppt_x</p:attrName>
                                        </p:attrNameLst>
                                      </p:cBhvr>
                                      <p:tavLst>
                                        <p:tav tm="0">
                                          <p:val>
                                            <p:strVal val="#ppt_x"/>
                                          </p:val>
                                        </p:tav>
                                        <p:tav tm="100000">
                                          <p:val>
                                            <p:strVal val="#ppt_x"/>
                                          </p:val>
                                        </p:tav>
                                      </p:tavLst>
                                    </p:anim>
                                    <p:anim calcmode="lin" valueType="num">
                                      <p:cBhvr>
                                        <p:cTn id="40" dur="500" fill="hold"/>
                                        <p:tgtEl>
                                          <p:spTgt spid="4302"/>
                                        </p:tgtEl>
                                        <p:attrNameLst>
                                          <p:attrName>ppt_y</p:attrName>
                                        </p:attrNameLst>
                                      </p:cBhvr>
                                      <p:tavLst>
                                        <p:tav tm="0">
                                          <p:val>
                                            <p:strVal val="1+#ppt_h/2"/>
                                          </p:val>
                                        </p:tav>
                                        <p:tav tm="100000">
                                          <p:val>
                                            <p:strVal val="#ppt_y"/>
                                          </p:val>
                                        </p:tav>
                                      </p:tavLst>
                                    </p:anim>
                                  </p:childTnLst>
                                </p:cTn>
                              </p:par>
                            </p:childTnLst>
                          </p:cTn>
                        </p:par>
                        <p:par>
                          <p:cTn id="41" fill="hold">
                            <p:stCondLst>
                              <p:cond delay="4050"/>
                            </p:stCondLst>
                            <p:childTnLst>
                              <p:par>
                                <p:cTn id="42" presetID="2" presetClass="entr" presetSubtype="4" fill="hold" grpId="0" nodeType="afterEffect">
                                  <p:stCondLst>
                                    <p:cond delay="0"/>
                                  </p:stCondLst>
                                  <p:iterate>
                                    <p:tmAbs val="0"/>
                                  </p:iterate>
                                  <p:childTnLst>
                                    <p:set>
                                      <p:cBhvr>
                                        <p:cTn id="43" fill="hold"/>
                                        <p:tgtEl>
                                          <p:spTgt spid="4303"/>
                                        </p:tgtEl>
                                        <p:attrNameLst>
                                          <p:attrName>style.visibility</p:attrName>
                                        </p:attrNameLst>
                                      </p:cBhvr>
                                      <p:to>
                                        <p:strVal val="visible"/>
                                      </p:to>
                                    </p:set>
                                    <p:anim calcmode="lin" valueType="num">
                                      <p:cBhvr>
                                        <p:cTn id="44" dur="500" fill="hold"/>
                                        <p:tgtEl>
                                          <p:spTgt spid="4303"/>
                                        </p:tgtEl>
                                        <p:attrNameLst>
                                          <p:attrName>ppt_x</p:attrName>
                                        </p:attrNameLst>
                                      </p:cBhvr>
                                      <p:tavLst>
                                        <p:tav tm="0">
                                          <p:val>
                                            <p:strVal val="#ppt_x"/>
                                          </p:val>
                                        </p:tav>
                                        <p:tav tm="100000">
                                          <p:val>
                                            <p:strVal val="#ppt_x"/>
                                          </p:val>
                                        </p:tav>
                                      </p:tavLst>
                                    </p:anim>
                                    <p:anim calcmode="lin" valueType="num">
                                      <p:cBhvr>
                                        <p:cTn id="45" dur="500" fill="hold"/>
                                        <p:tgtEl>
                                          <p:spTgt spid="4303"/>
                                        </p:tgtEl>
                                        <p:attrNameLst>
                                          <p:attrName>ppt_y</p:attrName>
                                        </p:attrNameLst>
                                      </p:cBhvr>
                                      <p:tavLst>
                                        <p:tav tm="0">
                                          <p:val>
                                            <p:strVal val="1+#ppt_h/2"/>
                                          </p:val>
                                        </p:tav>
                                        <p:tav tm="100000">
                                          <p:val>
                                            <p:strVal val="#ppt_y"/>
                                          </p:val>
                                        </p:tav>
                                      </p:tavLst>
                                    </p:anim>
                                  </p:childTnLst>
                                </p:cTn>
                              </p:par>
                            </p:childTnLst>
                          </p:cTn>
                        </p:par>
                        <p:par>
                          <p:cTn id="46" fill="hold">
                            <p:stCondLst>
                              <p:cond delay="4550"/>
                            </p:stCondLst>
                            <p:childTnLst>
                              <p:par>
                                <p:cTn id="47" presetID="2" presetClass="entr" presetSubtype="4" fill="hold" grpId="0" nodeType="afterEffect">
                                  <p:stCondLst>
                                    <p:cond delay="0"/>
                                  </p:stCondLst>
                                  <p:iterate>
                                    <p:tmAbs val="0"/>
                                  </p:iterate>
                                  <p:childTnLst>
                                    <p:set>
                                      <p:cBhvr>
                                        <p:cTn id="48" fill="hold"/>
                                        <p:tgtEl>
                                          <p:spTgt spid="4299"/>
                                        </p:tgtEl>
                                        <p:attrNameLst>
                                          <p:attrName>style.visibility</p:attrName>
                                        </p:attrNameLst>
                                      </p:cBhvr>
                                      <p:to>
                                        <p:strVal val="visible"/>
                                      </p:to>
                                    </p:set>
                                    <p:anim calcmode="lin" valueType="num">
                                      <p:cBhvr>
                                        <p:cTn id="49" dur="500" fill="hold"/>
                                        <p:tgtEl>
                                          <p:spTgt spid="4299"/>
                                        </p:tgtEl>
                                        <p:attrNameLst>
                                          <p:attrName>ppt_x</p:attrName>
                                        </p:attrNameLst>
                                      </p:cBhvr>
                                      <p:tavLst>
                                        <p:tav tm="0">
                                          <p:val>
                                            <p:strVal val="#ppt_x"/>
                                          </p:val>
                                        </p:tav>
                                        <p:tav tm="100000">
                                          <p:val>
                                            <p:strVal val="#ppt_x"/>
                                          </p:val>
                                        </p:tav>
                                      </p:tavLst>
                                    </p:anim>
                                    <p:anim calcmode="lin" valueType="num">
                                      <p:cBhvr>
                                        <p:cTn id="50" dur="500" fill="hold"/>
                                        <p:tgtEl>
                                          <p:spTgt spid="4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 grpId="0" animBg="1" advAuto="0"/>
      <p:bldP spid="4299" grpId="0" animBg="1" advAuto="0"/>
      <p:bldP spid="4300" grpId="0" animBg="1" advAuto="0"/>
      <p:bldP spid="4301" grpId="0" animBg="1" advAuto="0"/>
      <p:bldP spid="4302" grpId="0" animBg="1" advAuto="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9DA2B0-2FFB-BD78-61B0-C7B7DD72B39C}"/>
              </a:ext>
            </a:extLst>
          </p:cNvPr>
          <p:cNvSpPr txBox="1"/>
          <p:nvPr/>
        </p:nvSpPr>
        <p:spPr>
          <a:xfrm>
            <a:off x="1131763" y="1309612"/>
            <a:ext cx="4267207" cy="1569660"/>
          </a:xfrm>
          <a:prstGeom prst="rect">
            <a:avLst/>
          </a:prstGeom>
          <a:noFill/>
        </p:spPr>
        <p:txBody>
          <a:bodyPr wrap="square" rtlCol="0">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Đặt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chức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quan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như</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đê</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sứ</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đồn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điền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sứ</a:t>
            </a:r>
            <a:endParaRPr lang="en-VN" sz="3200" b="1" dirty="0">
              <a:solidFill>
                <a:srgbClr val="0070C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2D21449-A82C-5995-0A64-D1D82DDBB1DC}"/>
              </a:ext>
            </a:extLst>
          </p:cNvPr>
          <p:cNvSpPr txBox="1"/>
          <p:nvPr/>
        </p:nvSpPr>
        <p:spPr>
          <a:xfrm>
            <a:off x="1323623" y="3396776"/>
            <a:ext cx="4095044" cy="1569660"/>
          </a:xfrm>
          <a:prstGeom prst="rect">
            <a:avLst/>
          </a:prstGeom>
          <a:noFill/>
        </p:spPr>
        <p:txBody>
          <a:bodyPr wrap="squar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Cho </a:t>
            </a:r>
            <a:r>
              <a:rPr lang="en-US" sz="3200" b="1" dirty="0" err="1">
                <a:solidFill>
                  <a:srgbClr val="0070C0"/>
                </a:solidFill>
                <a:latin typeface="Times New Roman" panose="02020603050405020304" pitchFamily="18" charset="0"/>
                <a:cs typeface="Times New Roman" panose="02020603050405020304" pitchFamily="18" charset="0"/>
              </a:rPr>
              <a:t>tiến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xâm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lược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nước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để</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mở</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rộng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đất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sản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xuất</a:t>
            </a:r>
            <a:endParaRPr lang="en-VN" sz="3200" b="1" dirty="0">
              <a:solidFill>
                <a:srgbClr val="0070C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9E81B65-12BF-A6B5-5264-D3890E179BE6}"/>
              </a:ext>
            </a:extLst>
          </p:cNvPr>
          <p:cNvSpPr txBox="1"/>
          <p:nvPr/>
        </p:nvSpPr>
        <p:spPr>
          <a:xfrm>
            <a:off x="1338835" y="5694749"/>
            <a:ext cx="3744941" cy="584775"/>
          </a:xfrm>
          <a:prstGeom prst="rect">
            <a:avLst/>
          </a:prstGeom>
          <a:noFill/>
        </p:spPr>
        <p:txBody>
          <a:bodyPr wrap="square" rtlCol="0">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Đặt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phép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điền</a:t>
            </a:r>
            <a:endParaRPr lang="en-VN" sz="3200" b="1" dirty="0">
              <a:solidFill>
                <a:srgbClr val="0070C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CDAB63E-9CDB-53B1-1882-7D395461DF90}"/>
              </a:ext>
            </a:extLst>
          </p:cNvPr>
          <p:cNvSpPr txBox="1"/>
          <p:nvPr/>
        </p:nvSpPr>
        <p:spPr>
          <a:xfrm>
            <a:off x="6962268" y="1703825"/>
            <a:ext cx="5454321" cy="1077218"/>
          </a:xfrm>
          <a:prstGeom prst="rect">
            <a:avLst/>
          </a:prstGeom>
          <a:noFill/>
        </p:spPr>
        <p:txBody>
          <a:bodyPr wrap="squar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Giao </a:t>
            </a:r>
            <a:r>
              <a:rPr lang="en-US" sz="3200" b="1" dirty="0" err="1">
                <a:solidFill>
                  <a:srgbClr val="0070C0"/>
                </a:solidFill>
                <a:latin typeface="Times New Roman" panose="02020603050405020304" pitchFamily="18" charset="0"/>
                <a:cs typeface="Times New Roman" panose="02020603050405020304" pitchFamily="18" charset="0"/>
              </a:rPr>
              <a:t>hết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ruộng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đất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quý</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quan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lại</a:t>
            </a:r>
            <a:endParaRPr lang="en-VN" sz="3200" b="1" dirty="0">
              <a:solidFill>
                <a:srgbClr val="0070C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7D82B662-B0ED-DA5B-1248-6B1939A2D741}"/>
              </a:ext>
            </a:extLst>
          </p:cNvPr>
          <p:cNvSpPr txBox="1"/>
          <p:nvPr/>
        </p:nvSpPr>
        <p:spPr>
          <a:xfrm>
            <a:off x="7354388" y="3396776"/>
            <a:ext cx="4725399" cy="1569660"/>
          </a:xfrm>
          <a:prstGeom prst="rect">
            <a:avLst/>
          </a:prstGeom>
          <a:noFill/>
        </p:spPr>
        <p:txBody>
          <a:bodyPr wrap="square" rtlCol="0">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Cấm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để</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ruộng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hoang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đẩy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mạnh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khai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hoang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lập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đồn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điền</a:t>
            </a:r>
            <a:endParaRPr lang="en-VN" sz="3200" b="1" dirty="0">
              <a:solidFill>
                <a:srgbClr val="0070C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B95EDA8-B4C2-74F1-F6E6-4723EA7EC154}"/>
              </a:ext>
            </a:extLst>
          </p:cNvPr>
          <p:cNvSpPr txBox="1"/>
          <p:nvPr/>
        </p:nvSpPr>
        <p:spPr>
          <a:xfrm>
            <a:off x="7354388" y="5574663"/>
            <a:ext cx="4524022" cy="1077218"/>
          </a:xfrm>
          <a:prstGeom prst="rect">
            <a:avLst/>
          </a:prstGeom>
          <a:noFill/>
        </p:spPr>
        <p:txBody>
          <a:bodyPr wrap="square" rtlCol="0">
            <a:spAutoFit/>
          </a:bodyPr>
          <a:lstStyle/>
          <a:p>
            <a:pPr algn="ctr"/>
            <a:r>
              <a:rPr lang="en-US" sz="3200" b="1" dirty="0" err="1">
                <a:solidFill>
                  <a:srgbClr val="0070C0"/>
                </a:solidFill>
                <a:latin typeface="Times New Roman" panose="02020603050405020304" pitchFamily="18" charset="0"/>
                <a:cs typeface="Times New Roman" panose="02020603050405020304" pitchFamily="18" charset="0"/>
              </a:rPr>
              <a:t>Xây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dựng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vệ</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trình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thủy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lợi</a:t>
            </a:r>
            <a:endParaRPr lang="en-VN" sz="3200" b="1" dirty="0">
              <a:solidFill>
                <a:srgbClr val="0070C0"/>
              </a:solidFill>
              <a:latin typeface="Times New Roman" panose="02020603050405020304" pitchFamily="18" charset="0"/>
              <a:cs typeface="Times New Roman" panose="02020603050405020304" pitchFamily="18" charset="0"/>
            </a:endParaRPr>
          </a:p>
        </p:txBody>
      </p:sp>
      <p:pic>
        <p:nvPicPr>
          <p:cNvPr id="25" name="mmprod_answer_input10277">
            <a:extLst>
              <a:ext uri="{FF2B5EF4-FFF2-40B4-BE49-F238E27FC236}">
                <a16:creationId xmlns:a16="http://schemas.microsoft.com/office/drawing/2014/main" id="{359EBECF-B86A-16B0-490C-6BE4CDD6497C}"/>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135703" y="1794549"/>
            <a:ext cx="920430" cy="915402"/>
          </a:xfrm>
          <a:prstGeom prst="rect">
            <a:avLst/>
          </a:prstGeom>
        </p:spPr>
      </p:pic>
      <p:pic>
        <p:nvPicPr>
          <p:cNvPr id="26" name="mmprod_answer_input10279">
            <a:extLst>
              <a:ext uri="{FF2B5EF4-FFF2-40B4-BE49-F238E27FC236}">
                <a16:creationId xmlns:a16="http://schemas.microsoft.com/office/drawing/2014/main" id="{F8D2901E-6AAF-EE75-4737-1C417F41F28A}"/>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112212" y="3575504"/>
            <a:ext cx="850314" cy="845667"/>
          </a:xfrm>
          <a:prstGeom prst="rect">
            <a:avLst/>
          </a:prstGeom>
        </p:spPr>
      </p:pic>
      <p:pic>
        <p:nvPicPr>
          <p:cNvPr id="27" name="4">
            <a:extLst>
              <a:ext uri="{FF2B5EF4-FFF2-40B4-BE49-F238E27FC236}">
                <a16:creationId xmlns:a16="http://schemas.microsoft.com/office/drawing/2014/main" id="{A36CC42D-5245-F430-28BE-801540012036}"/>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211333" y="1862933"/>
            <a:ext cx="763173" cy="759001"/>
          </a:xfrm>
          <a:prstGeom prst="rect">
            <a:avLst/>
          </a:prstGeom>
          <a:ln>
            <a:solidFill>
              <a:srgbClr val="FF0000"/>
            </a:solidFill>
          </a:ln>
        </p:spPr>
      </p:pic>
      <p:pic>
        <p:nvPicPr>
          <p:cNvPr id="28" name="2">
            <a:extLst>
              <a:ext uri="{FF2B5EF4-FFF2-40B4-BE49-F238E27FC236}">
                <a16:creationId xmlns:a16="http://schemas.microsoft.com/office/drawing/2014/main" id="{97606D9D-82E5-DF08-1DD8-E49607F580B7}"/>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135703" y="3609930"/>
            <a:ext cx="850314" cy="845667"/>
          </a:xfrm>
          <a:prstGeom prst="rect">
            <a:avLst/>
          </a:prstGeom>
          <a:ln>
            <a:solidFill>
              <a:srgbClr val="FF0000"/>
            </a:solidFill>
          </a:ln>
        </p:spPr>
      </p:pic>
      <p:pic>
        <p:nvPicPr>
          <p:cNvPr id="37" name="mmprod_answer_input10277">
            <a:extLst>
              <a:ext uri="{FF2B5EF4-FFF2-40B4-BE49-F238E27FC236}">
                <a16:creationId xmlns:a16="http://schemas.microsoft.com/office/drawing/2014/main" id="{644B6EFE-C3A9-4478-A35B-AD8B9C93EC6B}"/>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135703" y="5645757"/>
            <a:ext cx="920430" cy="915402"/>
          </a:xfrm>
          <a:prstGeom prst="rect">
            <a:avLst/>
          </a:prstGeom>
        </p:spPr>
      </p:pic>
      <p:pic>
        <p:nvPicPr>
          <p:cNvPr id="38" name="4">
            <a:extLst>
              <a:ext uri="{FF2B5EF4-FFF2-40B4-BE49-F238E27FC236}">
                <a16:creationId xmlns:a16="http://schemas.microsoft.com/office/drawing/2014/main" id="{F0DCFD38-74DB-D0F4-CACE-07145D0CEBE9}"/>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211333" y="5714141"/>
            <a:ext cx="763173" cy="759001"/>
          </a:xfrm>
          <a:prstGeom prst="rect">
            <a:avLst/>
          </a:prstGeom>
          <a:ln>
            <a:solidFill>
              <a:srgbClr val="FF0000"/>
            </a:solidFill>
          </a:ln>
        </p:spPr>
      </p:pic>
      <p:pic>
        <p:nvPicPr>
          <p:cNvPr id="39" name="mmprod_answer_input10277">
            <a:extLst>
              <a:ext uri="{FF2B5EF4-FFF2-40B4-BE49-F238E27FC236}">
                <a16:creationId xmlns:a16="http://schemas.microsoft.com/office/drawing/2014/main" id="{180F4578-01E4-7CFA-8381-C8C14AD4EE01}"/>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6146681" y="3616298"/>
            <a:ext cx="920430" cy="915402"/>
          </a:xfrm>
          <a:prstGeom prst="rect">
            <a:avLst/>
          </a:prstGeom>
        </p:spPr>
      </p:pic>
      <p:pic>
        <p:nvPicPr>
          <p:cNvPr id="40" name="4">
            <a:extLst>
              <a:ext uri="{FF2B5EF4-FFF2-40B4-BE49-F238E27FC236}">
                <a16:creationId xmlns:a16="http://schemas.microsoft.com/office/drawing/2014/main" id="{0D8D40A7-48D6-12A9-7435-92ECB6D6C09E}"/>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200496" y="3662170"/>
            <a:ext cx="763173" cy="759001"/>
          </a:xfrm>
          <a:prstGeom prst="rect">
            <a:avLst/>
          </a:prstGeom>
          <a:ln>
            <a:solidFill>
              <a:srgbClr val="FF0000"/>
            </a:solidFill>
          </a:ln>
        </p:spPr>
      </p:pic>
      <p:pic>
        <p:nvPicPr>
          <p:cNvPr id="41" name="mmprod_answer_input10277">
            <a:extLst>
              <a:ext uri="{FF2B5EF4-FFF2-40B4-BE49-F238E27FC236}">
                <a16:creationId xmlns:a16="http://schemas.microsoft.com/office/drawing/2014/main" id="{9A45A98C-BBB8-3CF7-E96B-319ADE5334F6}"/>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6020370" y="5736479"/>
            <a:ext cx="920430" cy="915402"/>
          </a:xfrm>
          <a:prstGeom prst="rect">
            <a:avLst/>
          </a:prstGeom>
        </p:spPr>
      </p:pic>
      <p:pic>
        <p:nvPicPr>
          <p:cNvPr id="42" name="4">
            <a:extLst>
              <a:ext uri="{FF2B5EF4-FFF2-40B4-BE49-F238E27FC236}">
                <a16:creationId xmlns:a16="http://schemas.microsoft.com/office/drawing/2014/main" id="{E9298F46-F389-5072-FB02-35D6EEDD18AA}"/>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Lst>
          </a:blip>
          <a:stretch>
            <a:fillRect/>
          </a:stretch>
        </p:blipFill>
        <p:spPr>
          <a:xfrm>
            <a:off x="6107511" y="5804863"/>
            <a:ext cx="763173" cy="759001"/>
          </a:xfrm>
          <a:prstGeom prst="rect">
            <a:avLst/>
          </a:prstGeom>
          <a:ln>
            <a:solidFill>
              <a:srgbClr val="FF0000"/>
            </a:solidFill>
          </a:ln>
        </p:spPr>
      </p:pic>
      <p:pic>
        <p:nvPicPr>
          <p:cNvPr id="43" name="mmprod_answer_input10279">
            <a:extLst>
              <a:ext uri="{FF2B5EF4-FFF2-40B4-BE49-F238E27FC236}">
                <a16:creationId xmlns:a16="http://schemas.microsoft.com/office/drawing/2014/main" id="{EAC59466-0463-D3BD-516E-0C80BE6EDA12}"/>
              </a:ext>
            </a:extLst>
          </p:cNvPr>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tretch>
            <a:fillRect/>
          </a:stretch>
        </p:blipFill>
        <p:spPr>
          <a:xfrm>
            <a:off x="6113355" y="1741841"/>
            <a:ext cx="850314" cy="845667"/>
          </a:xfrm>
          <a:prstGeom prst="rect">
            <a:avLst/>
          </a:prstGeom>
        </p:spPr>
      </p:pic>
      <p:pic>
        <p:nvPicPr>
          <p:cNvPr id="44" name="2">
            <a:extLst>
              <a:ext uri="{FF2B5EF4-FFF2-40B4-BE49-F238E27FC236}">
                <a16:creationId xmlns:a16="http://schemas.microsoft.com/office/drawing/2014/main" id="{C17DE16D-3DBA-8938-FE24-081E80720A24}"/>
              </a:ext>
            </a:extLst>
          </p:cNvPr>
          <p:cNvPicPr>
            <a:picLocks noChangeAspect="1"/>
          </p:cNvPicPr>
          <p:nvPr>
            <p:custDataLst>
              <p:tags r:id="rId12"/>
            </p:custDataLst>
          </p:nvPr>
        </p:nvPicPr>
        <p:blipFill>
          <a:blip r:embed="rId16">
            <a:extLst>
              <a:ext uri="{28A0092B-C50C-407E-A947-70E740481C1C}">
                <a14:useLocalDpi xmlns:a14="http://schemas.microsoft.com/office/drawing/2010/main" val="0"/>
              </a:ext>
            </a:extLst>
          </a:blip>
          <a:stretch>
            <a:fillRect/>
          </a:stretch>
        </p:blipFill>
        <p:spPr>
          <a:xfrm>
            <a:off x="6113355" y="1776267"/>
            <a:ext cx="850314" cy="845667"/>
          </a:xfrm>
          <a:prstGeom prst="rect">
            <a:avLst/>
          </a:prstGeom>
          <a:ln>
            <a:solidFill>
              <a:srgbClr val="FF0000"/>
            </a:solidFill>
          </a:ln>
        </p:spPr>
      </p:pic>
      <p:sp>
        <p:nvSpPr>
          <p:cNvPr id="45" name="Rectangle: Rounded Corners 44">
            <a:extLst>
              <a:ext uri="{FF2B5EF4-FFF2-40B4-BE49-F238E27FC236}">
                <a16:creationId xmlns:a16="http://schemas.microsoft.com/office/drawing/2014/main" id="{CAE8E464-17DA-E102-71BA-6012F81D2566}"/>
              </a:ext>
            </a:extLst>
          </p:cNvPr>
          <p:cNvSpPr/>
          <p:nvPr/>
        </p:nvSpPr>
        <p:spPr>
          <a:xfrm>
            <a:off x="135703" y="-1"/>
            <a:ext cx="12056297" cy="1230047"/>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Em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hãy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nêu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biện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nhà</a:t>
            </a:r>
            <a:r>
              <a:rPr lang="en-US" sz="3200" b="1" dirty="0">
                <a:solidFill>
                  <a:srgbClr val="C00000"/>
                </a:solidFill>
                <a:latin typeface="Times New Roman" panose="02020603050405020304" pitchFamily="18" charset="0"/>
                <a:cs typeface="Times New Roman" panose="02020603050405020304" pitchFamily="18" charset="0"/>
              </a:rPr>
              <a:t> Lê </a:t>
            </a:r>
            <a:r>
              <a:rPr lang="en-US" sz="3200" b="1" dirty="0" err="1">
                <a:solidFill>
                  <a:srgbClr val="C00000"/>
                </a:solidFill>
                <a:latin typeface="Times New Roman" panose="02020603050405020304" pitchFamily="18" charset="0"/>
                <a:cs typeface="Times New Roman" panose="02020603050405020304" pitchFamily="18" charset="0"/>
              </a:rPr>
              <a:t>sơ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tiến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hành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nhằm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khôi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phục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triển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r>
              <a:rPr lang="en-US" sz="3200" b="1" dirty="0">
                <a:solidFill>
                  <a:srgbClr val="C00000"/>
                </a:solidFill>
                <a:latin typeface="Times New Roman" panose="02020603050405020304" pitchFamily="18" charset="0"/>
                <a:cs typeface="Times New Roman" panose="02020603050405020304" pitchFamily="18" charset="0"/>
              </a:rPr>
              <a:t>? </a:t>
            </a:r>
          </a:p>
        </p:txBody>
      </p:sp>
      <p:sp>
        <p:nvSpPr>
          <p:cNvPr id="46" name="Rectangle: Rounded Corners 45">
            <a:extLst>
              <a:ext uri="{FF2B5EF4-FFF2-40B4-BE49-F238E27FC236}">
                <a16:creationId xmlns:a16="http://schemas.microsoft.com/office/drawing/2014/main" id="{3FE80333-60F3-7FDA-A07E-1BBD6ECBF504}"/>
              </a:ext>
            </a:extLst>
          </p:cNvPr>
          <p:cNvSpPr/>
          <p:nvPr/>
        </p:nvSpPr>
        <p:spPr>
          <a:xfrm>
            <a:off x="-7779" y="28921"/>
            <a:ext cx="12199779" cy="1293996"/>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Những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biện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nước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mang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dụng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gì</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đối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triển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r>
              <a:rPr lang="en-US" sz="32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8753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outVertical)">
                                      <p:cBhvr>
                                        <p:cTn id="25" dur="500"/>
                                        <p:tgtEl>
                                          <p:spTgt spid="27"/>
                                        </p:tgtEl>
                                      </p:cBhvr>
                                    </p:animEffect>
                                  </p:childTnLst>
                                </p:cTn>
                              </p:par>
                              <p:par>
                                <p:cTn id="26" presetID="16" presetClass="entr" presetSubtype="37"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outVertical)">
                                      <p:cBhvr>
                                        <p:cTn id="28" dur="500"/>
                                        <p:tgtEl>
                                          <p:spTgt spid="28"/>
                                        </p:tgtEl>
                                      </p:cBhvr>
                                    </p:animEffect>
                                  </p:childTnLst>
                                </p:cTn>
                              </p:par>
                              <p:par>
                                <p:cTn id="29" presetID="16" presetClass="entr" presetSubtype="37"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outVertical)">
                                      <p:cBhvr>
                                        <p:cTn id="31" dur="500"/>
                                        <p:tgtEl>
                                          <p:spTgt spid="38"/>
                                        </p:tgtEl>
                                      </p:cBhvr>
                                    </p:animEffect>
                                  </p:childTnLst>
                                </p:cTn>
                              </p:par>
                              <p:par>
                                <p:cTn id="32" presetID="16" presetClass="entr" presetSubtype="37"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outVertical)">
                                      <p:cBhvr>
                                        <p:cTn id="34" dur="500"/>
                                        <p:tgtEl>
                                          <p:spTgt spid="40"/>
                                        </p:tgtEl>
                                      </p:cBhvr>
                                    </p:animEffect>
                                  </p:childTnLst>
                                </p:cTn>
                              </p:par>
                              <p:par>
                                <p:cTn id="35" presetID="16" presetClass="entr" presetSubtype="37"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outVertical)">
                                      <p:cBhvr>
                                        <p:cTn id="37" dur="500"/>
                                        <p:tgtEl>
                                          <p:spTgt spid="42"/>
                                        </p:tgtEl>
                                      </p:cBhvr>
                                    </p:animEffect>
                                  </p:childTnLst>
                                </p:cTn>
                              </p:par>
                              <p:par>
                                <p:cTn id="38" presetID="16" presetClass="entr" presetSubtype="37"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outVertical)">
                                      <p:cBhvr>
                                        <p:cTn id="40" dur="500"/>
                                        <p:tgtEl>
                                          <p:spTgt spid="44"/>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out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outVertical)">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subTnLst>
                                    <p:audio>
                                      <p:cMediaNode>
                                        <p:cTn display="0" masterRel="sameClick">
                                          <p:stCondLst>
                                            <p:cond evt="begin" delay="0">
                                              <p:tn val="52"/>
                                            </p:cond>
                                          </p:stCondLst>
                                          <p:endCondLst>
                                            <p:cond evt="onStopAudio" delay="0">
                                              <p:tgtEl>
                                                <p:sldTgt/>
                                              </p:tgtEl>
                                            </p:cond>
                                          </p:endCondLst>
                                        </p:cTn>
                                        <p:tgtEl>
                                          <p:sndTgt r:embed="rId14" name="click.wav"/>
                                        </p:tgtEl>
                                      </p:cMediaNode>
                                    </p:audio>
                                  </p:subTnLst>
                                </p:cTn>
                              </p:par>
                              <p:par>
                                <p:cTn id="55" presetID="16" presetClass="exit" presetSubtype="21" fill="hold" nodeType="withEffect">
                                  <p:stCondLst>
                                    <p:cond delay="0"/>
                                  </p:stCondLst>
                                  <p:childTnLst>
                                    <p:animEffect transition="out" filter="barn(inVertical)">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subTnLst>
                                    <p:audio>
                                      <p:cMediaNode>
                                        <p:cTn display="0" masterRel="sameClick">
                                          <p:stCondLst>
                                            <p:cond evt="begin" delay="0">
                                              <p:tn val="61"/>
                                            </p:cond>
                                          </p:stCondLst>
                                          <p:endCondLst>
                                            <p:cond evt="onStopAudio" delay="0">
                                              <p:tgtEl>
                                                <p:sldTgt/>
                                              </p:tgtEl>
                                            </p:cond>
                                          </p:endCondLst>
                                        </p:cTn>
                                        <p:tgtEl>
                                          <p:sndTgt r:embed="rId14" name="click.wav"/>
                                        </p:tgtEl>
                                      </p:cMediaNode>
                                    </p:audio>
                                  </p:subTnLst>
                                </p:cTn>
                              </p:par>
                              <p:par>
                                <p:cTn id="64" presetID="16" presetClass="exit" presetSubtype="21" fill="hold" nodeType="withEffect">
                                  <p:stCondLst>
                                    <p:cond delay="0"/>
                                  </p:stCondLst>
                                  <p:childTnLst>
                                    <p:animEffect transition="out" filter="barn(inVertic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subTnLst>
                                    <p:audio>
                                      <p:cMediaNode>
                                        <p:cTn display="0" masterRel="sameClick">
                                          <p:stCondLst>
                                            <p:cond evt="begin" delay="0">
                                              <p:tn val="70"/>
                                            </p:cond>
                                          </p:stCondLst>
                                          <p:endCondLst>
                                            <p:cond evt="onStopAudio" delay="0">
                                              <p:tgtEl>
                                                <p:sldTgt/>
                                              </p:tgtEl>
                                            </p:cond>
                                          </p:endCondLst>
                                        </p:cTn>
                                        <p:tgtEl>
                                          <p:sndTgt r:embed="rId14" name="click.wav"/>
                                        </p:tgtEl>
                                      </p:cMediaNode>
                                    </p:audio>
                                  </p:subTnLst>
                                </p:cTn>
                              </p:par>
                              <p:par>
                                <p:cTn id="73" presetID="16" presetClass="exit" presetSubtype="21" fill="hold" nodeType="withEffect">
                                  <p:stCondLst>
                                    <p:cond delay="0"/>
                                  </p:stCondLst>
                                  <p:childTnLst>
                                    <p:animEffect transition="out" filter="barn(inVertical)">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40"/>
                    </p:tgtEl>
                  </p:cond>
                </p:stCondLst>
                <p:endSync evt="end" delay="0">
                  <p:rtn val="all"/>
                </p:endSync>
                <p:childTnLst>
                  <p:par>
                    <p:cTn id="77" fill="hold">
                      <p:stCondLst>
                        <p:cond delay="0"/>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barn(inVertical)">
                                      <p:cBhvr>
                                        <p:cTn id="81" dur="500"/>
                                        <p:tgtEl>
                                          <p:spTgt spid="39"/>
                                        </p:tgtEl>
                                      </p:cBhvr>
                                    </p:animEffect>
                                  </p:childTnLst>
                                  <p:subTnLst>
                                    <p:audio>
                                      <p:cMediaNode>
                                        <p:cTn display="0" masterRel="sameClick">
                                          <p:stCondLst>
                                            <p:cond evt="begin" delay="0">
                                              <p:tn val="79"/>
                                            </p:cond>
                                          </p:stCondLst>
                                          <p:endCondLst>
                                            <p:cond evt="onStopAudio" delay="0">
                                              <p:tgtEl>
                                                <p:sldTgt/>
                                              </p:tgtEl>
                                            </p:cond>
                                          </p:endCondLst>
                                        </p:cTn>
                                        <p:tgtEl>
                                          <p:sndTgt r:embed="rId14" name="click.wav"/>
                                        </p:tgtEl>
                                      </p:cMediaNode>
                                    </p:audio>
                                  </p:subTnLst>
                                </p:cTn>
                              </p:par>
                              <p:par>
                                <p:cTn id="82" presetID="16" presetClass="exit" presetSubtype="21" fill="hold" nodeType="withEffect">
                                  <p:stCondLst>
                                    <p:cond delay="0"/>
                                  </p:stCondLst>
                                  <p:childTnLst>
                                    <p:animEffect transition="out" filter="barn(inVertical)">
                                      <p:cBhvr>
                                        <p:cTn id="83" dur="500"/>
                                        <p:tgtEl>
                                          <p:spTgt spid="40"/>
                                        </p:tgtEl>
                                      </p:cBhvr>
                                    </p:animEffect>
                                    <p:set>
                                      <p:cBhvr>
                                        <p:cTn id="8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5" restart="whenNotActive" fill="hold" evtFilter="cancelBubble" nodeType="interactiveSeq">
                <p:stCondLst>
                  <p:cond evt="onClick" delay="0">
                    <p:tgtEl>
                      <p:spTgt spid="42"/>
                    </p:tgtEl>
                  </p:cond>
                </p:stCondLst>
                <p:endSync evt="end" delay="0">
                  <p:rtn val="all"/>
                </p:endSync>
                <p:childTnLst>
                  <p:par>
                    <p:cTn id="86" fill="hold">
                      <p:stCondLst>
                        <p:cond delay="0"/>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arn(inVertical)">
                                      <p:cBhvr>
                                        <p:cTn id="90" dur="500"/>
                                        <p:tgtEl>
                                          <p:spTgt spid="41"/>
                                        </p:tgtEl>
                                      </p:cBhvr>
                                    </p:animEffect>
                                  </p:childTnLst>
                                  <p:subTnLst>
                                    <p:audio>
                                      <p:cMediaNode>
                                        <p:cTn display="0" masterRel="sameClick">
                                          <p:stCondLst>
                                            <p:cond evt="begin" delay="0">
                                              <p:tn val="88"/>
                                            </p:cond>
                                          </p:stCondLst>
                                          <p:endCondLst>
                                            <p:cond evt="onStopAudio" delay="0">
                                              <p:tgtEl>
                                                <p:sldTgt/>
                                              </p:tgtEl>
                                            </p:cond>
                                          </p:endCondLst>
                                        </p:cTn>
                                        <p:tgtEl>
                                          <p:sndTgt r:embed="rId14" name="click.wav"/>
                                        </p:tgtEl>
                                      </p:cMediaNode>
                                    </p:audio>
                                  </p:subTnLst>
                                </p:cTn>
                              </p:par>
                              <p:par>
                                <p:cTn id="91" presetID="16" presetClass="exit" presetSubtype="21" fill="hold" nodeType="withEffect">
                                  <p:stCondLst>
                                    <p:cond delay="0"/>
                                  </p:stCondLst>
                                  <p:childTnLst>
                                    <p:animEffect transition="out" filter="barn(inVertical)">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barn(inVertical)">
                                      <p:cBhvr>
                                        <p:cTn id="99" dur="500"/>
                                        <p:tgtEl>
                                          <p:spTgt spid="43"/>
                                        </p:tgtEl>
                                      </p:cBhvr>
                                    </p:animEffect>
                                  </p:childTnLst>
                                  <p:subTnLst>
                                    <p:audio>
                                      <p:cMediaNode>
                                        <p:cTn display="0" masterRel="sameClick">
                                          <p:stCondLst>
                                            <p:cond evt="begin" delay="0">
                                              <p:tn val="97"/>
                                            </p:cond>
                                          </p:stCondLst>
                                          <p:endCondLst>
                                            <p:cond evt="onStopAudio" delay="0">
                                              <p:tgtEl>
                                                <p:sldTgt/>
                                              </p:tgtEl>
                                            </p:cond>
                                          </p:endCondLst>
                                        </p:cTn>
                                        <p:tgtEl>
                                          <p:sndTgt r:embed="rId14" name="click.wav"/>
                                        </p:tgtEl>
                                      </p:cMediaNode>
                                    </p:audio>
                                  </p:subTnLst>
                                </p:cTn>
                              </p:par>
                              <p:par>
                                <p:cTn id="100" presetID="16" presetClass="exit" presetSubtype="21" fill="hold" nodeType="withEffect">
                                  <p:stCondLst>
                                    <p:cond delay="0"/>
                                  </p:stCondLst>
                                  <p:childTnLst>
                                    <p:animEffect transition="out" filter="barn(inVertical)">
                                      <p:cBhvr>
                                        <p:cTn id="101" dur="500"/>
                                        <p:tgtEl>
                                          <p:spTgt spid="44"/>
                                        </p:tgtEl>
                                      </p:cBhvr>
                                    </p:animEffect>
                                    <p:set>
                                      <p:cBhvr>
                                        <p:cTn id="10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19" grpId="0"/>
      <p:bldP spid="20" grpId="0"/>
      <p:bldP spid="21" grpId="0"/>
      <p:bldP spid="22" grpId="0"/>
      <p:bldP spid="23" grpId="0"/>
      <p:bldP spid="24" grpId="0"/>
      <p:bldP spid="45"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754326"/>
          </a:xfrm>
          <a:prstGeom prst="rect">
            <a:avLst/>
          </a:prstGeom>
        </p:spPr>
        <p:txBody>
          <a:bodyPr wrap="square">
            <a:spAutoFit/>
          </a:bodyPr>
          <a:lstStyle/>
          <a:p>
            <a:pPr marL="571500" lvl="0" indent="-571500" algn="just">
              <a:buFont typeface="Wingdings" panose="05000000000000000000" pitchFamily="2" charset="2"/>
              <a:buChar char="ü"/>
            </a:pP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Đặt các chức quan chuyên trách như: Hà đê sứ, đồn điền sứ</a:t>
            </a:r>
          </a:p>
        </p:txBody>
      </p:sp>
      <p:pic>
        <p:nvPicPr>
          <p:cNvPr id="16" name="Picture 3" descr="C:\Users\Ech Con\Downloads\7544c4df0e6672.img.jpg">
            <a:extLst>
              <a:ext uri="{FF2B5EF4-FFF2-40B4-BE49-F238E27FC236}">
                <a16:creationId xmlns:a16="http://schemas.microsoft.com/office/drawing/2014/main" id="{070CD2EB-BFE5-6E49-9427-12CD5E4A3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62" y="517775"/>
            <a:ext cx="5612838" cy="5822450"/>
          </a:xfrm>
          <a:prstGeom prst="roundRect">
            <a:avLst>
              <a:gd name="adj" fmla="val 8378"/>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9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2308324"/>
          </a:xfrm>
          <a:prstGeom prst="rect">
            <a:avLst/>
          </a:prstGeom>
        </p:spPr>
        <p:txBody>
          <a:bodyPr wrap="square">
            <a:spAutoFit/>
          </a:bodyPr>
          <a:lstStyle/>
          <a:p>
            <a:pPr marL="571500" lvl="0" indent="-571500" algn="just">
              <a:buFont typeface="Wingdings" panose="05000000000000000000" pitchFamily="2" charset="2"/>
              <a:buChar char="ü"/>
            </a:pP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Đặt phép quân điền</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kì</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chia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đều</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xã</a:t>
            </a:r>
            <a:r>
              <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92ED046-E07B-EA63-3243-2FE0697D2B7E}"/>
              </a:ext>
            </a:extLst>
          </p:cNvPr>
          <p:cNvPicPr>
            <a:picLocks noChangeAspect="1"/>
          </p:cNvPicPr>
          <p:nvPr/>
        </p:nvPicPr>
        <p:blipFill>
          <a:blip r:embed="rId3"/>
          <a:stretch>
            <a:fillRect/>
          </a:stretch>
        </p:blipFill>
        <p:spPr>
          <a:xfrm>
            <a:off x="6095999" y="406400"/>
            <a:ext cx="5452269" cy="6051550"/>
          </a:xfrm>
          <a:prstGeom prst="rect">
            <a:avLst/>
          </a:prstGeom>
        </p:spPr>
      </p:pic>
    </p:spTree>
    <p:extLst>
      <p:ext uri="{BB962C8B-B14F-4D97-AF65-F5344CB8AC3E}">
        <p14:creationId xmlns:p14="http://schemas.microsoft.com/office/powerpoint/2010/main" val="159708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754326"/>
          </a:xfrm>
          <a:prstGeom prst="rect">
            <a:avLst/>
          </a:prstGeom>
        </p:spPr>
        <p:txBody>
          <a:bodyPr wrap="square">
            <a:spAutoFit/>
          </a:bodyPr>
          <a:lstStyle/>
          <a:p>
            <a:pPr marL="571500" lvl="0" indent="-571500" algn="ctr">
              <a:buFont typeface="Wingdings" panose="05000000000000000000" pitchFamily="2" charset="2"/>
              <a:buChar char="ü"/>
            </a:pP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Cấm để ruộng hoang, đẩy mạnh khai hoang lập đồn điền</a:t>
            </a:r>
          </a:p>
        </p:txBody>
      </p:sp>
      <p:pic>
        <p:nvPicPr>
          <p:cNvPr id="2" name="Picture 1">
            <a:extLst>
              <a:ext uri="{FF2B5EF4-FFF2-40B4-BE49-F238E27FC236}">
                <a16:creationId xmlns:a16="http://schemas.microsoft.com/office/drawing/2014/main" id="{5DB27A28-39E0-F6A9-1FCE-0A21C9551255}"/>
              </a:ext>
            </a:extLst>
          </p:cNvPr>
          <p:cNvPicPr>
            <a:picLocks noChangeAspect="1"/>
          </p:cNvPicPr>
          <p:nvPr/>
        </p:nvPicPr>
        <p:blipFill>
          <a:blip r:embed="rId3"/>
          <a:stretch>
            <a:fillRect/>
          </a:stretch>
        </p:blipFill>
        <p:spPr>
          <a:xfrm>
            <a:off x="5571460" y="647700"/>
            <a:ext cx="5972862" cy="5657850"/>
          </a:xfrm>
          <a:prstGeom prst="rect">
            <a:avLst/>
          </a:prstGeom>
        </p:spPr>
      </p:pic>
    </p:spTree>
    <p:extLst>
      <p:ext uri="{BB962C8B-B14F-4D97-AF65-F5344CB8AC3E}">
        <p14:creationId xmlns:p14="http://schemas.microsoft.com/office/powerpoint/2010/main" val="184685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5154367" cy="1200329"/>
          </a:xfrm>
          <a:prstGeom prst="rect">
            <a:avLst/>
          </a:prstGeom>
        </p:spPr>
        <p:txBody>
          <a:bodyPr wrap="square">
            <a:spAutoFit/>
          </a:bodyPr>
          <a:lstStyle/>
          <a:p>
            <a:pPr marL="571500" lvl="0" indent="-571500" algn="ctr">
              <a:buFont typeface="Wingdings" panose="05000000000000000000" pitchFamily="2" charset="2"/>
              <a:buChar char="ü"/>
            </a:pP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Xây dựng và bảo vệ các công trình thủy lợi</a:t>
            </a:r>
          </a:p>
        </p:txBody>
      </p:sp>
      <p:pic>
        <p:nvPicPr>
          <p:cNvPr id="2" name="Picture 1">
            <a:extLst>
              <a:ext uri="{FF2B5EF4-FFF2-40B4-BE49-F238E27FC236}">
                <a16:creationId xmlns:a16="http://schemas.microsoft.com/office/drawing/2014/main" id="{04835A4E-6C18-4914-B324-B50BFB417F8D}"/>
              </a:ext>
            </a:extLst>
          </p:cNvPr>
          <p:cNvPicPr>
            <a:picLocks noChangeAspect="1"/>
          </p:cNvPicPr>
          <p:nvPr/>
        </p:nvPicPr>
        <p:blipFill>
          <a:blip r:embed="rId3"/>
          <a:stretch>
            <a:fillRect/>
          </a:stretch>
        </p:blipFill>
        <p:spPr>
          <a:xfrm>
            <a:off x="5604493" y="406399"/>
            <a:ext cx="5943775" cy="5583535"/>
          </a:xfrm>
          <a:prstGeom prst="rect">
            <a:avLst/>
          </a:prstGeom>
        </p:spPr>
      </p:pic>
      <p:sp>
        <p:nvSpPr>
          <p:cNvPr id="4" name="TextBox 3">
            <a:extLst>
              <a:ext uri="{FF2B5EF4-FFF2-40B4-BE49-F238E27FC236}">
                <a16:creationId xmlns:a16="http://schemas.microsoft.com/office/drawing/2014/main" id="{B7F61EC7-F69F-C94E-6FFF-EB9F8AB982BD}"/>
              </a:ext>
            </a:extLst>
          </p:cNvPr>
          <p:cNvSpPr txBox="1"/>
          <p:nvPr/>
        </p:nvSpPr>
        <p:spPr>
          <a:xfrm>
            <a:off x="5571460" y="5989935"/>
            <a:ext cx="5673107"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46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012279"/>
            <a:ext cx="6098007" cy="1077218"/>
          </a:xfrm>
          <a:prstGeom prst="rect">
            <a:avLst/>
          </a:prstGeom>
        </p:spPr>
        <p:txBody>
          <a:bodyPr wrap="square">
            <a:spAutoFit/>
          </a:bodyPr>
          <a:lstStyle/>
          <a:p>
            <a:pPr lvl="0" algn="ct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Đời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vua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Tông</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Thóc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lúa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đầy</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trâu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chả</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buồn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a:t>
            </a:r>
            <a:endPar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7F61EC7-F69F-C94E-6FFF-EB9F8AB982BD}"/>
              </a:ext>
            </a:extLst>
          </p:cNvPr>
          <p:cNvSpPr txBox="1"/>
          <p:nvPr/>
        </p:nvSpPr>
        <p:spPr>
          <a:xfrm>
            <a:off x="6175947" y="5960070"/>
            <a:ext cx="5673107"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Lê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endParaRPr lang="en-US" sz="24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6754EBA-6404-2DCD-6ECC-A0FD39C94DF2}"/>
              </a:ext>
            </a:extLst>
          </p:cNvPr>
          <p:cNvSpPr/>
          <p:nvPr/>
        </p:nvSpPr>
        <p:spPr>
          <a:xfrm>
            <a:off x="643731" y="4133850"/>
            <a:ext cx="5147469" cy="1676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C00000"/>
                </a:solidFill>
                <a:latin typeface="Times New Roman" panose="02020603050405020304" pitchFamily="18" charset="0"/>
                <a:cs typeface="Times New Roman" panose="02020603050405020304" pitchFamily="18" charset="0"/>
              </a:rPr>
              <a:t>Hai </a:t>
            </a:r>
            <a:r>
              <a:rPr lang="en-US" sz="2800" b="1" dirty="0" err="1">
                <a:solidFill>
                  <a:srgbClr val="C00000"/>
                </a:solidFill>
                <a:latin typeface="Times New Roman" panose="02020603050405020304" pitchFamily="18" charset="0"/>
                <a:cs typeface="Times New Roman" panose="02020603050405020304" pitchFamily="18" charset="0"/>
              </a:rPr>
              <a:t>câu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thơ</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điều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gì</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về</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cuộc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sống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người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thời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kì</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này</a:t>
            </a:r>
            <a:r>
              <a:rPr lang="en-US" sz="2800" b="1" dirty="0">
                <a:solidFill>
                  <a:srgbClr val="C00000"/>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840EFFD1-77C4-B2F3-6699-8F5D24EB358D}"/>
              </a:ext>
            </a:extLst>
          </p:cNvPr>
          <p:cNvPicPr>
            <a:picLocks noChangeAspect="1"/>
          </p:cNvPicPr>
          <p:nvPr/>
        </p:nvPicPr>
        <p:blipFill rotWithShape="1">
          <a:blip r:embed="rId3"/>
          <a:srcRect r="47656"/>
          <a:stretch/>
        </p:blipFill>
        <p:spPr>
          <a:xfrm>
            <a:off x="6476734" y="436265"/>
            <a:ext cx="5071535" cy="5373985"/>
          </a:xfrm>
          <a:prstGeom prst="roundRect">
            <a:avLst/>
          </a:prstGeom>
        </p:spPr>
      </p:pic>
      <p:sp>
        <p:nvSpPr>
          <p:cNvPr id="10" name="Rectangle: Rounded Corners 9">
            <a:extLst>
              <a:ext uri="{FF2B5EF4-FFF2-40B4-BE49-F238E27FC236}">
                <a16:creationId xmlns:a16="http://schemas.microsoft.com/office/drawing/2014/main" id="{B8ACA1E7-CAE6-E0A4-4CF9-45D7F7B04568}"/>
              </a:ext>
            </a:extLst>
          </p:cNvPr>
          <p:cNvSpPr/>
          <p:nvPr/>
        </p:nvSpPr>
        <p:spPr>
          <a:xfrm>
            <a:off x="417093" y="4128853"/>
            <a:ext cx="6356867" cy="1676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70C0"/>
                </a:solidFill>
                <a:latin typeface="Times New Roman" panose="02020603050405020304" pitchFamily="18" charset="0"/>
                <a:cs typeface="Times New Roman" panose="02020603050405020304" pitchFamily="18" charset="0"/>
              </a:rPr>
              <a:t>Lê </a:t>
            </a:r>
            <a:r>
              <a:rPr lang="en-US" sz="2800" b="1" dirty="0" err="1">
                <a:solidFill>
                  <a:srgbClr val="0070C0"/>
                </a:solidFill>
                <a:latin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Tổ</a:t>
            </a:r>
            <a:r>
              <a:rPr lang="en-US" sz="2800" b="1" dirty="0">
                <a:solidFill>
                  <a:srgbClr val="0070C0"/>
                </a:solidFill>
                <a:latin typeface="Times New Roman" panose="02020603050405020304" pitchFamily="18" charset="0"/>
                <a:cs typeface="Times New Roman" panose="02020603050405020304" pitchFamily="18" charset="0"/>
              </a:rPr>
              <a:t>, Lê </a:t>
            </a:r>
            <a:r>
              <a:rPr lang="en-US" sz="2800" b="1" dirty="0" err="1">
                <a:solidFill>
                  <a:srgbClr val="0070C0"/>
                </a:solidFill>
                <a:latin typeface="Times New Roman" panose="02020603050405020304" pitchFamily="18" charset="0"/>
                <a:cs typeface="Times New Roman" panose="02020603050405020304" pitchFamily="18" charset="0"/>
              </a:rPr>
              <a:t>Thái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vua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này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sống</a:t>
            </a:r>
            <a:r>
              <a:rPr lang="en-US" sz="2800" b="1" dirty="0">
                <a:solidFill>
                  <a:srgbClr val="0070C0"/>
                </a:solidFill>
                <a:latin typeface="Times New Roman" panose="02020603050405020304" pitchFamily="18" charset="0"/>
                <a:cs typeface="Times New Roman" panose="02020603050405020304" pitchFamily="18" charset="0"/>
              </a:rPr>
              <a:t> sung </a:t>
            </a:r>
            <a:r>
              <a:rPr lang="en-US" sz="2800" b="1" dirty="0" err="1">
                <a:solidFill>
                  <a:srgbClr val="0070C0"/>
                </a:solidFill>
                <a:latin typeface="Times New Roman" panose="02020603050405020304" pitchFamily="18" charset="0"/>
                <a:cs typeface="Times New Roman" panose="02020603050405020304" pitchFamily="18" charset="0"/>
              </a:rPr>
              <a:t>túc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sản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xuất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chăn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nuôi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đều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triển</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134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1" nodeType="clickEffect">
                                  <p:stCondLst>
                                    <p:cond delay="0"/>
                                  </p:stCondLst>
                                  <p:childTnLst>
                                    <p:animEffect transition="out" filter="wipe(dow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073096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ĐẠI VIỆT THỜI LÊ SƠ</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(TIẾT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a:extLst>
              <a:ext uri="{FF2B5EF4-FFF2-40B4-BE49-F238E27FC236}">
                <a16:creationId xmlns:a16="http://schemas.microsoft.com/office/drawing/2014/main" id="{C1CF565D-139F-FA45-AEB1-6D9B9E5B05CF}"/>
              </a:ext>
            </a:extLst>
          </p:cNvPr>
          <p:cNvSpPr/>
          <p:nvPr/>
        </p:nvSpPr>
        <p:spPr>
          <a:xfrm>
            <a:off x="0" y="968731"/>
            <a:ext cx="52074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9" name="Rectangle 8">
            <a:extLst>
              <a:ext uri="{FF2B5EF4-FFF2-40B4-BE49-F238E27FC236}">
                <a16:creationId xmlns:a16="http://schemas.microsoft.com/office/drawing/2014/main" id="{725548A9-B676-3C5E-BCD1-1EA0351B3280}"/>
              </a:ext>
            </a:extLst>
          </p:cNvPr>
          <p:cNvSpPr/>
          <p:nvPr/>
        </p:nvSpPr>
        <p:spPr>
          <a:xfrm>
            <a:off x="0" y="2078336"/>
            <a:ext cx="3138678" cy="523220"/>
          </a:xfrm>
          <a:prstGeom prst="rect">
            <a:avLst/>
          </a:prstGeom>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Nông nghiệp:</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B85AE46-8A4B-D2F1-F9E3-C29BFDCACF95}"/>
              </a:ext>
            </a:extLst>
          </p:cNvPr>
          <p:cNvSpPr txBox="1"/>
          <p:nvPr/>
        </p:nvSpPr>
        <p:spPr>
          <a:xfrm>
            <a:off x="0" y="3246316"/>
            <a:ext cx="8489530" cy="523220"/>
          </a:xfrm>
          <a:prstGeom prst="rect">
            <a:avLst/>
          </a:prstGeom>
          <a:noFill/>
        </p:spPr>
        <p:txBody>
          <a:bodyPr wrap="square" rtlCol="0">
            <a:spAutoFit/>
          </a:bodyPr>
          <a:lstStyle/>
          <a:p>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Sản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xuất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nhanh</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chóng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được</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phục</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hồi</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và</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phát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triển</a:t>
            </a:r>
            <a:r>
              <a:rPr lang="en-US" sz="2800" dirty="0">
                <a:solidFill>
                  <a:schemeClr val="accent5">
                    <a:lumMod val="10000"/>
                  </a:schemeClr>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7B8728C5-8D77-5273-18EA-9E86AB6B7B28}"/>
              </a:ext>
            </a:extLst>
          </p:cNvPr>
          <p:cNvSpPr/>
          <p:nvPr/>
        </p:nvSpPr>
        <p:spPr>
          <a:xfrm>
            <a:off x="-25831" y="1507100"/>
            <a:ext cx="52074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0" y="2630952"/>
            <a:ext cx="11651984" cy="523220"/>
          </a:xfrm>
          <a:prstGeom prst="rect">
            <a:avLst/>
          </a:prstGeom>
          <a:noFill/>
        </p:spPr>
        <p:txBody>
          <a:bodyPr wrap="square" rtlCol="0">
            <a:spAutoFit/>
          </a:bodyPr>
          <a:lstStyle/>
          <a:p>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Nhà</a:t>
            </a:r>
            <a:r>
              <a:rPr lang="en-US" sz="2800" dirty="0">
                <a:solidFill>
                  <a:schemeClr val="accent5">
                    <a:lumMod val="10000"/>
                  </a:schemeClr>
                </a:solidFill>
                <a:latin typeface="Times New Roman" panose="02020603050405020304" pitchFamily="18" charset="0"/>
                <a:cs typeface="Times New Roman" panose="02020603050405020304" pitchFamily="18" charset="0"/>
              </a:rPr>
              <a:t> Lê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sơ</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coi</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trọng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và</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khuyến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khích</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phát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triển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nông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nghiệp</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1782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 công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pic>
        <p:nvPicPr>
          <p:cNvPr id="10" name="Picture 9">
            <a:extLst>
              <a:ext uri="{FF2B5EF4-FFF2-40B4-BE49-F238E27FC236}">
                <a16:creationId xmlns:a16="http://schemas.microsoft.com/office/drawing/2014/main" id="{FDC981C5-6736-B24F-A5E8-31DD73D9C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513" y="520030"/>
            <a:ext cx="5407502" cy="5239086"/>
          </a:xfrm>
          <a:prstGeom prst="roundRect">
            <a:avLst>
              <a:gd name="adj" fmla="val 8594"/>
            </a:avLst>
          </a:prstGeom>
          <a:solidFill>
            <a:srgbClr val="FFFFFF">
              <a:shade val="85000"/>
            </a:srgbClr>
          </a:solidFill>
          <a:ln>
            <a:noFill/>
          </a:ln>
          <a:effectLst/>
        </p:spPr>
      </p:pic>
      <p:sp>
        <p:nvSpPr>
          <p:cNvPr id="2" name="Rectangle 1">
            <a:extLst>
              <a:ext uri="{FF2B5EF4-FFF2-40B4-BE49-F238E27FC236}">
                <a16:creationId xmlns:a16="http://schemas.microsoft.com/office/drawing/2014/main" id="{7BC7C025-3995-054A-8540-D3F70A3B4C80}"/>
              </a:ext>
            </a:extLst>
          </p:cNvPr>
          <p:cNvSpPr/>
          <p:nvPr/>
        </p:nvSpPr>
        <p:spPr>
          <a:xfrm>
            <a:off x="503466" y="2254359"/>
            <a:ext cx="5208257" cy="2062103"/>
          </a:xfrm>
          <a:prstGeom prst="rect">
            <a:avLst/>
          </a:prstGeom>
        </p:spPr>
        <p:txBody>
          <a:bodyPr wrap="square">
            <a:spAutoFit/>
          </a:bodyPr>
          <a:lstStyle/>
          <a:p>
            <a:pPr marL="457200" lvl="0" indent="-457200" algn="just">
              <a:buFont typeface="Wingdings" panose="05000000000000000000" pitchFamily="2" charset="2"/>
              <a:buChar char="ü"/>
            </a:pP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thủ</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dệt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gốm</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nhanh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chóng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8022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93BA18-EB22-9049-9214-63C962C3C9BA}"/>
              </a:ext>
            </a:extLst>
          </p:cNvPr>
          <p:cNvSpPr txBox="1"/>
          <p:nvPr/>
        </p:nvSpPr>
        <p:spPr>
          <a:xfrm>
            <a:off x="6061869" y="5778555"/>
            <a:ext cx="5486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Chu </a:t>
            </a:r>
            <a:r>
              <a:rPr lang="en-US" sz="3600" noProof="0" dirty="0" err="1">
                <a:solidFill>
                  <a:srgbClr val="0070C0"/>
                </a:solidFill>
                <a:latin typeface="Times New Roman" panose="02020603050405020304" pitchFamily="18" charset="0"/>
                <a:cs typeface="Times New Roman" panose="02020603050405020304" pitchFamily="18" charset="0"/>
              </a:rPr>
              <a:t>Đ</a:t>
            </a:r>
            <a:r>
              <a:rPr kumimoji="0" lang="en-US" sz="36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ậu</a:t>
            </a:r>
            <a:r>
              <a:rPr kumimoji="0" lang="en-US" sz="36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Dương</a:t>
            </a:r>
            <a:r>
              <a:rPr kumimoji="0" lang="en-US" sz="36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A1FAE04A-EFC1-9931-9409-9DEFBE505ACF}"/>
              </a:ext>
            </a:extLst>
          </p:cNvPr>
          <p:cNvPicPr>
            <a:picLocks noChangeAspect="1"/>
          </p:cNvPicPr>
          <p:nvPr/>
        </p:nvPicPr>
        <p:blipFill>
          <a:blip r:embed="rId2"/>
          <a:stretch>
            <a:fillRect/>
          </a:stretch>
        </p:blipFill>
        <p:spPr>
          <a:xfrm>
            <a:off x="514350" y="433114"/>
            <a:ext cx="5581650" cy="5991772"/>
          </a:xfrm>
          <a:prstGeom prst="rect">
            <a:avLst/>
          </a:prstGeom>
        </p:spPr>
      </p:pic>
      <p:pic>
        <p:nvPicPr>
          <p:cNvPr id="3" name="Picture 2">
            <a:extLst>
              <a:ext uri="{FF2B5EF4-FFF2-40B4-BE49-F238E27FC236}">
                <a16:creationId xmlns:a16="http://schemas.microsoft.com/office/drawing/2014/main" id="{0697E109-01DB-3767-5EFB-2918F8CE3DF7}"/>
              </a:ext>
            </a:extLst>
          </p:cNvPr>
          <p:cNvPicPr>
            <a:picLocks noChangeAspect="1"/>
          </p:cNvPicPr>
          <p:nvPr/>
        </p:nvPicPr>
        <p:blipFill>
          <a:blip r:embed="rId3"/>
          <a:stretch>
            <a:fillRect/>
          </a:stretch>
        </p:blipFill>
        <p:spPr>
          <a:xfrm>
            <a:off x="6096000" y="685799"/>
            <a:ext cx="5295900" cy="5092755"/>
          </a:xfrm>
          <a:prstGeom prst="rect">
            <a:avLst/>
          </a:prstGeom>
        </p:spPr>
      </p:pic>
    </p:spTree>
    <p:extLst>
      <p:ext uri="{BB962C8B-B14F-4D97-AF65-F5344CB8AC3E}">
        <p14:creationId xmlns:p14="http://schemas.microsoft.com/office/powerpoint/2010/main" val="399245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par>
                                <p:cTn id="8" presetID="6"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2352508" y="2433317"/>
            <a:ext cx="7014309" cy="283154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37" y="-110974"/>
            <a:ext cx="2274399" cy="2152575"/>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593249" y="1931475"/>
            <a:ext cx="4761845" cy="4770071"/>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3063486" y="58296"/>
            <a:ext cx="6678821" cy="153008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707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6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KHỞI ĐỘNG</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939" y="11232"/>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106C8-CD11-08EF-6BE6-72C85728860A}"/>
              </a:ext>
            </a:extLst>
          </p:cNvPr>
          <p:cNvPicPr>
            <a:picLocks noChangeAspect="1"/>
          </p:cNvPicPr>
          <p:nvPr/>
        </p:nvPicPr>
        <p:blipFill>
          <a:blip r:embed="rId2"/>
          <a:stretch>
            <a:fillRect/>
          </a:stretch>
        </p:blipFill>
        <p:spPr>
          <a:xfrm>
            <a:off x="514350" y="476250"/>
            <a:ext cx="5435600" cy="5948636"/>
          </a:xfrm>
          <a:prstGeom prst="rect">
            <a:avLst/>
          </a:prstGeom>
        </p:spPr>
      </p:pic>
      <p:sp>
        <p:nvSpPr>
          <p:cNvPr id="6" name="TextBox 5">
            <a:extLst>
              <a:ext uri="{FF2B5EF4-FFF2-40B4-BE49-F238E27FC236}">
                <a16:creationId xmlns:a16="http://schemas.microsoft.com/office/drawing/2014/main" id="{5D6C62AF-0D38-BF17-59CC-DC0ECD18BFBE}"/>
              </a:ext>
            </a:extLst>
          </p:cNvPr>
          <p:cNvSpPr txBox="1"/>
          <p:nvPr/>
        </p:nvSpPr>
        <p:spPr>
          <a:xfrm>
            <a:off x="6057900" y="534868"/>
            <a:ext cx="5486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C00000"/>
                </a:solidFill>
                <a:latin typeface="Times New Roman" panose="02020603050405020304" pitchFamily="18" charset="0"/>
                <a:cs typeface="Times New Roman" panose="02020603050405020304" pitchFamily="18" charset="0"/>
              </a:rPr>
              <a:t>Có</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gốm</a:t>
            </a:r>
            <a:r>
              <a:rPr lang="en-US" sz="3600" dirty="0">
                <a:solidFill>
                  <a:srgbClr val="C00000"/>
                </a:solidFill>
                <a:latin typeface="Times New Roman" panose="02020603050405020304" pitchFamily="18" charset="0"/>
                <a:cs typeface="Times New Roman" panose="02020603050405020304" pitchFamily="18" charset="0"/>
              </a:rPr>
              <a:t> Chu </a:t>
            </a:r>
            <a:r>
              <a:rPr lang="en-US" sz="3600" dirty="0" err="1">
                <a:solidFill>
                  <a:srgbClr val="C00000"/>
                </a:solidFill>
                <a:latin typeface="Times New Roman" panose="02020603050405020304" pitchFamily="18" charset="0"/>
                <a:cs typeface="Times New Roman" panose="02020603050405020304" pitchFamily="18" charset="0"/>
              </a:rPr>
              <a:t>Đậu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trong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nhà</a:t>
            </a:r>
            <a:endParaRPr lang="en-US" sz="3600" dirty="0">
              <a:solidFill>
                <a:srgbClr val="C0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ông</a:t>
            </a:r>
            <a:r>
              <a:rPr kumimoji="0" lang="en-US" sz="36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a:t>
            </a:r>
            <a:r>
              <a:rPr kumimoji="0" lang="en-US" sz="36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3600" b="0"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tiên</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18CE0F-A64E-8AD5-6C24-FF4C6AC4B5AA}"/>
              </a:ext>
            </a:extLst>
          </p:cNvPr>
          <p:cNvPicPr>
            <a:picLocks noChangeAspect="1"/>
          </p:cNvPicPr>
          <p:nvPr/>
        </p:nvPicPr>
        <p:blipFill>
          <a:blip r:embed="rId3"/>
          <a:stretch>
            <a:fillRect/>
          </a:stretch>
        </p:blipFill>
        <p:spPr>
          <a:xfrm>
            <a:off x="8801100" y="3390076"/>
            <a:ext cx="3581400" cy="3581400"/>
          </a:xfrm>
          <a:prstGeom prst="rect">
            <a:avLst/>
          </a:prstGeom>
        </p:spPr>
      </p:pic>
      <p:sp>
        <p:nvSpPr>
          <p:cNvPr id="5" name="Speech Bubble: Oval 4">
            <a:extLst>
              <a:ext uri="{FF2B5EF4-FFF2-40B4-BE49-F238E27FC236}">
                <a16:creationId xmlns:a16="http://schemas.microsoft.com/office/drawing/2014/main" id="{BF428DA5-B9FC-E9F6-D5CC-CFFE2B391A0E}"/>
              </a:ext>
            </a:extLst>
          </p:cNvPr>
          <p:cNvSpPr/>
          <p:nvPr/>
        </p:nvSpPr>
        <p:spPr>
          <a:xfrm>
            <a:off x="6242052" y="2039173"/>
            <a:ext cx="3263898" cy="2342327"/>
          </a:xfrm>
          <a:prstGeom prst="wedgeEllipseCallout">
            <a:avLst>
              <a:gd name="adj1" fmla="val 54522"/>
              <a:gd name="adj2" fmla="val 28205"/>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suy</a:t>
            </a:r>
            <a:r>
              <a:rPr kumimoji="0" lang="en-US" sz="32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 </a:t>
            </a:r>
            <a:r>
              <a:rPr kumimoji="0" lang="en-US" sz="32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dao</a:t>
            </a:r>
            <a:r>
              <a:rPr kumimoji="0" lang="en-US" sz="32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3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5B368B-4D78-AA4D-949D-49CB32A89D8A}"/>
              </a:ext>
            </a:extLst>
          </p:cNvPr>
          <p:cNvSpPr/>
          <p:nvPr/>
        </p:nvSpPr>
        <p:spPr>
          <a:xfrm>
            <a:off x="6191254" y="5830918"/>
            <a:ext cx="508873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Bát</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Tràng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Nội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030A86EE-5985-F6F7-13C5-165373855B27}"/>
              </a:ext>
            </a:extLst>
          </p:cNvPr>
          <p:cNvPicPr>
            <a:picLocks noChangeAspect="1"/>
          </p:cNvPicPr>
          <p:nvPr/>
        </p:nvPicPr>
        <p:blipFill>
          <a:blip r:embed="rId2"/>
          <a:stretch>
            <a:fillRect/>
          </a:stretch>
        </p:blipFill>
        <p:spPr>
          <a:xfrm>
            <a:off x="628650" y="480275"/>
            <a:ext cx="5391150" cy="5920525"/>
          </a:xfrm>
          <a:prstGeom prst="roundRect">
            <a:avLst/>
          </a:prstGeom>
        </p:spPr>
      </p:pic>
      <p:pic>
        <p:nvPicPr>
          <p:cNvPr id="4" name="Picture 3">
            <a:extLst>
              <a:ext uri="{FF2B5EF4-FFF2-40B4-BE49-F238E27FC236}">
                <a16:creationId xmlns:a16="http://schemas.microsoft.com/office/drawing/2014/main" id="{435517B2-BA63-79DD-ED46-4BDF787971FD}"/>
              </a:ext>
            </a:extLst>
          </p:cNvPr>
          <p:cNvPicPr>
            <a:picLocks noChangeAspect="1"/>
          </p:cNvPicPr>
          <p:nvPr/>
        </p:nvPicPr>
        <p:blipFill>
          <a:blip r:embed="rId3"/>
          <a:stretch>
            <a:fillRect/>
          </a:stretch>
        </p:blipFill>
        <p:spPr>
          <a:xfrm>
            <a:off x="6191254" y="771525"/>
            <a:ext cx="5391150" cy="5048834"/>
          </a:xfrm>
          <a:prstGeom prst="rect">
            <a:avLst/>
          </a:prstGeom>
        </p:spPr>
      </p:pic>
    </p:spTree>
    <p:extLst>
      <p:ext uri="{BB962C8B-B14F-4D97-AF65-F5344CB8AC3E}">
        <p14:creationId xmlns:p14="http://schemas.microsoft.com/office/powerpoint/2010/main" val="421411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5B368B-4D78-AA4D-949D-49CB32A89D8A}"/>
              </a:ext>
            </a:extLst>
          </p:cNvPr>
          <p:cNvSpPr/>
          <p:nvPr/>
        </p:nvSpPr>
        <p:spPr>
          <a:xfrm>
            <a:off x="6493672" y="6211669"/>
            <a:ext cx="5088732" cy="64633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Bát</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Tràng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Nội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435517B2-BA63-79DD-ED46-4BDF787971FD}"/>
              </a:ext>
            </a:extLst>
          </p:cNvPr>
          <p:cNvPicPr>
            <a:picLocks noChangeAspect="1"/>
          </p:cNvPicPr>
          <p:nvPr/>
        </p:nvPicPr>
        <p:blipFill>
          <a:blip r:embed="rId2"/>
          <a:stretch>
            <a:fillRect/>
          </a:stretch>
        </p:blipFill>
        <p:spPr>
          <a:xfrm>
            <a:off x="6191254" y="1152276"/>
            <a:ext cx="5391150" cy="5048834"/>
          </a:xfrm>
          <a:prstGeom prst="rect">
            <a:avLst/>
          </a:prstGeom>
        </p:spPr>
      </p:pic>
      <p:sp>
        <p:nvSpPr>
          <p:cNvPr id="6" name="TextBox 5">
            <a:extLst>
              <a:ext uri="{FF2B5EF4-FFF2-40B4-BE49-F238E27FC236}">
                <a16:creationId xmlns:a16="http://schemas.microsoft.com/office/drawing/2014/main" id="{768304E6-93F7-D7BE-CB61-2F992377D8C6}"/>
              </a:ext>
            </a:extLst>
          </p:cNvPr>
          <p:cNvSpPr txBox="1"/>
          <p:nvPr/>
        </p:nvSpPr>
        <p:spPr>
          <a:xfrm>
            <a:off x="514347" y="6204506"/>
            <a:ext cx="5486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Chu </a:t>
            </a:r>
            <a:r>
              <a:rPr lang="en-US" sz="3600" noProof="0" dirty="0" err="1">
                <a:solidFill>
                  <a:srgbClr val="0070C0"/>
                </a:solidFill>
                <a:latin typeface="Times New Roman" panose="02020603050405020304" pitchFamily="18" charset="0"/>
                <a:cs typeface="Times New Roman" panose="02020603050405020304" pitchFamily="18" charset="0"/>
              </a:rPr>
              <a:t>Đ</a:t>
            </a:r>
            <a:r>
              <a:rPr kumimoji="0" lang="en-US" sz="36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ậu</a:t>
            </a:r>
            <a:r>
              <a:rPr kumimoji="0" lang="en-US" sz="36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Dương</a:t>
            </a:r>
            <a:r>
              <a:rPr kumimoji="0" lang="en-US" sz="3600" b="0"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85E5FE40-11AF-77AC-FBCD-ECD3192CB1DF}"/>
              </a:ext>
            </a:extLst>
          </p:cNvPr>
          <p:cNvPicPr>
            <a:picLocks noChangeAspect="1"/>
          </p:cNvPicPr>
          <p:nvPr/>
        </p:nvPicPr>
        <p:blipFill>
          <a:blip r:embed="rId3"/>
          <a:stretch>
            <a:fillRect/>
          </a:stretch>
        </p:blipFill>
        <p:spPr>
          <a:xfrm>
            <a:off x="548477" y="1152276"/>
            <a:ext cx="5452269" cy="4830566"/>
          </a:xfrm>
          <a:prstGeom prst="rect">
            <a:avLst/>
          </a:prstGeom>
        </p:spPr>
      </p:pic>
      <p:sp>
        <p:nvSpPr>
          <p:cNvPr id="8" name="Rectangle 7">
            <a:extLst>
              <a:ext uri="{FF2B5EF4-FFF2-40B4-BE49-F238E27FC236}">
                <a16:creationId xmlns:a16="http://schemas.microsoft.com/office/drawing/2014/main" id="{37CEAFB6-7596-BC5F-00C7-9180F51B7EA5}"/>
              </a:ext>
            </a:extLst>
          </p:cNvPr>
          <p:cNvSpPr/>
          <p:nvPr/>
        </p:nvSpPr>
        <p:spPr>
          <a:xfrm>
            <a:off x="112295" y="0"/>
            <a:ext cx="12079705" cy="1037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xét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gốm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1247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par>
                                <p:cTn id="14" presetID="16" presetClass="entr" presetSubtype="37"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AED469-7833-4F5C-F4D0-AC3F0DE4928F}"/>
              </a:ext>
            </a:extLst>
          </p:cNvPr>
          <p:cNvSpPr txBox="1"/>
          <p:nvPr/>
        </p:nvSpPr>
        <p:spPr>
          <a:xfrm>
            <a:off x="7026591" y="5534384"/>
            <a:ext cx="3600450" cy="1077218"/>
          </a:xfrm>
          <a:prstGeom prst="rect">
            <a:avLst/>
          </a:prstGeom>
          <a:noFill/>
        </p:spPr>
        <p:txBody>
          <a:bodyPr wrap="square">
            <a:spAutoFit/>
          </a:bodyPr>
          <a:lstStyle/>
          <a:p>
            <a:pPr algn="ctr"/>
            <a:r>
              <a:rPr lang="en-US" sz="3200" i="1" dirty="0" err="1">
                <a:latin typeface="Times New Roman" panose="02020603050405020304" pitchFamily="18" charset="0"/>
                <a:cs typeface="Times New Roman" panose="02020603050405020304" pitchFamily="18" charset="0"/>
              </a:rPr>
              <a:t>Đồ</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sắt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Chàng</a:t>
            </a:r>
            <a:r>
              <a:rPr lang="en-US" sz="3200" i="1" dirty="0">
                <a:latin typeface="Times New Roman" panose="02020603050405020304" pitchFamily="18" charset="0"/>
                <a:cs typeface="Times New Roman" panose="02020603050405020304" pitchFamily="18" charset="0"/>
              </a:rPr>
              <a:t> (Nam </a:t>
            </a:r>
            <a:r>
              <a:rPr lang="en-US" sz="3200" i="1" dirty="0" err="1">
                <a:latin typeface="Times New Roman" panose="02020603050405020304" pitchFamily="18" charset="0"/>
                <a:cs typeface="Times New Roman" panose="02020603050405020304" pitchFamily="18" charset="0"/>
              </a:rPr>
              <a:t>Định</a:t>
            </a:r>
            <a:r>
              <a:rPr lang="en-US" sz="3200" i="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E01006FE-C047-1806-0669-A326131E0E29}"/>
              </a:ext>
            </a:extLst>
          </p:cNvPr>
          <p:cNvPicPr>
            <a:picLocks noChangeAspect="1"/>
          </p:cNvPicPr>
          <p:nvPr/>
        </p:nvPicPr>
        <p:blipFill>
          <a:blip r:embed="rId2"/>
          <a:stretch>
            <a:fillRect/>
          </a:stretch>
        </p:blipFill>
        <p:spPr>
          <a:xfrm>
            <a:off x="6057900" y="457199"/>
            <a:ext cx="5537832" cy="5043668"/>
          </a:xfrm>
          <a:prstGeom prst="rect">
            <a:avLst/>
          </a:prstGeom>
        </p:spPr>
      </p:pic>
      <p:sp>
        <p:nvSpPr>
          <p:cNvPr id="6" name="TextBox 5">
            <a:extLst>
              <a:ext uri="{FF2B5EF4-FFF2-40B4-BE49-F238E27FC236}">
                <a16:creationId xmlns:a16="http://schemas.microsoft.com/office/drawing/2014/main" id="{8302ED48-29F1-0CF1-B86F-81AC93C44452}"/>
              </a:ext>
            </a:extLst>
          </p:cNvPr>
          <p:cNvSpPr txBox="1"/>
          <p:nvPr/>
        </p:nvSpPr>
        <p:spPr>
          <a:xfrm>
            <a:off x="596268" y="689044"/>
            <a:ext cx="5410200" cy="5632311"/>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Trong dân gian còn lưu truyền bài thơ nói về quá trình hình thành làng Vân Chàng và nguồn gốc nghề rèn như sau:</a:t>
            </a:r>
          </a:p>
          <a:p>
            <a:pPr algn="ctr"/>
            <a:r>
              <a:rPr lang="vi-VN" sz="2400" dirty="0">
                <a:latin typeface="Times New Roman" panose="02020603050405020304" pitchFamily="18" charset="0"/>
                <a:cs typeface="Times New Roman" panose="02020603050405020304" pitchFamily="18" charset="0"/>
              </a:rPr>
              <a:t>“Đời vua Dụ Tông thứ tư</a:t>
            </a:r>
          </a:p>
          <a:p>
            <a:pPr algn="ctr"/>
            <a:r>
              <a:rPr lang="vi-VN" sz="2400" dirty="0">
                <a:latin typeface="Times New Roman" panose="02020603050405020304" pitchFamily="18" charset="0"/>
                <a:cs typeface="Times New Roman" panose="02020603050405020304" pitchFamily="18" charset="0"/>
              </a:rPr>
              <a:t>Phủ tên Đức Thọ, tổng thì Trung Lương</a:t>
            </a:r>
          </a:p>
          <a:p>
            <a:pPr algn="ctr"/>
            <a:r>
              <a:rPr lang="vi-VN" sz="2400" dirty="0">
                <a:latin typeface="Times New Roman" panose="02020603050405020304" pitchFamily="18" charset="0"/>
                <a:cs typeface="Times New Roman" panose="02020603050405020304" pitchFamily="18" charset="0"/>
              </a:rPr>
              <a:t>Quê hương xã hiệu Hoa Chàng</a:t>
            </a:r>
          </a:p>
          <a:p>
            <a:pPr algn="ctr"/>
            <a:r>
              <a:rPr lang="vi-VN" sz="2400" dirty="0">
                <a:latin typeface="Times New Roman" panose="02020603050405020304" pitchFamily="18" charset="0"/>
                <a:cs typeface="Times New Roman" panose="02020603050405020304" pitchFamily="18" charset="0"/>
              </a:rPr>
              <a:t>Sáu ông buôn bán giữa đàng dở dang</a:t>
            </a:r>
          </a:p>
          <a:p>
            <a:pPr algn="ctr"/>
            <a:r>
              <a:rPr lang="vi-VN" sz="2400" dirty="0">
                <a:latin typeface="Times New Roman" panose="02020603050405020304" pitchFamily="18" charset="0"/>
                <a:cs typeface="Times New Roman" panose="02020603050405020304" pitchFamily="18" charset="0"/>
              </a:rPr>
              <a:t>Vốn lời không đủ hồi nhang</a:t>
            </a:r>
          </a:p>
          <a:p>
            <a:pPr algn="ctr"/>
            <a:r>
              <a:rPr lang="vi-VN" sz="2400" dirty="0">
                <a:latin typeface="Times New Roman" panose="02020603050405020304" pitchFamily="18" charset="0"/>
                <a:cs typeface="Times New Roman" panose="02020603050405020304" pitchFamily="18" charset="0"/>
              </a:rPr>
              <a:t>Ngụ cư tính kế mở mang đất bồi…</a:t>
            </a:r>
          </a:p>
          <a:p>
            <a:pPr algn="ctr"/>
            <a:r>
              <a:rPr lang="vi-VN" sz="2400" dirty="0">
                <a:latin typeface="Times New Roman" panose="02020603050405020304" pitchFamily="18" charset="0"/>
                <a:cs typeface="Times New Roman" panose="02020603050405020304" pitchFamily="18" charset="0"/>
              </a:rPr>
              <a:t>Nghề rèn vốn sẵn trong tay</a:t>
            </a:r>
          </a:p>
          <a:p>
            <a:pPr algn="ctr"/>
            <a:r>
              <a:rPr lang="vi-VN" sz="2400" dirty="0">
                <a:latin typeface="Times New Roman" panose="02020603050405020304" pitchFamily="18" charset="0"/>
                <a:cs typeface="Times New Roman" panose="02020603050405020304" pitchFamily="18" charset="0"/>
              </a:rPr>
              <a:t>Mở lò đắp bễ lại bày cho dân</a:t>
            </a:r>
          </a:p>
          <a:p>
            <a:pPr algn="ctr"/>
            <a:r>
              <a:rPr lang="vi-VN" sz="2400" dirty="0">
                <a:latin typeface="Times New Roman" panose="02020603050405020304" pitchFamily="18" charset="0"/>
                <a:cs typeface="Times New Roman" panose="02020603050405020304" pitchFamily="18" charset="0"/>
              </a:rPr>
              <a:t>Cuốc cày dao dựa làm dần</a:t>
            </a:r>
          </a:p>
          <a:p>
            <a:pPr algn="ctr"/>
            <a:r>
              <a:rPr lang="vi-VN" sz="2400" dirty="0">
                <a:latin typeface="Times New Roman" panose="02020603050405020304" pitchFamily="18" charset="0"/>
                <a:cs typeface="Times New Roman" panose="02020603050405020304" pitchFamily="18" charset="0"/>
              </a:rPr>
              <a:t>Đúc đồng, nung thép chuyên cần dạy dân</a:t>
            </a:r>
          </a:p>
          <a:p>
            <a:pPr algn="ctr"/>
            <a:r>
              <a:rPr lang="vi-VN" sz="2400" dirty="0">
                <a:latin typeface="Times New Roman" panose="02020603050405020304" pitchFamily="18" charset="0"/>
                <a:cs typeface="Times New Roman" panose="02020603050405020304" pitchFamily="18" charset="0"/>
              </a:rPr>
              <a:t>Ba mươi năm lẻ đã qua</a:t>
            </a:r>
          </a:p>
          <a:p>
            <a:pPr algn="ctr"/>
            <a:r>
              <a:rPr lang="vi-VN" sz="2400" dirty="0">
                <a:latin typeface="Times New Roman" panose="02020603050405020304" pitchFamily="18" charset="0"/>
                <a:cs typeface="Times New Roman" panose="02020603050405020304" pitchFamily="18" charset="0"/>
              </a:rPr>
              <a:t>Nhớ quê các cụ lại ra thuyền về”</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177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02ED48-29F1-0CF1-B86F-81AC93C44452}"/>
              </a:ext>
            </a:extLst>
          </p:cNvPr>
          <p:cNvSpPr txBox="1"/>
          <p:nvPr/>
        </p:nvSpPr>
        <p:spPr>
          <a:xfrm>
            <a:off x="602448" y="1603533"/>
            <a:ext cx="5004432" cy="3170099"/>
          </a:xfrm>
          <a:prstGeom prst="rect">
            <a:avLst/>
          </a:prstGeom>
          <a:no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may </a:t>
            </a:r>
            <a:r>
              <a:rPr lang="en-US" sz="4000" dirty="0" err="1">
                <a:latin typeface="Times New Roman" panose="02020603050405020304" pitchFamily="18" charset="0"/>
                <a:cs typeface="Times New Roman" panose="02020603050405020304" pitchFamily="18" charset="0"/>
              </a:rPr>
              <a:t>mũ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endParaRPr lang="en-US" sz="4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E588336-2D0B-9DAC-9D73-32CB8D6A1631}"/>
              </a:ext>
            </a:extLst>
          </p:cNvPr>
          <p:cNvPicPr>
            <a:picLocks noChangeAspect="1"/>
          </p:cNvPicPr>
          <p:nvPr/>
        </p:nvPicPr>
        <p:blipFill>
          <a:blip r:embed="rId2"/>
          <a:stretch>
            <a:fillRect/>
          </a:stretch>
        </p:blipFill>
        <p:spPr>
          <a:xfrm>
            <a:off x="5854068" y="514350"/>
            <a:ext cx="5735484" cy="5257800"/>
          </a:xfrm>
          <a:prstGeom prst="rect">
            <a:avLst/>
          </a:prstGeom>
        </p:spPr>
      </p:pic>
      <p:sp>
        <p:nvSpPr>
          <p:cNvPr id="5" name="TextBox 4">
            <a:extLst>
              <a:ext uri="{FF2B5EF4-FFF2-40B4-BE49-F238E27FC236}">
                <a16:creationId xmlns:a16="http://schemas.microsoft.com/office/drawing/2014/main" id="{7074DA03-A54A-4E55-FFA5-A13A859310C4}"/>
              </a:ext>
            </a:extLst>
          </p:cNvPr>
          <p:cNvSpPr txBox="1"/>
          <p:nvPr/>
        </p:nvSpPr>
        <p:spPr>
          <a:xfrm>
            <a:off x="6337934" y="5924550"/>
            <a:ext cx="5073016" cy="523220"/>
          </a:xfrm>
          <a:prstGeom prst="rect">
            <a:avLst/>
          </a:prstGeom>
          <a:noFill/>
        </p:spPr>
        <p:txBody>
          <a:bodyPr wrap="square" rtlCol="0">
            <a:spAutoFit/>
          </a:bodyPr>
          <a:lstStyle/>
          <a:p>
            <a:pPr algn="ct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triều</a:t>
            </a:r>
            <a:r>
              <a:rPr lang="en-US" sz="2800" i="1" dirty="0">
                <a:latin typeface="Times New Roman" panose="02020603050405020304" pitchFamily="18" charset="0"/>
                <a:cs typeface="Times New Roman" panose="02020603050405020304" pitchFamily="18" charset="0"/>
              </a:rPr>
              <a:t> Lê </a:t>
            </a:r>
            <a:r>
              <a:rPr lang="en-US" sz="2800" i="1" dirty="0" err="1">
                <a:latin typeface="Times New Roman" panose="02020603050405020304" pitchFamily="18" charset="0"/>
                <a:cs typeface="Times New Roman" panose="02020603050405020304" pitchFamily="18" charset="0"/>
              </a:rPr>
              <a:t>sơ</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800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4F756-A923-96F6-C467-72FBB2CC1707}"/>
              </a:ext>
            </a:extLst>
          </p:cNvPr>
          <p:cNvPicPr>
            <a:picLocks noChangeAspect="1"/>
          </p:cNvPicPr>
          <p:nvPr/>
        </p:nvPicPr>
        <p:blipFill>
          <a:blip r:embed="rId2"/>
          <a:stretch>
            <a:fillRect/>
          </a:stretch>
        </p:blipFill>
        <p:spPr>
          <a:xfrm>
            <a:off x="495301" y="387688"/>
            <a:ext cx="5562600" cy="5542696"/>
          </a:xfrm>
          <a:prstGeom prst="roundRect">
            <a:avLst>
              <a:gd name="adj" fmla="val 11245"/>
            </a:avLst>
          </a:prstGeom>
        </p:spPr>
      </p:pic>
      <p:sp>
        <p:nvSpPr>
          <p:cNvPr id="4" name="TextBox 3">
            <a:extLst>
              <a:ext uri="{FF2B5EF4-FFF2-40B4-BE49-F238E27FC236}">
                <a16:creationId xmlns:a16="http://schemas.microsoft.com/office/drawing/2014/main" id="{DBAE71F4-351C-3B62-A801-4A78A9D6F25D}"/>
              </a:ext>
            </a:extLst>
          </p:cNvPr>
          <p:cNvSpPr txBox="1"/>
          <p:nvPr/>
        </p:nvSpPr>
        <p:spPr>
          <a:xfrm>
            <a:off x="1000125" y="5930384"/>
            <a:ext cx="4552951"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Tiền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AF7415-8EEE-EADA-045B-CBB2DC571F72}"/>
              </a:ext>
            </a:extLst>
          </p:cNvPr>
          <p:cNvSpPr txBox="1"/>
          <p:nvPr/>
        </p:nvSpPr>
        <p:spPr>
          <a:xfrm>
            <a:off x="6305550" y="667405"/>
            <a:ext cx="5219700" cy="5262979"/>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 Năm 1428, Lê Lợi lên ngôi vua, thành lập nhà Lê Sơ, và cho đúc tiền Thuận Thiên Nguyên Bảo (</a:t>
            </a:r>
            <a:r>
              <a:rPr lang="ja-JP" altLang="en-US" sz="2800" dirty="0">
                <a:latin typeface="Times New Roman" panose="02020603050405020304" pitchFamily="18" charset="0"/>
                <a:cs typeface="Times New Roman" panose="02020603050405020304" pitchFamily="18" charset="0"/>
              </a:rPr>
              <a:t>順天元寶</a:t>
            </a:r>
            <a:r>
              <a:rPr lang="en-US" altLang="ja-JP"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vào thời kỳ đầu niên hiệu Thuận Thiên, bù đắp cho sự khan hiếm tiền tệ thời bấy giờ do bị chiến tranh tàn phá. Vua cho rằng “tiền là huyết mạch của dân chúng, không thể không có”, chế định ban “Tệ chế luật lệ, dĩ thuận dân ý” (luật lệ về tiền tệ, thuận theo ý dân).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02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073096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ĐẠI VIỆT THỜI LÊ SƠ</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(TIẾT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a:extLst>
              <a:ext uri="{FF2B5EF4-FFF2-40B4-BE49-F238E27FC236}">
                <a16:creationId xmlns:a16="http://schemas.microsoft.com/office/drawing/2014/main" id="{C1CF565D-139F-FA45-AEB1-6D9B9E5B05CF}"/>
              </a:ext>
            </a:extLst>
          </p:cNvPr>
          <p:cNvSpPr/>
          <p:nvPr/>
        </p:nvSpPr>
        <p:spPr>
          <a:xfrm>
            <a:off x="0" y="968731"/>
            <a:ext cx="52074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9" name="Rectangle 8">
            <a:extLst>
              <a:ext uri="{FF2B5EF4-FFF2-40B4-BE49-F238E27FC236}">
                <a16:creationId xmlns:a16="http://schemas.microsoft.com/office/drawing/2014/main" id="{725548A9-B676-3C5E-BCD1-1EA0351B3280}"/>
              </a:ext>
            </a:extLst>
          </p:cNvPr>
          <p:cNvSpPr/>
          <p:nvPr/>
        </p:nvSpPr>
        <p:spPr>
          <a:xfrm>
            <a:off x="0" y="2078336"/>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B85AE46-8A4B-D2F1-F9E3-C29BFDCACF95}"/>
              </a:ext>
            </a:extLst>
          </p:cNvPr>
          <p:cNvSpPr txBox="1"/>
          <p:nvPr/>
        </p:nvSpPr>
        <p:spPr>
          <a:xfrm>
            <a:off x="0" y="3246316"/>
            <a:ext cx="84895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Sản</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nhanh</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chóng</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phục</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hồi</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a:t>
            </a:r>
          </a:p>
        </p:txBody>
      </p:sp>
      <p:sp>
        <p:nvSpPr>
          <p:cNvPr id="11" name="Rectangle 10">
            <a:extLst>
              <a:ext uri="{FF2B5EF4-FFF2-40B4-BE49-F238E27FC236}">
                <a16:creationId xmlns:a16="http://schemas.microsoft.com/office/drawing/2014/main" id="{7B8728C5-8D77-5273-18EA-9E86AB6B7B28}"/>
              </a:ext>
            </a:extLst>
          </p:cNvPr>
          <p:cNvSpPr/>
          <p:nvPr/>
        </p:nvSpPr>
        <p:spPr>
          <a:xfrm>
            <a:off x="-25831" y="1507100"/>
            <a:ext cx="52074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0" y="2630952"/>
            <a:ext cx="11651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Lê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sơ</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coi</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khuyến</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khích</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nông</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8" name="Rectangle 7">
            <a:extLst>
              <a:ext uri="{FF2B5EF4-FFF2-40B4-BE49-F238E27FC236}">
                <a16:creationId xmlns:a16="http://schemas.microsoft.com/office/drawing/2014/main" id="{B0B6B68F-C64A-EABB-6248-940F79D015B0}"/>
              </a:ext>
            </a:extLst>
          </p:cNvPr>
          <p:cNvSpPr/>
          <p:nvPr/>
        </p:nvSpPr>
        <p:spPr>
          <a:xfrm>
            <a:off x="75385" y="3906453"/>
            <a:ext cx="3829865" cy="523220"/>
          </a:xfrm>
          <a:prstGeom prst="rect">
            <a:avLst/>
          </a:prstGeom>
        </p:spPr>
        <p:txBody>
          <a:bodyPr wrap="square">
            <a:spAutoFit/>
          </a:bodyPr>
          <a:lstStyle/>
          <a:p>
            <a:pPr lvl="0" algn="just"/>
            <a:r>
              <a:rPr lang="en-US"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Thủ công nghiệp:</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284430C-5C10-03CF-3D19-323E715117F9}"/>
              </a:ext>
            </a:extLst>
          </p:cNvPr>
          <p:cNvSpPr/>
          <p:nvPr/>
        </p:nvSpPr>
        <p:spPr>
          <a:xfrm>
            <a:off x="75385" y="4412539"/>
            <a:ext cx="11849914" cy="954107"/>
          </a:xfrm>
          <a:prstGeom prst="rect">
            <a:avLst/>
          </a:prstGeom>
        </p:spPr>
        <p:txBody>
          <a:bodyPr wrap="square">
            <a:spAutoFit/>
          </a:bodyPr>
          <a:lstStyle/>
          <a:p>
            <a:pPr algn="just"/>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thủ</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dệt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gốm</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chóng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8091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782780" y="356338"/>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8EA23DDA-9131-1F40-9086-078C9AB53710}"/>
              </a:ext>
            </a:extLst>
          </p:cNvPr>
          <p:cNvSpPr/>
          <p:nvPr/>
        </p:nvSpPr>
        <p:spPr>
          <a:xfrm>
            <a:off x="617030" y="1962217"/>
            <a:ext cx="5259228" cy="2554545"/>
          </a:xfrm>
          <a:prstGeom prst="rect">
            <a:avLst/>
          </a:prstGeom>
        </p:spPr>
        <p:txBody>
          <a:bodyPr wrap="square">
            <a:spAutoFit/>
          </a:bodyPr>
          <a:lstStyle/>
          <a:p>
            <a:pPr lvl="0" algn="just"/>
            <a:r>
              <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Nội thương: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Khuyến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khích</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chợ</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thúc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buôn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bán</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thủ</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đô</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a:t>
            </a:r>
            <a:endParaRPr lang="vi-VN"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6F0FCEA-2D8A-8ED0-4BDD-100C7CD5C7A4}"/>
              </a:ext>
            </a:extLst>
          </p:cNvPr>
          <p:cNvSpPr txBox="1"/>
          <p:nvPr/>
        </p:nvSpPr>
        <p:spPr>
          <a:xfrm>
            <a:off x="419100" y="4735463"/>
            <a:ext cx="567690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Ngoại thương: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vẫn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duy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BF5F4D9-0971-644F-8A39-00A3E32D4B41}"/>
              </a:ext>
            </a:extLst>
          </p:cNvPr>
          <p:cNvPicPr>
            <a:picLocks noChangeAspect="1"/>
          </p:cNvPicPr>
          <p:nvPr/>
        </p:nvPicPr>
        <p:blipFill>
          <a:blip r:embed="rId3"/>
          <a:stretch>
            <a:fillRect/>
          </a:stretch>
        </p:blipFill>
        <p:spPr>
          <a:xfrm>
            <a:off x="6096000" y="552877"/>
            <a:ext cx="5459920" cy="5162123"/>
          </a:xfrm>
          <a:prstGeom prst="rect">
            <a:avLst/>
          </a:prstGeom>
        </p:spPr>
      </p:pic>
      <p:sp>
        <p:nvSpPr>
          <p:cNvPr id="19" name="TextBox 18">
            <a:extLst>
              <a:ext uri="{FF2B5EF4-FFF2-40B4-BE49-F238E27FC236}">
                <a16:creationId xmlns:a16="http://schemas.microsoft.com/office/drawing/2014/main" id="{67016C77-0EFF-87B0-9E76-7CFBD37491EC}"/>
              </a:ext>
            </a:extLst>
          </p:cNvPr>
          <p:cNvSpPr txBox="1"/>
          <p:nvPr/>
        </p:nvSpPr>
        <p:spPr>
          <a:xfrm>
            <a:off x="6240970" y="5839053"/>
            <a:ext cx="5314950" cy="523220"/>
          </a:xfrm>
          <a:prstGeom prst="rect">
            <a:avLst/>
          </a:prstGeom>
          <a:noFill/>
        </p:spPr>
        <p:txBody>
          <a:bodyPr wrap="square" rtlCol="0">
            <a:spAutoFit/>
          </a:bodyPr>
          <a:lstStyle/>
          <a:p>
            <a:pPr algn="ct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bán</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Vân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38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2FA3B-1A6D-6FEE-87CD-4B736139D77D}"/>
              </a:ext>
            </a:extLst>
          </p:cNvPr>
          <p:cNvPicPr>
            <a:picLocks noChangeAspect="1"/>
          </p:cNvPicPr>
          <p:nvPr/>
        </p:nvPicPr>
        <p:blipFill>
          <a:blip r:embed="rId2"/>
          <a:stretch>
            <a:fillRect/>
          </a:stretch>
        </p:blipFill>
        <p:spPr>
          <a:xfrm>
            <a:off x="0" y="0"/>
            <a:ext cx="6515099" cy="6994358"/>
          </a:xfrm>
          <a:prstGeom prst="rect">
            <a:avLst/>
          </a:prstGeom>
        </p:spPr>
      </p:pic>
      <p:pic>
        <p:nvPicPr>
          <p:cNvPr id="4" name="Picture 3">
            <a:extLst>
              <a:ext uri="{FF2B5EF4-FFF2-40B4-BE49-F238E27FC236}">
                <a16:creationId xmlns:a16="http://schemas.microsoft.com/office/drawing/2014/main" id="{0643BDA5-D116-26AE-B3F1-583A88E43D37}"/>
              </a:ext>
            </a:extLst>
          </p:cNvPr>
          <p:cNvPicPr>
            <a:picLocks noChangeAspect="1"/>
          </p:cNvPicPr>
          <p:nvPr/>
        </p:nvPicPr>
        <p:blipFill rotWithShape="1">
          <a:blip r:embed="rId3"/>
          <a:srcRect l="1974" t="6124" r="2412" b="5684"/>
          <a:stretch/>
        </p:blipFill>
        <p:spPr>
          <a:xfrm>
            <a:off x="6515100" y="0"/>
            <a:ext cx="5676900" cy="5759116"/>
          </a:xfrm>
          <a:prstGeom prst="rect">
            <a:avLst/>
          </a:prstGeom>
        </p:spPr>
      </p:pic>
      <p:sp>
        <p:nvSpPr>
          <p:cNvPr id="6" name="TextBox 5">
            <a:extLst>
              <a:ext uri="{FF2B5EF4-FFF2-40B4-BE49-F238E27FC236}">
                <a16:creationId xmlns:a16="http://schemas.microsoft.com/office/drawing/2014/main" id="{785858E3-F93D-6023-E8AB-568438AA0C0A}"/>
              </a:ext>
            </a:extLst>
          </p:cNvPr>
          <p:cNvSpPr txBox="1"/>
          <p:nvPr/>
        </p:nvSpPr>
        <p:spPr>
          <a:xfrm>
            <a:off x="6594308" y="5739445"/>
            <a:ext cx="5518484" cy="1077218"/>
          </a:xfrm>
          <a:prstGeom prst="rect">
            <a:avLst/>
          </a:prstGeom>
          <a:noFill/>
        </p:spPr>
        <p:txBody>
          <a:bodyPr wrap="square">
            <a:spAutoFit/>
          </a:bodyPr>
          <a:lstStyle/>
          <a:p>
            <a:pPr algn="ct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k</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huyến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khích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bán</a:t>
            </a:r>
            <a:endParaRPr lang="en-US" dirty="0"/>
          </a:p>
        </p:txBody>
      </p:sp>
    </p:spTree>
    <p:extLst>
      <p:ext uri="{BB962C8B-B14F-4D97-AF65-F5344CB8AC3E}">
        <p14:creationId xmlns:p14="http://schemas.microsoft.com/office/powerpoint/2010/main" val="58717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76131"/>
            <a:ext cx="1073096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BÀI 17: ĐẠI VIỆT THỜI LÊ SƠ (tiết 2)</a:t>
            </a:r>
          </a:p>
        </p:txBody>
      </p:sp>
      <p:sp>
        <p:nvSpPr>
          <p:cNvPr id="2" name="Rectangle 1">
            <a:extLst>
              <a:ext uri="{FF2B5EF4-FFF2-40B4-BE49-F238E27FC236}">
                <a16:creationId xmlns:a16="http://schemas.microsoft.com/office/drawing/2014/main" id="{30BCCDE8-08C4-DD46-9E63-AD209CB2AD04}"/>
              </a:ext>
            </a:extLst>
          </p:cNvPr>
          <p:cNvSpPr/>
          <p:nvPr/>
        </p:nvSpPr>
        <p:spPr>
          <a:xfrm>
            <a:off x="0" y="1518052"/>
            <a:ext cx="3138678" cy="523220"/>
          </a:xfrm>
          <a:prstGeom prst="rect">
            <a:avLst/>
          </a:prstGeom>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Nông nghiệp:</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932662-B099-BE4D-B00D-6259AB30F98B}"/>
              </a:ext>
            </a:extLst>
          </p:cNvPr>
          <p:cNvSpPr/>
          <p:nvPr/>
        </p:nvSpPr>
        <p:spPr>
          <a:xfrm>
            <a:off x="75385" y="3196716"/>
            <a:ext cx="3829865" cy="523220"/>
          </a:xfrm>
          <a:prstGeom prst="rect">
            <a:avLst/>
          </a:prstGeom>
        </p:spPr>
        <p:txBody>
          <a:bodyPr wrap="square">
            <a:spAutoFit/>
          </a:bodyPr>
          <a:lstStyle/>
          <a:p>
            <a:pPr lvl="0" algn="just"/>
            <a:r>
              <a:rPr lang="en-US"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Thủ công nghiệp:</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A4A8B60-385D-F04E-A3C4-0246EE0C1567}"/>
              </a:ext>
            </a:extLst>
          </p:cNvPr>
          <p:cNvSpPr/>
          <p:nvPr/>
        </p:nvSpPr>
        <p:spPr>
          <a:xfrm>
            <a:off x="0" y="4745597"/>
            <a:ext cx="3505200" cy="523220"/>
          </a:xfrm>
          <a:prstGeom prst="rect">
            <a:avLst/>
          </a:prstGeom>
        </p:spPr>
        <p:txBody>
          <a:bodyPr wrap="square">
            <a:spAutoFit/>
          </a:bodyPr>
          <a:lstStyle/>
          <a:p>
            <a:pPr lvl="0" algn="just"/>
            <a:r>
              <a:rPr lang="en-US"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Thương nghiệp:</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D819DFD-FEE9-80C4-19E7-10CDC62A71BC}"/>
              </a:ext>
            </a:extLst>
          </p:cNvPr>
          <p:cNvSpPr txBox="1"/>
          <p:nvPr/>
        </p:nvSpPr>
        <p:spPr>
          <a:xfrm>
            <a:off x="273315" y="2057293"/>
            <a:ext cx="11651984" cy="523220"/>
          </a:xfrm>
          <a:prstGeom prst="rect">
            <a:avLst/>
          </a:prstGeom>
          <a:noFill/>
        </p:spPr>
        <p:txBody>
          <a:bodyPr wrap="square" rtlCol="0">
            <a:spAutoFit/>
          </a:bodyPr>
          <a:lstStyle/>
          <a:p>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Nhà</a:t>
            </a:r>
            <a:r>
              <a:rPr lang="en-US" sz="2800" dirty="0">
                <a:solidFill>
                  <a:schemeClr val="accent5">
                    <a:lumMod val="10000"/>
                  </a:schemeClr>
                </a:solidFill>
                <a:latin typeface="Times New Roman" panose="02020603050405020304" pitchFamily="18" charset="0"/>
                <a:cs typeface="Times New Roman" panose="02020603050405020304" pitchFamily="18" charset="0"/>
              </a:rPr>
              <a:t> Lê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sơ</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coi</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trọng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và</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khuyến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khích</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phát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triển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nông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nghiệp</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30C1597B-1EBD-9139-00FA-B7A4EC4ACD16}"/>
              </a:ext>
            </a:extLst>
          </p:cNvPr>
          <p:cNvSpPr txBox="1"/>
          <p:nvPr/>
        </p:nvSpPr>
        <p:spPr>
          <a:xfrm>
            <a:off x="273315" y="2602416"/>
            <a:ext cx="8489530" cy="523220"/>
          </a:xfrm>
          <a:prstGeom prst="rect">
            <a:avLst/>
          </a:prstGeom>
          <a:noFill/>
        </p:spPr>
        <p:txBody>
          <a:bodyPr wrap="square" rtlCol="0">
            <a:spAutoFit/>
          </a:bodyPr>
          <a:lstStyle/>
          <a:p>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Sản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xuất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nhanh</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chóng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được</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phục</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hồi</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và</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phát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triển</a:t>
            </a:r>
            <a:r>
              <a:rPr lang="en-US" sz="2800" dirty="0">
                <a:solidFill>
                  <a:schemeClr val="accent5">
                    <a:lumMod val="10000"/>
                  </a:schemeClr>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0749C179-358D-4EB3-61BF-41DF018CBC91}"/>
              </a:ext>
            </a:extLst>
          </p:cNvPr>
          <p:cNvSpPr/>
          <p:nvPr/>
        </p:nvSpPr>
        <p:spPr>
          <a:xfrm>
            <a:off x="75385" y="3702802"/>
            <a:ext cx="11849914" cy="954107"/>
          </a:xfrm>
          <a:prstGeom prst="rect">
            <a:avLst/>
          </a:prstGeom>
        </p:spPr>
        <p:txBody>
          <a:bodyPr wrap="square">
            <a:spAutoFit/>
          </a:bodyPr>
          <a:lstStyle/>
          <a:p>
            <a:pPr algn="just"/>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thủ</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dệt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lụa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gốm</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hồi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chóng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A58C9A7-6ED3-29E6-238A-CFE13F4DCF15}"/>
              </a:ext>
            </a:extLst>
          </p:cNvPr>
          <p:cNvSpPr/>
          <p:nvPr/>
        </p:nvSpPr>
        <p:spPr>
          <a:xfrm>
            <a:off x="114300" y="5268817"/>
            <a:ext cx="11651985" cy="954107"/>
          </a:xfrm>
          <a:prstGeom prst="rect">
            <a:avLst/>
          </a:prstGeom>
        </p:spPr>
        <p:txBody>
          <a:bodyPr wrap="square">
            <a:spAutoFit/>
          </a:bodyPr>
          <a:lstStyle/>
          <a:p>
            <a:pPr algn="just"/>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Nội thương: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khích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chợ</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thúc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buôn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thủ</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đô</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a:t>
            </a:r>
            <a:endPar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9CCACEA-4455-BFA4-7A3F-816A66E62377}"/>
              </a:ext>
            </a:extLst>
          </p:cNvPr>
          <p:cNvSpPr txBox="1"/>
          <p:nvPr/>
        </p:nvSpPr>
        <p:spPr>
          <a:xfrm>
            <a:off x="0" y="6334780"/>
            <a:ext cx="11029950" cy="523220"/>
          </a:xfrm>
          <a:prstGeom prst="rect">
            <a:avLst/>
          </a:prstGeom>
          <a:noFill/>
        </p:spPr>
        <p:txBody>
          <a:bodyPr wrap="square">
            <a:spAutoFit/>
          </a:bodyPr>
          <a:lstStyle/>
          <a:p>
            <a:pPr algn="just">
              <a:defRP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Ngoại thương: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buôn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bán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duy</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trì</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A10DD65-D348-EDFA-98A0-3E3A0471A64F}"/>
              </a:ext>
            </a:extLst>
          </p:cNvPr>
          <p:cNvSpPr/>
          <p:nvPr/>
        </p:nvSpPr>
        <p:spPr>
          <a:xfrm>
            <a:off x="-104074" y="438757"/>
            <a:ext cx="52074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a:extLst>
              <a:ext uri="{FF2B5EF4-FFF2-40B4-BE49-F238E27FC236}">
                <a16:creationId xmlns:a16="http://schemas.microsoft.com/office/drawing/2014/main" id="{56D60DDE-C4C0-F9FC-6B88-9B5C63ED2967}"/>
              </a:ext>
            </a:extLst>
          </p:cNvPr>
          <p:cNvSpPr/>
          <p:nvPr/>
        </p:nvSpPr>
        <p:spPr>
          <a:xfrm>
            <a:off x="-25831" y="983880"/>
            <a:ext cx="52074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3304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61" y="62815"/>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7432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0" y="2022326"/>
            <a:ext cx="10872191" cy="14992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6" y="2161180"/>
            <a:ext cx="9383697"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Vị vua nào dưới triều Lê đã đưa chính quyền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phong kiến đến bước hoàn chỉnh nhất?</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6"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4267"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3888570"/>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4267"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277918" y="5668732"/>
            <a:ext cx="5294073" cy="748988"/>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4267"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Lê </a:t>
            </a:r>
            <a:r>
              <a:rPr kumimoji="0" lang="en-US" sz="4267"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Thánh</a:t>
            </a:r>
            <a:r>
              <a:rPr kumimoji="0" lang="en-US" sz="4267"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Tông</a:t>
            </a:r>
            <a:r>
              <a:rPr kumimoji="0" lang="en-US" sz="4267"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267"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2" y="4125428"/>
            <a:ext cx="4650419" cy="76944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Lê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Tổ</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4267"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49071" y="4088251"/>
            <a:ext cx="5007034" cy="748988"/>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4267"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Lê </a:t>
            </a:r>
            <a:r>
              <a:rPr kumimoji="0" lang="en-US" sz="4267"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4267"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Tông</a:t>
            </a:r>
            <a:r>
              <a:rPr kumimoji="0" lang="en-US" sz="4267"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267"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28145" y="5704640"/>
            <a:ext cx="4650419" cy="748988"/>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4267"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4267"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Lê </a:t>
            </a:r>
            <a:r>
              <a:rPr kumimoji="0" lang="en-US" sz="4267"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Hiến</a:t>
            </a:r>
            <a:r>
              <a:rPr kumimoji="0" lang="en-US" sz="4267"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Tông</a:t>
            </a:r>
            <a:r>
              <a:rPr kumimoji="0" lang="en-US" sz="4267"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267"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397916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subTnLst>
                                    <p:audio>
                                      <p:cMediaNode>
                                        <p:cTn display="0" masterRel="sameClick">
                                          <p:stCondLst>
                                            <p:cond evt="begin" delay="0">
                                              <p:tn val="50"/>
                                            </p:cond>
                                          </p:stCondLst>
                                          <p:endCondLst>
                                            <p:cond evt="onStopAudio" delay="0">
                                              <p:tgtEl>
                                                <p:sldTgt/>
                                              </p:tgtEl>
                                            </p:cond>
                                          </p:endCondLst>
                                        </p:cTn>
                                        <p:tgtEl>
                                          <p:sndTgt r:embed="rId10" name="tra loi chinh xac.wav"/>
                                        </p:tgtEl>
                                      </p:cMediaNode>
                                    </p:audio>
                                  </p:sub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subTnLst>
                                    <p:audio>
                                      <p:cMediaNode>
                                        <p:cTn display="0" masterRel="sameClick">
                                          <p:stCondLst>
                                            <p:cond evt="begin" delay="0">
                                              <p:tn val="81"/>
                                            </p:cond>
                                          </p:stCondLst>
                                          <p:endCondLst>
                                            <p:cond evt="onStopAudio" delay="0">
                                              <p:tgtEl>
                                                <p:sldTgt/>
                                              </p:tgtEl>
                                            </p:cond>
                                          </p:endCondLst>
                                        </p:cTn>
                                        <p:tgtEl>
                                          <p:sndTgt r:embed="rId11" name="tra loi sai - dung cuoc choi.wav"/>
                                        </p:tgtEl>
                                      </p:cMediaNode>
                                    </p:audio>
                                  </p:sub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subTnLst>
                                    <p:audio>
                                      <p:cMediaNode>
                                        <p:cTn display="0" masterRel="sameClick">
                                          <p:stCondLst>
                                            <p:cond evt="begin" delay="0">
                                              <p:tn val="112"/>
                                            </p:cond>
                                          </p:stCondLst>
                                          <p:endCondLst>
                                            <p:cond evt="onStopAudio" delay="0">
                                              <p:tgtEl>
                                                <p:sldTgt/>
                                              </p:tgtEl>
                                            </p:cond>
                                          </p:endCondLst>
                                        </p:cTn>
                                        <p:tgtEl>
                                          <p:sndTgt r:embed="rId11" name="tra loi sai - dung cuoc choi.wav"/>
                                        </p:tgtEl>
                                      </p:cMediaNode>
                                    </p:audio>
                                  </p:sub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subTnLst>
                                    <p:audio>
                                      <p:cMediaNode>
                                        <p:cTn display="0" masterRel="sameClick">
                                          <p:stCondLst>
                                            <p:cond evt="begin" delay="0">
                                              <p:tn val="143"/>
                                            </p:cond>
                                          </p:stCondLst>
                                          <p:endCondLst>
                                            <p:cond evt="onStopAudio" delay="0">
                                              <p:tgtEl>
                                                <p:sldTgt/>
                                              </p:tgtEl>
                                            </p:cond>
                                          </p:endCondLst>
                                        </p:cTn>
                                        <p:tgtEl>
                                          <p:sndTgt r:embed="rId11" name="tra loi sai - dung cuoc choi.wav"/>
                                        </p:tgtEl>
                                      </p:cMediaNode>
                                    </p:audio>
                                  </p:sub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2EBCB6E-4753-B2B0-85AA-9AF89919E6DF}"/>
              </a:ext>
            </a:extLst>
          </p:cNvPr>
          <p:cNvSpPr/>
          <p:nvPr/>
        </p:nvSpPr>
        <p:spPr>
          <a:xfrm>
            <a:off x="0" y="0"/>
            <a:ext cx="12192000" cy="9715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So </a:t>
            </a:r>
            <a:r>
              <a:rPr lang="en-US" sz="3200" dirty="0" err="1">
                <a:solidFill>
                  <a:srgbClr val="FF0000"/>
                </a:solidFill>
                <a:latin typeface="Times New Roman" panose="02020603050405020304" pitchFamily="18" charset="0"/>
                <a:cs typeface="Times New Roman" panose="02020603050405020304" pitchFamily="18" charset="0"/>
              </a:rPr>
              <a:t>sánh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Lê </a:t>
            </a:r>
            <a:r>
              <a:rPr lang="en-US" sz="3200" dirty="0" err="1">
                <a:solidFill>
                  <a:srgbClr val="FF0000"/>
                </a:solidFill>
                <a:latin typeface="Times New Roman" panose="02020603050405020304" pitchFamily="18" charset="0"/>
                <a:cs typeface="Times New Roman" panose="02020603050405020304" pitchFamily="18" charset="0"/>
              </a:rPr>
              <a:t>sơ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Trần</a:t>
            </a:r>
            <a:r>
              <a:rPr lang="en-US" sz="32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7" name="Table 7">
            <a:extLst>
              <a:ext uri="{FF2B5EF4-FFF2-40B4-BE49-F238E27FC236}">
                <a16:creationId xmlns:a16="http://schemas.microsoft.com/office/drawing/2014/main" id="{C8E23735-2159-99AD-DEB1-CC876B4E2D8D}"/>
              </a:ext>
            </a:extLst>
          </p:cNvPr>
          <p:cNvGraphicFramePr>
            <a:graphicFrameLocks noGrp="1"/>
          </p:cNvGraphicFramePr>
          <p:nvPr>
            <p:extLst>
              <p:ext uri="{D42A27DB-BD31-4B8C-83A1-F6EECF244321}">
                <p14:modId xmlns:p14="http://schemas.microsoft.com/office/powerpoint/2010/main" val="3172285871"/>
              </p:ext>
            </p:extLst>
          </p:nvPr>
        </p:nvGraphicFramePr>
        <p:xfrm>
          <a:off x="0" y="971549"/>
          <a:ext cx="12163423" cy="5886451"/>
        </p:xfrm>
        <a:graphic>
          <a:graphicData uri="http://schemas.openxmlformats.org/drawingml/2006/table">
            <a:tbl>
              <a:tblPr firstRow="1" bandRow="1">
                <a:tableStyleId>{8799B23B-EC83-4686-B30A-512413B5E67A}</a:tableStyleId>
              </a:tblPr>
              <a:tblGrid>
                <a:gridCol w="1140321">
                  <a:extLst>
                    <a:ext uri="{9D8B030D-6E8A-4147-A177-3AD203B41FA5}">
                      <a16:colId xmlns:a16="http://schemas.microsoft.com/office/drawing/2014/main" val="297456109"/>
                    </a:ext>
                  </a:extLst>
                </a:gridCol>
                <a:gridCol w="1368385">
                  <a:extLst>
                    <a:ext uri="{9D8B030D-6E8A-4147-A177-3AD203B41FA5}">
                      <a16:colId xmlns:a16="http://schemas.microsoft.com/office/drawing/2014/main" val="3657230048"/>
                    </a:ext>
                  </a:extLst>
                </a:gridCol>
                <a:gridCol w="5017412">
                  <a:extLst>
                    <a:ext uri="{9D8B030D-6E8A-4147-A177-3AD203B41FA5}">
                      <a16:colId xmlns:a16="http://schemas.microsoft.com/office/drawing/2014/main" val="1947094463"/>
                    </a:ext>
                  </a:extLst>
                </a:gridCol>
                <a:gridCol w="4637305">
                  <a:extLst>
                    <a:ext uri="{9D8B030D-6E8A-4147-A177-3AD203B41FA5}">
                      <a16:colId xmlns:a16="http://schemas.microsoft.com/office/drawing/2014/main" val="1484874005"/>
                    </a:ext>
                  </a:extLst>
                </a:gridCol>
              </a:tblGrid>
              <a:tr h="653703">
                <a:tc gridSpan="2">
                  <a:txBody>
                    <a:bodyPr/>
                    <a:lstStyle/>
                    <a:p>
                      <a:pPr algn="ctr"/>
                      <a:r>
                        <a:rPr lang="en-US" sz="2800" dirty="0">
                          <a:solidFill>
                            <a:srgbClr val="0070C0"/>
                          </a:solidFill>
                          <a:latin typeface="Times New Roman" panose="02020603050405020304" pitchFamily="18" charset="0"/>
                          <a:cs typeface="Times New Roman" panose="02020603050405020304" pitchFamily="18" charset="0"/>
                        </a:rPr>
                        <a:t>So </a:t>
                      </a:r>
                      <a:r>
                        <a:rPr lang="en-US" sz="2800" dirty="0" err="1">
                          <a:solidFill>
                            <a:srgbClr val="0070C0"/>
                          </a:solidFill>
                          <a:latin typeface="Times New Roman" panose="02020603050405020304" pitchFamily="18" charset="0"/>
                          <a:cs typeface="Times New Roman" panose="02020603050405020304" pitchFamily="18" charset="0"/>
                        </a:rPr>
                        <a:t>sánh</a:t>
                      </a: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hMerge="1">
                  <a:txBody>
                    <a:bodyPr/>
                    <a:lstStyle/>
                    <a:p>
                      <a:endParaRPr lang="en-US" dirty="0">
                        <a:no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ctr"/>
                      <a:r>
                        <a:rPr lang="en-US" sz="2800" dirty="0" err="1">
                          <a:solidFill>
                            <a:srgbClr val="0070C0"/>
                          </a:solidFill>
                          <a:latin typeface="Times New Roman" panose="02020603050405020304" pitchFamily="18" charset="0"/>
                          <a:cs typeface="Times New Roman" panose="02020603050405020304" pitchFamily="18" charset="0"/>
                        </a:rPr>
                        <a:t>Thời</a:t>
                      </a:r>
                      <a:r>
                        <a:rPr lang="en-US" sz="2800" dirty="0">
                          <a:solidFill>
                            <a:srgbClr val="0070C0"/>
                          </a:solidFill>
                          <a:latin typeface="Times New Roman" panose="02020603050405020304" pitchFamily="18" charset="0"/>
                          <a:cs typeface="Times New Roman" panose="02020603050405020304" pitchFamily="18" charset="0"/>
                        </a:rPr>
                        <a:t> Lê </a:t>
                      </a:r>
                      <a:r>
                        <a:rPr lang="en-US" sz="2800" dirty="0" err="1">
                          <a:solidFill>
                            <a:srgbClr val="0070C0"/>
                          </a:solidFill>
                          <a:latin typeface="Times New Roman" panose="02020603050405020304" pitchFamily="18" charset="0"/>
                          <a:cs typeface="Times New Roman" panose="02020603050405020304" pitchFamily="18" charset="0"/>
                        </a:rPr>
                        <a:t>sơ</a:t>
                      </a: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ct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Thời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Trần</a:t>
                      </a: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extLst>
                  <a:ext uri="{0D108BD9-81ED-4DB2-BD59-A6C34878D82A}">
                    <a16:rowId xmlns:a16="http://schemas.microsoft.com/office/drawing/2014/main" val="3238561257"/>
                  </a:ext>
                </a:extLst>
              </a:tr>
              <a:tr h="1134804">
                <a:tc gridSpan="2">
                  <a:txBody>
                    <a:bodyPr/>
                    <a:lstStyle/>
                    <a:p>
                      <a:pPr algn="ctr"/>
                      <a:r>
                        <a:rPr lang="en-US" sz="2800" dirty="0" err="1">
                          <a:solidFill>
                            <a:srgbClr val="0070C0"/>
                          </a:solidFill>
                          <a:latin typeface="Times New Roman" panose="02020603050405020304" pitchFamily="18" charset="0"/>
                          <a:cs typeface="Times New Roman" panose="02020603050405020304" pitchFamily="18" charset="0"/>
                        </a:rPr>
                        <a:t>Giống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nhau</a:t>
                      </a: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hMerge="1">
                  <a:txBody>
                    <a:bodyPr/>
                    <a:lstStyle/>
                    <a:p>
                      <a:endParaRPr lang="en-US">
                        <a:no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gridSpan="2">
                  <a:txBody>
                    <a:bodyPr/>
                    <a:lstStyle/>
                    <a:p>
                      <a:pPr algn="ct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871375586"/>
                  </a:ext>
                </a:extLst>
              </a:tr>
              <a:tr h="1153609">
                <a:tc rowSpan="2">
                  <a:txBody>
                    <a:bodyPr/>
                    <a:lstStyle/>
                    <a:p>
                      <a:pPr algn="ctr"/>
                      <a:r>
                        <a:rPr lang="en-US" sz="2800" dirty="0" err="1">
                          <a:solidFill>
                            <a:srgbClr val="0070C0"/>
                          </a:solidFill>
                          <a:latin typeface="Times New Roman" panose="02020603050405020304" pitchFamily="18" charset="0"/>
                          <a:cs typeface="Times New Roman" panose="02020603050405020304" pitchFamily="18" charset="0"/>
                        </a:rPr>
                        <a:t>Khác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nhau</a:t>
                      </a: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ctr"/>
                      <a:r>
                        <a:rPr lang="en-US" sz="2800" dirty="0" err="1">
                          <a:solidFill>
                            <a:srgbClr val="0070C0"/>
                          </a:solidFill>
                          <a:latin typeface="Times New Roman" panose="02020603050405020304" pitchFamily="18" charset="0"/>
                          <a:cs typeface="Times New Roman" panose="02020603050405020304" pitchFamily="18" charset="0"/>
                        </a:rPr>
                        <a:t>Nông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nghiệp</a:t>
                      </a: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ctr"/>
                      <a:endParaRPr lang="en-US" sz="280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extLst>
                  <a:ext uri="{0D108BD9-81ED-4DB2-BD59-A6C34878D82A}">
                    <a16:rowId xmlns:a16="http://schemas.microsoft.com/office/drawing/2014/main" val="4016816496"/>
                  </a:ext>
                </a:extLst>
              </a:tr>
              <a:tr h="2944335">
                <a:tc vMerge="1">
                  <a:txBody>
                    <a:bodyPr/>
                    <a:lstStyle/>
                    <a:p>
                      <a:endParaRPr lang="en-US">
                        <a:no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ctr"/>
                      <a:r>
                        <a:rPr lang="en-US" sz="2800" dirty="0" err="1">
                          <a:solidFill>
                            <a:srgbClr val="0070C0"/>
                          </a:solidFill>
                          <a:latin typeface="Times New Roman" panose="02020603050405020304" pitchFamily="18" charset="0"/>
                          <a:cs typeface="Times New Roman" panose="02020603050405020304" pitchFamily="18" charset="0"/>
                        </a:rPr>
                        <a:t>Thủ</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công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nghiệp</a:t>
                      </a: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ct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tc>
                  <a:txBody>
                    <a:bodyPr/>
                    <a:lstStyle/>
                    <a:p>
                      <a:pPr algn="ctr"/>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FFFFFF"/>
                    </a:solidFill>
                  </a:tcPr>
                </a:tc>
                <a:extLst>
                  <a:ext uri="{0D108BD9-81ED-4DB2-BD59-A6C34878D82A}">
                    <a16:rowId xmlns:a16="http://schemas.microsoft.com/office/drawing/2014/main" val="1471419959"/>
                  </a:ext>
                </a:extLst>
              </a:tr>
            </a:tbl>
          </a:graphicData>
        </a:graphic>
      </p:graphicFrame>
      <p:sp>
        <p:nvSpPr>
          <p:cNvPr id="9" name="TextBox 8">
            <a:extLst>
              <a:ext uri="{FF2B5EF4-FFF2-40B4-BE49-F238E27FC236}">
                <a16:creationId xmlns:a16="http://schemas.microsoft.com/office/drawing/2014/main" id="{35FF9FA6-C735-72AD-2AF8-189C6716776B}"/>
              </a:ext>
            </a:extLst>
          </p:cNvPr>
          <p:cNvSpPr txBox="1"/>
          <p:nvPr/>
        </p:nvSpPr>
        <p:spPr>
          <a:xfrm>
            <a:off x="2971800" y="1655297"/>
            <a:ext cx="8858250" cy="523220"/>
          </a:xfrm>
          <a:prstGeom prst="rect">
            <a:avLst/>
          </a:prstGeom>
          <a:noFill/>
        </p:spPr>
        <p:txBody>
          <a:bodyPr wrap="square" rtlCol="0">
            <a:spAutoFit/>
          </a:bodyPr>
          <a:lstStyle/>
          <a:p>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Đều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coi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trọng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khuyến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khích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triển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nghiệp</a:t>
            </a:r>
            <a:r>
              <a:rPr lang="en-US" sz="2800" dirty="0">
                <a:solidFill>
                  <a:srgbClr val="C00000"/>
                </a:solidFill>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5CF97541-836B-D219-9D09-EE4F2E24A368}"/>
              </a:ext>
            </a:extLst>
          </p:cNvPr>
          <p:cNvSpPr txBox="1"/>
          <p:nvPr/>
        </p:nvSpPr>
        <p:spPr>
          <a:xfrm>
            <a:off x="2971800" y="2120361"/>
            <a:ext cx="8858250" cy="523220"/>
          </a:xfrm>
          <a:prstGeom prst="rect">
            <a:avLst/>
          </a:prstGeom>
          <a:noFill/>
        </p:spPr>
        <p:txBody>
          <a:bodyPr wrap="square" rtlCol="0">
            <a:spAutoFit/>
          </a:bodyPr>
          <a:lstStyle/>
          <a:p>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Thủ</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nghiệp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thương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nghiệp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cũng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triển</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197239A-C98C-815D-6B9C-CABE776BEF82}"/>
              </a:ext>
            </a:extLst>
          </p:cNvPr>
          <p:cNvSpPr txBox="1"/>
          <p:nvPr/>
        </p:nvSpPr>
        <p:spPr>
          <a:xfrm>
            <a:off x="2667000" y="2850219"/>
            <a:ext cx="4762500" cy="954107"/>
          </a:xfrm>
          <a:prstGeom prst="rect">
            <a:avLst/>
          </a:prstGeom>
          <a:noFill/>
        </p:spPr>
        <p:txBody>
          <a:bodyPr wrap="square" rtlCol="0">
            <a:spAutoFit/>
          </a:bodyPr>
          <a:lstStyle/>
          <a:p>
            <a:pPr algn="ctr"/>
            <a:r>
              <a:rPr lang="en-US" sz="2800" dirty="0" err="1">
                <a:solidFill>
                  <a:schemeClr val="accent5">
                    <a:lumMod val="10000"/>
                  </a:schemeClr>
                </a:solidFill>
                <a:latin typeface="Times New Roman" panose="02020603050405020304" pitchFamily="18" charset="0"/>
                <a:cs typeface="Times New Roman" panose="02020603050405020304" pitchFamily="18" charset="0"/>
              </a:rPr>
              <a:t>Đặt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phép</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quân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điền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định</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kì</a:t>
            </a:r>
            <a:r>
              <a:rPr lang="en-US" sz="2800" dirty="0">
                <a:solidFill>
                  <a:schemeClr val="accent5">
                    <a:lumMod val="10000"/>
                  </a:schemeClr>
                </a:solidFill>
                <a:latin typeface="Times New Roman" panose="02020603050405020304" pitchFamily="18" charset="0"/>
                <a:cs typeface="Times New Roman" panose="02020603050405020304" pitchFamily="18" charset="0"/>
              </a:rPr>
              <a:t> chia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đều</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ruộng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công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làng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xã</a:t>
            </a:r>
            <a:r>
              <a:rPr lang="en-US" sz="2800" dirty="0">
                <a:solidFill>
                  <a:schemeClr val="accent5">
                    <a:lumMod val="10000"/>
                  </a:schemeClr>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063C51E0-9AF2-A5F1-E2BF-7E1EA4F75B6A}"/>
              </a:ext>
            </a:extLst>
          </p:cNvPr>
          <p:cNvSpPr txBox="1"/>
          <p:nvPr/>
        </p:nvSpPr>
        <p:spPr>
          <a:xfrm>
            <a:off x="7981948" y="2838229"/>
            <a:ext cx="4181475" cy="954107"/>
          </a:xfrm>
          <a:prstGeom prst="rect">
            <a:avLst/>
          </a:prstGeom>
          <a:noFill/>
        </p:spPr>
        <p:txBody>
          <a:bodyPr wrap="square" rtlCol="0">
            <a:spAutoFit/>
          </a:bodyPr>
          <a:lstStyle/>
          <a:p>
            <a:pPr algn="ctr"/>
            <a:r>
              <a:rPr lang="en-US" sz="2800" dirty="0">
                <a:solidFill>
                  <a:schemeClr val="accent5">
                    <a:lumMod val="10000"/>
                  </a:schemeClr>
                </a:solidFill>
                <a:latin typeface="Times New Roman" panose="02020603050405020304" pitchFamily="18" charset="0"/>
                <a:cs typeface="Times New Roman" panose="02020603050405020304" pitchFamily="18" charset="0"/>
              </a:rPr>
              <a:t>Cho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phép</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lập</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điền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trang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thái</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ấp</a:t>
            </a:r>
            <a:endParaRPr lang="en-US" sz="2800" dirty="0">
              <a:solidFill>
                <a:schemeClr val="accent5">
                  <a:lumMod val="1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6E9092F-19C7-4621-5249-C5AD652D514A}"/>
              </a:ext>
            </a:extLst>
          </p:cNvPr>
          <p:cNvSpPr txBox="1"/>
          <p:nvPr/>
        </p:nvSpPr>
        <p:spPr>
          <a:xfrm>
            <a:off x="2528887" y="4079318"/>
            <a:ext cx="5038725" cy="2246769"/>
          </a:xfrm>
          <a:prstGeom prst="rect">
            <a:avLst/>
          </a:prstGeom>
          <a:noFill/>
        </p:spPr>
        <p:txBody>
          <a:bodyPr wrap="square" rtlCol="0">
            <a:spAutoFit/>
          </a:bodyPr>
          <a:lstStyle/>
          <a:p>
            <a:pPr algn="ctr"/>
            <a:r>
              <a:rPr lang="en-US" sz="2800" dirty="0" err="1">
                <a:solidFill>
                  <a:schemeClr val="accent5">
                    <a:lumMod val="10000"/>
                  </a:schemeClr>
                </a:solidFill>
                <a:latin typeface="Times New Roman" panose="02020603050405020304" pitchFamily="18" charset="0"/>
                <a:cs typeface="Times New Roman" panose="02020603050405020304" pitchFamily="18" charset="0"/>
              </a:rPr>
              <a:t>Thủ</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công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nghiệp</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truyền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thống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phát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triển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nhanh</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chóng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hình</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thành</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những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làng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nghề</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chuyên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nghiệp</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Đặc</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biệt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nghề</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sản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xuất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gốm</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sứ</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xuất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khẩu</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cũng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phát</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triển</a:t>
            </a:r>
            <a:r>
              <a:rPr lang="en-US" sz="2800" dirty="0">
                <a:solidFill>
                  <a:schemeClr val="accent5">
                    <a:lumMod val="10000"/>
                  </a:schemeClr>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EB045E7-2900-C08D-1B07-D48A9C64E128}"/>
              </a:ext>
            </a:extLst>
          </p:cNvPr>
          <p:cNvSpPr txBox="1"/>
          <p:nvPr/>
        </p:nvSpPr>
        <p:spPr>
          <a:xfrm>
            <a:off x="7429500" y="4265683"/>
            <a:ext cx="4762500" cy="1815882"/>
          </a:xfrm>
          <a:prstGeom prst="rect">
            <a:avLst/>
          </a:prstGeom>
          <a:noFill/>
        </p:spPr>
        <p:txBody>
          <a:bodyPr wrap="square" rtlCol="0">
            <a:spAutoFit/>
          </a:bodyPr>
          <a:lstStyle/>
          <a:p>
            <a:pPr algn="ctr"/>
            <a:r>
              <a:rPr lang="en-US" sz="2800" dirty="0" err="1">
                <a:solidFill>
                  <a:schemeClr val="accent5">
                    <a:lumMod val="10000"/>
                  </a:schemeClr>
                </a:solidFill>
                <a:latin typeface="Times New Roman" panose="02020603050405020304" pitchFamily="18" charset="0"/>
                <a:cs typeface="Times New Roman" panose="02020603050405020304" pitchFamily="18" charset="0"/>
              </a:rPr>
              <a:t>Hình</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thành</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nhiều</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làng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nghề</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phường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nghề</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sản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phẩm</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thủ</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công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làm</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ra</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đa</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dạng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nhưng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chỉ</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buôn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bán</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trong</a:t>
            </a:r>
            <a:r>
              <a:rPr lang="en-US" sz="2800" dirty="0">
                <a:solidFill>
                  <a:schemeClr val="accent5">
                    <a:lumMod val="1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10000"/>
                  </a:schemeClr>
                </a:solidFill>
                <a:latin typeface="Times New Roman" panose="02020603050405020304" pitchFamily="18" charset="0"/>
                <a:cs typeface="Times New Roman" panose="02020603050405020304" pitchFamily="18" charset="0"/>
              </a:rPr>
              <a:t>nước</a:t>
            </a:r>
            <a:endParaRPr lang="en-US" sz="2800" dirty="0">
              <a:solidFill>
                <a:schemeClr val="accent5">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25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073096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ĐẠI VIỆT THỜI LÊ SƠ</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(TIẾT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a:extLst>
              <a:ext uri="{FF2B5EF4-FFF2-40B4-BE49-F238E27FC236}">
                <a16:creationId xmlns:a16="http://schemas.microsoft.com/office/drawing/2014/main" id="{C1CF565D-139F-FA45-AEB1-6D9B9E5B05CF}"/>
              </a:ext>
            </a:extLst>
          </p:cNvPr>
          <p:cNvSpPr/>
          <p:nvPr/>
        </p:nvSpPr>
        <p:spPr>
          <a:xfrm>
            <a:off x="-25831" y="754819"/>
            <a:ext cx="520743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4" name="Rectangle 3">
            <a:extLst>
              <a:ext uri="{FF2B5EF4-FFF2-40B4-BE49-F238E27FC236}">
                <a16:creationId xmlns:a16="http://schemas.microsoft.com/office/drawing/2014/main" id="{D08CAFBC-07FF-B5B2-5617-69237875B179}"/>
              </a:ext>
            </a:extLst>
          </p:cNvPr>
          <p:cNvSpPr/>
          <p:nvPr/>
        </p:nvSpPr>
        <p:spPr>
          <a:xfrm>
            <a:off x="-25830" y="1408570"/>
            <a:ext cx="390525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8519FC96-F13E-03E5-1824-2E800DE4BF88}"/>
              </a:ext>
            </a:extLst>
          </p:cNvPr>
          <p:cNvSpPr/>
          <p:nvPr/>
        </p:nvSpPr>
        <p:spPr>
          <a:xfrm>
            <a:off x="190501" y="2276233"/>
            <a:ext cx="4991100" cy="3153017"/>
          </a:xfrm>
          <a:prstGeom prst="roundRect">
            <a:avLst/>
          </a:prstGeom>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phiếu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endParaRPr lang="en-US" sz="3600" b="1" dirty="0">
              <a:solidFill>
                <a:srgbClr val="FF0000"/>
              </a:solidFill>
              <a:latin typeface="Times New Roman" panose="02020603050405020304" pitchFamily="18" charset="0"/>
              <a:cs typeface="Times New Roman" panose="02020603050405020304" pitchFamily="18" charset="0"/>
            </a:endParaRPr>
          </a:p>
          <a:p>
            <a:pPr algn="ctr"/>
            <a:r>
              <a:rPr lang="en-US" sz="3600" b="1" dirty="0">
                <a:solidFill>
                  <a:srgbClr val="0070C0"/>
                </a:solidFill>
                <a:latin typeface="Times New Roman" panose="02020603050405020304" pitchFamily="18" charset="0"/>
                <a:cs typeface="Times New Roman" panose="02020603050405020304" pitchFamily="18" charset="0"/>
              </a:rPr>
              <a:t>(</a:t>
            </a:r>
            <a:r>
              <a:rPr lang="en-US" sz="3600" b="1" dirty="0" err="1">
                <a:solidFill>
                  <a:srgbClr val="0070C0"/>
                </a:solidFill>
                <a:latin typeface="Times New Roman" panose="02020603050405020304" pitchFamily="18" charset="0"/>
                <a:cs typeface="Times New Roman" panose="02020603050405020304" pitchFamily="18" charset="0"/>
              </a:rPr>
              <a:t>làm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việc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theo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cặp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đôi</a:t>
            </a:r>
            <a:r>
              <a:rPr lang="en-US" sz="3600" b="1" dirty="0">
                <a:solidFill>
                  <a:srgbClr val="0070C0"/>
                </a:solidFill>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889769F8-2780-C38C-B56E-5457CD0CD6CD}"/>
              </a:ext>
            </a:extLst>
          </p:cNvPr>
          <p:cNvPicPr>
            <a:picLocks noChangeAspect="1"/>
          </p:cNvPicPr>
          <p:nvPr/>
        </p:nvPicPr>
        <p:blipFill>
          <a:blip r:embed="rId2"/>
          <a:stretch>
            <a:fillRect/>
          </a:stretch>
        </p:blipFill>
        <p:spPr>
          <a:xfrm>
            <a:off x="5425441" y="867102"/>
            <a:ext cx="6766560" cy="5868978"/>
          </a:xfrm>
          <a:prstGeom prst="rect">
            <a:avLst/>
          </a:prstGeom>
        </p:spPr>
      </p:pic>
    </p:spTree>
    <p:extLst>
      <p:ext uri="{BB962C8B-B14F-4D97-AF65-F5344CB8AC3E}">
        <p14:creationId xmlns:p14="http://schemas.microsoft.com/office/powerpoint/2010/main" val="381867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41D81E98-D31A-990F-8997-73AC184F8B7B}"/>
              </a:ext>
            </a:extLst>
          </p:cNvPr>
          <p:cNvSpPr txBox="1"/>
          <p:nvPr/>
        </p:nvSpPr>
        <p:spPr>
          <a:xfrm>
            <a:off x="139691" y="6273225"/>
            <a:ext cx="8202203" cy="584775"/>
          </a:xfrm>
          <a:prstGeom prst="rect">
            <a:avLst/>
          </a:prstGeom>
          <a:noFill/>
        </p:spPr>
        <p:txBody>
          <a:bodyPr wrap="squar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SƠ ĐỒ XÃ HỘI THỜI LÊ SƠ</a:t>
            </a:r>
          </a:p>
        </p:txBody>
      </p:sp>
      <p:pic>
        <p:nvPicPr>
          <p:cNvPr id="105" name="Picture 104">
            <a:extLst>
              <a:ext uri="{FF2B5EF4-FFF2-40B4-BE49-F238E27FC236}">
                <a16:creationId xmlns:a16="http://schemas.microsoft.com/office/drawing/2014/main" id="{47146DAF-7FD0-B899-E7A9-15E5F3B84B3E}"/>
              </a:ext>
            </a:extLst>
          </p:cNvPr>
          <p:cNvPicPr>
            <a:picLocks noChangeAspect="1"/>
          </p:cNvPicPr>
          <p:nvPr/>
        </p:nvPicPr>
        <p:blipFill>
          <a:blip r:embed="rId2"/>
          <a:stretch>
            <a:fillRect/>
          </a:stretch>
        </p:blipFill>
        <p:spPr>
          <a:xfrm>
            <a:off x="139691" y="0"/>
            <a:ext cx="8918260" cy="6096000"/>
          </a:xfrm>
          <a:prstGeom prst="rect">
            <a:avLst/>
          </a:prstGeom>
        </p:spPr>
      </p:pic>
      <p:sp>
        <p:nvSpPr>
          <p:cNvPr id="84" name="TextBox 83">
            <a:extLst>
              <a:ext uri="{FF2B5EF4-FFF2-40B4-BE49-F238E27FC236}">
                <a16:creationId xmlns:a16="http://schemas.microsoft.com/office/drawing/2014/main" id="{758F4D50-72D8-91E2-8506-29FB604F33AF}"/>
              </a:ext>
            </a:extLst>
          </p:cNvPr>
          <p:cNvSpPr txBox="1"/>
          <p:nvPr/>
        </p:nvSpPr>
        <p:spPr>
          <a:xfrm>
            <a:off x="9897979" y="29393"/>
            <a:ext cx="2154329" cy="1569660"/>
          </a:xfrm>
          <a:prstGeom prst="rect">
            <a:avLst/>
          </a:prstGeom>
          <a:noFill/>
        </p:spPr>
        <p:txBody>
          <a:bodyPr wrap="squar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VUA, QUAN LẠI</a:t>
            </a:r>
          </a:p>
        </p:txBody>
      </p:sp>
      <p:sp>
        <p:nvSpPr>
          <p:cNvPr id="85" name="TextBox 84">
            <a:extLst>
              <a:ext uri="{FF2B5EF4-FFF2-40B4-BE49-F238E27FC236}">
                <a16:creationId xmlns:a16="http://schemas.microsoft.com/office/drawing/2014/main" id="{A5F1CF60-7261-9F6B-44E6-94168F592116}"/>
              </a:ext>
            </a:extLst>
          </p:cNvPr>
          <p:cNvSpPr txBox="1"/>
          <p:nvPr/>
        </p:nvSpPr>
        <p:spPr>
          <a:xfrm>
            <a:off x="9897980" y="5708794"/>
            <a:ext cx="2154329" cy="1077218"/>
          </a:xfrm>
          <a:prstGeom prst="rect">
            <a:avLst/>
          </a:prstGeom>
          <a:noFill/>
        </p:spPr>
        <p:txBody>
          <a:bodyPr wrap="squar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NÔNG DÂN</a:t>
            </a:r>
          </a:p>
        </p:txBody>
      </p:sp>
      <p:sp>
        <p:nvSpPr>
          <p:cNvPr id="86" name="TextBox 85">
            <a:extLst>
              <a:ext uri="{FF2B5EF4-FFF2-40B4-BE49-F238E27FC236}">
                <a16:creationId xmlns:a16="http://schemas.microsoft.com/office/drawing/2014/main" id="{1779ABFF-EF20-4EBF-8D59-8CBF9722E96E}"/>
              </a:ext>
            </a:extLst>
          </p:cNvPr>
          <p:cNvSpPr txBox="1"/>
          <p:nvPr/>
        </p:nvSpPr>
        <p:spPr>
          <a:xfrm>
            <a:off x="9897980" y="4086038"/>
            <a:ext cx="2154329" cy="1077218"/>
          </a:xfrm>
          <a:prstGeom prst="rect">
            <a:avLst/>
          </a:prstGeom>
          <a:noFill/>
        </p:spPr>
        <p:txBody>
          <a:bodyPr wrap="squar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THỢ THỦ CÔNG </a:t>
            </a:r>
          </a:p>
        </p:txBody>
      </p:sp>
      <p:sp>
        <p:nvSpPr>
          <p:cNvPr id="87" name="TextBox 86">
            <a:extLst>
              <a:ext uri="{FF2B5EF4-FFF2-40B4-BE49-F238E27FC236}">
                <a16:creationId xmlns:a16="http://schemas.microsoft.com/office/drawing/2014/main" id="{DEA0AB30-3B7B-643A-FC2A-F5F1FE0D7AEA}"/>
              </a:ext>
            </a:extLst>
          </p:cNvPr>
          <p:cNvSpPr txBox="1"/>
          <p:nvPr/>
        </p:nvSpPr>
        <p:spPr>
          <a:xfrm>
            <a:off x="9897980" y="1764160"/>
            <a:ext cx="2154329" cy="1077218"/>
          </a:xfrm>
          <a:prstGeom prst="rect">
            <a:avLst/>
          </a:prstGeom>
          <a:noFill/>
        </p:spPr>
        <p:txBody>
          <a:bodyPr wrap="squar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THƯƠNG NHÂN</a:t>
            </a:r>
          </a:p>
        </p:txBody>
      </p:sp>
      <p:sp>
        <p:nvSpPr>
          <p:cNvPr id="88" name="TextBox 87">
            <a:extLst>
              <a:ext uri="{FF2B5EF4-FFF2-40B4-BE49-F238E27FC236}">
                <a16:creationId xmlns:a16="http://schemas.microsoft.com/office/drawing/2014/main" id="{36231F72-1F25-D63D-4017-CB477C2DD600}"/>
              </a:ext>
            </a:extLst>
          </p:cNvPr>
          <p:cNvSpPr txBox="1"/>
          <p:nvPr/>
        </p:nvSpPr>
        <p:spPr>
          <a:xfrm>
            <a:off x="9897980" y="3171049"/>
            <a:ext cx="2154329" cy="584775"/>
          </a:xfrm>
          <a:prstGeom prst="rect">
            <a:avLst/>
          </a:prstGeom>
          <a:noFill/>
        </p:spPr>
        <p:txBody>
          <a:bodyPr wrap="square" rtlCol="0">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NÔ TÌ</a:t>
            </a:r>
          </a:p>
        </p:txBody>
      </p:sp>
      <p:sp>
        <p:nvSpPr>
          <p:cNvPr id="107" name="Rectangle 106">
            <a:extLst>
              <a:ext uri="{FF2B5EF4-FFF2-40B4-BE49-F238E27FC236}">
                <a16:creationId xmlns:a16="http://schemas.microsoft.com/office/drawing/2014/main" id="{B70ED262-97F4-B92F-920E-689ABE0BC7DC}"/>
              </a:ext>
            </a:extLst>
          </p:cNvPr>
          <p:cNvSpPr/>
          <p:nvPr/>
        </p:nvSpPr>
        <p:spPr>
          <a:xfrm>
            <a:off x="139691" y="3612800"/>
            <a:ext cx="1404362" cy="2510209"/>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VUA QUAN LẠI</a:t>
            </a:r>
          </a:p>
        </p:txBody>
      </p:sp>
      <p:sp>
        <p:nvSpPr>
          <p:cNvPr id="108" name="Rectangle 107">
            <a:extLst>
              <a:ext uri="{FF2B5EF4-FFF2-40B4-BE49-F238E27FC236}">
                <a16:creationId xmlns:a16="http://schemas.microsoft.com/office/drawing/2014/main" id="{0C77A86F-46AB-DED4-D0DE-55DEE030C7C6}"/>
              </a:ext>
            </a:extLst>
          </p:cNvPr>
          <p:cNvSpPr/>
          <p:nvPr/>
        </p:nvSpPr>
        <p:spPr>
          <a:xfrm>
            <a:off x="2003568" y="3599295"/>
            <a:ext cx="1404362" cy="2510209"/>
          </a:xfrm>
          <a:prstGeom prst="rect">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NÔNG DÂN</a:t>
            </a:r>
          </a:p>
        </p:txBody>
      </p:sp>
      <p:sp>
        <p:nvSpPr>
          <p:cNvPr id="109" name="Rectangle 108">
            <a:extLst>
              <a:ext uri="{FF2B5EF4-FFF2-40B4-BE49-F238E27FC236}">
                <a16:creationId xmlns:a16="http://schemas.microsoft.com/office/drawing/2014/main" id="{097DC408-029D-84D7-DE79-C5FC15527C61}"/>
              </a:ext>
            </a:extLst>
          </p:cNvPr>
          <p:cNvSpPr/>
          <p:nvPr/>
        </p:nvSpPr>
        <p:spPr>
          <a:xfrm>
            <a:off x="4301512" y="3572037"/>
            <a:ext cx="1404362" cy="2510209"/>
          </a:xfrm>
          <a:prstGeom prst="rect">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THỢ THỦ CÔNG </a:t>
            </a:r>
          </a:p>
        </p:txBody>
      </p:sp>
      <p:sp>
        <p:nvSpPr>
          <p:cNvPr id="111" name="Rectangle 110">
            <a:extLst>
              <a:ext uri="{FF2B5EF4-FFF2-40B4-BE49-F238E27FC236}">
                <a16:creationId xmlns:a16="http://schemas.microsoft.com/office/drawing/2014/main" id="{CD5CF9C1-3D6F-FE77-ED23-6B392C0BA18F}"/>
              </a:ext>
            </a:extLst>
          </p:cNvPr>
          <p:cNvSpPr/>
          <p:nvPr/>
        </p:nvSpPr>
        <p:spPr>
          <a:xfrm>
            <a:off x="7653589" y="3592543"/>
            <a:ext cx="1404362" cy="2510209"/>
          </a:xfrm>
          <a:prstGeom prst="rect">
            <a:avLst/>
          </a:prstGeom>
          <a:solidFill>
            <a:srgbClr val="CBCBC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NÔ TÌ</a:t>
            </a:r>
          </a:p>
        </p:txBody>
      </p:sp>
      <p:pic>
        <p:nvPicPr>
          <p:cNvPr id="113" name="Picture 112">
            <a:extLst>
              <a:ext uri="{FF2B5EF4-FFF2-40B4-BE49-F238E27FC236}">
                <a16:creationId xmlns:a16="http://schemas.microsoft.com/office/drawing/2014/main" id="{15FAEBDE-283D-E817-C781-47E1864CB897}"/>
              </a:ext>
            </a:extLst>
          </p:cNvPr>
          <p:cNvPicPr>
            <a:picLocks noChangeAspect="1"/>
          </p:cNvPicPr>
          <p:nvPr/>
        </p:nvPicPr>
        <p:blipFill>
          <a:blip r:embed="rId3"/>
          <a:stretch>
            <a:fillRect/>
          </a:stretch>
        </p:blipFill>
        <p:spPr>
          <a:xfrm>
            <a:off x="5868639" y="3572037"/>
            <a:ext cx="1731397" cy="2523963"/>
          </a:xfrm>
          <a:prstGeom prst="rect">
            <a:avLst/>
          </a:prstGeom>
        </p:spPr>
      </p:pic>
    </p:spTree>
    <p:extLst>
      <p:ext uri="{BB962C8B-B14F-4D97-AF65-F5344CB8AC3E}">
        <p14:creationId xmlns:p14="http://schemas.microsoft.com/office/powerpoint/2010/main" val="385603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7 1.38778E-17 L -0.83698 0.59236 " pathEditMode="relative" rAng="0" ptsTypes="AA">
                                      <p:cBhvr>
                                        <p:cTn id="6" dur="2000" fill="hold"/>
                                        <p:tgtEl>
                                          <p:spTgt spid="84"/>
                                        </p:tgtEl>
                                        <p:attrNameLst>
                                          <p:attrName>ppt_x</p:attrName>
                                          <p:attrName>ppt_y</p:attrName>
                                        </p:attrNameLst>
                                      </p:cBhvr>
                                      <p:rCtr x="-41849" y="29606"/>
                                    </p:animMotion>
                                  </p:childTnLst>
                                </p:cTn>
                              </p:par>
                            </p:childTnLst>
                          </p:cTn>
                        </p:par>
                        <p:par>
                          <p:cTn id="7" fill="hold">
                            <p:stCondLst>
                              <p:cond delay="2000"/>
                            </p:stCondLst>
                            <p:childTnLst>
                              <p:par>
                                <p:cTn id="8" presetID="14" presetClass="exit" presetSubtype="10" fill="hold" grpId="1" nodeType="afterEffect">
                                  <p:stCondLst>
                                    <p:cond delay="0"/>
                                  </p:stCondLst>
                                  <p:childTnLst>
                                    <p:animEffect transition="out" filter="randombar(horizontal)">
                                      <p:cBhvr>
                                        <p:cTn id="9" dur="500"/>
                                        <p:tgtEl>
                                          <p:spTgt spid="84"/>
                                        </p:tgtEl>
                                      </p:cBhvr>
                                    </p:animEffect>
                                    <p:set>
                                      <p:cBhvr>
                                        <p:cTn id="10" dur="1" fill="hold">
                                          <p:stCondLst>
                                            <p:cond delay="499"/>
                                          </p:stCondLst>
                                        </p:cTn>
                                        <p:tgtEl>
                                          <p:spTgt spid="84"/>
                                        </p:tgtEl>
                                        <p:attrNameLst>
                                          <p:attrName>style.visibility</p:attrName>
                                        </p:attrNameLst>
                                      </p:cBhvr>
                                      <p:to>
                                        <p:strVal val="hidden"/>
                                      </p:to>
                                    </p:set>
                                  </p:childTnLst>
                                </p:cTn>
                              </p:par>
                            </p:childTnLst>
                          </p:cTn>
                        </p:par>
                        <p:par>
                          <p:cTn id="11" fill="hold">
                            <p:stCondLst>
                              <p:cond delay="2500"/>
                            </p:stCondLst>
                            <p:childTnLst>
                              <p:par>
                                <p:cTn id="12" presetID="22" presetClass="entr" presetSubtype="1" fill="hold" grpId="0" nodeType="after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wipe(up)">
                                      <p:cBhvr>
                                        <p:cTn id="14" dur="500"/>
                                        <p:tgtEl>
                                          <p:spTgt spid="10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7 3.7037E-7 L -0.67279 -0.22894 " pathEditMode="relative" rAng="0" ptsTypes="AA">
                                      <p:cBhvr>
                                        <p:cTn id="18" dur="2000" fill="hold"/>
                                        <p:tgtEl>
                                          <p:spTgt spid="85"/>
                                        </p:tgtEl>
                                        <p:attrNameLst>
                                          <p:attrName>ppt_x</p:attrName>
                                          <p:attrName>ppt_y</p:attrName>
                                        </p:attrNameLst>
                                      </p:cBhvr>
                                      <p:rCtr x="-33646" y="-11458"/>
                                    </p:animMotion>
                                  </p:childTnLst>
                                </p:cTn>
                              </p:par>
                            </p:childTnLst>
                          </p:cTn>
                        </p:par>
                        <p:par>
                          <p:cTn id="19" fill="hold">
                            <p:stCondLst>
                              <p:cond delay="2000"/>
                            </p:stCondLst>
                            <p:childTnLst>
                              <p:par>
                                <p:cTn id="20" presetID="14" presetClass="exit" presetSubtype="10" fill="hold" grpId="1" nodeType="afterEffect">
                                  <p:stCondLst>
                                    <p:cond delay="0"/>
                                  </p:stCondLst>
                                  <p:childTnLst>
                                    <p:animEffect transition="out" filter="randombar(horizontal)">
                                      <p:cBhvr>
                                        <p:cTn id="21" dur="500"/>
                                        <p:tgtEl>
                                          <p:spTgt spid="85"/>
                                        </p:tgtEl>
                                      </p:cBhvr>
                                    </p:animEffect>
                                    <p:set>
                                      <p:cBhvr>
                                        <p:cTn id="22" dur="1" fill="hold">
                                          <p:stCondLst>
                                            <p:cond delay="499"/>
                                          </p:stCondLst>
                                        </p:cTn>
                                        <p:tgtEl>
                                          <p:spTgt spid="85"/>
                                        </p:tgtEl>
                                        <p:attrNameLst>
                                          <p:attrName>style.visibility</p:attrName>
                                        </p:attrNameLst>
                                      </p:cBhvr>
                                      <p:to>
                                        <p:strVal val="hidden"/>
                                      </p:to>
                                    </p:set>
                                  </p:childTnLst>
                                </p:cTn>
                              </p:par>
                            </p:childTnLst>
                          </p:cTn>
                        </p:par>
                        <p:par>
                          <p:cTn id="23" fill="hold">
                            <p:stCondLst>
                              <p:cond delay="2500"/>
                            </p:stCondLst>
                            <p:childTnLst>
                              <p:par>
                                <p:cTn id="24" presetID="14" presetClass="entr" presetSubtype="10" fill="hold" grpId="0" nodeType="afterEffect">
                                  <p:stCondLst>
                                    <p:cond delay="0"/>
                                  </p:stCondLst>
                                  <p:childTnLst>
                                    <p:set>
                                      <p:cBhvr>
                                        <p:cTn id="25" dur="1" fill="hold">
                                          <p:stCondLst>
                                            <p:cond delay="0"/>
                                          </p:stCondLst>
                                        </p:cTn>
                                        <p:tgtEl>
                                          <p:spTgt spid="108"/>
                                        </p:tgtEl>
                                        <p:attrNameLst>
                                          <p:attrName>style.visibility</p:attrName>
                                        </p:attrNameLst>
                                      </p:cBhvr>
                                      <p:to>
                                        <p:strVal val="visible"/>
                                      </p:to>
                                    </p:set>
                                    <p:animEffect transition="in" filter="randombar(horizontal)">
                                      <p:cBhvr>
                                        <p:cTn id="26" dur="500"/>
                                        <p:tgtEl>
                                          <p:spTgt spid="10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08333E-7 4.44444E-6 L -0.50143 0.01805 " pathEditMode="relative" rAng="0" ptsTypes="AA">
                                      <p:cBhvr>
                                        <p:cTn id="30" dur="2000" fill="hold"/>
                                        <p:tgtEl>
                                          <p:spTgt spid="86"/>
                                        </p:tgtEl>
                                        <p:attrNameLst>
                                          <p:attrName>ppt_x</p:attrName>
                                          <p:attrName>ppt_y</p:attrName>
                                        </p:attrNameLst>
                                      </p:cBhvr>
                                      <p:rCtr x="-25078" y="903"/>
                                    </p:animMotion>
                                  </p:childTnLst>
                                </p:cTn>
                              </p:par>
                            </p:childTnLst>
                          </p:cTn>
                        </p:par>
                        <p:par>
                          <p:cTn id="31" fill="hold">
                            <p:stCondLst>
                              <p:cond delay="2000"/>
                            </p:stCondLst>
                            <p:childTnLst>
                              <p:par>
                                <p:cTn id="32" presetID="14" presetClass="exit" presetSubtype="10" fill="hold" grpId="1" nodeType="afterEffect">
                                  <p:stCondLst>
                                    <p:cond delay="0"/>
                                  </p:stCondLst>
                                  <p:childTnLst>
                                    <p:animEffect transition="out" filter="randombar(horizontal)">
                                      <p:cBhvr>
                                        <p:cTn id="33" dur="500"/>
                                        <p:tgtEl>
                                          <p:spTgt spid="86"/>
                                        </p:tgtEl>
                                      </p:cBhvr>
                                    </p:animEffect>
                                    <p:set>
                                      <p:cBhvr>
                                        <p:cTn id="34" dur="1" fill="hold">
                                          <p:stCondLst>
                                            <p:cond delay="499"/>
                                          </p:stCondLst>
                                        </p:cTn>
                                        <p:tgtEl>
                                          <p:spTgt spid="86"/>
                                        </p:tgtEl>
                                        <p:attrNameLst>
                                          <p:attrName>style.visibility</p:attrName>
                                        </p:attrNameLst>
                                      </p:cBhvr>
                                      <p:to>
                                        <p:strVal val="hidden"/>
                                      </p:to>
                                    </p:set>
                                  </p:childTnLst>
                                </p:cTn>
                              </p:par>
                            </p:childTnLst>
                          </p:cTn>
                        </p:par>
                        <p:par>
                          <p:cTn id="35" fill="hold">
                            <p:stCondLst>
                              <p:cond delay="2500"/>
                            </p:stCondLst>
                            <p:childTnLst>
                              <p:par>
                                <p:cTn id="36" presetID="22" presetClass="entr" presetSubtype="1" fill="hold" grpId="0" nodeType="after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wipe(up)">
                                      <p:cBhvr>
                                        <p:cTn id="38" dur="5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2.08333E-7 1.85185E-6 L -0.35937 0.36597 " pathEditMode="relative" rAng="0" ptsTypes="AA">
                                      <p:cBhvr>
                                        <p:cTn id="42" dur="2000" fill="hold"/>
                                        <p:tgtEl>
                                          <p:spTgt spid="87"/>
                                        </p:tgtEl>
                                        <p:attrNameLst>
                                          <p:attrName>ppt_x</p:attrName>
                                          <p:attrName>ppt_y</p:attrName>
                                        </p:attrNameLst>
                                      </p:cBhvr>
                                      <p:rCtr x="-17969" y="18287"/>
                                    </p:animMotion>
                                  </p:childTnLst>
                                </p:cTn>
                              </p:par>
                            </p:childTnLst>
                          </p:cTn>
                        </p:par>
                        <p:par>
                          <p:cTn id="43" fill="hold">
                            <p:stCondLst>
                              <p:cond delay="2000"/>
                            </p:stCondLst>
                            <p:childTnLst>
                              <p:par>
                                <p:cTn id="44" presetID="14" presetClass="exit" presetSubtype="10" fill="hold" grpId="1" nodeType="afterEffect">
                                  <p:stCondLst>
                                    <p:cond delay="0"/>
                                  </p:stCondLst>
                                  <p:childTnLst>
                                    <p:animEffect transition="out" filter="randombar(horizontal)">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par>
                          <p:cTn id="47" fill="hold">
                            <p:stCondLst>
                              <p:cond delay="2500"/>
                            </p:stCondLst>
                            <p:childTnLst>
                              <p:par>
                                <p:cTn id="48" presetID="22" presetClass="entr" presetSubtype="1" fill="hold"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wipe(up)">
                                      <p:cBhvr>
                                        <p:cTn id="50" dur="500"/>
                                        <p:tgtEl>
                                          <p:spTgt spid="11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2.08333E-7 -2.59259E-6 L -0.20781 0.19908 " pathEditMode="relative" rAng="0" ptsTypes="AA">
                                      <p:cBhvr>
                                        <p:cTn id="54" dur="2000" fill="hold"/>
                                        <p:tgtEl>
                                          <p:spTgt spid="88"/>
                                        </p:tgtEl>
                                        <p:attrNameLst>
                                          <p:attrName>ppt_x</p:attrName>
                                          <p:attrName>ppt_y</p:attrName>
                                        </p:attrNameLst>
                                      </p:cBhvr>
                                      <p:rCtr x="-10391" y="9954"/>
                                    </p:animMotion>
                                  </p:childTnLst>
                                </p:cTn>
                              </p:par>
                            </p:childTnLst>
                          </p:cTn>
                        </p:par>
                        <p:par>
                          <p:cTn id="55" fill="hold">
                            <p:stCondLst>
                              <p:cond delay="2000"/>
                            </p:stCondLst>
                            <p:childTnLst>
                              <p:par>
                                <p:cTn id="56" presetID="14" presetClass="exit" presetSubtype="10" fill="hold" grpId="1" nodeType="afterEffect">
                                  <p:stCondLst>
                                    <p:cond delay="0"/>
                                  </p:stCondLst>
                                  <p:childTnLst>
                                    <p:animEffect transition="out" filter="randombar(horizontal)">
                                      <p:cBhvr>
                                        <p:cTn id="57" dur="500"/>
                                        <p:tgtEl>
                                          <p:spTgt spid="88"/>
                                        </p:tgtEl>
                                      </p:cBhvr>
                                    </p:animEffect>
                                    <p:set>
                                      <p:cBhvr>
                                        <p:cTn id="58" dur="1" fill="hold">
                                          <p:stCondLst>
                                            <p:cond delay="499"/>
                                          </p:stCondLst>
                                        </p:cTn>
                                        <p:tgtEl>
                                          <p:spTgt spid="88"/>
                                        </p:tgtEl>
                                        <p:attrNameLst>
                                          <p:attrName>style.visibility</p:attrName>
                                        </p:attrNameLst>
                                      </p:cBhvr>
                                      <p:to>
                                        <p:strVal val="hidden"/>
                                      </p:to>
                                    </p:set>
                                  </p:childTnLst>
                                </p:cTn>
                              </p:par>
                            </p:childTnLst>
                          </p:cTn>
                        </p:par>
                        <p:par>
                          <p:cTn id="59" fill="hold">
                            <p:stCondLst>
                              <p:cond delay="2500"/>
                            </p:stCondLst>
                            <p:childTnLst>
                              <p:par>
                                <p:cTn id="60" presetID="22" presetClass="entr" presetSubtype="1" fill="hold" grpId="0" nodeType="afterEffect">
                                  <p:stCondLst>
                                    <p:cond delay="0"/>
                                  </p:stCondLst>
                                  <p:childTnLst>
                                    <p:set>
                                      <p:cBhvr>
                                        <p:cTn id="61" dur="1" fill="hold">
                                          <p:stCondLst>
                                            <p:cond delay="0"/>
                                          </p:stCondLst>
                                        </p:cTn>
                                        <p:tgtEl>
                                          <p:spTgt spid="111"/>
                                        </p:tgtEl>
                                        <p:attrNameLst>
                                          <p:attrName>style.visibility</p:attrName>
                                        </p:attrNameLst>
                                      </p:cBhvr>
                                      <p:to>
                                        <p:strVal val="visible"/>
                                      </p:to>
                                    </p:set>
                                    <p:animEffect transition="in" filter="wipe(up)">
                                      <p:cBhvr>
                                        <p:cTn id="62"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P spid="85" grpId="0"/>
      <p:bldP spid="85" grpId="1"/>
      <p:bldP spid="86" grpId="0"/>
      <p:bldP spid="86" grpId="1"/>
      <p:bldP spid="87" grpId="0"/>
      <p:bldP spid="87" grpId="1"/>
      <p:bldP spid="88" grpId="0"/>
      <p:bldP spid="88" grpId="1"/>
      <p:bldP spid="107" grpId="0" animBg="1"/>
      <p:bldP spid="108" grpId="0" animBg="1"/>
      <p:bldP spid="109" grpId="0" animBg="1"/>
      <p:bldP spid="1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19" y="629920"/>
            <a:ext cx="3901439" cy="203200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4074161" y="4338320"/>
            <a:ext cx="3901439" cy="2032000"/>
            <a:chOff x="2407920" y="2310852"/>
            <a:chExt cx="6502400" cy="4108026"/>
          </a:xfrm>
          <a:noFill/>
        </p:grpSpPr>
        <p:sp>
          <p:nvSpPr>
            <p:cNvPr id="8"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9736945" y="1610569"/>
            <a:ext cx="1310640" cy="904240"/>
            <a:chOff x="2407920" y="2310852"/>
            <a:chExt cx="6502400" cy="4108026"/>
          </a:xfrm>
          <a:noFill/>
        </p:grpSpPr>
        <p:sp>
          <p:nvSpPr>
            <p:cNvPr id="11"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ounded Rectangle 12"/>
          <p:cNvSpPr/>
          <p:nvPr/>
        </p:nvSpPr>
        <p:spPr>
          <a:xfrm>
            <a:off x="2067721" y="822960"/>
            <a:ext cx="8148155"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2067722" y="1724025"/>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2067722" y="2625090"/>
            <a:ext cx="8148158" cy="77216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xu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hướng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sz="24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6" name="Rounded Rectangle 15"/>
          <p:cNvSpPr/>
          <p:nvPr/>
        </p:nvSpPr>
        <p:spPr>
          <a:xfrm>
            <a:off x="2067722" y="4930140"/>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dirty="0">
                <a:solidFill>
                  <a:prstClr val="black"/>
                </a:solidFill>
                <a:latin typeface="Times New Roman" panose="02020603050405020304" pitchFamily="18" charset="0"/>
                <a:cs typeface="Times New Roman" panose="02020603050405020304" pitchFamily="18" charset="0"/>
              </a:rPr>
              <a:t>Sự phân biệt giữa </a:t>
            </a:r>
            <a:r>
              <a:rPr lang="en-US" sz="2400" dirty="0" err="1">
                <a:solidFill>
                  <a:prstClr val="black"/>
                </a:solidFill>
                <a:latin typeface="Times New Roman" panose="02020603050405020304" pitchFamily="18" charset="0"/>
                <a:cs typeface="Times New Roman" panose="02020603050405020304" pitchFamily="18" charset="0"/>
              </a:rPr>
              <a:t>nông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và </a:t>
            </a:r>
            <a:r>
              <a:rPr lang="en-US" sz="2400" dirty="0" err="1">
                <a:solidFill>
                  <a:prstClr val="black"/>
                </a:solidFill>
                <a:latin typeface="Times New Roman" panose="02020603050405020304" pitchFamily="18" charset="0"/>
                <a:cs typeface="Times New Roman" panose="02020603050405020304" pitchFamily="18" charset="0"/>
              </a:rPr>
              <a:t>nô</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càng</a:t>
            </a:r>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trở nên sâu 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2067722" y="3739516"/>
            <a:ext cx="8148158" cy="8483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2199993" y="9376"/>
            <a:ext cx="8471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Sai:</a:t>
            </a:r>
          </a:p>
        </p:txBody>
      </p:sp>
      <p:sp>
        <p:nvSpPr>
          <p:cNvPr id="19" name="Freeform 434"/>
          <p:cNvSpPr/>
          <p:nvPr/>
        </p:nvSpPr>
        <p:spPr>
          <a:xfrm>
            <a:off x="10410498" y="4968031"/>
            <a:ext cx="605750" cy="558800"/>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35"/>
          <p:cNvSpPr/>
          <p:nvPr/>
        </p:nvSpPr>
        <p:spPr>
          <a:xfrm>
            <a:off x="10379163" y="2743618"/>
            <a:ext cx="668421" cy="654941"/>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34"/>
          <p:cNvSpPr/>
          <p:nvPr/>
        </p:nvSpPr>
        <p:spPr>
          <a:xfrm>
            <a:off x="1342536" y="1724025"/>
            <a:ext cx="655320" cy="67225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35"/>
          <p:cNvSpPr/>
          <p:nvPr/>
        </p:nvSpPr>
        <p:spPr>
          <a:xfrm>
            <a:off x="1377698" y="3756026"/>
            <a:ext cx="598422" cy="64873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435"/>
          <p:cNvSpPr/>
          <p:nvPr/>
        </p:nvSpPr>
        <p:spPr>
          <a:xfrm>
            <a:off x="10379163" y="822960"/>
            <a:ext cx="618852" cy="63419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13">
            <a:extLst>
              <a:ext uri="{FF2B5EF4-FFF2-40B4-BE49-F238E27FC236}">
                <a16:creationId xmlns:a16="http://schemas.microsoft.com/office/drawing/2014/main" id="{4D2D4311-6DD3-8DF3-2FAC-F6E6A48BE31D}"/>
              </a:ext>
            </a:extLst>
          </p:cNvPr>
          <p:cNvSpPr/>
          <p:nvPr/>
        </p:nvSpPr>
        <p:spPr>
          <a:xfrm>
            <a:off x="2067720" y="5948680"/>
            <a:ext cx="8148157"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435">
            <a:extLst>
              <a:ext uri="{FF2B5EF4-FFF2-40B4-BE49-F238E27FC236}">
                <a16:creationId xmlns:a16="http://schemas.microsoft.com/office/drawing/2014/main" id="{E7544DBD-1D38-E01F-809D-34AED3A4DCF6}"/>
              </a:ext>
            </a:extLst>
          </p:cNvPr>
          <p:cNvSpPr/>
          <p:nvPr/>
        </p:nvSpPr>
        <p:spPr>
          <a:xfrm>
            <a:off x="1378929" y="5858743"/>
            <a:ext cx="598422" cy="648737"/>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1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073096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ĐẠI VIỆT THỜI LÊ SƠ</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(TIẾT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a:extLst>
              <a:ext uri="{FF2B5EF4-FFF2-40B4-BE49-F238E27FC236}">
                <a16:creationId xmlns:a16="http://schemas.microsoft.com/office/drawing/2014/main" id="{C1CF565D-139F-FA45-AEB1-6D9B9E5B05CF}"/>
              </a:ext>
            </a:extLst>
          </p:cNvPr>
          <p:cNvSpPr/>
          <p:nvPr/>
        </p:nvSpPr>
        <p:spPr>
          <a:xfrm>
            <a:off x="0" y="968731"/>
            <a:ext cx="52074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3054C44B-504A-B02C-99DD-82746316EFB2}"/>
              </a:ext>
            </a:extLst>
          </p:cNvPr>
          <p:cNvSpPr txBox="1"/>
          <p:nvPr/>
        </p:nvSpPr>
        <p:spPr>
          <a:xfrm>
            <a:off x="0" y="2862834"/>
            <a:ext cx="1165198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phân</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hóa</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tầng</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lớp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vị</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ngày</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càng</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khác</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Vua</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quyền</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lợi</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BA46426F-DBF9-48FC-DD91-2426A37EC796}"/>
              </a:ext>
            </a:extLst>
          </p:cNvPr>
          <p:cNvSpPr/>
          <p:nvPr/>
        </p:nvSpPr>
        <p:spPr>
          <a:xfrm>
            <a:off x="78243" y="4145089"/>
            <a:ext cx="11849914"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ự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bởi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EB5F093B-411E-54C5-C022-D2F86405489C}"/>
              </a:ext>
            </a:extLst>
          </p:cNvPr>
          <p:cNvSpPr/>
          <p:nvPr/>
        </p:nvSpPr>
        <p:spPr>
          <a:xfrm>
            <a:off x="78243" y="2116451"/>
            <a:ext cx="52074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AB467809-98A8-897E-FB20-39DA9DE51859}"/>
              </a:ext>
            </a:extLst>
          </p:cNvPr>
          <p:cNvSpPr/>
          <p:nvPr/>
        </p:nvSpPr>
        <p:spPr>
          <a:xfrm>
            <a:off x="78243" y="1513854"/>
            <a:ext cx="5207431"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629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5795260"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1022" y="917159"/>
            <a:ext cx="4006814" cy="1323439"/>
          </a:xfrm>
          <a:prstGeom prst="rect">
            <a:avLst/>
          </a:prstGeom>
          <a:solidFill>
            <a:schemeClr val="bg1"/>
          </a:solidFill>
          <a:ln>
            <a:noFill/>
          </a:ln>
        </p:spPr>
        <p:txBody>
          <a:bodyPr wrap="square" rtlCol="0">
            <a:spAutoFit/>
          </a:bodyPr>
          <a:lstStyle/>
          <a:p>
            <a:pPr algn="ctr" defTabSz="1219170"/>
            <a:r>
              <a:rPr lang="en-US" sz="4000" b="1" dirty="0">
                <a:solidFill>
                  <a:srgbClr val="008000"/>
                </a:solidFill>
                <a:latin typeface="Arial" panose="020B0604020202020204" pitchFamily="34" charset="0"/>
                <a:cs typeface="Arial" panose="020B0604020202020204" pitchFamily="34" charset="0"/>
              </a:rPr>
              <a:t>BẢO VỆ</a:t>
            </a:r>
          </a:p>
          <a:p>
            <a:pPr algn="ctr" defTabSz="1219170"/>
            <a:r>
              <a:rPr lang="en-US" sz="4000" b="1" dirty="0">
                <a:solidFill>
                  <a:srgbClr val="008000"/>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54663" y="3977169"/>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48153" y="1313270"/>
            <a:ext cx="8916100" cy="3416320"/>
          </a:xfrm>
          <a:prstGeom prst="rect">
            <a:avLst/>
          </a:prstGeom>
          <a:solidFill>
            <a:srgbClr val="00B050"/>
          </a:solidFill>
        </p:spPr>
        <p:txBody>
          <a:bodyPr wrap="square" rtlCol="0">
            <a:spAutoFit/>
          </a:bodyPr>
          <a:lstStyle/>
          <a:p>
            <a:pPr algn="ctr" defTabSz="1219170"/>
            <a:r>
              <a:rPr lang="en-US" sz="5400" b="1" dirty="0" err="1">
                <a:solidFill>
                  <a:schemeClr val="bg1"/>
                </a:solidFill>
                <a:latin typeface="Times New Roman" panose="02020603050405020304" pitchFamily="18" charset="0"/>
                <a:cs typeface="Times New Roman" panose="02020603050405020304" pitchFamily="18" charset="0"/>
              </a:rPr>
              <a:t>Trả</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lời</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đúng</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các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câu</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hỏi</a:t>
            </a:r>
            <a:r>
              <a:rPr lang="en-US" sz="5400" b="1" dirty="0">
                <a:solidFill>
                  <a:schemeClr val="bg1"/>
                </a:solidFill>
                <a:latin typeface="Times New Roman" panose="02020603050405020304" pitchFamily="18" charset="0"/>
                <a:cs typeface="Times New Roman" panose="02020603050405020304" pitchFamily="18" charset="0"/>
              </a:rPr>
              <a:t> </a:t>
            </a:r>
          </a:p>
          <a:p>
            <a:pPr algn="ctr" defTabSz="1219170"/>
            <a:r>
              <a:rPr lang="en-US" sz="5400" b="1" dirty="0" err="1">
                <a:solidFill>
                  <a:schemeClr val="bg1"/>
                </a:solidFill>
                <a:latin typeface="Times New Roman" panose="02020603050405020304" pitchFamily="18" charset="0"/>
                <a:cs typeface="Times New Roman" panose="02020603050405020304" pitchFamily="18" charset="0"/>
              </a:rPr>
              <a:t>để</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giúp</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các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chú</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khỉ</a:t>
            </a:r>
            <a:r>
              <a:rPr lang="en-US" sz="5400" b="1" dirty="0">
                <a:solidFill>
                  <a:schemeClr val="bg1"/>
                </a:solidFill>
                <a:latin typeface="Times New Roman" panose="02020603050405020304" pitchFamily="18" charset="0"/>
                <a:cs typeface="Times New Roman" panose="02020603050405020304" pitchFamily="18" charset="0"/>
              </a:rPr>
              <a:t> </a:t>
            </a:r>
          </a:p>
          <a:p>
            <a:pPr algn="ctr" defTabSz="1219170"/>
            <a:r>
              <a:rPr lang="en-US" sz="5400" b="1" dirty="0" err="1">
                <a:solidFill>
                  <a:schemeClr val="bg1"/>
                </a:solidFill>
                <a:latin typeface="Times New Roman" panose="02020603050405020304" pitchFamily="18" charset="0"/>
                <a:cs typeface="Times New Roman" panose="02020603050405020304" pitchFamily="18" charset="0"/>
              </a:rPr>
              <a:t>ngăn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chặn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hành</a:t>
            </a:r>
            <a:r>
              <a:rPr lang="en-US" sz="5400" b="1" dirty="0">
                <a:solidFill>
                  <a:schemeClr val="bg1"/>
                </a:solidFill>
                <a:latin typeface="Times New Roman" panose="02020603050405020304" pitchFamily="18" charset="0"/>
                <a:cs typeface="Times New Roman" panose="02020603050405020304" pitchFamily="18" charset="0"/>
              </a:rPr>
              <a:t> vi </a:t>
            </a:r>
          </a:p>
          <a:p>
            <a:pPr algn="ctr" defTabSz="1219170"/>
            <a:r>
              <a:rPr lang="en-US" sz="5400" b="1" dirty="0" err="1">
                <a:solidFill>
                  <a:schemeClr val="bg1"/>
                </a:solidFill>
                <a:latin typeface="Times New Roman" panose="02020603050405020304" pitchFamily="18" charset="0"/>
                <a:cs typeface="Times New Roman" panose="02020603050405020304" pitchFamily="18" charset="0"/>
              </a:rPr>
              <a:t>phá</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rừng</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của</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nhóm</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lâm</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tặc</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5</a:t>
            </a: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algn="ctr" defTabSz="457178">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09602" y="2599979"/>
              <a:ext cx="4801863" cy="2182973"/>
            </a:xfrm>
            <a:prstGeom prst="rect">
              <a:avLst/>
            </a:prstGeom>
          </p:spPr>
          <p:txBody>
            <a:bodyPr vert="horz" wrap="square">
              <a:spAutoFit/>
            </a:bodyPr>
            <a:lstStyle/>
            <a:p>
              <a:pPr algn="ctr" defTabSz="457178">
                <a:defRPr/>
              </a:pP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Đời</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vua</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Tổ</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Tông</a:t>
              </a:r>
              <a:endPar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algn="ctr" defTabSz="457178">
                <a:defRPr/>
              </a:pP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Thóc</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lúa</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đầy</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đồng</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trâu</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chẳng</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buồn</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ăn</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a:t>
              </a:r>
            </a:p>
            <a:p>
              <a:pPr algn="ctr" defTabSz="457178">
                <a:defRPr/>
              </a:pPr>
              <a:endPar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algn="ctr" defTabSz="457178">
                <a:defRPr/>
              </a:pP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Hãy</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viết</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một</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đoạn</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văn</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ngắn</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về</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cuộc</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sống</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xã</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hội</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thời</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Lê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sơ</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được</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thể</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hiện</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qua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hai</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câu</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thơ</a:t>
              </a:r>
              <a:r>
                <a:rPr lang="en-US" altLang="zh-CN"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lang="en-US" altLang="zh-CN" sz="3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rPr>
                <a:t>trên</a:t>
              </a:r>
              <a:endParaRPr lang="zh-CN" altLang="en-US" sz="3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VN">
                <a:solidFill>
                  <a:prstClr val="white"/>
                </a:solidFill>
                <a:latin typeface="Calibri"/>
                <a:sym typeface="Arial"/>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9759" y="-2323"/>
            <a:ext cx="1912501" cy="191250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450876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57648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39243" y="1966056"/>
            <a:ext cx="10872191" cy="15021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18092" y="1919534"/>
            <a:ext cx="9383697" cy="14056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VN" sz="4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VN" sz="4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4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quân</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4267"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đội</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4267"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nhà</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Lê </a:t>
            </a:r>
            <a:r>
              <a:rPr kumimoji="0" lang="en-US" altLang="en-VN" sz="4267"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sơ</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4267"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4267"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tục</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4267"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4267"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4267"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4267"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sách</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4267" b="1" i="0" u="none" strike="noStrike" kern="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gì</a:t>
            </a:r>
            <a:r>
              <a:rPr kumimoji="0" lang="en-US" altLang="en-VN" sz="4267" b="1" i="0" u="none" strike="noStrike" kern="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4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75791" y="4028444"/>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66436" y="5677684"/>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13257" y="4116800"/>
            <a:ext cx="4650419" cy="523220"/>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Ngụ</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binh</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ư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nông</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46227" y="5758768"/>
            <a:ext cx="4650419" cy="95410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Chính</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sách</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bành</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trướng</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ra</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bên</a:t>
            </a:r>
            <a:r>
              <a:rPr lang="en-US" sz="2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ngoài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4022822"/>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096000" y="5677684"/>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112" y="4112797"/>
            <a:ext cx="4650419" cy="95410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Chính</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sách</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sắm</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vũ</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khí</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mới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175791" y="5734031"/>
            <a:ext cx="4650419" cy="95410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Chính</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sách</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cấm</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vận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các</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nước</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khác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2287368" y="201492"/>
            <a:ext cx="8517716"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353930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subTnLst>
                                    <p:audio>
                                      <p:cMediaNode>
                                        <p:cTn display="0" masterRel="sameClick">
                                          <p:stCondLst>
                                            <p:cond evt="begin" delay="0">
                                              <p:tn val="50"/>
                                            </p:cond>
                                          </p:stCondLst>
                                          <p:endCondLst>
                                            <p:cond evt="onStopAudio" delay="0">
                                              <p:tgtEl>
                                                <p:sldTgt/>
                                              </p:tgtEl>
                                            </p:cond>
                                          </p:endCondLst>
                                        </p:cTn>
                                        <p:tgtEl>
                                          <p:sndTgt r:embed="rId10" name="tra loi chinh xac.wav"/>
                                        </p:tgtEl>
                                      </p:cMediaNode>
                                    </p:audio>
                                  </p:sub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subTnLst>
                                    <p:audio>
                                      <p:cMediaNode>
                                        <p:cTn display="0" masterRel="sameClick">
                                          <p:stCondLst>
                                            <p:cond evt="begin" delay="0">
                                              <p:tn val="81"/>
                                            </p:cond>
                                          </p:stCondLst>
                                          <p:endCondLst>
                                            <p:cond evt="onStopAudio" delay="0">
                                              <p:tgtEl>
                                                <p:sldTgt/>
                                              </p:tgtEl>
                                            </p:cond>
                                          </p:endCondLst>
                                        </p:cTn>
                                        <p:tgtEl>
                                          <p:sndTgt r:embed="rId11" name="tra loi sai - dung cuoc choi.wav"/>
                                        </p:tgtEl>
                                      </p:cMediaNode>
                                    </p:audio>
                                  </p:sub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subTnLst>
                                    <p:audio>
                                      <p:cMediaNode>
                                        <p:cTn display="0" masterRel="sameClick">
                                          <p:stCondLst>
                                            <p:cond evt="begin" delay="0">
                                              <p:tn val="112"/>
                                            </p:cond>
                                          </p:stCondLst>
                                          <p:endCondLst>
                                            <p:cond evt="onStopAudio" delay="0">
                                              <p:tgtEl>
                                                <p:sldTgt/>
                                              </p:tgtEl>
                                            </p:cond>
                                          </p:endCondLst>
                                        </p:cTn>
                                        <p:tgtEl>
                                          <p:sndTgt r:embed="rId11" name="tra loi sai - dung cuoc choi.wav"/>
                                        </p:tgtEl>
                                      </p:cMediaNode>
                                    </p:audio>
                                  </p:sub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subTnLst>
                                    <p:audio>
                                      <p:cMediaNode>
                                        <p:cTn display="0" masterRel="sameClick">
                                          <p:stCondLst>
                                            <p:cond evt="begin" delay="0">
                                              <p:tn val="143"/>
                                            </p:cond>
                                          </p:stCondLst>
                                          <p:endCondLst>
                                            <p:cond evt="onStopAudio" delay="0">
                                              <p:tgtEl>
                                                <p:sldTgt/>
                                              </p:tgtEl>
                                            </p:cond>
                                          </p:endCondLst>
                                        </p:cTn>
                                        <p:tgtEl>
                                          <p:sndTgt r:embed="rId11" name="tra loi sai - dung cuoc choi.wav"/>
                                        </p:tgtEl>
                                      </p:cMediaNode>
                                    </p:audio>
                                  </p:sub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9882" y="418723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3750" y="4336203"/>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2334" y="4671885"/>
            <a:ext cx="3597917" cy="3885751"/>
          </a:xfrm>
          <a:prstGeom prst="rect">
            <a:avLst/>
          </a:prstGeom>
        </p:spPr>
      </p:pic>
      <p:sp>
        <p:nvSpPr>
          <p:cNvPr id="15" name="TextBox 14">
            <a:extLst>
              <a:ext uri="{FF2B5EF4-FFF2-40B4-BE49-F238E27FC236}">
                <a16:creationId xmlns:a16="http://schemas.microsoft.com/office/drawing/2014/main" id="{6BD2C7EC-F87B-EA4A-84F2-933E81030387}"/>
              </a:ext>
            </a:extLst>
          </p:cNvPr>
          <p:cNvSpPr txBox="1"/>
          <p:nvPr>
            <p:custDataLst>
              <p:tags r:id="rId3"/>
            </p:custDataLst>
          </p:nvPr>
        </p:nvSpPr>
        <p:spPr>
          <a:xfrm>
            <a:off x="1602908" y="2345372"/>
            <a:ext cx="8986179"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XIN CHÂN THÀNH CẢM ƠN QUÝ THẦY, CÔ VÀ CÁC EM HỌC SINH.</a:t>
            </a:r>
          </a:p>
        </p:txBody>
      </p:sp>
      <p:sp>
        <p:nvSpPr>
          <p:cNvPr id="11" name="TextBox 10">
            <a:extLst>
              <a:ext uri="{FF2B5EF4-FFF2-40B4-BE49-F238E27FC236}">
                <a16:creationId xmlns:a16="http://schemas.microsoft.com/office/drawing/2014/main" id="{693D7041-1B19-AF4D-BEE9-F2A09A8930C0}"/>
              </a:ext>
            </a:extLst>
          </p:cNvPr>
          <p:cNvSpPr txBox="1"/>
          <p:nvPr>
            <p:custDataLst>
              <p:tags r:id="rId4"/>
            </p:custDataLst>
          </p:nvPr>
        </p:nvSpPr>
        <p:spPr>
          <a:xfrm>
            <a:off x="2755221" y="1145151"/>
            <a:ext cx="668155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BÀI HỌC KẾT THÚC.</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48000" y="1029326"/>
            <a:ext cx="5892800" cy="1446550"/>
          </a:xfrm>
          <a:prstGeom prst="rect">
            <a:avLst/>
          </a:prstGeom>
          <a:solidFill>
            <a:schemeClr val="bg1"/>
          </a:solidFill>
        </p:spPr>
        <p:txBody>
          <a:bodyPr wrap="square" rtlCol="0">
            <a:spAutoFit/>
          </a:bodyPr>
          <a:lstStyle/>
          <a:p>
            <a:pPr algn="ctr" defTabSz="1219170"/>
            <a:r>
              <a:rPr lang="en-US" sz="4400" b="1" dirty="0" err="1">
                <a:solidFill>
                  <a:srgbClr val="C00000"/>
                </a:solidFill>
                <a:latin typeface="Times New Roman" panose="02020603050405020304" pitchFamily="18" charset="0"/>
                <a:cs typeface="Times New Roman" panose="02020603050405020304" pitchFamily="18" charset="0"/>
              </a:rPr>
              <a:t>Ngành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kinh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tế</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chủ</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đạo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thời</a:t>
            </a:r>
            <a:r>
              <a:rPr lang="en-US" sz="4400" b="1" dirty="0">
                <a:solidFill>
                  <a:srgbClr val="C00000"/>
                </a:solidFill>
                <a:latin typeface="Times New Roman" panose="02020603050405020304" pitchFamily="18" charset="0"/>
                <a:cs typeface="Times New Roman" panose="02020603050405020304" pitchFamily="18" charset="0"/>
              </a:rPr>
              <a:t> Lê </a:t>
            </a:r>
            <a:r>
              <a:rPr lang="en-US" sz="4400" b="1" dirty="0" err="1">
                <a:solidFill>
                  <a:srgbClr val="C00000"/>
                </a:solidFill>
                <a:latin typeface="Times New Roman" panose="02020603050405020304" pitchFamily="18" charset="0"/>
                <a:cs typeface="Times New Roman" panose="02020603050405020304" pitchFamily="18" charset="0"/>
              </a:rPr>
              <a:t>Sơ</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là</a:t>
            </a:r>
            <a:r>
              <a:rPr lang="en-US" sz="4400" b="1" dirty="0">
                <a:solidFill>
                  <a:srgbClr val="C00000"/>
                </a:solidFill>
                <a:latin typeface="Times New Roman" panose="02020603050405020304" pitchFamily="18" charset="0"/>
                <a:cs typeface="Times New Roman" panose="02020603050405020304" pitchFamily="18" charset="0"/>
              </a:rPr>
              <a:t>:</a:t>
            </a:r>
          </a:p>
        </p:txBody>
      </p:sp>
      <p:sp>
        <p:nvSpPr>
          <p:cNvPr id="43" name="TextBox 42"/>
          <p:cNvSpPr txBox="1"/>
          <p:nvPr/>
        </p:nvSpPr>
        <p:spPr>
          <a:xfrm>
            <a:off x="3860800" y="4633508"/>
            <a:ext cx="4572000" cy="923330"/>
          </a:xfrm>
          <a:prstGeom prst="rect">
            <a:avLst/>
          </a:prstGeom>
          <a:noFill/>
        </p:spPr>
        <p:txBody>
          <a:bodyPr wrap="square" rtlCol="0">
            <a:spAutoFit/>
          </a:bodyPr>
          <a:lstStyle/>
          <a:p>
            <a:pPr lvl="0" algn="ctr" defTabSz="1219170"/>
            <a:r>
              <a:rPr lang="en-US" sz="5400" b="1" dirty="0" err="1">
                <a:latin typeface="Times New Roman" panose="02020603050405020304" pitchFamily="18" charset="0"/>
                <a:cs typeface="Times New Roman" panose="02020603050405020304" pitchFamily="18" charset="0"/>
              </a:rPr>
              <a:t>Nông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nghiệp</a:t>
            </a:r>
            <a:endParaRPr lang="en-US" sz="5400" b="1" dirty="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50709" y="875438"/>
            <a:ext cx="6287381" cy="1754326"/>
          </a:xfrm>
          <a:prstGeom prst="rect">
            <a:avLst/>
          </a:prstGeom>
          <a:solidFill>
            <a:schemeClr val="bg1"/>
          </a:solidFill>
        </p:spPr>
        <p:txBody>
          <a:bodyPr wrap="square" rtlCol="0">
            <a:spAutoFit/>
          </a:bodyPr>
          <a:lstStyle/>
          <a:p>
            <a:pPr lvl="0" algn="ctr" defTabSz="1219170"/>
            <a:r>
              <a:rPr lang="en-US" sz="3600" b="1" dirty="0" err="1">
                <a:solidFill>
                  <a:srgbClr val="C00000"/>
                </a:solidFill>
                <a:latin typeface="Times New Roman" panose="02020603050405020304" pitchFamily="18" charset="0"/>
                <a:cs typeface="Times New Roman" panose="02020603050405020304" pitchFamily="18" charset="0"/>
              </a:rPr>
              <a:t>Một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số</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cửa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khẩu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như</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Vân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Đồn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Hội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Thống</a:t>
            </a:r>
            <a:r>
              <a:rPr lang="en-US" sz="3600" b="1" dirty="0">
                <a:solidFill>
                  <a:srgbClr val="C00000"/>
                </a:solidFill>
                <a:latin typeface="Times New Roman" panose="02020603050405020304" pitchFamily="18" charset="0"/>
                <a:cs typeface="Times New Roman" panose="02020603050405020304" pitchFamily="18" charset="0"/>
              </a:rPr>
              <a:t>, Tam </a:t>
            </a:r>
            <a:r>
              <a:rPr lang="en-US" sz="3600" b="1" dirty="0" err="1">
                <a:solidFill>
                  <a:srgbClr val="C00000"/>
                </a:solidFill>
                <a:latin typeface="Times New Roman" panose="02020603050405020304" pitchFamily="18" charset="0"/>
                <a:cs typeface="Times New Roman" panose="02020603050405020304" pitchFamily="18" charset="0"/>
              </a:rPr>
              <a:t>Kì</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nơi</a:t>
            </a:r>
            <a:r>
              <a:rPr lang="en-US" sz="3600" b="1" dirty="0">
                <a:solidFill>
                  <a:srgbClr val="C00000"/>
                </a:solidFill>
                <a:latin typeface="Times New Roman" panose="02020603050405020304" pitchFamily="18" charset="0"/>
                <a:cs typeface="Times New Roman" panose="02020603050405020304" pitchFamily="18" charset="0"/>
              </a:rPr>
              <a:t>:</a:t>
            </a:r>
          </a:p>
        </p:txBody>
      </p:sp>
      <p:sp>
        <p:nvSpPr>
          <p:cNvPr id="43" name="TextBox 42"/>
          <p:cNvSpPr txBox="1"/>
          <p:nvPr/>
        </p:nvSpPr>
        <p:spPr>
          <a:xfrm>
            <a:off x="3876698" y="4596394"/>
            <a:ext cx="4572000" cy="1323439"/>
          </a:xfrm>
          <a:prstGeom prst="rect">
            <a:avLst/>
          </a:prstGeom>
          <a:noFill/>
        </p:spPr>
        <p:txBody>
          <a:bodyPr wrap="square" rtlCol="0">
            <a:spAutoFit/>
          </a:bodyPr>
          <a:lstStyle/>
          <a:p>
            <a:pPr algn="ctr" defTabSz="1219170"/>
            <a:r>
              <a:rPr lang="en-US" sz="4000" b="1" dirty="0">
                <a:latin typeface="Times New Roman" panose="02020603050405020304" pitchFamily="18" charset="0"/>
                <a:cs typeface="Times New Roman" panose="02020603050405020304" pitchFamily="18" charset="0"/>
              </a:rPr>
              <a:t>Giao </a:t>
            </a:r>
            <a:r>
              <a:rPr lang="en-US" sz="4000" b="1" dirty="0" err="1">
                <a:latin typeface="Times New Roman" panose="02020603050405020304" pitchFamily="18" charset="0"/>
                <a:cs typeface="Times New Roman" panose="02020603050405020304" pitchFamily="18" charset="0"/>
              </a:rPr>
              <a:t>lưu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buôn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ngoài</a:t>
            </a:r>
            <a:endParaRPr lang="en-US" sz="4000" b="1" dirty="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44800" y="778644"/>
            <a:ext cx="6299200" cy="1938992"/>
          </a:xfrm>
          <a:prstGeom prst="rect">
            <a:avLst/>
          </a:prstGeom>
          <a:solidFill>
            <a:schemeClr val="bg1"/>
          </a:solidFill>
        </p:spPr>
        <p:txBody>
          <a:bodyPr wrap="square" rtlCol="0">
            <a:spAutoFit/>
          </a:bodyPr>
          <a:lstStyle/>
          <a:p>
            <a:pPr algn="ctr" defTabSz="1219170"/>
            <a:r>
              <a:rPr lang="en-US" sz="4000" dirty="0" err="1">
                <a:solidFill>
                  <a:srgbClr val="008000"/>
                </a:solidFill>
                <a:latin typeface="Times New Roman" panose="02020603050405020304" pitchFamily="18" charset="0"/>
                <a:cs typeface="Times New Roman" panose="02020603050405020304" pitchFamily="18" charset="0"/>
              </a:rPr>
              <a:t>Bát</a:t>
            </a:r>
            <a:r>
              <a:rPr lang="en-US" sz="4000" dirty="0">
                <a:solidFill>
                  <a:srgbClr val="008000"/>
                </a:solidFill>
                <a:latin typeface="Times New Roman" panose="02020603050405020304" pitchFamily="18" charset="0"/>
                <a:cs typeface="Times New Roman" panose="02020603050405020304" pitchFamily="18" charset="0"/>
              </a:rPr>
              <a:t> </a:t>
            </a:r>
            <a:r>
              <a:rPr lang="en-US" sz="4000" dirty="0" err="1">
                <a:solidFill>
                  <a:srgbClr val="008000"/>
                </a:solidFill>
                <a:latin typeface="Times New Roman" panose="02020603050405020304" pitchFamily="18" charset="0"/>
                <a:cs typeface="Times New Roman" panose="02020603050405020304" pitchFamily="18" charset="0"/>
              </a:rPr>
              <a:t>Tràng</a:t>
            </a:r>
            <a:r>
              <a:rPr lang="en-US" sz="4000" dirty="0">
                <a:solidFill>
                  <a:srgbClr val="008000"/>
                </a:solidFill>
                <a:latin typeface="Times New Roman" panose="02020603050405020304" pitchFamily="18" charset="0"/>
                <a:cs typeface="Times New Roman" panose="02020603050405020304" pitchFamily="18" charset="0"/>
              </a:rPr>
              <a:t>, Chu </a:t>
            </a:r>
            <a:r>
              <a:rPr lang="en-US" sz="4000" dirty="0" err="1">
                <a:solidFill>
                  <a:srgbClr val="008000"/>
                </a:solidFill>
                <a:latin typeface="Times New Roman" panose="02020603050405020304" pitchFamily="18" charset="0"/>
                <a:cs typeface="Times New Roman" panose="02020603050405020304" pitchFamily="18" charset="0"/>
              </a:rPr>
              <a:t>Đậu</a:t>
            </a:r>
            <a:r>
              <a:rPr lang="en-US" sz="4000" dirty="0">
                <a:solidFill>
                  <a:srgbClr val="008000"/>
                </a:solidFill>
                <a:latin typeface="Times New Roman" panose="02020603050405020304" pitchFamily="18" charset="0"/>
                <a:cs typeface="Times New Roman" panose="02020603050405020304" pitchFamily="18" charset="0"/>
              </a:rPr>
              <a:t> </a:t>
            </a:r>
            <a:r>
              <a:rPr lang="en-US" sz="4000" dirty="0" err="1">
                <a:solidFill>
                  <a:srgbClr val="008000"/>
                </a:solidFill>
                <a:latin typeface="Times New Roman" panose="02020603050405020304" pitchFamily="18" charset="0"/>
                <a:cs typeface="Times New Roman" panose="02020603050405020304" pitchFamily="18" charset="0"/>
              </a:rPr>
              <a:t>là</a:t>
            </a:r>
            <a:r>
              <a:rPr lang="en-US" sz="4000" dirty="0">
                <a:solidFill>
                  <a:srgbClr val="008000"/>
                </a:solidFill>
                <a:latin typeface="Times New Roman" panose="02020603050405020304" pitchFamily="18" charset="0"/>
                <a:cs typeface="Times New Roman" panose="02020603050405020304" pitchFamily="18" charset="0"/>
              </a:rPr>
              <a:t> </a:t>
            </a:r>
            <a:r>
              <a:rPr lang="en-US" sz="4000" dirty="0" err="1">
                <a:solidFill>
                  <a:srgbClr val="008000"/>
                </a:solidFill>
                <a:latin typeface="Times New Roman" panose="02020603050405020304" pitchFamily="18" charset="0"/>
                <a:cs typeface="Times New Roman" panose="02020603050405020304" pitchFamily="18" charset="0"/>
              </a:rPr>
              <a:t>những</a:t>
            </a:r>
            <a:r>
              <a:rPr lang="en-US" sz="4000" dirty="0">
                <a:solidFill>
                  <a:srgbClr val="008000"/>
                </a:solidFill>
                <a:latin typeface="Times New Roman" panose="02020603050405020304" pitchFamily="18" charset="0"/>
                <a:cs typeface="Times New Roman" panose="02020603050405020304" pitchFamily="18" charset="0"/>
              </a:rPr>
              <a:t> </a:t>
            </a:r>
            <a:r>
              <a:rPr lang="en-US" sz="4000" dirty="0" err="1">
                <a:solidFill>
                  <a:srgbClr val="008000"/>
                </a:solidFill>
                <a:latin typeface="Times New Roman" panose="02020603050405020304" pitchFamily="18" charset="0"/>
                <a:cs typeface="Times New Roman" panose="02020603050405020304" pitchFamily="18" charset="0"/>
              </a:rPr>
              <a:t>làng</a:t>
            </a:r>
            <a:r>
              <a:rPr lang="en-US" sz="4000" dirty="0">
                <a:solidFill>
                  <a:srgbClr val="008000"/>
                </a:solidFill>
                <a:latin typeface="Times New Roman" panose="02020603050405020304" pitchFamily="18" charset="0"/>
                <a:cs typeface="Times New Roman" panose="02020603050405020304" pitchFamily="18" charset="0"/>
              </a:rPr>
              <a:t> </a:t>
            </a:r>
            <a:r>
              <a:rPr lang="en-US" sz="4000" dirty="0" err="1">
                <a:solidFill>
                  <a:srgbClr val="008000"/>
                </a:solidFill>
                <a:latin typeface="Times New Roman" panose="02020603050405020304" pitchFamily="18" charset="0"/>
                <a:cs typeface="Times New Roman" panose="02020603050405020304" pitchFamily="18" charset="0"/>
              </a:rPr>
              <a:t>nghề</a:t>
            </a:r>
            <a:r>
              <a:rPr lang="en-US" sz="4000" dirty="0">
                <a:solidFill>
                  <a:srgbClr val="008000"/>
                </a:solidFill>
                <a:latin typeface="Times New Roman" panose="02020603050405020304" pitchFamily="18" charset="0"/>
                <a:cs typeface="Times New Roman" panose="02020603050405020304" pitchFamily="18" charset="0"/>
              </a:rPr>
              <a:t> </a:t>
            </a:r>
            <a:r>
              <a:rPr lang="en-US" sz="4000" dirty="0" err="1">
                <a:solidFill>
                  <a:srgbClr val="008000"/>
                </a:solidFill>
                <a:latin typeface="Times New Roman" panose="02020603050405020304" pitchFamily="18" charset="0"/>
                <a:cs typeface="Times New Roman" panose="02020603050405020304" pitchFamily="18" charset="0"/>
              </a:rPr>
              <a:t>nổi</a:t>
            </a:r>
            <a:r>
              <a:rPr lang="en-US" sz="4000" dirty="0">
                <a:solidFill>
                  <a:srgbClr val="008000"/>
                </a:solidFill>
                <a:latin typeface="Times New Roman" panose="02020603050405020304" pitchFamily="18" charset="0"/>
                <a:cs typeface="Times New Roman" panose="02020603050405020304" pitchFamily="18" charset="0"/>
              </a:rPr>
              <a:t> </a:t>
            </a:r>
            <a:r>
              <a:rPr lang="en-US" sz="4000" dirty="0" err="1">
                <a:solidFill>
                  <a:srgbClr val="008000"/>
                </a:solidFill>
                <a:latin typeface="Times New Roman" panose="02020603050405020304" pitchFamily="18" charset="0"/>
                <a:cs typeface="Times New Roman" panose="02020603050405020304" pitchFamily="18" charset="0"/>
              </a:rPr>
              <a:t>tiếng</a:t>
            </a:r>
            <a:r>
              <a:rPr lang="en-US" sz="4000" dirty="0">
                <a:solidFill>
                  <a:srgbClr val="008000"/>
                </a:solidFill>
                <a:latin typeface="Times New Roman" panose="02020603050405020304" pitchFamily="18" charset="0"/>
                <a:cs typeface="Times New Roman" panose="02020603050405020304" pitchFamily="18" charset="0"/>
              </a:rPr>
              <a:t> </a:t>
            </a:r>
            <a:r>
              <a:rPr lang="en-US" sz="4000" dirty="0" err="1">
                <a:solidFill>
                  <a:srgbClr val="008000"/>
                </a:solidFill>
                <a:latin typeface="Times New Roman" panose="02020603050405020304" pitchFamily="18" charset="0"/>
                <a:cs typeface="Times New Roman" panose="02020603050405020304" pitchFamily="18" charset="0"/>
              </a:rPr>
              <a:t>về</a:t>
            </a:r>
            <a:r>
              <a:rPr lang="en-US" sz="4000" dirty="0">
                <a:solidFill>
                  <a:srgbClr val="008000"/>
                </a:solidFill>
                <a:latin typeface="Times New Roman" panose="02020603050405020304" pitchFamily="18" charset="0"/>
                <a:cs typeface="Times New Roman" panose="02020603050405020304" pitchFamily="18" charset="0"/>
              </a:rPr>
              <a:t> </a:t>
            </a:r>
            <a:r>
              <a:rPr lang="en-US" sz="4000" dirty="0" err="1">
                <a:solidFill>
                  <a:srgbClr val="008000"/>
                </a:solidFill>
                <a:latin typeface="Times New Roman" panose="02020603050405020304" pitchFamily="18" charset="0"/>
                <a:cs typeface="Times New Roman" panose="02020603050405020304" pitchFamily="18" charset="0"/>
              </a:rPr>
              <a:t>nghề</a:t>
            </a:r>
            <a:r>
              <a:rPr lang="en-US" sz="4000" dirty="0">
                <a:solidFill>
                  <a:srgbClr val="008000"/>
                </a:solidFill>
                <a:latin typeface="Times New Roman" panose="02020603050405020304" pitchFamily="18" charset="0"/>
                <a:cs typeface="Times New Roman" panose="02020603050405020304" pitchFamily="18" charset="0"/>
              </a:rPr>
              <a:t> </a:t>
            </a:r>
            <a:r>
              <a:rPr lang="en-US" sz="4000" dirty="0" err="1">
                <a:solidFill>
                  <a:srgbClr val="008000"/>
                </a:solidFill>
                <a:latin typeface="Times New Roman" panose="02020603050405020304" pitchFamily="18" charset="0"/>
                <a:cs typeface="Times New Roman" panose="02020603050405020304" pitchFamily="18" charset="0"/>
              </a:rPr>
              <a:t>gì</a:t>
            </a:r>
            <a:r>
              <a:rPr lang="en-US" sz="4000" dirty="0">
                <a:solidFill>
                  <a:srgbClr val="008000"/>
                </a:solidFill>
                <a:latin typeface="Times New Roman" panose="02020603050405020304" pitchFamily="18" charset="0"/>
                <a:cs typeface="Times New Roman" panose="02020603050405020304" pitchFamily="18" charset="0"/>
              </a:rPr>
              <a:t>:</a:t>
            </a:r>
          </a:p>
        </p:txBody>
      </p:sp>
      <p:sp>
        <p:nvSpPr>
          <p:cNvPr id="43" name="TextBox 42"/>
          <p:cNvSpPr txBox="1"/>
          <p:nvPr/>
        </p:nvSpPr>
        <p:spPr>
          <a:xfrm>
            <a:off x="3860800" y="4894416"/>
            <a:ext cx="4572000" cy="923330"/>
          </a:xfrm>
          <a:prstGeom prst="rect">
            <a:avLst/>
          </a:prstGeom>
          <a:noFill/>
        </p:spPr>
        <p:txBody>
          <a:bodyPr wrap="square" rtlCol="0">
            <a:spAutoFit/>
          </a:bodyPr>
          <a:lstStyle/>
          <a:p>
            <a:pPr algn="ctr" defTabSz="1219170"/>
            <a:r>
              <a:rPr lang="en-US" sz="5400" b="1" dirty="0" err="1">
                <a:latin typeface="Times New Roman" panose="02020603050405020304" pitchFamily="18" charset="0"/>
                <a:cs typeface="Times New Roman" panose="02020603050405020304" pitchFamily="18" charset="0"/>
              </a:rPr>
              <a:t>Gốm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sứ</a:t>
            </a:r>
            <a:endParaRPr lang="en-US" sz="5400" b="1" dirty="0">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2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93941" y="783105"/>
            <a:ext cx="6276290" cy="1938992"/>
          </a:xfrm>
          <a:prstGeom prst="rect">
            <a:avLst/>
          </a:prstGeom>
          <a:solidFill>
            <a:schemeClr val="bg1"/>
          </a:solidFill>
        </p:spPr>
        <p:txBody>
          <a:bodyPr wrap="square" rtlCol="0">
            <a:spAutoFit/>
          </a:bodyPr>
          <a:lstStyle/>
          <a:p>
            <a:pPr lvl="0" algn="ctr" defTabSz="1219170"/>
            <a:r>
              <a:rPr lang="en-US" sz="4000" dirty="0" err="1">
                <a:solidFill>
                  <a:srgbClr val="C00000"/>
                </a:solidFill>
                <a:latin typeface="Times New Roman" panose="02020603050405020304" pitchFamily="18" charset="0"/>
                <a:cs typeface="Times New Roman" panose="02020603050405020304" pitchFamily="18" charset="0"/>
              </a:rPr>
              <a:t>Tầng</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lớp</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nào</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trong</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xã</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hội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có</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nhiều</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đặc</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quyền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đặc</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lợi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trong</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xã</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hội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thời</a:t>
            </a:r>
            <a:r>
              <a:rPr lang="en-US" sz="4000" dirty="0">
                <a:solidFill>
                  <a:srgbClr val="C00000"/>
                </a:solidFill>
                <a:latin typeface="Times New Roman" panose="02020603050405020304" pitchFamily="18" charset="0"/>
                <a:cs typeface="Times New Roman" panose="02020603050405020304" pitchFamily="18" charset="0"/>
              </a:rPr>
              <a:t> Lê </a:t>
            </a:r>
            <a:r>
              <a:rPr lang="en-US" sz="4000" dirty="0" err="1">
                <a:solidFill>
                  <a:srgbClr val="C00000"/>
                </a:solidFill>
                <a:latin typeface="Times New Roman" panose="02020603050405020304" pitchFamily="18" charset="0"/>
                <a:cs typeface="Times New Roman" panose="02020603050405020304" pitchFamily="18" charset="0"/>
              </a:rPr>
              <a:t>sơ</a:t>
            </a:r>
            <a:r>
              <a:rPr lang="en-US" sz="4000" dirty="0">
                <a:solidFill>
                  <a:srgbClr val="C00000"/>
                </a:solidFill>
                <a:latin typeface="Times New Roman" panose="02020603050405020304" pitchFamily="18" charset="0"/>
                <a:cs typeface="Times New Roman" panose="02020603050405020304" pitchFamily="18" charset="0"/>
              </a:rPr>
              <a:t>:</a:t>
            </a:r>
          </a:p>
        </p:txBody>
      </p:sp>
      <p:sp>
        <p:nvSpPr>
          <p:cNvPr id="43" name="TextBox 42"/>
          <p:cNvSpPr txBox="1"/>
          <p:nvPr/>
        </p:nvSpPr>
        <p:spPr>
          <a:xfrm>
            <a:off x="3860800" y="4565616"/>
            <a:ext cx="4572000" cy="1200329"/>
          </a:xfrm>
          <a:prstGeom prst="rect">
            <a:avLst/>
          </a:prstGeom>
          <a:solidFill>
            <a:schemeClr val="bg1"/>
          </a:solidFill>
        </p:spPr>
        <p:txBody>
          <a:bodyPr wrap="square" rtlCol="0">
            <a:spAutoFit/>
          </a:bodyPr>
          <a:lstStyle/>
          <a:p>
            <a:pPr algn="ctr" defTabSz="1219170"/>
            <a:r>
              <a:rPr lang="en-US" sz="3600" b="1" dirty="0" err="1">
                <a:latin typeface="Times New Roman" panose="02020603050405020304" pitchFamily="18" charset="0"/>
                <a:cs typeface="Times New Roman" panose="02020603050405020304" pitchFamily="18" charset="0"/>
              </a:rPr>
              <a:t>Tầng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lớp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a:t>
            </a: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692400" y="783105"/>
            <a:ext cx="6604000" cy="1323439"/>
          </a:xfrm>
          <a:prstGeom prst="rect">
            <a:avLst/>
          </a:prstGeom>
          <a:solidFill>
            <a:schemeClr val="bg1"/>
          </a:solidFill>
        </p:spPr>
        <p:txBody>
          <a:bodyPr wrap="square" rtlCol="0">
            <a:spAutoFit/>
          </a:bodyPr>
          <a:lstStyle/>
          <a:p>
            <a:pPr lvl="0" algn="ctr" defTabSz="1219170"/>
            <a:r>
              <a:rPr lang="en-US" sz="4000" dirty="0" err="1">
                <a:solidFill>
                  <a:srgbClr val="0070C0"/>
                </a:solidFill>
                <a:latin typeface="Times New Roman" panose="02020603050405020304" pitchFamily="18" charset="0"/>
                <a:cs typeface="Times New Roman" panose="02020603050405020304" pitchFamily="18" charset="0"/>
              </a:rPr>
              <a:t>Tầng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lớp</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thấp</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nhất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nào</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trong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xã</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hội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trong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xã</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hội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thời</a:t>
            </a:r>
            <a:r>
              <a:rPr lang="en-US" sz="4000" dirty="0">
                <a:solidFill>
                  <a:srgbClr val="0070C0"/>
                </a:solidFill>
                <a:latin typeface="Times New Roman" panose="02020603050405020304" pitchFamily="18" charset="0"/>
                <a:cs typeface="Times New Roman" panose="02020603050405020304" pitchFamily="18" charset="0"/>
              </a:rPr>
              <a:t> Lê </a:t>
            </a:r>
            <a:r>
              <a:rPr lang="en-US" sz="4000" dirty="0" err="1">
                <a:solidFill>
                  <a:srgbClr val="0070C0"/>
                </a:solidFill>
                <a:latin typeface="Times New Roman" panose="02020603050405020304" pitchFamily="18" charset="0"/>
                <a:cs typeface="Times New Roman" panose="02020603050405020304" pitchFamily="18" charset="0"/>
              </a:rPr>
              <a:t>sơ</a:t>
            </a:r>
            <a:r>
              <a:rPr lang="en-US" sz="4000" dirty="0">
                <a:solidFill>
                  <a:srgbClr val="0070C0"/>
                </a:solidFill>
                <a:latin typeface="Times New Roman" panose="02020603050405020304" pitchFamily="18" charset="0"/>
                <a:cs typeface="Times New Roman" panose="02020603050405020304" pitchFamily="18" charset="0"/>
              </a:rPr>
              <a:t>:</a:t>
            </a:r>
          </a:p>
        </p:txBody>
      </p:sp>
      <p:sp>
        <p:nvSpPr>
          <p:cNvPr id="43" name="TextBox 42"/>
          <p:cNvSpPr txBox="1"/>
          <p:nvPr/>
        </p:nvSpPr>
        <p:spPr>
          <a:xfrm>
            <a:off x="4854718" y="4750282"/>
            <a:ext cx="2633306" cy="830997"/>
          </a:xfrm>
          <a:prstGeom prst="rect">
            <a:avLst/>
          </a:prstGeom>
          <a:solidFill>
            <a:schemeClr val="bg1"/>
          </a:solidFill>
        </p:spPr>
        <p:txBody>
          <a:bodyPr wrap="square" rtlCol="0">
            <a:spAutoFit/>
          </a:bodyPr>
          <a:lstStyle/>
          <a:p>
            <a:pPr algn="ctr" defTabSz="1219170"/>
            <a:r>
              <a:rPr lang="en-US" sz="4800" b="1" dirty="0" err="1">
                <a:solidFill>
                  <a:srgbClr val="C00000"/>
                </a:solidFill>
                <a:latin typeface="Times New Roman" panose="02020603050405020304" pitchFamily="18" charset="0"/>
                <a:cs typeface="Times New Roman" panose="02020603050405020304" pitchFamily="18" charset="0"/>
              </a:rPr>
              <a:t>Nô</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err="1">
                <a:solidFill>
                  <a:srgbClr val="C00000"/>
                </a:solidFill>
                <a:latin typeface="Times New Roman" panose="02020603050405020304" pitchFamily="18" charset="0"/>
                <a:cs typeface="Times New Roman" panose="02020603050405020304" pitchFamily="18" charset="0"/>
              </a:rPr>
              <a:t>tì</a:t>
            </a:r>
            <a:endParaRPr lang="en-US" sz="4800" b="1" dirty="0">
              <a:solidFill>
                <a:srgbClr val="C00000"/>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3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221"/>
            <a:ext cx="2035421" cy="203542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21904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35585" y="44939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7235" y="244629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26302" y="1743427"/>
            <a:ext cx="10872191" cy="14362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1908726"/>
            <a:ext cx="9383697" cy="120032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Bộ luật Hồng Đức là bộ luật được biên soạn và được ban hành dưới thời?</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61992" y="5656366"/>
            <a:ext cx="4868970" cy="11836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284092" y="3844493"/>
            <a:ext cx="5717408" cy="11836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409449" y="5895235"/>
            <a:ext cx="5428492" cy="646331"/>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Lê Thánh Tông.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9988" y="4067116"/>
            <a:ext cx="5455274" cy="646331"/>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Lê Thái Tổ.</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61994" y="3883146"/>
            <a:ext cx="4868972" cy="11836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54060" y="5631401"/>
            <a:ext cx="5647440" cy="11836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74821" y="4105653"/>
            <a:ext cx="4437590" cy="646331"/>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Lê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Nhân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Tông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p>
        </p:txBody>
      </p:sp>
      <p:sp>
        <p:nvSpPr>
          <p:cNvPr id="34" name="cau hoi d">
            <a:extLst>
              <a:ext uri="{FF2B5EF4-FFF2-40B4-BE49-F238E27FC236}">
                <a16:creationId xmlns:a16="http://schemas.microsoft.com/office/drawing/2014/main" id="{42A746A3-96B8-42A5-8EFA-A104DB6B2F69}"/>
              </a:ext>
            </a:extLst>
          </p:cNvPr>
          <p:cNvSpPr txBox="1"/>
          <p:nvPr/>
        </p:nvSpPr>
        <p:spPr>
          <a:xfrm>
            <a:off x="6463619" y="5817640"/>
            <a:ext cx="5358354" cy="646331"/>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Lê Hiến Tông.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2287368" y="201492"/>
            <a:ext cx="8517716"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313553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subTnLst>
                                    <p:audio>
                                      <p:cMediaNode>
                                        <p:cTn display="0" masterRel="sameClick">
                                          <p:stCondLst>
                                            <p:cond evt="begin" delay="0">
                                              <p:tn val="50"/>
                                            </p:cond>
                                          </p:stCondLst>
                                          <p:endCondLst>
                                            <p:cond evt="onStopAudio" delay="0">
                                              <p:tgtEl>
                                                <p:sldTgt/>
                                              </p:tgtEl>
                                            </p:cond>
                                          </p:endCondLst>
                                        </p:cTn>
                                        <p:tgtEl>
                                          <p:sndTgt r:embed="rId10" name="tra loi chinh xac.wav"/>
                                        </p:tgtEl>
                                      </p:cMediaNode>
                                    </p:audio>
                                  </p:sub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subTnLst>
                                    <p:audio>
                                      <p:cMediaNode>
                                        <p:cTn display="0" masterRel="sameClick">
                                          <p:stCondLst>
                                            <p:cond evt="begin" delay="0">
                                              <p:tn val="81"/>
                                            </p:cond>
                                          </p:stCondLst>
                                          <p:endCondLst>
                                            <p:cond evt="onStopAudio" delay="0">
                                              <p:tgtEl>
                                                <p:sldTgt/>
                                              </p:tgtEl>
                                            </p:cond>
                                          </p:endCondLst>
                                        </p:cTn>
                                        <p:tgtEl>
                                          <p:sndTgt r:embed="rId11" name="tra loi sai - dung cuoc choi.wav"/>
                                        </p:tgtEl>
                                      </p:cMediaNode>
                                    </p:audio>
                                  </p:sub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subTnLst>
                                    <p:audio>
                                      <p:cMediaNode>
                                        <p:cTn display="0" masterRel="sameClick">
                                          <p:stCondLst>
                                            <p:cond evt="begin" delay="0">
                                              <p:tn val="112"/>
                                            </p:cond>
                                          </p:stCondLst>
                                          <p:endCondLst>
                                            <p:cond evt="onStopAudio" delay="0">
                                              <p:tgtEl>
                                                <p:sldTgt/>
                                              </p:tgtEl>
                                            </p:cond>
                                          </p:endCondLst>
                                        </p:cTn>
                                        <p:tgtEl>
                                          <p:sndTgt r:embed="rId11" name="tra loi sai - dung cuoc choi.wav"/>
                                        </p:tgtEl>
                                      </p:cMediaNode>
                                    </p:audio>
                                  </p:sub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subTnLst>
                                    <p:audio>
                                      <p:cMediaNode>
                                        <p:cTn display="0" masterRel="sameClick">
                                          <p:stCondLst>
                                            <p:cond evt="begin" delay="0">
                                              <p:tn val="143"/>
                                            </p:cond>
                                          </p:stCondLst>
                                          <p:endCondLst>
                                            <p:cond evt="onStopAudio" delay="0">
                                              <p:tgtEl>
                                                <p:sldTgt/>
                                              </p:tgtEl>
                                            </p:cond>
                                          </p:endCondLst>
                                        </p:cTn>
                                        <p:tgtEl>
                                          <p:sndTgt r:embed="rId11" name="tra loi sai - dung cuoc choi.wav"/>
                                        </p:tgtEl>
                                      </p:cMediaNode>
                                    </p:audio>
                                  </p:sub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par>
                                <p:cTn id="150" presetID="24" presetClass="emph" presetSubtype="0" fill="hold" grpId="3" nodeType="withEffect">
                                  <p:stCondLst>
                                    <p:cond delay="3000"/>
                                  </p:stCondLst>
                                  <p:childTnLst>
                                    <p:animClr clrSpc="hsl" dir="cw">
                                      <p:cBhvr override="childStyle">
                                        <p:cTn id="151" dur="500" fill="hold"/>
                                        <p:tgtEl>
                                          <p:spTgt spid="25"/>
                                        </p:tgtEl>
                                        <p:attrNameLst>
                                          <p:attrName>style.color</p:attrName>
                                        </p:attrNameLst>
                                      </p:cBhvr>
                                      <p:by>
                                        <p:hsl h="0" s="-12549" l="-25098"/>
                                      </p:by>
                                    </p:animClr>
                                    <p:animClr clrSpc="hsl" dir="cw">
                                      <p:cBhvr>
                                        <p:cTn id="152" dur="500" fill="hold"/>
                                        <p:tgtEl>
                                          <p:spTgt spid="25"/>
                                        </p:tgtEl>
                                        <p:attrNameLst>
                                          <p:attrName>fillcolor</p:attrName>
                                        </p:attrNameLst>
                                      </p:cBhvr>
                                      <p:by>
                                        <p:hsl h="0" s="-12549" l="-25098"/>
                                      </p:by>
                                    </p:animClr>
                                    <p:animClr clrSpc="hsl" dir="cw">
                                      <p:cBhvr>
                                        <p:cTn id="153" dur="500" fill="hold"/>
                                        <p:tgtEl>
                                          <p:spTgt spid="25"/>
                                        </p:tgtEl>
                                        <p:attrNameLst>
                                          <p:attrName>stroke.color</p:attrName>
                                        </p:attrNameLst>
                                      </p:cBhvr>
                                      <p:by>
                                        <p:hsl h="0" s="-12549" l="-25098"/>
                                      </p:by>
                                    </p:animClr>
                                    <p:set>
                                      <p:cBhvr>
                                        <p:cTn id="15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5" fill="hold" display="0">
                  <p:stCondLst>
                    <p:cond delay="indefinite"/>
                  </p:stCondLst>
                  <p:endCondLst>
                    <p:cond evt="onStopAudio" delay="0">
                      <p:tgtEl>
                        <p:sldTgt/>
                      </p:tgtEl>
                    </p:cond>
                  </p:endCondLst>
                </p:cTn>
                <p:tgtEl>
                  <p:spTgt spid="39"/>
                </p:tgtEl>
              </p:cMediaNode>
            </p:audio>
            <p:audio>
              <p:cMediaNode vol="80000">
                <p:cTn id="156" fill="hold" display="0">
                  <p:stCondLst>
                    <p:cond delay="indefinite"/>
                  </p:stCondLst>
                  <p:endCondLst>
                    <p:cond evt="onStopAudio" delay="0">
                      <p:tgtEl>
                        <p:sldTgt/>
                      </p:tgtEl>
                    </p:cond>
                  </p:endCondLst>
                </p:cTn>
                <p:tgtEl>
                  <p:spTgt spid="40"/>
                </p:tgtEl>
              </p:cMediaNode>
            </p:audio>
            <p:audio>
              <p:cMediaNode vol="80000">
                <p:cTn id="15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1" y="2022326"/>
            <a:ext cx="10872191" cy="14042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2301378"/>
            <a:ext cx="9383697"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Nội dung chính của bộ luật Hồng Đức là</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465730"/>
            <a:ext cx="603544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3888570"/>
            <a:ext cx="6067009"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546226" y="5621864"/>
            <a:ext cx="5025766" cy="83099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Bảo vệ quyền lợi của Vua, hoàng tộc.</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546226" y="4044822"/>
            <a:ext cx="5277179" cy="83099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hi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nội</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dung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những</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thứ</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thuế</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mà</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nhân</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dân</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phải</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đóng</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 y="3888572"/>
            <a:ext cx="6056105"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20661" y="5465730"/>
            <a:ext cx="6076766"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223668" y="4091002"/>
            <a:ext cx="5294443" cy="83099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Dùng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ghi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nội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dung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ăn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chơi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của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vua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p>
        </p:txBody>
      </p:sp>
      <p:sp>
        <p:nvSpPr>
          <p:cNvPr id="34" name="cau hoi c">
            <a:extLst>
              <a:ext uri="{FF2B5EF4-FFF2-40B4-BE49-F238E27FC236}">
                <a16:creationId xmlns:a16="http://schemas.microsoft.com/office/drawing/2014/main" id="{42A746A3-96B8-42A5-8EFA-A104DB6B2F69}"/>
              </a:ext>
            </a:extLst>
          </p:cNvPr>
          <p:cNvSpPr txBox="1"/>
          <p:nvPr/>
        </p:nvSpPr>
        <p:spPr>
          <a:xfrm>
            <a:off x="127789" y="5783393"/>
            <a:ext cx="5486202" cy="461665"/>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Đổi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quốc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hiệu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của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đất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nước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522126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subTnLst>
                                    <p:audio>
                                      <p:cMediaNode>
                                        <p:cTn display="0" masterRel="sameClick">
                                          <p:stCondLst>
                                            <p:cond evt="begin" delay="0">
                                              <p:tn val="50"/>
                                            </p:cond>
                                          </p:stCondLst>
                                          <p:endCondLst>
                                            <p:cond evt="onStopAudio" delay="0">
                                              <p:tgtEl>
                                                <p:sldTgt/>
                                              </p:tgtEl>
                                            </p:cond>
                                          </p:endCondLst>
                                        </p:cTn>
                                        <p:tgtEl>
                                          <p:sndTgt r:embed="rId10" name="tra loi chinh xac.wav"/>
                                        </p:tgtEl>
                                      </p:cMediaNode>
                                    </p:audio>
                                  </p:sub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subTnLst>
                                    <p:audio>
                                      <p:cMediaNode>
                                        <p:cTn display="0" masterRel="sameClick">
                                          <p:stCondLst>
                                            <p:cond evt="begin" delay="0">
                                              <p:tn val="81"/>
                                            </p:cond>
                                          </p:stCondLst>
                                          <p:endCondLst>
                                            <p:cond evt="onStopAudio" delay="0">
                                              <p:tgtEl>
                                                <p:sldTgt/>
                                              </p:tgtEl>
                                            </p:cond>
                                          </p:endCondLst>
                                        </p:cTn>
                                        <p:tgtEl>
                                          <p:sndTgt r:embed="rId11" name="tra loi sai - dung cuoc choi.wav"/>
                                        </p:tgtEl>
                                      </p:cMediaNode>
                                    </p:audio>
                                  </p:sub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subTnLst>
                                    <p:audio>
                                      <p:cMediaNode>
                                        <p:cTn display="0" masterRel="sameClick">
                                          <p:stCondLst>
                                            <p:cond evt="begin" delay="0">
                                              <p:tn val="112"/>
                                            </p:cond>
                                          </p:stCondLst>
                                          <p:endCondLst>
                                            <p:cond evt="onStopAudio" delay="0">
                                              <p:tgtEl>
                                                <p:sldTgt/>
                                              </p:tgtEl>
                                            </p:cond>
                                          </p:endCondLst>
                                        </p:cTn>
                                        <p:tgtEl>
                                          <p:sndTgt r:embed="rId11" name="tra loi sai - dung cuoc choi.wav"/>
                                        </p:tgtEl>
                                      </p:cMediaNode>
                                    </p:audio>
                                  </p:sub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subTnLst>
                                    <p:audio>
                                      <p:cMediaNode>
                                        <p:cTn display="0" masterRel="sameClick">
                                          <p:stCondLst>
                                            <p:cond evt="begin" delay="0">
                                              <p:tn val="143"/>
                                            </p:cond>
                                          </p:stCondLst>
                                          <p:endCondLst>
                                            <p:cond evt="onStopAudio" delay="0">
                                              <p:tgtEl>
                                                <p:sldTgt/>
                                              </p:tgtEl>
                                            </p:cond>
                                          </p:endCondLst>
                                        </p:cTn>
                                        <p:tgtEl>
                                          <p:sndTgt r:embed="rId11" name="tra loi sai - dung cuoc choi.wav"/>
                                        </p:tgtEl>
                                      </p:cMediaNode>
                                    </p:audio>
                                  </p:sub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5000" t="10000" r="-5000" b="-9000"/>
          </a:stretch>
        </a:blipFill>
        <a:effectLst/>
      </p:bgPr>
    </p:bg>
    <p:spTree>
      <p:nvGrpSpPr>
        <p:cNvPr id="1" name="Shape 764"/>
        <p:cNvGrpSpPr/>
        <p:nvPr/>
      </p:nvGrpSpPr>
      <p:grpSpPr>
        <a:xfrm>
          <a:off x="0" y="0"/>
          <a:ext cx="0" cy="0"/>
          <a:chOff x="0" y="0"/>
          <a:chExt cx="0" cy="0"/>
        </a:xfrm>
      </p:grpSpPr>
      <p:grpSp>
        <p:nvGrpSpPr>
          <p:cNvPr id="765" name="Google Shape;765;p36"/>
          <p:cNvGrpSpPr/>
          <p:nvPr/>
        </p:nvGrpSpPr>
        <p:grpSpPr>
          <a:xfrm>
            <a:off x="184590" y="5173680"/>
            <a:ext cx="12096744" cy="1983649"/>
            <a:chOff x="-1970511" y="2194752"/>
            <a:chExt cx="12958946" cy="2125035"/>
          </a:xfrm>
        </p:grpSpPr>
        <p:sp>
          <p:nvSpPr>
            <p:cNvPr id="766" name="Google Shape;766;p36"/>
            <p:cNvSpPr/>
            <p:nvPr/>
          </p:nvSpPr>
          <p:spPr>
            <a:xfrm>
              <a:off x="6954902" y="2194752"/>
              <a:ext cx="4033533" cy="204165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6"/>
            <p:cNvSpPr/>
            <p:nvPr/>
          </p:nvSpPr>
          <p:spPr>
            <a:xfrm>
              <a:off x="-1970511" y="2528538"/>
              <a:ext cx="3526508" cy="179124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6"/>
            <p:cNvSpPr/>
            <p:nvPr/>
          </p:nvSpPr>
          <p:spPr>
            <a:xfrm>
              <a:off x="5812365" y="2997920"/>
              <a:ext cx="2449489" cy="1238461"/>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1" name="Google Shape;771;p36"/>
          <p:cNvGrpSpPr/>
          <p:nvPr/>
        </p:nvGrpSpPr>
        <p:grpSpPr>
          <a:xfrm>
            <a:off x="-331600" y="5576298"/>
            <a:ext cx="12854800" cy="1281716"/>
            <a:chOff x="-248700" y="4182223"/>
            <a:chExt cx="9641100" cy="961287"/>
          </a:xfrm>
        </p:grpSpPr>
        <p:grpSp>
          <p:nvGrpSpPr>
            <p:cNvPr id="772" name="Google Shape;772;p36"/>
            <p:cNvGrpSpPr/>
            <p:nvPr/>
          </p:nvGrpSpPr>
          <p:grpSpPr>
            <a:xfrm>
              <a:off x="-248629" y="4462202"/>
              <a:ext cx="9640980" cy="681308"/>
              <a:chOff x="131200" y="4480088"/>
              <a:chExt cx="8881603" cy="627644"/>
            </a:xfrm>
          </p:grpSpPr>
          <p:sp>
            <p:nvSpPr>
              <p:cNvPr id="773" name="Google Shape;773;p3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6" name="Google Shape;776;p36"/>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9" name="Google Shape;819;p36"/>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0" name="Google Shape;820;p36"/>
          <p:cNvGrpSpPr/>
          <p:nvPr/>
        </p:nvGrpSpPr>
        <p:grpSpPr>
          <a:xfrm>
            <a:off x="0" y="4876214"/>
            <a:ext cx="1530830" cy="1032292"/>
            <a:chOff x="1267583" y="1668729"/>
            <a:chExt cx="5948938" cy="3766026"/>
          </a:xfrm>
        </p:grpSpPr>
        <p:sp>
          <p:nvSpPr>
            <p:cNvPr id="821" name="Google Shape;821;p36"/>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6"/>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6"/>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6"/>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6"/>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6"/>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6"/>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6"/>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6"/>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6"/>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6"/>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6"/>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6"/>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6"/>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6"/>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6"/>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6"/>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6"/>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6"/>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6"/>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6"/>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6"/>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6"/>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6"/>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6"/>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6"/>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6"/>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6"/>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6"/>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6"/>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6"/>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6"/>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 name="Google Shape;820;p36">
            <a:extLst>
              <a:ext uri="{FF2B5EF4-FFF2-40B4-BE49-F238E27FC236}">
                <a16:creationId xmlns:a16="http://schemas.microsoft.com/office/drawing/2014/main" id="{685C05BD-7E2E-B14E-9AE7-369BF732DE41}"/>
              </a:ext>
            </a:extLst>
          </p:cNvPr>
          <p:cNvGrpSpPr/>
          <p:nvPr/>
        </p:nvGrpSpPr>
        <p:grpSpPr>
          <a:xfrm>
            <a:off x="10194606" y="4739681"/>
            <a:ext cx="2109659" cy="1162475"/>
            <a:chOff x="1267583" y="1668729"/>
            <a:chExt cx="5948938" cy="3766026"/>
          </a:xfrm>
        </p:grpSpPr>
        <p:sp>
          <p:nvSpPr>
            <p:cNvPr id="98" name="Google Shape;821;p36">
              <a:extLst>
                <a:ext uri="{FF2B5EF4-FFF2-40B4-BE49-F238E27FC236}">
                  <a16:creationId xmlns:a16="http://schemas.microsoft.com/office/drawing/2014/main" id="{858B06B3-1D33-994D-97B2-D91775913DD9}"/>
                </a:ext>
              </a:extLst>
            </p:cNvPr>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22;p36">
              <a:extLst>
                <a:ext uri="{FF2B5EF4-FFF2-40B4-BE49-F238E27FC236}">
                  <a16:creationId xmlns:a16="http://schemas.microsoft.com/office/drawing/2014/main" id="{717463E0-9654-6543-A36C-56E85B2F63AC}"/>
                </a:ext>
              </a:extLst>
            </p:cNvPr>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23;p36">
              <a:extLst>
                <a:ext uri="{FF2B5EF4-FFF2-40B4-BE49-F238E27FC236}">
                  <a16:creationId xmlns:a16="http://schemas.microsoft.com/office/drawing/2014/main" id="{7A065B72-D723-CC4B-AAFD-7944F0B2CA94}"/>
                </a:ext>
              </a:extLst>
            </p:cNvPr>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24;p36">
              <a:extLst>
                <a:ext uri="{FF2B5EF4-FFF2-40B4-BE49-F238E27FC236}">
                  <a16:creationId xmlns:a16="http://schemas.microsoft.com/office/drawing/2014/main" id="{62F48F0A-5BD1-5148-85FE-7E8645CFA120}"/>
                </a:ext>
              </a:extLst>
            </p:cNvPr>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25;p36">
              <a:extLst>
                <a:ext uri="{FF2B5EF4-FFF2-40B4-BE49-F238E27FC236}">
                  <a16:creationId xmlns:a16="http://schemas.microsoft.com/office/drawing/2014/main" id="{E84B77F8-BEFC-BA4B-8F64-623D7AD4A0E5}"/>
                </a:ext>
              </a:extLst>
            </p:cNvPr>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26;p36">
              <a:extLst>
                <a:ext uri="{FF2B5EF4-FFF2-40B4-BE49-F238E27FC236}">
                  <a16:creationId xmlns:a16="http://schemas.microsoft.com/office/drawing/2014/main" id="{23A1AC73-483E-E247-B35A-47573F3867B4}"/>
                </a:ext>
              </a:extLst>
            </p:cNvPr>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27;p36">
              <a:extLst>
                <a:ext uri="{FF2B5EF4-FFF2-40B4-BE49-F238E27FC236}">
                  <a16:creationId xmlns:a16="http://schemas.microsoft.com/office/drawing/2014/main" id="{08FB7B00-93D3-F04C-9698-9A89053CEC51}"/>
                </a:ext>
              </a:extLst>
            </p:cNvPr>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28;p36">
              <a:extLst>
                <a:ext uri="{FF2B5EF4-FFF2-40B4-BE49-F238E27FC236}">
                  <a16:creationId xmlns:a16="http://schemas.microsoft.com/office/drawing/2014/main" id="{04D6287D-8225-CC46-96B9-99F9AE2E8B18}"/>
                </a:ext>
              </a:extLst>
            </p:cNvPr>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29;p36">
              <a:extLst>
                <a:ext uri="{FF2B5EF4-FFF2-40B4-BE49-F238E27FC236}">
                  <a16:creationId xmlns:a16="http://schemas.microsoft.com/office/drawing/2014/main" id="{301FA495-150B-A54C-A58F-BFAEA674791E}"/>
                </a:ext>
              </a:extLst>
            </p:cNvPr>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30;p36">
              <a:extLst>
                <a:ext uri="{FF2B5EF4-FFF2-40B4-BE49-F238E27FC236}">
                  <a16:creationId xmlns:a16="http://schemas.microsoft.com/office/drawing/2014/main" id="{A766B00F-D1B6-6A40-A4F0-DEC0421EF5C2}"/>
                </a:ext>
              </a:extLst>
            </p:cNvPr>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31;p36">
              <a:extLst>
                <a:ext uri="{FF2B5EF4-FFF2-40B4-BE49-F238E27FC236}">
                  <a16:creationId xmlns:a16="http://schemas.microsoft.com/office/drawing/2014/main" id="{BD9297AC-4183-6F42-B5F0-557FE6126C56}"/>
                </a:ext>
              </a:extLst>
            </p:cNvPr>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832;p36">
              <a:extLst>
                <a:ext uri="{FF2B5EF4-FFF2-40B4-BE49-F238E27FC236}">
                  <a16:creationId xmlns:a16="http://schemas.microsoft.com/office/drawing/2014/main" id="{E43F30DB-71FA-D747-BBEE-E3C2D2451635}"/>
                </a:ext>
              </a:extLst>
            </p:cNvPr>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833;p36">
              <a:extLst>
                <a:ext uri="{FF2B5EF4-FFF2-40B4-BE49-F238E27FC236}">
                  <a16:creationId xmlns:a16="http://schemas.microsoft.com/office/drawing/2014/main" id="{AA465C67-3857-B34C-8715-68310221D45A}"/>
                </a:ext>
              </a:extLst>
            </p:cNvPr>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834;p36">
              <a:extLst>
                <a:ext uri="{FF2B5EF4-FFF2-40B4-BE49-F238E27FC236}">
                  <a16:creationId xmlns:a16="http://schemas.microsoft.com/office/drawing/2014/main" id="{E3DABB8B-537A-2342-8AB0-151DFC59A7F7}"/>
                </a:ext>
              </a:extLst>
            </p:cNvPr>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835;p36">
              <a:extLst>
                <a:ext uri="{FF2B5EF4-FFF2-40B4-BE49-F238E27FC236}">
                  <a16:creationId xmlns:a16="http://schemas.microsoft.com/office/drawing/2014/main" id="{4F91F00E-D28C-E24E-BB9C-A5EF2FCBFB63}"/>
                </a:ext>
              </a:extLst>
            </p:cNvPr>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836;p36">
              <a:extLst>
                <a:ext uri="{FF2B5EF4-FFF2-40B4-BE49-F238E27FC236}">
                  <a16:creationId xmlns:a16="http://schemas.microsoft.com/office/drawing/2014/main" id="{81AE8971-FF17-934C-81EF-D1599DC5A142}"/>
                </a:ext>
              </a:extLst>
            </p:cNvPr>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837;p36">
              <a:extLst>
                <a:ext uri="{FF2B5EF4-FFF2-40B4-BE49-F238E27FC236}">
                  <a16:creationId xmlns:a16="http://schemas.microsoft.com/office/drawing/2014/main" id="{68C1C6EA-A8FE-F34D-B58C-8C54E1D9B3F4}"/>
                </a:ext>
              </a:extLst>
            </p:cNvPr>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838;p36">
              <a:extLst>
                <a:ext uri="{FF2B5EF4-FFF2-40B4-BE49-F238E27FC236}">
                  <a16:creationId xmlns:a16="http://schemas.microsoft.com/office/drawing/2014/main" id="{E170860B-81D5-D34A-A86A-61071C9DBDED}"/>
                </a:ext>
              </a:extLst>
            </p:cNvPr>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839;p36">
              <a:extLst>
                <a:ext uri="{FF2B5EF4-FFF2-40B4-BE49-F238E27FC236}">
                  <a16:creationId xmlns:a16="http://schemas.microsoft.com/office/drawing/2014/main" id="{384A2282-C7D9-7844-B1A7-E7A61AE3EF39}"/>
                </a:ext>
              </a:extLst>
            </p:cNvPr>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840;p36">
              <a:extLst>
                <a:ext uri="{FF2B5EF4-FFF2-40B4-BE49-F238E27FC236}">
                  <a16:creationId xmlns:a16="http://schemas.microsoft.com/office/drawing/2014/main" id="{E6AAC94A-192C-3749-AEB0-1A258BDBF75A}"/>
                </a:ext>
              </a:extLst>
            </p:cNvPr>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841;p36">
              <a:extLst>
                <a:ext uri="{FF2B5EF4-FFF2-40B4-BE49-F238E27FC236}">
                  <a16:creationId xmlns:a16="http://schemas.microsoft.com/office/drawing/2014/main" id="{1DBCB17F-B595-7140-ADAA-1C3ADA0F3F2C}"/>
                </a:ext>
              </a:extLst>
            </p:cNvPr>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842;p36">
              <a:extLst>
                <a:ext uri="{FF2B5EF4-FFF2-40B4-BE49-F238E27FC236}">
                  <a16:creationId xmlns:a16="http://schemas.microsoft.com/office/drawing/2014/main" id="{FA048476-BBF6-864A-A374-9D9469BFD340}"/>
                </a:ext>
              </a:extLst>
            </p:cNvPr>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843;p36">
              <a:extLst>
                <a:ext uri="{FF2B5EF4-FFF2-40B4-BE49-F238E27FC236}">
                  <a16:creationId xmlns:a16="http://schemas.microsoft.com/office/drawing/2014/main" id="{7074AADB-7B82-7748-B3C1-232C36767708}"/>
                </a:ext>
              </a:extLst>
            </p:cNvPr>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844;p36">
              <a:extLst>
                <a:ext uri="{FF2B5EF4-FFF2-40B4-BE49-F238E27FC236}">
                  <a16:creationId xmlns:a16="http://schemas.microsoft.com/office/drawing/2014/main" id="{57FD1342-D097-0344-87E5-64143CB86591}"/>
                </a:ext>
              </a:extLst>
            </p:cNvPr>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845;p36">
              <a:extLst>
                <a:ext uri="{FF2B5EF4-FFF2-40B4-BE49-F238E27FC236}">
                  <a16:creationId xmlns:a16="http://schemas.microsoft.com/office/drawing/2014/main" id="{F447B1AB-5FBB-FA47-A859-9049C99F139B}"/>
                </a:ext>
              </a:extLst>
            </p:cNvPr>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846;p36">
              <a:extLst>
                <a:ext uri="{FF2B5EF4-FFF2-40B4-BE49-F238E27FC236}">
                  <a16:creationId xmlns:a16="http://schemas.microsoft.com/office/drawing/2014/main" id="{78C52D14-C327-C34C-A295-51FBB2D014AC}"/>
                </a:ext>
              </a:extLst>
            </p:cNvPr>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847;p36">
              <a:extLst>
                <a:ext uri="{FF2B5EF4-FFF2-40B4-BE49-F238E27FC236}">
                  <a16:creationId xmlns:a16="http://schemas.microsoft.com/office/drawing/2014/main" id="{B839780F-BB4D-5848-A28A-FE26D271D8C5}"/>
                </a:ext>
              </a:extLst>
            </p:cNvPr>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848;p36">
              <a:extLst>
                <a:ext uri="{FF2B5EF4-FFF2-40B4-BE49-F238E27FC236}">
                  <a16:creationId xmlns:a16="http://schemas.microsoft.com/office/drawing/2014/main" id="{B8716738-9486-D248-9A09-88D3382FDAD5}"/>
                </a:ext>
              </a:extLst>
            </p:cNvPr>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849;p36">
              <a:extLst>
                <a:ext uri="{FF2B5EF4-FFF2-40B4-BE49-F238E27FC236}">
                  <a16:creationId xmlns:a16="http://schemas.microsoft.com/office/drawing/2014/main" id="{6CECAA95-A0F4-4843-854B-C56251F2BA4A}"/>
                </a:ext>
              </a:extLst>
            </p:cNvPr>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850;p36">
              <a:extLst>
                <a:ext uri="{FF2B5EF4-FFF2-40B4-BE49-F238E27FC236}">
                  <a16:creationId xmlns:a16="http://schemas.microsoft.com/office/drawing/2014/main" id="{850DF178-EAC6-B444-A918-33D3D5C37027}"/>
                </a:ext>
              </a:extLst>
            </p:cNvPr>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851;p36">
              <a:extLst>
                <a:ext uri="{FF2B5EF4-FFF2-40B4-BE49-F238E27FC236}">
                  <a16:creationId xmlns:a16="http://schemas.microsoft.com/office/drawing/2014/main" id="{1B3F979D-AE5C-E442-BAED-29F7CB97A32B}"/>
                </a:ext>
              </a:extLst>
            </p:cNvPr>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852;p36">
              <a:extLst>
                <a:ext uri="{FF2B5EF4-FFF2-40B4-BE49-F238E27FC236}">
                  <a16:creationId xmlns:a16="http://schemas.microsoft.com/office/drawing/2014/main" id="{75FB44E8-C39B-5249-81D2-E051C91DC730}"/>
                </a:ext>
              </a:extLst>
            </p:cNvPr>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1" name="Rectangle 130">
            <a:extLst>
              <a:ext uri="{FF2B5EF4-FFF2-40B4-BE49-F238E27FC236}">
                <a16:creationId xmlns:a16="http://schemas.microsoft.com/office/drawing/2014/main" id="{2FB8E4DA-0A7E-5440-B3DC-CD38C22FD9B6}"/>
              </a:ext>
            </a:extLst>
          </p:cNvPr>
          <p:cNvSpPr/>
          <p:nvPr/>
        </p:nvSpPr>
        <p:spPr>
          <a:xfrm>
            <a:off x="1844741" y="73136"/>
            <a:ext cx="856388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ĐẠI VIỆT THỜI LÊ SƠ</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(TIẾT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1026" name="Picture 2">
            <a:extLst>
              <a:ext uri="{FF2B5EF4-FFF2-40B4-BE49-F238E27FC236}">
                <a16:creationId xmlns:a16="http://schemas.microsoft.com/office/drawing/2014/main" id="{1C774720-AB30-D0A1-6ABE-7F8FBA34B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184" y="1224809"/>
            <a:ext cx="11462547" cy="2268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69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4438DF52-79CD-9D4B-8AF4-4895E3445927}"/>
              </a:ext>
            </a:extLst>
          </p:cNvPr>
          <p:cNvGrpSpPr/>
          <p:nvPr/>
        </p:nvGrpSpPr>
        <p:grpSpPr>
          <a:xfrm>
            <a:off x="1636295" y="176290"/>
            <a:ext cx="8646693" cy="1009022"/>
            <a:chOff x="2657474" y="176290"/>
            <a:chExt cx="6496050" cy="1219200"/>
          </a:xfrm>
        </p:grpSpPr>
        <p:grpSp>
          <p:nvGrpSpPr>
            <p:cNvPr id="51" name="Group 83"/>
            <p:cNvGrpSpPr/>
            <p:nvPr/>
          </p:nvGrpSpPr>
          <p:grpSpPr bwMode="auto">
            <a:xfrm>
              <a:off x="2657474" y="404890"/>
              <a:ext cx="6496050" cy="558800"/>
              <a:chOff x="1631147" y="1316985"/>
              <a:chExt cx="5761832" cy="559049"/>
            </a:xfrm>
          </p:grpSpPr>
          <p:sp>
            <p:nvSpPr>
              <p:cNvPr id="52" name="Freeform 51"/>
              <p:cNvSpPr/>
              <p:nvPr/>
            </p:nvSpPr>
            <p:spPr>
              <a:xfrm>
                <a:off x="1631147" y="1316985"/>
                <a:ext cx="5761832" cy="559049"/>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111" y="connsiteY11-112"/>
                  </a:cxn>
                  <a:cxn ang="0">
                    <a:pos x="connsiteX12-501" y="connsiteY12-502"/>
                  </a:cxn>
                  <a:cxn ang="0">
                    <a:pos x="connsiteX13-555" y="connsiteY13-556"/>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gradFill flip="none" rotWithShape="1">
                <a:gsLst>
                  <a:gs pos="1000">
                    <a:srgbClr val="9DCA0D"/>
                  </a:gs>
                  <a:gs pos="14000">
                    <a:srgbClr val="84AA0B"/>
                  </a:gs>
                  <a:gs pos="50000">
                    <a:srgbClr val="9DCA0D"/>
                  </a:gs>
                  <a:gs pos="99000">
                    <a:srgbClr val="9DCA0D"/>
                  </a:gs>
                  <a:gs pos="86000">
                    <a:srgbClr val="9DCA0D">
                      <a:lumMod val="84000"/>
                    </a:srgbClr>
                  </a:gs>
                </a:gsLst>
                <a:lin ang="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53" name="Freeform 52"/>
              <p:cNvSpPr/>
              <p:nvPr/>
            </p:nvSpPr>
            <p:spPr>
              <a:xfrm>
                <a:off x="1732528" y="1374160"/>
                <a:ext cx="5563294" cy="45264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111" y="connsiteY11-112"/>
                  </a:cxn>
                  <a:cxn ang="0">
                    <a:pos x="connsiteX12-501" y="connsiteY12-502"/>
                  </a:cxn>
                  <a:cxn ang="0">
                    <a:pos x="connsiteX13-555" y="connsiteY13-556"/>
                  </a:cxn>
                </a:cxnLst>
                <a:rect l="l" t="t" r="r" b="b"/>
                <a:pathLst>
                  <a:path w="5761832" h="559049">
                    <a:moveTo>
                      <a:pt x="793" y="7938"/>
                    </a:moveTo>
                    <a:cubicBezTo>
                      <a:pt x="123031" y="32544"/>
                      <a:pt x="250031" y="23813"/>
                      <a:pt x="374650" y="31750"/>
                    </a:cubicBezTo>
                    <a:cubicBezTo>
                      <a:pt x="555361" y="27517"/>
                      <a:pt x="750359" y="32808"/>
                      <a:pt x="916782" y="19050"/>
                    </a:cubicBezTo>
                    <a:lnTo>
                      <a:pt x="4862512" y="19050"/>
                    </a:lnTo>
                    <a:lnTo>
                      <a:pt x="5076032" y="26988"/>
                    </a:lnTo>
                    <a:cubicBezTo>
                      <a:pt x="5303838" y="39423"/>
                      <a:pt x="5643562" y="28046"/>
                      <a:pt x="5759450" y="0"/>
                    </a:cubicBezTo>
                    <a:cubicBezTo>
                      <a:pt x="5713942" y="126736"/>
                      <a:pt x="5635095" y="193939"/>
                      <a:pt x="5577681" y="273050"/>
                    </a:cubicBezTo>
                    <a:lnTo>
                      <a:pt x="5761832" y="522287"/>
                    </a:lnTo>
                    <a:cubicBezTo>
                      <a:pt x="5652030" y="552713"/>
                      <a:pt x="5526881" y="557212"/>
                      <a:pt x="5251450" y="558800"/>
                    </a:cubicBezTo>
                    <a:lnTo>
                      <a:pt x="919163" y="550068"/>
                    </a:lnTo>
                    <a:lnTo>
                      <a:pt x="661194" y="553244"/>
                    </a:lnTo>
                    <a:cubicBezTo>
                      <a:pt x="526521" y="556419"/>
                      <a:pt x="206111" y="573881"/>
                      <a:pt x="0" y="527050"/>
                    </a:cubicBezTo>
                    <a:lnTo>
                      <a:pt x="200025" y="271463"/>
                    </a:lnTo>
                    <a:cubicBezTo>
                      <a:pt x="124089" y="193146"/>
                      <a:pt x="79110" y="136261"/>
                      <a:pt x="793" y="7938"/>
                    </a:cubicBezTo>
                    <a:close/>
                  </a:path>
                </a:pathLst>
              </a:custGeom>
              <a:noFill/>
              <a:ln w="19050" cap="flat" cmpd="sng" algn="ctr">
                <a:solidFill>
                  <a:srgbClr val="CBF34B"/>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68" name="Group 8"/>
            <p:cNvGrpSpPr/>
            <p:nvPr/>
          </p:nvGrpSpPr>
          <p:grpSpPr bwMode="auto">
            <a:xfrm>
              <a:off x="3578225" y="176290"/>
              <a:ext cx="4651375" cy="1219200"/>
              <a:chOff x="2530645" y="1066800"/>
              <a:chExt cx="4651820" cy="1220177"/>
            </a:xfrm>
          </p:grpSpPr>
          <p:pic>
            <p:nvPicPr>
              <p:cNvPr id="69" name="Picture 4" descr="C:\Users\dell\Desktop\Icon sale page\Icon tĩnh\200wide.jpg"/>
              <p:cNvPicPr>
                <a:picLocks noChangeAspect="1" noChangeArrowheads="1"/>
              </p:cNvPicPr>
              <p:nvPr/>
            </p:nvPicPr>
            <p:blipFill>
              <a:blip r:embed="rId3"/>
              <a:srcRect l="14159"/>
              <a:stretch>
                <a:fillRect/>
              </a:stretch>
            </p:blipFill>
            <p:spPr bwMode="auto">
              <a:xfrm flipH="1">
                <a:off x="2631272" y="2040885"/>
                <a:ext cx="3744118" cy="246092"/>
              </a:xfrm>
              <a:prstGeom prst="rect">
                <a:avLst/>
              </a:prstGeom>
              <a:noFill/>
              <a:ln w="9525">
                <a:noFill/>
                <a:miter lim="800000"/>
                <a:headEnd/>
                <a:tailEnd/>
              </a:ln>
            </p:spPr>
          </p:pic>
          <p:grpSp>
            <p:nvGrpSpPr>
              <p:cNvPr id="70" name="Group 10"/>
              <p:cNvGrpSpPr/>
              <p:nvPr/>
            </p:nvGrpSpPr>
            <p:grpSpPr bwMode="auto">
              <a:xfrm>
                <a:off x="2530645" y="1066800"/>
                <a:ext cx="4651820" cy="1220177"/>
                <a:chOff x="2671148" y="1311915"/>
                <a:chExt cx="3938587" cy="1220177"/>
              </a:xfrm>
            </p:grpSpPr>
            <p:pic>
              <p:nvPicPr>
                <p:cNvPr id="71" name="Picture 3"/>
                <p:cNvPicPr>
                  <a:picLocks noChangeAspect="1" noChangeArrowheads="1"/>
                </p:cNvPicPr>
                <p:nvPr/>
              </p:nvPicPr>
              <p:blipFill>
                <a:blip r:embed="rId4"/>
                <a:srcRect/>
                <a:stretch>
                  <a:fillRect/>
                </a:stretch>
              </p:blipFill>
              <p:spPr bwMode="auto">
                <a:xfrm>
                  <a:off x="2671148" y="1311915"/>
                  <a:ext cx="3938587" cy="1220177"/>
                </a:xfrm>
                <a:prstGeom prst="rect">
                  <a:avLst/>
                </a:prstGeom>
                <a:noFill/>
                <a:ln w="9525">
                  <a:noFill/>
                  <a:miter lim="800000"/>
                  <a:headEnd/>
                  <a:tailEnd/>
                </a:ln>
                <a:effectLst/>
              </p:spPr>
            </p:pic>
            <p:sp>
              <p:nvSpPr>
                <p:cNvPr id="72" name="Rounded Rectangle 71"/>
                <p:cNvSpPr/>
                <p:nvPr/>
              </p:nvSpPr>
              <p:spPr>
                <a:xfrm>
                  <a:off x="2762555" y="1386588"/>
                  <a:ext cx="3777280" cy="861115"/>
                </a:xfrm>
                <a:prstGeom prst="roundRect">
                  <a:avLst>
                    <a:gd name="adj" fmla="val 12108"/>
                  </a:avLst>
                </a:prstGeom>
                <a:noFill/>
                <a:ln w="19050" cap="flat" cmpd="sng" algn="ctr">
                  <a:solidFill>
                    <a:srgbClr val="996633"/>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83" name="TextBox 82"/>
            <p:cNvSpPr txBox="1"/>
            <p:nvPr/>
          </p:nvSpPr>
          <p:spPr>
            <a:xfrm>
              <a:off x="3985948" y="309230"/>
              <a:ext cx="3835928" cy="76944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innerShdw blurRad="63500" dist="50800" dir="13500000">
                      <a:prstClr val="black">
                        <a:alpha val="50000"/>
                      </a:prstClr>
                    </a:innerShdw>
                  </a:effectLst>
                  <a:uLnTx/>
                  <a:uFillTx/>
                  <a:latin typeface="Times New Roman" panose="02020603050405020304" pitchFamily="18" charset="0"/>
                  <a:ea typeface="Verdana" panose="020B0604030504040204" pitchFamily="34" charset="0"/>
                  <a:cs typeface="Times New Roman" panose="02020603050405020304" pitchFamily="18" charset="0"/>
                </a:rPr>
                <a:t>NỘI DUNG CHÍNH</a:t>
              </a:r>
            </a:p>
          </p:txBody>
        </p:sp>
      </p:grpSp>
      <p:grpSp>
        <p:nvGrpSpPr>
          <p:cNvPr id="5" name="Group 4">
            <a:extLst>
              <a:ext uri="{FF2B5EF4-FFF2-40B4-BE49-F238E27FC236}">
                <a16:creationId xmlns:a16="http://schemas.microsoft.com/office/drawing/2014/main" id="{C77865BA-DB31-584D-A4BD-605FD25908D5}"/>
              </a:ext>
            </a:extLst>
          </p:cNvPr>
          <p:cNvGrpSpPr/>
          <p:nvPr/>
        </p:nvGrpSpPr>
        <p:grpSpPr>
          <a:xfrm>
            <a:off x="1579229" y="2819155"/>
            <a:ext cx="7659688" cy="1243316"/>
            <a:chOff x="3463926" y="3732214"/>
            <a:chExt cx="5813424" cy="1239837"/>
          </a:xfrm>
        </p:grpSpPr>
        <p:grpSp>
          <p:nvGrpSpPr>
            <p:cNvPr id="57" name="Group 50"/>
            <p:cNvGrpSpPr/>
            <p:nvPr/>
          </p:nvGrpSpPr>
          <p:grpSpPr bwMode="auto">
            <a:xfrm flipH="1">
              <a:off x="8229600" y="3990975"/>
              <a:ext cx="1047750" cy="495300"/>
              <a:chOff x="1714500" y="3094038"/>
              <a:chExt cx="1047750" cy="551111"/>
            </a:xfrm>
          </p:grpSpPr>
          <p:sp>
            <p:nvSpPr>
              <p:cNvPr id="58" name="Freeform 57"/>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1047750 w 5761832"/>
                  <a:gd name="connsiteY3-928" fmla="*/ 14288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1047750 w 5761832"/>
                  <a:gd name="connsiteY3-956" fmla="*/ 14288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1042988 w 5761832"/>
                  <a:gd name="connsiteY10-970" fmla="*/ 547688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761832"/>
                  <a:gd name="connsiteY0-980" fmla="*/ 7938 h 559049"/>
                  <a:gd name="connsiteX1-981" fmla="*/ 374650 w 5761832"/>
                  <a:gd name="connsiteY1-982" fmla="*/ 31750 h 559049"/>
                  <a:gd name="connsiteX2-983" fmla="*/ 916782 w 5761832"/>
                  <a:gd name="connsiteY2-984" fmla="*/ 19050 h 559049"/>
                  <a:gd name="connsiteX3-985" fmla="*/ 1047750 w 5761832"/>
                  <a:gd name="connsiteY3-986" fmla="*/ 14288 h 559049"/>
                  <a:gd name="connsiteX4-987" fmla="*/ 5076032 w 5761832"/>
                  <a:gd name="connsiteY4-988" fmla="*/ 26988 h 559049"/>
                  <a:gd name="connsiteX5-989" fmla="*/ 5759450 w 5761832"/>
                  <a:gd name="connsiteY5-990" fmla="*/ 0 h 559049"/>
                  <a:gd name="connsiteX6-991" fmla="*/ 5577681 w 5761832"/>
                  <a:gd name="connsiteY6-992" fmla="*/ 273050 h 559049"/>
                  <a:gd name="connsiteX7-993" fmla="*/ 5761832 w 5761832"/>
                  <a:gd name="connsiteY7-994" fmla="*/ 522287 h 559049"/>
                  <a:gd name="connsiteX8-995" fmla="*/ 5251450 w 5761832"/>
                  <a:gd name="connsiteY8-996" fmla="*/ 558800 h 559049"/>
                  <a:gd name="connsiteX9-997" fmla="*/ 1042988 w 5761832"/>
                  <a:gd name="connsiteY9-998" fmla="*/ 547688 h 559049"/>
                  <a:gd name="connsiteX10-999" fmla="*/ 919163 w 5761832"/>
                  <a:gd name="connsiteY10-1000" fmla="*/ 550068 h 559049"/>
                  <a:gd name="connsiteX11-1001" fmla="*/ 661194 w 5761832"/>
                  <a:gd name="connsiteY11-1002" fmla="*/ 553244 h 559049"/>
                  <a:gd name="connsiteX12-1003" fmla="*/ 0 w 5761832"/>
                  <a:gd name="connsiteY12-1004" fmla="*/ 527050 h 559049"/>
                  <a:gd name="connsiteX13-1005" fmla="*/ 200025 w 5761832"/>
                  <a:gd name="connsiteY13-1006" fmla="*/ 271463 h 559049"/>
                  <a:gd name="connsiteX14-1007" fmla="*/ 793 w 5761832"/>
                  <a:gd name="connsiteY14-1008" fmla="*/ 7938 h 559049"/>
                  <a:gd name="connsiteX0-1009" fmla="*/ 793 w 5761832"/>
                  <a:gd name="connsiteY0-1010" fmla="*/ 7938 h 559049"/>
                  <a:gd name="connsiteX1-1011" fmla="*/ 374650 w 5761832"/>
                  <a:gd name="connsiteY1-1012" fmla="*/ 31750 h 559049"/>
                  <a:gd name="connsiteX2-1013" fmla="*/ 916782 w 5761832"/>
                  <a:gd name="connsiteY2-1014" fmla="*/ 19050 h 559049"/>
                  <a:gd name="connsiteX3-1015" fmla="*/ 1047750 w 5761832"/>
                  <a:gd name="connsiteY3-1016" fmla="*/ 14288 h 559049"/>
                  <a:gd name="connsiteX4-1017" fmla="*/ 5759450 w 5761832"/>
                  <a:gd name="connsiteY4-1018" fmla="*/ 0 h 559049"/>
                  <a:gd name="connsiteX5-1019" fmla="*/ 5577681 w 5761832"/>
                  <a:gd name="connsiteY5-1020" fmla="*/ 273050 h 559049"/>
                  <a:gd name="connsiteX6-1021" fmla="*/ 5761832 w 5761832"/>
                  <a:gd name="connsiteY6-1022" fmla="*/ 522287 h 559049"/>
                  <a:gd name="connsiteX7-1023" fmla="*/ 5251450 w 5761832"/>
                  <a:gd name="connsiteY7-1024" fmla="*/ 558800 h 559049"/>
                  <a:gd name="connsiteX8-1025" fmla="*/ 1042988 w 5761832"/>
                  <a:gd name="connsiteY8-1026" fmla="*/ 547688 h 559049"/>
                  <a:gd name="connsiteX9-1027" fmla="*/ 919163 w 5761832"/>
                  <a:gd name="connsiteY9-1028" fmla="*/ 550068 h 559049"/>
                  <a:gd name="connsiteX10-1029" fmla="*/ 661194 w 5761832"/>
                  <a:gd name="connsiteY10-1030" fmla="*/ 553244 h 559049"/>
                  <a:gd name="connsiteX11-1031" fmla="*/ 0 w 5761832"/>
                  <a:gd name="connsiteY11-1032" fmla="*/ 527050 h 559049"/>
                  <a:gd name="connsiteX12-1033" fmla="*/ 200025 w 5761832"/>
                  <a:gd name="connsiteY12-1034" fmla="*/ 271463 h 559049"/>
                  <a:gd name="connsiteX13-1035" fmla="*/ 793 w 5761832"/>
                  <a:gd name="connsiteY13-1036" fmla="*/ 7938 h 559049"/>
                  <a:gd name="connsiteX0-1037" fmla="*/ 793 w 5761832"/>
                  <a:gd name="connsiteY0-1038" fmla="*/ 0 h 551111"/>
                  <a:gd name="connsiteX1-1039" fmla="*/ 374650 w 5761832"/>
                  <a:gd name="connsiteY1-1040" fmla="*/ 23812 h 551111"/>
                  <a:gd name="connsiteX2-1041" fmla="*/ 916782 w 5761832"/>
                  <a:gd name="connsiteY2-1042" fmla="*/ 11112 h 551111"/>
                  <a:gd name="connsiteX3-1043" fmla="*/ 1047750 w 5761832"/>
                  <a:gd name="connsiteY3-1044" fmla="*/ 6350 h 551111"/>
                  <a:gd name="connsiteX4-1045" fmla="*/ 5577681 w 5761832"/>
                  <a:gd name="connsiteY4-1046" fmla="*/ 265112 h 551111"/>
                  <a:gd name="connsiteX5-1047" fmla="*/ 5761832 w 5761832"/>
                  <a:gd name="connsiteY5-1048" fmla="*/ 514349 h 551111"/>
                  <a:gd name="connsiteX6-1049" fmla="*/ 5251450 w 5761832"/>
                  <a:gd name="connsiteY6-1050" fmla="*/ 550862 h 551111"/>
                  <a:gd name="connsiteX7-1051" fmla="*/ 1042988 w 5761832"/>
                  <a:gd name="connsiteY7-1052" fmla="*/ 539750 h 551111"/>
                  <a:gd name="connsiteX8-1053" fmla="*/ 919163 w 5761832"/>
                  <a:gd name="connsiteY8-1054" fmla="*/ 542130 h 551111"/>
                  <a:gd name="connsiteX9-1055" fmla="*/ 661194 w 5761832"/>
                  <a:gd name="connsiteY9-1056" fmla="*/ 545306 h 551111"/>
                  <a:gd name="connsiteX10-1057" fmla="*/ 0 w 5761832"/>
                  <a:gd name="connsiteY10-1058" fmla="*/ 519112 h 551111"/>
                  <a:gd name="connsiteX11-1059" fmla="*/ 200025 w 5761832"/>
                  <a:gd name="connsiteY11-1060" fmla="*/ 263525 h 551111"/>
                  <a:gd name="connsiteX12-1061" fmla="*/ 793 w 5761832"/>
                  <a:gd name="connsiteY12-1062" fmla="*/ 0 h 551111"/>
                  <a:gd name="connsiteX0-1063" fmla="*/ 793 w 5761832"/>
                  <a:gd name="connsiteY0-1064" fmla="*/ 0 h 551111"/>
                  <a:gd name="connsiteX1-1065" fmla="*/ 374650 w 5761832"/>
                  <a:gd name="connsiteY1-1066" fmla="*/ 23812 h 551111"/>
                  <a:gd name="connsiteX2-1067" fmla="*/ 916782 w 5761832"/>
                  <a:gd name="connsiteY2-1068" fmla="*/ 11112 h 551111"/>
                  <a:gd name="connsiteX3-1069" fmla="*/ 1047750 w 5761832"/>
                  <a:gd name="connsiteY3-1070" fmla="*/ 6350 h 551111"/>
                  <a:gd name="connsiteX4-1071" fmla="*/ 5761832 w 5761832"/>
                  <a:gd name="connsiteY4-1072" fmla="*/ 514349 h 551111"/>
                  <a:gd name="connsiteX5-1073" fmla="*/ 5251450 w 5761832"/>
                  <a:gd name="connsiteY5-1074" fmla="*/ 550862 h 551111"/>
                  <a:gd name="connsiteX6-1075" fmla="*/ 1042988 w 5761832"/>
                  <a:gd name="connsiteY6-1076" fmla="*/ 539750 h 551111"/>
                  <a:gd name="connsiteX7-1077" fmla="*/ 919163 w 5761832"/>
                  <a:gd name="connsiteY7-1078" fmla="*/ 542130 h 551111"/>
                  <a:gd name="connsiteX8-1079" fmla="*/ 661194 w 5761832"/>
                  <a:gd name="connsiteY8-1080" fmla="*/ 545306 h 551111"/>
                  <a:gd name="connsiteX9-1081" fmla="*/ 0 w 5761832"/>
                  <a:gd name="connsiteY9-1082" fmla="*/ 519112 h 551111"/>
                  <a:gd name="connsiteX10-1083" fmla="*/ 200025 w 5761832"/>
                  <a:gd name="connsiteY10-1084" fmla="*/ 263525 h 551111"/>
                  <a:gd name="connsiteX11-1085" fmla="*/ 793 w 5761832"/>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1047750 w 5251450"/>
                  <a:gd name="connsiteY3-1094" fmla="*/ 6350 h 551111"/>
                  <a:gd name="connsiteX4-1095" fmla="*/ 5251450 w 5251450"/>
                  <a:gd name="connsiteY4-1096" fmla="*/ 550862 h 551111"/>
                  <a:gd name="connsiteX5-1097" fmla="*/ 1042988 w 5251450"/>
                  <a:gd name="connsiteY5-1098" fmla="*/ 539750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1047750"/>
                  <a:gd name="connsiteY0-1110" fmla="*/ 0 h 551111"/>
                  <a:gd name="connsiteX1-1111" fmla="*/ 374650 w 1047750"/>
                  <a:gd name="connsiteY1-1112" fmla="*/ 23812 h 551111"/>
                  <a:gd name="connsiteX2-1113" fmla="*/ 916782 w 1047750"/>
                  <a:gd name="connsiteY2-1114" fmla="*/ 11112 h 551111"/>
                  <a:gd name="connsiteX3-1115" fmla="*/ 1047750 w 1047750"/>
                  <a:gd name="connsiteY3-1116" fmla="*/ 6350 h 551111"/>
                  <a:gd name="connsiteX4-1117" fmla="*/ 1042988 w 1047750"/>
                  <a:gd name="connsiteY4-1118" fmla="*/ 539750 h 551111"/>
                  <a:gd name="connsiteX5-1119" fmla="*/ 919163 w 1047750"/>
                  <a:gd name="connsiteY5-1120" fmla="*/ 542130 h 551111"/>
                  <a:gd name="connsiteX6-1121" fmla="*/ 661194 w 1047750"/>
                  <a:gd name="connsiteY6-1122" fmla="*/ 545306 h 551111"/>
                  <a:gd name="connsiteX7-1123" fmla="*/ 0 w 1047750"/>
                  <a:gd name="connsiteY7-1124" fmla="*/ 519112 h 551111"/>
                  <a:gd name="connsiteX8-1125" fmla="*/ 200025 w 1047750"/>
                  <a:gd name="connsiteY8-1126" fmla="*/ 263525 h 551111"/>
                  <a:gd name="connsiteX9-1127" fmla="*/ 793 w 1047750"/>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DCA0D">
                      <a:lumMod val="95000"/>
                      <a:lumOff val="5000"/>
                    </a:srgbClr>
                  </a:gs>
                  <a:gs pos="21000">
                    <a:srgbClr val="9DCA0D">
                      <a:lumMod val="85000"/>
                    </a:srgbClr>
                  </a:gs>
                  <a:gs pos="52000">
                    <a:srgbClr val="9DCA0D">
                      <a:lumMod val="90000"/>
                    </a:srgbClr>
                  </a:gs>
                  <a:gs pos="100000">
                    <a:srgbClr val="9DCA0D">
                      <a:lumMod val="77000"/>
                    </a:srgbClr>
                  </a:gs>
                  <a:gs pos="86000">
                    <a:srgbClr val="9DCA0D">
                      <a:lumMod val="85000"/>
                    </a:srgbClr>
                  </a:gs>
                </a:gsLst>
                <a:lin ang="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59" name="Freeform 58"/>
              <p:cNvSpPr/>
              <p:nvPr/>
            </p:nvSpPr>
            <p:spPr>
              <a:xfrm>
                <a:off x="1816100" y="3154095"/>
                <a:ext cx="919162"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945507 w 5761832"/>
                  <a:gd name="connsiteY3-928" fmla="*/ 20131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945507 w 5761832"/>
                  <a:gd name="connsiteY3-956" fmla="*/ 20131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952905 w 5761832"/>
                  <a:gd name="connsiteY10-970" fmla="*/ 546396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835542"/>
                  <a:gd name="connsiteY0-980" fmla="*/ 7938 h 559049"/>
                  <a:gd name="connsiteX1-981" fmla="*/ 374650 w 5835542"/>
                  <a:gd name="connsiteY1-982" fmla="*/ 31750 h 559049"/>
                  <a:gd name="connsiteX2-983" fmla="*/ 916782 w 5835542"/>
                  <a:gd name="connsiteY2-984" fmla="*/ 19050 h 559049"/>
                  <a:gd name="connsiteX3-985" fmla="*/ 945507 w 5835542"/>
                  <a:gd name="connsiteY3-986" fmla="*/ 20131 h 559049"/>
                  <a:gd name="connsiteX4-987" fmla="*/ 4862512 w 5835542"/>
                  <a:gd name="connsiteY4-988" fmla="*/ 19050 h 559049"/>
                  <a:gd name="connsiteX5-989" fmla="*/ 5076032 w 5835542"/>
                  <a:gd name="connsiteY5-990" fmla="*/ 26988 h 559049"/>
                  <a:gd name="connsiteX6-991" fmla="*/ 5759450 w 5835542"/>
                  <a:gd name="connsiteY6-992" fmla="*/ 0 h 559049"/>
                  <a:gd name="connsiteX7-993" fmla="*/ 5761832 w 5835542"/>
                  <a:gd name="connsiteY7-994" fmla="*/ 522287 h 559049"/>
                  <a:gd name="connsiteX8-995" fmla="*/ 5251450 w 5835542"/>
                  <a:gd name="connsiteY8-996" fmla="*/ 558800 h 559049"/>
                  <a:gd name="connsiteX9-997" fmla="*/ 952905 w 5835542"/>
                  <a:gd name="connsiteY9-998" fmla="*/ 546396 h 559049"/>
                  <a:gd name="connsiteX10-999" fmla="*/ 919163 w 5835542"/>
                  <a:gd name="connsiteY10-1000" fmla="*/ 550068 h 559049"/>
                  <a:gd name="connsiteX11-1001" fmla="*/ 661194 w 5835542"/>
                  <a:gd name="connsiteY11-1002" fmla="*/ 553244 h 559049"/>
                  <a:gd name="connsiteX12-1003" fmla="*/ 0 w 5835542"/>
                  <a:gd name="connsiteY12-1004" fmla="*/ 527050 h 559049"/>
                  <a:gd name="connsiteX13-1005" fmla="*/ 200025 w 5835542"/>
                  <a:gd name="connsiteY13-1006" fmla="*/ 271463 h 559049"/>
                  <a:gd name="connsiteX14-1007" fmla="*/ 793 w 5835542"/>
                  <a:gd name="connsiteY14-1008" fmla="*/ 7938 h 559049"/>
                  <a:gd name="connsiteX0-1009" fmla="*/ 793 w 5761832"/>
                  <a:gd name="connsiteY0-1010" fmla="*/ 0 h 551111"/>
                  <a:gd name="connsiteX1-1011" fmla="*/ 374650 w 5761832"/>
                  <a:gd name="connsiteY1-1012" fmla="*/ 23812 h 551111"/>
                  <a:gd name="connsiteX2-1013" fmla="*/ 916782 w 5761832"/>
                  <a:gd name="connsiteY2-1014" fmla="*/ 11112 h 551111"/>
                  <a:gd name="connsiteX3-1015" fmla="*/ 945507 w 5761832"/>
                  <a:gd name="connsiteY3-1016" fmla="*/ 12193 h 551111"/>
                  <a:gd name="connsiteX4-1017" fmla="*/ 4862512 w 5761832"/>
                  <a:gd name="connsiteY4-1018" fmla="*/ 11112 h 551111"/>
                  <a:gd name="connsiteX5-1019" fmla="*/ 5076032 w 5761832"/>
                  <a:gd name="connsiteY5-1020" fmla="*/ 19050 h 551111"/>
                  <a:gd name="connsiteX6-1021" fmla="*/ 5761832 w 5761832"/>
                  <a:gd name="connsiteY6-1022" fmla="*/ 514349 h 551111"/>
                  <a:gd name="connsiteX7-1023" fmla="*/ 5251450 w 5761832"/>
                  <a:gd name="connsiteY7-1024" fmla="*/ 550862 h 551111"/>
                  <a:gd name="connsiteX8-1025" fmla="*/ 952905 w 5761832"/>
                  <a:gd name="connsiteY8-1026" fmla="*/ 538458 h 551111"/>
                  <a:gd name="connsiteX9-1027" fmla="*/ 919163 w 5761832"/>
                  <a:gd name="connsiteY9-1028" fmla="*/ 542130 h 551111"/>
                  <a:gd name="connsiteX10-1029" fmla="*/ 661194 w 5761832"/>
                  <a:gd name="connsiteY10-1030" fmla="*/ 545306 h 551111"/>
                  <a:gd name="connsiteX11-1031" fmla="*/ 0 w 5761832"/>
                  <a:gd name="connsiteY11-1032" fmla="*/ 519112 h 551111"/>
                  <a:gd name="connsiteX12-1033" fmla="*/ 200025 w 5761832"/>
                  <a:gd name="connsiteY12-1034" fmla="*/ 263525 h 551111"/>
                  <a:gd name="connsiteX13-1035" fmla="*/ 793 w 5761832"/>
                  <a:gd name="connsiteY13-1036" fmla="*/ 0 h 551111"/>
                  <a:gd name="connsiteX0-1037" fmla="*/ 793 w 5528877"/>
                  <a:gd name="connsiteY0-1038" fmla="*/ 0 h 551111"/>
                  <a:gd name="connsiteX1-1039" fmla="*/ 374650 w 5528877"/>
                  <a:gd name="connsiteY1-1040" fmla="*/ 23812 h 551111"/>
                  <a:gd name="connsiteX2-1041" fmla="*/ 916782 w 5528877"/>
                  <a:gd name="connsiteY2-1042" fmla="*/ 11112 h 551111"/>
                  <a:gd name="connsiteX3-1043" fmla="*/ 945507 w 5528877"/>
                  <a:gd name="connsiteY3-1044" fmla="*/ 12193 h 551111"/>
                  <a:gd name="connsiteX4-1045" fmla="*/ 4862512 w 5528877"/>
                  <a:gd name="connsiteY4-1046" fmla="*/ 11112 h 551111"/>
                  <a:gd name="connsiteX5-1047" fmla="*/ 5076032 w 5528877"/>
                  <a:gd name="connsiteY5-1048" fmla="*/ 19050 h 551111"/>
                  <a:gd name="connsiteX6-1049" fmla="*/ 5251450 w 5528877"/>
                  <a:gd name="connsiteY6-1050" fmla="*/ 550862 h 551111"/>
                  <a:gd name="connsiteX7-1051" fmla="*/ 952905 w 5528877"/>
                  <a:gd name="connsiteY7-1052" fmla="*/ 538458 h 551111"/>
                  <a:gd name="connsiteX8-1053" fmla="*/ 919163 w 5528877"/>
                  <a:gd name="connsiteY8-1054" fmla="*/ 542130 h 551111"/>
                  <a:gd name="connsiteX9-1055" fmla="*/ 661194 w 5528877"/>
                  <a:gd name="connsiteY9-1056" fmla="*/ 545306 h 551111"/>
                  <a:gd name="connsiteX10-1057" fmla="*/ 0 w 5528877"/>
                  <a:gd name="connsiteY10-1058" fmla="*/ 519112 h 551111"/>
                  <a:gd name="connsiteX11-1059" fmla="*/ 200025 w 5528877"/>
                  <a:gd name="connsiteY11-1060" fmla="*/ 263525 h 551111"/>
                  <a:gd name="connsiteX12-1061" fmla="*/ 793 w 5528877"/>
                  <a:gd name="connsiteY12-1062" fmla="*/ 0 h 551111"/>
                  <a:gd name="connsiteX0-1063" fmla="*/ 793 w 5528877"/>
                  <a:gd name="connsiteY0-1064" fmla="*/ 0 h 551111"/>
                  <a:gd name="connsiteX1-1065" fmla="*/ 374650 w 5528877"/>
                  <a:gd name="connsiteY1-1066" fmla="*/ 23812 h 551111"/>
                  <a:gd name="connsiteX2-1067" fmla="*/ 916782 w 5528877"/>
                  <a:gd name="connsiteY2-1068" fmla="*/ 11112 h 551111"/>
                  <a:gd name="connsiteX3-1069" fmla="*/ 945507 w 5528877"/>
                  <a:gd name="connsiteY3-1070" fmla="*/ 12193 h 551111"/>
                  <a:gd name="connsiteX4-1071" fmla="*/ 5076032 w 5528877"/>
                  <a:gd name="connsiteY4-1072" fmla="*/ 19050 h 551111"/>
                  <a:gd name="connsiteX5-1073" fmla="*/ 5251450 w 5528877"/>
                  <a:gd name="connsiteY5-1074" fmla="*/ 550862 h 551111"/>
                  <a:gd name="connsiteX6-1075" fmla="*/ 952905 w 5528877"/>
                  <a:gd name="connsiteY6-1076" fmla="*/ 538458 h 551111"/>
                  <a:gd name="connsiteX7-1077" fmla="*/ 919163 w 5528877"/>
                  <a:gd name="connsiteY7-1078" fmla="*/ 542130 h 551111"/>
                  <a:gd name="connsiteX8-1079" fmla="*/ 661194 w 5528877"/>
                  <a:gd name="connsiteY8-1080" fmla="*/ 545306 h 551111"/>
                  <a:gd name="connsiteX9-1081" fmla="*/ 0 w 5528877"/>
                  <a:gd name="connsiteY9-1082" fmla="*/ 519112 h 551111"/>
                  <a:gd name="connsiteX10-1083" fmla="*/ 200025 w 5528877"/>
                  <a:gd name="connsiteY10-1084" fmla="*/ 263525 h 551111"/>
                  <a:gd name="connsiteX11-1085" fmla="*/ 793 w 5528877"/>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945507 w 5251450"/>
                  <a:gd name="connsiteY3-1094" fmla="*/ 12193 h 551111"/>
                  <a:gd name="connsiteX4-1095" fmla="*/ 5251450 w 5251450"/>
                  <a:gd name="connsiteY4-1096" fmla="*/ 550862 h 551111"/>
                  <a:gd name="connsiteX5-1097" fmla="*/ 952905 w 5251450"/>
                  <a:gd name="connsiteY5-1098" fmla="*/ 538458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952905"/>
                  <a:gd name="connsiteY0-1110" fmla="*/ 0 h 551111"/>
                  <a:gd name="connsiteX1-1111" fmla="*/ 374650 w 952905"/>
                  <a:gd name="connsiteY1-1112" fmla="*/ 23812 h 551111"/>
                  <a:gd name="connsiteX2-1113" fmla="*/ 916782 w 952905"/>
                  <a:gd name="connsiteY2-1114" fmla="*/ 11112 h 551111"/>
                  <a:gd name="connsiteX3-1115" fmla="*/ 945507 w 952905"/>
                  <a:gd name="connsiteY3-1116" fmla="*/ 12193 h 551111"/>
                  <a:gd name="connsiteX4-1117" fmla="*/ 952905 w 952905"/>
                  <a:gd name="connsiteY4-1118" fmla="*/ 538458 h 551111"/>
                  <a:gd name="connsiteX5-1119" fmla="*/ 919163 w 952905"/>
                  <a:gd name="connsiteY5-1120" fmla="*/ 542130 h 551111"/>
                  <a:gd name="connsiteX6-1121" fmla="*/ 661194 w 952905"/>
                  <a:gd name="connsiteY6-1122" fmla="*/ 545306 h 551111"/>
                  <a:gd name="connsiteX7-1123" fmla="*/ 0 w 952905"/>
                  <a:gd name="connsiteY7-1124" fmla="*/ 519112 h 551111"/>
                  <a:gd name="connsiteX8-1125" fmla="*/ 200025 w 952905"/>
                  <a:gd name="connsiteY8-1126" fmla="*/ 263525 h 551111"/>
                  <a:gd name="connsiteX9-1127" fmla="*/ 793 w 952905"/>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cap="flat" cmpd="sng" algn="ctr">
                <a:solidFill>
                  <a:srgbClr val="CBF34B"/>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73" name="Group 13"/>
            <p:cNvGrpSpPr/>
            <p:nvPr/>
          </p:nvGrpSpPr>
          <p:grpSpPr bwMode="auto">
            <a:xfrm>
              <a:off x="3702051" y="3732214"/>
              <a:ext cx="4651375" cy="1239837"/>
              <a:chOff x="2530645" y="3933371"/>
              <a:chExt cx="4651820" cy="1238901"/>
            </a:xfrm>
          </p:grpSpPr>
          <p:pic>
            <p:nvPicPr>
              <p:cNvPr id="74" name="Picture 4" descr="C:\Users\dell\Desktop\Icon sale page\Icon tĩnh\200wide.jpg"/>
              <p:cNvPicPr>
                <a:picLocks noChangeAspect="1" noChangeArrowheads="1"/>
              </p:cNvPicPr>
              <p:nvPr/>
            </p:nvPicPr>
            <p:blipFill>
              <a:blip r:embed="rId3"/>
              <a:srcRect l="14159"/>
              <a:stretch>
                <a:fillRect/>
              </a:stretch>
            </p:blipFill>
            <p:spPr bwMode="auto">
              <a:xfrm flipH="1">
                <a:off x="2656682" y="4926180"/>
                <a:ext cx="3744118" cy="246092"/>
              </a:xfrm>
              <a:prstGeom prst="rect">
                <a:avLst/>
              </a:prstGeom>
              <a:noFill/>
              <a:ln w="9525">
                <a:noFill/>
                <a:miter lim="800000"/>
                <a:headEnd/>
                <a:tailEnd/>
              </a:ln>
            </p:spPr>
          </p:pic>
          <p:grpSp>
            <p:nvGrpSpPr>
              <p:cNvPr id="75" name="Group 15"/>
              <p:cNvGrpSpPr/>
              <p:nvPr/>
            </p:nvGrpSpPr>
            <p:grpSpPr bwMode="auto">
              <a:xfrm>
                <a:off x="2530645" y="3933371"/>
                <a:ext cx="4651820" cy="1011238"/>
                <a:chOff x="2671148" y="1311915"/>
                <a:chExt cx="3938587" cy="1011238"/>
              </a:xfrm>
            </p:grpSpPr>
            <p:pic>
              <p:nvPicPr>
                <p:cNvPr id="76" name="Picture 3"/>
                <p:cNvPicPr>
                  <a:picLocks noChangeAspect="1" noChangeArrowheads="1"/>
                </p:cNvPicPr>
                <p:nvPr/>
              </p:nvPicPr>
              <p:blipFill>
                <a:blip r:embed="rId5"/>
                <a:srcRect/>
                <a:stretch>
                  <a:fillRect/>
                </a:stretch>
              </p:blipFill>
              <p:spPr bwMode="auto">
                <a:xfrm>
                  <a:off x="2671148" y="1311915"/>
                  <a:ext cx="3938587" cy="1011238"/>
                </a:xfrm>
                <a:prstGeom prst="rect">
                  <a:avLst/>
                </a:prstGeom>
                <a:noFill/>
                <a:ln w="9525">
                  <a:noFill/>
                  <a:miter lim="800000"/>
                  <a:headEnd/>
                  <a:tailEnd/>
                </a:ln>
                <a:effectLst/>
              </p:spPr>
            </p:pic>
            <p:sp>
              <p:nvSpPr>
                <p:cNvPr id="77" name="Rounded Rectangle 76"/>
                <p:cNvSpPr/>
                <p:nvPr/>
              </p:nvSpPr>
              <p:spPr>
                <a:xfrm>
                  <a:off x="2762555" y="1386471"/>
                  <a:ext cx="3777280" cy="861362"/>
                </a:xfrm>
                <a:prstGeom prst="roundRect">
                  <a:avLst>
                    <a:gd name="adj" fmla="val 12108"/>
                  </a:avLst>
                </a:prstGeom>
                <a:noFill/>
                <a:ln w="19050" cap="flat" cmpd="sng" algn="ctr">
                  <a:solidFill>
                    <a:srgbClr val="996633"/>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85" name="Rectangle 25"/>
            <p:cNvSpPr/>
            <p:nvPr/>
          </p:nvSpPr>
          <p:spPr>
            <a:xfrm>
              <a:off x="4853456" y="4033119"/>
              <a:ext cx="3358475" cy="434793"/>
            </a:xfrm>
            <a:prstGeom prst="rect">
              <a:avLst/>
            </a:prstGeom>
          </p:spPr>
          <p:txBody>
            <a:bodyPr wrap="square" anchor="ctr">
              <a:spAutoFit/>
            </a:bodyPr>
            <a:lstStyle/>
            <a:p>
              <a:pPr lvl="0" algn="ctr">
                <a:defRPr/>
              </a:pP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Tình</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hình</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kinh</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tế</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xã</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hội</a:t>
              </a:r>
              <a:endParaRPr lang="en-US" sz="2800" b="1" kern="0" dirty="0">
                <a:solidFill>
                  <a:srgbClr val="EEECE1">
                    <a:lumMod val="10000"/>
                  </a:srgbClr>
                </a:solidFill>
                <a:latin typeface="Times New Roman" panose="02020603050405020304" pitchFamily="18" charset="0"/>
                <a:cs typeface="Times New Roman" panose="02020603050405020304" pitchFamily="18" charset="0"/>
              </a:endParaRPr>
            </a:p>
          </p:txBody>
        </p:sp>
        <p:grpSp>
          <p:nvGrpSpPr>
            <p:cNvPr id="94" name="Group 92"/>
            <p:cNvGrpSpPr/>
            <p:nvPr/>
          </p:nvGrpSpPr>
          <p:grpSpPr bwMode="auto">
            <a:xfrm>
              <a:off x="3463926" y="3927476"/>
              <a:ext cx="1489075" cy="663575"/>
              <a:chOff x="2452688" y="2863775"/>
              <a:chExt cx="1819275" cy="662858"/>
            </a:xfrm>
          </p:grpSpPr>
          <p:sp>
            <p:nvSpPr>
              <p:cNvPr id="95" name="Freeform 94"/>
              <p:cNvSpPr/>
              <p:nvPr/>
            </p:nvSpPr>
            <p:spPr>
              <a:xfrm>
                <a:off x="2452688" y="2863775"/>
                <a:ext cx="1819275" cy="583569"/>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1" fmla="*/ 1824037 w 1824037"/>
                  <a:gd name="connsiteY0-2" fmla="*/ 300038 h 585788"/>
                  <a:gd name="connsiteX1-3" fmla="*/ 1590675 w 1824037"/>
                  <a:gd name="connsiteY1-4" fmla="*/ 71438 h 585788"/>
                  <a:gd name="connsiteX2-5" fmla="*/ 500062 w 1824037"/>
                  <a:gd name="connsiteY2-6" fmla="*/ 0 h 585788"/>
                  <a:gd name="connsiteX3-7" fmla="*/ 9525 w 1824037"/>
                  <a:gd name="connsiteY3-8" fmla="*/ 66675 h 585788"/>
                  <a:gd name="connsiteX4-9" fmla="*/ 0 w 1824037"/>
                  <a:gd name="connsiteY4-10" fmla="*/ 581025 h 585788"/>
                  <a:gd name="connsiteX5-11" fmla="*/ 233362 w 1824037"/>
                  <a:gd name="connsiteY5-12" fmla="*/ 500063 h 585788"/>
                  <a:gd name="connsiteX6-13" fmla="*/ 842962 w 1824037"/>
                  <a:gd name="connsiteY6-14" fmla="*/ 538163 h 585788"/>
                  <a:gd name="connsiteX7-15" fmla="*/ 1614487 w 1824037"/>
                  <a:gd name="connsiteY7-16" fmla="*/ 585788 h 585788"/>
                  <a:gd name="connsiteX8-17" fmla="*/ 1824037 w 1824037"/>
                  <a:gd name="connsiteY8-18" fmla="*/ 300038 h 585788"/>
                  <a:gd name="connsiteX0-19" fmla="*/ 1824037 w 1824037"/>
                  <a:gd name="connsiteY0-20" fmla="*/ 303288 h 589038"/>
                  <a:gd name="connsiteX1-21" fmla="*/ 1590675 w 1824037"/>
                  <a:gd name="connsiteY1-22" fmla="*/ 74688 h 589038"/>
                  <a:gd name="connsiteX2-23" fmla="*/ 500062 w 1824037"/>
                  <a:gd name="connsiteY2-24" fmla="*/ 3250 h 589038"/>
                  <a:gd name="connsiteX3-25" fmla="*/ 9525 w 1824037"/>
                  <a:gd name="connsiteY3-26" fmla="*/ 69925 h 589038"/>
                  <a:gd name="connsiteX4-27" fmla="*/ 0 w 1824037"/>
                  <a:gd name="connsiteY4-28" fmla="*/ 584275 h 589038"/>
                  <a:gd name="connsiteX5-29" fmla="*/ 233362 w 1824037"/>
                  <a:gd name="connsiteY5-30" fmla="*/ 503313 h 589038"/>
                  <a:gd name="connsiteX6-31" fmla="*/ 842962 w 1824037"/>
                  <a:gd name="connsiteY6-32" fmla="*/ 541413 h 589038"/>
                  <a:gd name="connsiteX7-33" fmla="*/ 1614487 w 1824037"/>
                  <a:gd name="connsiteY7-34" fmla="*/ 589038 h 589038"/>
                  <a:gd name="connsiteX8-35" fmla="*/ 1824037 w 1824037"/>
                  <a:gd name="connsiteY8-36" fmla="*/ 303288 h 589038"/>
                  <a:gd name="connsiteX0-37" fmla="*/ 1824037 w 1824037"/>
                  <a:gd name="connsiteY0-38" fmla="*/ 303288 h 589038"/>
                  <a:gd name="connsiteX1-39" fmla="*/ 1590675 w 1824037"/>
                  <a:gd name="connsiteY1-40" fmla="*/ 74688 h 589038"/>
                  <a:gd name="connsiteX2-41" fmla="*/ 500062 w 1824037"/>
                  <a:gd name="connsiteY2-42" fmla="*/ 3250 h 589038"/>
                  <a:gd name="connsiteX3-43" fmla="*/ 9525 w 1824037"/>
                  <a:gd name="connsiteY3-44" fmla="*/ 69925 h 589038"/>
                  <a:gd name="connsiteX4-45" fmla="*/ 0 w 1824037"/>
                  <a:gd name="connsiteY4-46" fmla="*/ 584275 h 589038"/>
                  <a:gd name="connsiteX5-47" fmla="*/ 233362 w 1824037"/>
                  <a:gd name="connsiteY5-48" fmla="*/ 503313 h 589038"/>
                  <a:gd name="connsiteX6-49" fmla="*/ 842962 w 1824037"/>
                  <a:gd name="connsiteY6-50" fmla="*/ 541413 h 589038"/>
                  <a:gd name="connsiteX7-51" fmla="*/ 1614487 w 1824037"/>
                  <a:gd name="connsiteY7-52" fmla="*/ 589038 h 589038"/>
                  <a:gd name="connsiteX8-53" fmla="*/ 1824037 w 1824037"/>
                  <a:gd name="connsiteY8-54" fmla="*/ 303288 h 589038"/>
                  <a:gd name="connsiteX0-55" fmla="*/ 1824037 w 1824037"/>
                  <a:gd name="connsiteY0-56" fmla="*/ 303288 h 589038"/>
                  <a:gd name="connsiteX1-57" fmla="*/ 1590675 w 1824037"/>
                  <a:gd name="connsiteY1-58" fmla="*/ 74688 h 589038"/>
                  <a:gd name="connsiteX2-59" fmla="*/ 500062 w 1824037"/>
                  <a:gd name="connsiteY2-60" fmla="*/ 3250 h 589038"/>
                  <a:gd name="connsiteX3-61" fmla="*/ 9525 w 1824037"/>
                  <a:gd name="connsiteY3-62" fmla="*/ 69925 h 589038"/>
                  <a:gd name="connsiteX4-63" fmla="*/ 0 w 1824037"/>
                  <a:gd name="connsiteY4-64" fmla="*/ 584275 h 589038"/>
                  <a:gd name="connsiteX5-65" fmla="*/ 233362 w 1824037"/>
                  <a:gd name="connsiteY5-66" fmla="*/ 503313 h 589038"/>
                  <a:gd name="connsiteX6-67" fmla="*/ 842962 w 1824037"/>
                  <a:gd name="connsiteY6-68" fmla="*/ 541413 h 589038"/>
                  <a:gd name="connsiteX7-69" fmla="*/ 1614487 w 1824037"/>
                  <a:gd name="connsiteY7-70" fmla="*/ 589038 h 589038"/>
                  <a:gd name="connsiteX8-71" fmla="*/ 1824037 w 1824037"/>
                  <a:gd name="connsiteY8-72" fmla="*/ 303288 h 589038"/>
                  <a:gd name="connsiteX0-73" fmla="*/ 1824037 w 1824037"/>
                  <a:gd name="connsiteY0-74" fmla="*/ 303288 h 589038"/>
                  <a:gd name="connsiteX1-75" fmla="*/ 1590675 w 1824037"/>
                  <a:gd name="connsiteY1-76" fmla="*/ 74688 h 589038"/>
                  <a:gd name="connsiteX2-77" fmla="*/ 500062 w 1824037"/>
                  <a:gd name="connsiteY2-78" fmla="*/ 3250 h 589038"/>
                  <a:gd name="connsiteX3-79" fmla="*/ 9525 w 1824037"/>
                  <a:gd name="connsiteY3-80" fmla="*/ 69925 h 589038"/>
                  <a:gd name="connsiteX4-81" fmla="*/ 0 w 1824037"/>
                  <a:gd name="connsiteY4-82" fmla="*/ 577131 h 589038"/>
                  <a:gd name="connsiteX5-83" fmla="*/ 233362 w 1824037"/>
                  <a:gd name="connsiteY5-84" fmla="*/ 503313 h 589038"/>
                  <a:gd name="connsiteX6-85" fmla="*/ 842962 w 1824037"/>
                  <a:gd name="connsiteY6-86" fmla="*/ 541413 h 589038"/>
                  <a:gd name="connsiteX7-87" fmla="*/ 1614487 w 1824037"/>
                  <a:gd name="connsiteY7-88" fmla="*/ 589038 h 589038"/>
                  <a:gd name="connsiteX8-89" fmla="*/ 1824037 w 1824037"/>
                  <a:gd name="connsiteY8-90" fmla="*/ 303288 h 589038"/>
                  <a:gd name="connsiteX0-91" fmla="*/ 1824037 w 1824037"/>
                  <a:gd name="connsiteY0-92" fmla="*/ 303288 h 589038"/>
                  <a:gd name="connsiteX1-93" fmla="*/ 1590675 w 1824037"/>
                  <a:gd name="connsiteY1-94" fmla="*/ 74688 h 589038"/>
                  <a:gd name="connsiteX2-95" fmla="*/ 500062 w 1824037"/>
                  <a:gd name="connsiteY2-96" fmla="*/ 3250 h 589038"/>
                  <a:gd name="connsiteX3-97" fmla="*/ 9525 w 1824037"/>
                  <a:gd name="connsiteY3-98" fmla="*/ 69925 h 589038"/>
                  <a:gd name="connsiteX4-99" fmla="*/ 0 w 1824037"/>
                  <a:gd name="connsiteY4-100" fmla="*/ 577131 h 589038"/>
                  <a:gd name="connsiteX5-101" fmla="*/ 233362 w 1824037"/>
                  <a:gd name="connsiteY5-102" fmla="*/ 503313 h 589038"/>
                  <a:gd name="connsiteX6-103" fmla="*/ 842962 w 1824037"/>
                  <a:gd name="connsiteY6-104" fmla="*/ 541413 h 589038"/>
                  <a:gd name="connsiteX7-105" fmla="*/ 1614487 w 1824037"/>
                  <a:gd name="connsiteY7-106" fmla="*/ 589038 h 589038"/>
                  <a:gd name="connsiteX8-107" fmla="*/ 1824037 w 1824037"/>
                  <a:gd name="connsiteY8-108" fmla="*/ 303288 h 589038"/>
                  <a:gd name="connsiteX0-109" fmla="*/ 1824037 w 1824037"/>
                  <a:gd name="connsiteY0-110" fmla="*/ 303288 h 584276"/>
                  <a:gd name="connsiteX1-111" fmla="*/ 1590675 w 1824037"/>
                  <a:gd name="connsiteY1-112" fmla="*/ 74688 h 584276"/>
                  <a:gd name="connsiteX2-113" fmla="*/ 500062 w 1824037"/>
                  <a:gd name="connsiteY2-114" fmla="*/ 3250 h 584276"/>
                  <a:gd name="connsiteX3-115" fmla="*/ 9525 w 1824037"/>
                  <a:gd name="connsiteY3-116" fmla="*/ 69925 h 584276"/>
                  <a:gd name="connsiteX4-117" fmla="*/ 0 w 1824037"/>
                  <a:gd name="connsiteY4-118" fmla="*/ 577131 h 584276"/>
                  <a:gd name="connsiteX5-119" fmla="*/ 233362 w 1824037"/>
                  <a:gd name="connsiteY5-120" fmla="*/ 503313 h 584276"/>
                  <a:gd name="connsiteX6-121" fmla="*/ 842962 w 1824037"/>
                  <a:gd name="connsiteY6-122" fmla="*/ 541413 h 584276"/>
                  <a:gd name="connsiteX7-123" fmla="*/ 1604962 w 1824037"/>
                  <a:gd name="connsiteY7-124" fmla="*/ 584276 h 584276"/>
                  <a:gd name="connsiteX8-125" fmla="*/ 1824037 w 1824037"/>
                  <a:gd name="connsiteY8-126" fmla="*/ 303288 h 584276"/>
                  <a:gd name="connsiteX0-127" fmla="*/ 1824037 w 1824037"/>
                  <a:gd name="connsiteY0-128" fmla="*/ 303288 h 584276"/>
                  <a:gd name="connsiteX1-129" fmla="*/ 1590675 w 1824037"/>
                  <a:gd name="connsiteY1-130" fmla="*/ 74688 h 584276"/>
                  <a:gd name="connsiteX2-131" fmla="*/ 500062 w 1824037"/>
                  <a:gd name="connsiteY2-132" fmla="*/ 3250 h 584276"/>
                  <a:gd name="connsiteX3-133" fmla="*/ 9525 w 1824037"/>
                  <a:gd name="connsiteY3-134" fmla="*/ 69925 h 584276"/>
                  <a:gd name="connsiteX4-135" fmla="*/ 0 w 1824037"/>
                  <a:gd name="connsiteY4-136" fmla="*/ 577131 h 584276"/>
                  <a:gd name="connsiteX5-137" fmla="*/ 233362 w 1824037"/>
                  <a:gd name="connsiteY5-138" fmla="*/ 503313 h 584276"/>
                  <a:gd name="connsiteX6-139" fmla="*/ 842962 w 1824037"/>
                  <a:gd name="connsiteY6-140" fmla="*/ 541413 h 584276"/>
                  <a:gd name="connsiteX7-141" fmla="*/ 1604962 w 1824037"/>
                  <a:gd name="connsiteY7-142" fmla="*/ 584276 h 584276"/>
                  <a:gd name="connsiteX8-143" fmla="*/ 1824037 w 1824037"/>
                  <a:gd name="connsiteY8-144" fmla="*/ 303288 h 584276"/>
                  <a:gd name="connsiteX0-145" fmla="*/ 1824037 w 1824037"/>
                  <a:gd name="connsiteY0-146" fmla="*/ 303288 h 584276"/>
                  <a:gd name="connsiteX1-147" fmla="*/ 1590675 w 1824037"/>
                  <a:gd name="connsiteY1-148" fmla="*/ 74688 h 584276"/>
                  <a:gd name="connsiteX2-149" fmla="*/ 500062 w 1824037"/>
                  <a:gd name="connsiteY2-150" fmla="*/ 3250 h 584276"/>
                  <a:gd name="connsiteX3-151" fmla="*/ 9525 w 1824037"/>
                  <a:gd name="connsiteY3-152" fmla="*/ 69925 h 584276"/>
                  <a:gd name="connsiteX4-153" fmla="*/ 0 w 1824037"/>
                  <a:gd name="connsiteY4-154" fmla="*/ 577131 h 584276"/>
                  <a:gd name="connsiteX5-155" fmla="*/ 233362 w 1824037"/>
                  <a:gd name="connsiteY5-156" fmla="*/ 503313 h 584276"/>
                  <a:gd name="connsiteX6-157" fmla="*/ 842962 w 1824037"/>
                  <a:gd name="connsiteY6-158" fmla="*/ 541413 h 584276"/>
                  <a:gd name="connsiteX7-159" fmla="*/ 1604962 w 1824037"/>
                  <a:gd name="connsiteY7-160" fmla="*/ 584276 h 584276"/>
                  <a:gd name="connsiteX8-161" fmla="*/ 1824037 w 1824037"/>
                  <a:gd name="connsiteY8-162" fmla="*/ 303288 h 584276"/>
                  <a:gd name="connsiteX0-163" fmla="*/ 1824037 w 1824037"/>
                  <a:gd name="connsiteY0-164" fmla="*/ 303288 h 584276"/>
                  <a:gd name="connsiteX1-165" fmla="*/ 1590675 w 1824037"/>
                  <a:gd name="connsiteY1-166" fmla="*/ 74688 h 584276"/>
                  <a:gd name="connsiteX2-167" fmla="*/ 500062 w 1824037"/>
                  <a:gd name="connsiteY2-168" fmla="*/ 3250 h 584276"/>
                  <a:gd name="connsiteX3-169" fmla="*/ 9525 w 1824037"/>
                  <a:gd name="connsiteY3-170" fmla="*/ 69925 h 584276"/>
                  <a:gd name="connsiteX4-171" fmla="*/ 0 w 1824037"/>
                  <a:gd name="connsiteY4-172" fmla="*/ 577131 h 584276"/>
                  <a:gd name="connsiteX5-173" fmla="*/ 233362 w 1824037"/>
                  <a:gd name="connsiteY5-174" fmla="*/ 503313 h 584276"/>
                  <a:gd name="connsiteX6-175" fmla="*/ 842962 w 1824037"/>
                  <a:gd name="connsiteY6-176" fmla="*/ 541413 h 584276"/>
                  <a:gd name="connsiteX7-177" fmla="*/ 1604962 w 1824037"/>
                  <a:gd name="connsiteY7-178" fmla="*/ 584276 h 584276"/>
                  <a:gd name="connsiteX8-179" fmla="*/ 1824037 w 1824037"/>
                  <a:gd name="connsiteY8-180" fmla="*/ 303288 h 584276"/>
                  <a:gd name="connsiteX0-181" fmla="*/ 1824037 w 1824037"/>
                  <a:gd name="connsiteY0-182" fmla="*/ 303288 h 584276"/>
                  <a:gd name="connsiteX1-183" fmla="*/ 1604962 w 1824037"/>
                  <a:gd name="connsiteY1-184" fmla="*/ 74688 h 584276"/>
                  <a:gd name="connsiteX2-185" fmla="*/ 500062 w 1824037"/>
                  <a:gd name="connsiteY2-186" fmla="*/ 3250 h 584276"/>
                  <a:gd name="connsiteX3-187" fmla="*/ 9525 w 1824037"/>
                  <a:gd name="connsiteY3-188" fmla="*/ 69925 h 584276"/>
                  <a:gd name="connsiteX4-189" fmla="*/ 0 w 1824037"/>
                  <a:gd name="connsiteY4-190" fmla="*/ 577131 h 584276"/>
                  <a:gd name="connsiteX5-191" fmla="*/ 233362 w 1824037"/>
                  <a:gd name="connsiteY5-192" fmla="*/ 503313 h 584276"/>
                  <a:gd name="connsiteX6-193" fmla="*/ 842962 w 1824037"/>
                  <a:gd name="connsiteY6-194" fmla="*/ 541413 h 584276"/>
                  <a:gd name="connsiteX7-195" fmla="*/ 1604962 w 1824037"/>
                  <a:gd name="connsiteY7-196" fmla="*/ 584276 h 584276"/>
                  <a:gd name="connsiteX8-197" fmla="*/ 1824037 w 1824037"/>
                  <a:gd name="connsiteY8-198" fmla="*/ 303288 h 584276"/>
                  <a:gd name="connsiteX0-199" fmla="*/ 1819275 w 1819275"/>
                  <a:gd name="connsiteY0-200" fmla="*/ 312813 h 584276"/>
                  <a:gd name="connsiteX1-201" fmla="*/ 1604962 w 1819275"/>
                  <a:gd name="connsiteY1-202" fmla="*/ 74688 h 584276"/>
                  <a:gd name="connsiteX2-203" fmla="*/ 500062 w 1819275"/>
                  <a:gd name="connsiteY2-204" fmla="*/ 3250 h 584276"/>
                  <a:gd name="connsiteX3-205" fmla="*/ 9525 w 1819275"/>
                  <a:gd name="connsiteY3-206" fmla="*/ 69925 h 584276"/>
                  <a:gd name="connsiteX4-207" fmla="*/ 0 w 1819275"/>
                  <a:gd name="connsiteY4-208" fmla="*/ 577131 h 584276"/>
                  <a:gd name="connsiteX5-209" fmla="*/ 233362 w 1819275"/>
                  <a:gd name="connsiteY5-210" fmla="*/ 503313 h 584276"/>
                  <a:gd name="connsiteX6-211" fmla="*/ 842962 w 1819275"/>
                  <a:gd name="connsiteY6-212" fmla="*/ 541413 h 584276"/>
                  <a:gd name="connsiteX7-213" fmla="*/ 1604962 w 1819275"/>
                  <a:gd name="connsiteY7-214" fmla="*/ 584276 h 584276"/>
                  <a:gd name="connsiteX8-215" fmla="*/ 1819275 w 1819275"/>
                  <a:gd name="connsiteY8-216" fmla="*/ 312813 h 584276"/>
                  <a:gd name="connsiteX0-217" fmla="*/ 1819275 w 1819275"/>
                  <a:gd name="connsiteY0-218" fmla="*/ 312813 h 584276"/>
                  <a:gd name="connsiteX1-219" fmla="*/ 1604962 w 1819275"/>
                  <a:gd name="connsiteY1-220" fmla="*/ 74688 h 584276"/>
                  <a:gd name="connsiteX2-221" fmla="*/ 500062 w 1819275"/>
                  <a:gd name="connsiteY2-222" fmla="*/ 3250 h 584276"/>
                  <a:gd name="connsiteX3-223" fmla="*/ 9525 w 1819275"/>
                  <a:gd name="connsiteY3-224" fmla="*/ 69925 h 584276"/>
                  <a:gd name="connsiteX4-225" fmla="*/ 0 w 1819275"/>
                  <a:gd name="connsiteY4-226" fmla="*/ 577131 h 584276"/>
                  <a:gd name="connsiteX5-227" fmla="*/ 233362 w 1819275"/>
                  <a:gd name="connsiteY5-228" fmla="*/ 503313 h 584276"/>
                  <a:gd name="connsiteX6-229" fmla="*/ 842962 w 1819275"/>
                  <a:gd name="connsiteY6-230" fmla="*/ 541413 h 584276"/>
                  <a:gd name="connsiteX7-231" fmla="*/ 1604962 w 1819275"/>
                  <a:gd name="connsiteY7-232" fmla="*/ 584276 h 584276"/>
                  <a:gd name="connsiteX8-233" fmla="*/ 1819275 w 1819275"/>
                  <a:gd name="connsiteY8-234" fmla="*/ 312813 h 584276"/>
                  <a:gd name="connsiteX0-235" fmla="*/ 1819275 w 1819275"/>
                  <a:gd name="connsiteY0-236" fmla="*/ 312813 h 584276"/>
                  <a:gd name="connsiteX1-237" fmla="*/ 1604962 w 1819275"/>
                  <a:gd name="connsiteY1-238" fmla="*/ 74688 h 584276"/>
                  <a:gd name="connsiteX2-239" fmla="*/ 500062 w 1819275"/>
                  <a:gd name="connsiteY2-240" fmla="*/ 3250 h 584276"/>
                  <a:gd name="connsiteX3-241" fmla="*/ 9525 w 1819275"/>
                  <a:gd name="connsiteY3-242" fmla="*/ 69925 h 584276"/>
                  <a:gd name="connsiteX4-243" fmla="*/ 0 w 1819275"/>
                  <a:gd name="connsiteY4-244" fmla="*/ 577131 h 584276"/>
                  <a:gd name="connsiteX5-245" fmla="*/ 233362 w 1819275"/>
                  <a:gd name="connsiteY5-246" fmla="*/ 503313 h 584276"/>
                  <a:gd name="connsiteX6-247" fmla="*/ 842962 w 1819275"/>
                  <a:gd name="connsiteY6-248" fmla="*/ 541413 h 584276"/>
                  <a:gd name="connsiteX7-249" fmla="*/ 1604962 w 1819275"/>
                  <a:gd name="connsiteY7-250" fmla="*/ 584276 h 584276"/>
                  <a:gd name="connsiteX8-251" fmla="*/ 1819275 w 1819275"/>
                  <a:gd name="connsiteY8-252" fmla="*/ 312813 h 584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DCA0D"/>
                  </a:gs>
                  <a:gs pos="0">
                    <a:srgbClr val="9DCA0D">
                      <a:lumMod val="95000"/>
                      <a:lumOff val="5000"/>
                    </a:srgbClr>
                  </a:gs>
                  <a:gs pos="49000">
                    <a:srgbClr val="9DCA0D">
                      <a:lumMod val="90000"/>
                    </a:srgbClr>
                  </a:gs>
                  <a:gs pos="60000">
                    <a:srgbClr val="9DCA0D"/>
                  </a:gs>
                  <a:gs pos="100000">
                    <a:srgbClr val="9DCA0D">
                      <a:lumMod val="80000"/>
                    </a:srgbClr>
                  </a:gs>
                  <a:gs pos="84000">
                    <a:srgbClr val="9DCA0D">
                      <a:lumMod val="50000"/>
                      <a:lumOff val="50000"/>
                    </a:srgbClr>
                  </a:gs>
                  <a:gs pos="80000">
                    <a:srgbClr val="9DCA0D">
                      <a:lumMod val="50000"/>
                      <a:lumOff val="50000"/>
                    </a:srgbClr>
                  </a:gs>
                </a:gsLst>
                <a:lin ang="10800000" scaled="1"/>
                <a:tileRect/>
              </a:gradFill>
              <a:ln w="3175" cap="flat" cmpd="sng" algn="ctr">
                <a:noFill/>
                <a:prstDash val="solid"/>
              </a:ln>
              <a:effectLst>
                <a:outerShdw blurRad="50800" dist="38100" dir="5400000" algn="t" rotWithShape="0">
                  <a:prstClr val="black">
                    <a:alpha val="5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96" name="Freeform 95"/>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1" fmla="*/ 235743 w 245268"/>
                  <a:gd name="connsiteY0-2" fmla="*/ 138113 h 138113"/>
                  <a:gd name="connsiteX1-3" fmla="*/ 245268 w 245268"/>
                  <a:gd name="connsiteY1-4" fmla="*/ 0 h 138113"/>
                  <a:gd name="connsiteX2-5" fmla="*/ 0 w 245268"/>
                  <a:gd name="connsiteY2-6" fmla="*/ 78581 h 138113"/>
                  <a:gd name="connsiteX3-7" fmla="*/ 235743 w 245268"/>
                  <a:gd name="connsiteY3-8" fmla="*/ 138113 h 138113"/>
                  <a:gd name="connsiteX0-9" fmla="*/ 235743 w 245268"/>
                  <a:gd name="connsiteY0-10" fmla="*/ 138113 h 138113"/>
                  <a:gd name="connsiteX1-11" fmla="*/ 245268 w 245268"/>
                  <a:gd name="connsiteY1-12" fmla="*/ 0 h 138113"/>
                  <a:gd name="connsiteX2-13" fmla="*/ 0 w 245268"/>
                  <a:gd name="connsiteY2-14" fmla="*/ 78581 h 138113"/>
                  <a:gd name="connsiteX3-15" fmla="*/ 235743 w 245268"/>
                  <a:gd name="connsiteY3-16" fmla="*/ 138113 h 138113"/>
                  <a:gd name="connsiteX0-17" fmla="*/ 240506 w 245268"/>
                  <a:gd name="connsiteY0-18" fmla="*/ 159545 h 159545"/>
                  <a:gd name="connsiteX1-19" fmla="*/ 245268 w 245268"/>
                  <a:gd name="connsiteY1-20" fmla="*/ 0 h 159545"/>
                  <a:gd name="connsiteX2-21" fmla="*/ 0 w 245268"/>
                  <a:gd name="connsiteY2-22" fmla="*/ 78581 h 159545"/>
                  <a:gd name="connsiteX3-23" fmla="*/ 240506 w 245268"/>
                  <a:gd name="connsiteY3-24" fmla="*/ 159545 h 159545"/>
                  <a:gd name="connsiteX0-25" fmla="*/ 240506 w 245268"/>
                  <a:gd name="connsiteY0-26" fmla="*/ 159545 h 159545"/>
                  <a:gd name="connsiteX1-27" fmla="*/ 245268 w 245268"/>
                  <a:gd name="connsiteY1-28" fmla="*/ 0 h 159545"/>
                  <a:gd name="connsiteX2-29" fmla="*/ 0 w 245268"/>
                  <a:gd name="connsiteY2-30" fmla="*/ 78581 h 159545"/>
                  <a:gd name="connsiteX3-31" fmla="*/ 240506 w 245268"/>
                  <a:gd name="connsiteY3-32" fmla="*/ 159545 h 159545"/>
                  <a:gd name="connsiteX0-33" fmla="*/ 240506 w 245268"/>
                  <a:gd name="connsiteY0-34" fmla="*/ 159545 h 159545"/>
                  <a:gd name="connsiteX1-35" fmla="*/ 245268 w 245268"/>
                  <a:gd name="connsiteY1-36" fmla="*/ 0 h 159545"/>
                  <a:gd name="connsiteX2-37" fmla="*/ 0 w 245268"/>
                  <a:gd name="connsiteY2-38" fmla="*/ 78581 h 159545"/>
                  <a:gd name="connsiteX3-39" fmla="*/ 240506 w 245268"/>
                  <a:gd name="connsiteY3-40" fmla="*/ 159545 h 159545"/>
                  <a:gd name="connsiteX0-41" fmla="*/ 240506 w 245268"/>
                  <a:gd name="connsiteY0-42" fmla="*/ 159545 h 159545"/>
                  <a:gd name="connsiteX1-43" fmla="*/ 245268 w 245268"/>
                  <a:gd name="connsiteY1-44" fmla="*/ 0 h 159545"/>
                  <a:gd name="connsiteX2-45" fmla="*/ 0 w 245268"/>
                  <a:gd name="connsiteY2-46" fmla="*/ 78581 h 159545"/>
                  <a:gd name="connsiteX3-47" fmla="*/ 240506 w 245268"/>
                  <a:gd name="connsiteY3-48" fmla="*/ 159545 h 159545"/>
                  <a:gd name="connsiteX0-49" fmla="*/ 240506 w 245268"/>
                  <a:gd name="connsiteY0-50" fmla="*/ 159545 h 159545"/>
                  <a:gd name="connsiteX1-51" fmla="*/ 245268 w 245268"/>
                  <a:gd name="connsiteY1-52" fmla="*/ 0 h 159545"/>
                  <a:gd name="connsiteX2-53" fmla="*/ 0 w 245268"/>
                  <a:gd name="connsiteY2-54" fmla="*/ 78581 h 159545"/>
                  <a:gd name="connsiteX3-55" fmla="*/ 240506 w 245268"/>
                  <a:gd name="connsiteY3-56" fmla="*/ 159545 h 159545"/>
                  <a:gd name="connsiteX0-57" fmla="*/ 240506 w 245268"/>
                  <a:gd name="connsiteY0-58" fmla="*/ 159545 h 159545"/>
                  <a:gd name="connsiteX1-59" fmla="*/ 245268 w 245268"/>
                  <a:gd name="connsiteY1-60" fmla="*/ 0 h 159545"/>
                  <a:gd name="connsiteX2-61" fmla="*/ 0 w 245268"/>
                  <a:gd name="connsiteY2-62" fmla="*/ 78581 h 159545"/>
                  <a:gd name="connsiteX3-63" fmla="*/ 240506 w 245268"/>
                  <a:gd name="connsiteY3-64" fmla="*/ 159545 h 159545"/>
                  <a:gd name="connsiteX0-65" fmla="*/ 240506 w 245268"/>
                  <a:gd name="connsiteY0-66" fmla="*/ 159545 h 159545"/>
                  <a:gd name="connsiteX1-67" fmla="*/ 245268 w 245268"/>
                  <a:gd name="connsiteY1-68" fmla="*/ 0 h 159545"/>
                  <a:gd name="connsiteX2-69" fmla="*/ 0 w 245268"/>
                  <a:gd name="connsiteY2-70" fmla="*/ 78581 h 159545"/>
                  <a:gd name="connsiteX3-71" fmla="*/ 240506 w 245268"/>
                  <a:gd name="connsiteY3-72" fmla="*/ 159545 h 159545"/>
                  <a:gd name="connsiteX0-73" fmla="*/ 240506 w 242887"/>
                  <a:gd name="connsiteY0-74" fmla="*/ 147639 h 147639"/>
                  <a:gd name="connsiteX1-75" fmla="*/ 242887 w 242887"/>
                  <a:gd name="connsiteY1-76" fmla="*/ 0 h 147639"/>
                  <a:gd name="connsiteX2-77" fmla="*/ 0 w 242887"/>
                  <a:gd name="connsiteY2-78" fmla="*/ 66675 h 147639"/>
                  <a:gd name="connsiteX3-79" fmla="*/ 240506 w 242887"/>
                  <a:gd name="connsiteY3-80" fmla="*/ 147639 h 147639"/>
                  <a:gd name="connsiteX0-81" fmla="*/ 240506 w 245268"/>
                  <a:gd name="connsiteY0-82" fmla="*/ 154783 h 154783"/>
                  <a:gd name="connsiteX1-83" fmla="*/ 245268 w 245268"/>
                  <a:gd name="connsiteY1-84" fmla="*/ 0 h 154783"/>
                  <a:gd name="connsiteX2-85" fmla="*/ 0 w 245268"/>
                  <a:gd name="connsiteY2-86" fmla="*/ 73819 h 154783"/>
                  <a:gd name="connsiteX3-87" fmla="*/ 240506 w 245268"/>
                  <a:gd name="connsiteY3-88" fmla="*/ 154783 h 154783"/>
                  <a:gd name="connsiteX0-89" fmla="*/ 247650 w 247755"/>
                  <a:gd name="connsiteY0-90" fmla="*/ 157165 h 157165"/>
                  <a:gd name="connsiteX1-91" fmla="*/ 245268 w 247755"/>
                  <a:gd name="connsiteY1-92" fmla="*/ 0 h 157165"/>
                  <a:gd name="connsiteX2-93" fmla="*/ 0 w 247755"/>
                  <a:gd name="connsiteY2-94" fmla="*/ 73819 h 157165"/>
                  <a:gd name="connsiteX3-95" fmla="*/ 247650 w 247755"/>
                  <a:gd name="connsiteY3-96" fmla="*/ 157165 h 157165"/>
                </a:gdLst>
                <a:ahLst/>
                <a:cxnLst>
                  <a:cxn ang="0">
                    <a:pos x="connsiteX0-1" y="connsiteY0-2"/>
                  </a:cxn>
                  <a:cxn ang="0">
                    <a:pos x="connsiteX1-3" y="connsiteY1-4"/>
                  </a:cxn>
                  <a:cxn ang="0">
                    <a:pos x="connsiteX2-5" y="connsiteY2-6"/>
                  </a:cxn>
                  <a:cxn ang="0">
                    <a:pos x="connsiteX3-7" y="connsiteY3-8"/>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7B9E0A"/>
              </a:solidFill>
              <a:ln w="3175" cap="flat" cmpd="sng" algn="ctr">
                <a:noFill/>
                <a:prstDash val="solid"/>
              </a:ln>
              <a:effectLst>
                <a:innerShdw blurRad="63500" dist="50800" dir="13500000">
                  <a:prstClr val="black">
                    <a:alpha val="5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sp>
          <p:nvSpPr>
            <p:cNvPr id="97" name="Rectangle 96"/>
            <p:cNvSpPr/>
            <p:nvPr/>
          </p:nvSpPr>
          <p:spPr>
            <a:xfrm>
              <a:off x="3752173" y="4002178"/>
              <a:ext cx="1143001" cy="43479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rPr>
                <a:t>2</a:t>
              </a:r>
              <a:endParaRPr kumimoji="0" lang="en-US" sz="2800" b="1"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endParaRPr>
            </a:p>
          </p:txBody>
        </p:sp>
      </p:grpSp>
      <p:grpSp>
        <p:nvGrpSpPr>
          <p:cNvPr id="4" name="Group 3">
            <a:extLst>
              <a:ext uri="{FF2B5EF4-FFF2-40B4-BE49-F238E27FC236}">
                <a16:creationId xmlns:a16="http://schemas.microsoft.com/office/drawing/2014/main" id="{902095E8-2140-CF49-9D60-EC1E6CD149F8}"/>
              </a:ext>
            </a:extLst>
          </p:cNvPr>
          <p:cNvGrpSpPr/>
          <p:nvPr/>
        </p:nvGrpSpPr>
        <p:grpSpPr>
          <a:xfrm>
            <a:off x="-87518" y="1428972"/>
            <a:ext cx="7251032" cy="1290668"/>
            <a:chOff x="2781300" y="2259013"/>
            <a:chExt cx="7678153" cy="1219200"/>
          </a:xfrm>
        </p:grpSpPr>
        <p:grpSp>
          <p:nvGrpSpPr>
            <p:cNvPr id="60" name="Group 80"/>
            <p:cNvGrpSpPr/>
            <p:nvPr/>
          </p:nvGrpSpPr>
          <p:grpSpPr bwMode="auto">
            <a:xfrm>
              <a:off x="2781300" y="2630488"/>
              <a:ext cx="1047750" cy="493712"/>
              <a:chOff x="1714500" y="3094038"/>
              <a:chExt cx="1047750" cy="551111"/>
            </a:xfrm>
          </p:grpSpPr>
          <p:sp>
            <p:nvSpPr>
              <p:cNvPr id="61" name="Freeform 60"/>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1047750 w 5761832"/>
                  <a:gd name="connsiteY3-928" fmla="*/ 14288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1047750 w 5761832"/>
                  <a:gd name="connsiteY3-956" fmla="*/ 14288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1042988 w 5761832"/>
                  <a:gd name="connsiteY10-970" fmla="*/ 547688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761832"/>
                  <a:gd name="connsiteY0-980" fmla="*/ 7938 h 559049"/>
                  <a:gd name="connsiteX1-981" fmla="*/ 374650 w 5761832"/>
                  <a:gd name="connsiteY1-982" fmla="*/ 31750 h 559049"/>
                  <a:gd name="connsiteX2-983" fmla="*/ 916782 w 5761832"/>
                  <a:gd name="connsiteY2-984" fmla="*/ 19050 h 559049"/>
                  <a:gd name="connsiteX3-985" fmla="*/ 1047750 w 5761832"/>
                  <a:gd name="connsiteY3-986" fmla="*/ 14288 h 559049"/>
                  <a:gd name="connsiteX4-987" fmla="*/ 5076032 w 5761832"/>
                  <a:gd name="connsiteY4-988" fmla="*/ 26988 h 559049"/>
                  <a:gd name="connsiteX5-989" fmla="*/ 5759450 w 5761832"/>
                  <a:gd name="connsiteY5-990" fmla="*/ 0 h 559049"/>
                  <a:gd name="connsiteX6-991" fmla="*/ 5577681 w 5761832"/>
                  <a:gd name="connsiteY6-992" fmla="*/ 273050 h 559049"/>
                  <a:gd name="connsiteX7-993" fmla="*/ 5761832 w 5761832"/>
                  <a:gd name="connsiteY7-994" fmla="*/ 522287 h 559049"/>
                  <a:gd name="connsiteX8-995" fmla="*/ 5251450 w 5761832"/>
                  <a:gd name="connsiteY8-996" fmla="*/ 558800 h 559049"/>
                  <a:gd name="connsiteX9-997" fmla="*/ 1042988 w 5761832"/>
                  <a:gd name="connsiteY9-998" fmla="*/ 547688 h 559049"/>
                  <a:gd name="connsiteX10-999" fmla="*/ 919163 w 5761832"/>
                  <a:gd name="connsiteY10-1000" fmla="*/ 550068 h 559049"/>
                  <a:gd name="connsiteX11-1001" fmla="*/ 661194 w 5761832"/>
                  <a:gd name="connsiteY11-1002" fmla="*/ 553244 h 559049"/>
                  <a:gd name="connsiteX12-1003" fmla="*/ 0 w 5761832"/>
                  <a:gd name="connsiteY12-1004" fmla="*/ 527050 h 559049"/>
                  <a:gd name="connsiteX13-1005" fmla="*/ 200025 w 5761832"/>
                  <a:gd name="connsiteY13-1006" fmla="*/ 271463 h 559049"/>
                  <a:gd name="connsiteX14-1007" fmla="*/ 793 w 5761832"/>
                  <a:gd name="connsiteY14-1008" fmla="*/ 7938 h 559049"/>
                  <a:gd name="connsiteX0-1009" fmla="*/ 793 w 5761832"/>
                  <a:gd name="connsiteY0-1010" fmla="*/ 7938 h 559049"/>
                  <a:gd name="connsiteX1-1011" fmla="*/ 374650 w 5761832"/>
                  <a:gd name="connsiteY1-1012" fmla="*/ 31750 h 559049"/>
                  <a:gd name="connsiteX2-1013" fmla="*/ 916782 w 5761832"/>
                  <a:gd name="connsiteY2-1014" fmla="*/ 19050 h 559049"/>
                  <a:gd name="connsiteX3-1015" fmla="*/ 1047750 w 5761832"/>
                  <a:gd name="connsiteY3-1016" fmla="*/ 14288 h 559049"/>
                  <a:gd name="connsiteX4-1017" fmla="*/ 5759450 w 5761832"/>
                  <a:gd name="connsiteY4-1018" fmla="*/ 0 h 559049"/>
                  <a:gd name="connsiteX5-1019" fmla="*/ 5577681 w 5761832"/>
                  <a:gd name="connsiteY5-1020" fmla="*/ 273050 h 559049"/>
                  <a:gd name="connsiteX6-1021" fmla="*/ 5761832 w 5761832"/>
                  <a:gd name="connsiteY6-1022" fmla="*/ 522287 h 559049"/>
                  <a:gd name="connsiteX7-1023" fmla="*/ 5251450 w 5761832"/>
                  <a:gd name="connsiteY7-1024" fmla="*/ 558800 h 559049"/>
                  <a:gd name="connsiteX8-1025" fmla="*/ 1042988 w 5761832"/>
                  <a:gd name="connsiteY8-1026" fmla="*/ 547688 h 559049"/>
                  <a:gd name="connsiteX9-1027" fmla="*/ 919163 w 5761832"/>
                  <a:gd name="connsiteY9-1028" fmla="*/ 550068 h 559049"/>
                  <a:gd name="connsiteX10-1029" fmla="*/ 661194 w 5761832"/>
                  <a:gd name="connsiteY10-1030" fmla="*/ 553244 h 559049"/>
                  <a:gd name="connsiteX11-1031" fmla="*/ 0 w 5761832"/>
                  <a:gd name="connsiteY11-1032" fmla="*/ 527050 h 559049"/>
                  <a:gd name="connsiteX12-1033" fmla="*/ 200025 w 5761832"/>
                  <a:gd name="connsiteY12-1034" fmla="*/ 271463 h 559049"/>
                  <a:gd name="connsiteX13-1035" fmla="*/ 793 w 5761832"/>
                  <a:gd name="connsiteY13-1036" fmla="*/ 7938 h 559049"/>
                  <a:gd name="connsiteX0-1037" fmla="*/ 793 w 5761832"/>
                  <a:gd name="connsiteY0-1038" fmla="*/ 0 h 551111"/>
                  <a:gd name="connsiteX1-1039" fmla="*/ 374650 w 5761832"/>
                  <a:gd name="connsiteY1-1040" fmla="*/ 23812 h 551111"/>
                  <a:gd name="connsiteX2-1041" fmla="*/ 916782 w 5761832"/>
                  <a:gd name="connsiteY2-1042" fmla="*/ 11112 h 551111"/>
                  <a:gd name="connsiteX3-1043" fmla="*/ 1047750 w 5761832"/>
                  <a:gd name="connsiteY3-1044" fmla="*/ 6350 h 551111"/>
                  <a:gd name="connsiteX4-1045" fmla="*/ 5577681 w 5761832"/>
                  <a:gd name="connsiteY4-1046" fmla="*/ 265112 h 551111"/>
                  <a:gd name="connsiteX5-1047" fmla="*/ 5761832 w 5761832"/>
                  <a:gd name="connsiteY5-1048" fmla="*/ 514349 h 551111"/>
                  <a:gd name="connsiteX6-1049" fmla="*/ 5251450 w 5761832"/>
                  <a:gd name="connsiteY6-1050" fmla="*/ 550862 h 551111"/>
                  <a:gd name="connsiteX7-1051" fmla="*/ 1042988 w 5761832"/>
                  <a:gd name="connsiteY7-1052" fmla="*/ 539750 h 551111"/>
                  <a:gd name="connsiteX8-1053" fmla="*/ 919163 w 5761832"/>
                  <a:gd name="connsiteY8-1054" fmla="*/ 542130 h 551111"/>
                  <a:gd name="connsiteX9-1055" fmla="*/ 661194 w 5761832"/>
                  <a:gd name="connsiteY9-1056" fmla="*/ 545306 h 551111"/>
                  <a:gd name="connsiteX10-1057" fmla="*/ 0 w 5761832"/>
                  <a:gd name="connsiteY10-1058" fmla="*/ 519112 h 551111"/>
                  <a:gd name="connsiteX11-1059" fmla="*/ 200025 w 5761832"/>
                  <a:gd name="connsiteY11-1060" fmla="*/ 263525 h 551111"/>
                  <a:gd name="connsiteX12-1061" fmla="*/ 793 w 5761832"/>
                  <a:gd name="connsiteY12-1062" fmla="*/ 0 h 551111"/>
                  <a:gd name="connsiteX0-1063" fmla="*/ 793 w 5761832"/>
                  <a:gd name="connsiteY0-1064" fmla="*/ 0 h 551111"/>
                  <a:gd name="connsiteX1-1065" fmla="*/ 374650 w 5761832"/>
                  <a:gd name="connsiteY1-1066" fmla="*/ 23812 h 551111"/>
                  <a:gd name="connsiteX2-1067" fmla="*/ 916782 w 5761832"/>
                  <a:gd name="connsiteY2-1068" fmla="*/ 11112 h 551111"/>
                  <a:gd name="connsiteX3-1069" fmla="*/ 1047750 w 5761832"/>
                  <a:gd name="connsiteY3-1070" fmla="*/ 6350 h 551111"/>
                  <a:gd name="connsiteX4-1071" fmla="*/ 5761832 w 5761832"/>
                  <a:gd name="connsiteY4-1072" fmla="*/ 514349 h 551111"/>
                  <a:gd name="connsiteX5-1073" fmla="*/ 5251450 w 5761832"/>
                  <a:gd name="connsiteY5-1074" fmla="*/ 550862 h 551111"/>
                  <a:gd name="connsiteX6-1075" fmla="*/ 1042988 w 5761832"/>
                  <a:gd name="connsiteY6-1076" fmla="*/ 539750 h 551111"/>
                  <a:gd name="connsiteX7-1077" fmla="*/ 919163 w 5761832"/>
                  <a:gd name="connsiteY7-1078" fmla="*/ 542130 h 551111"/>
                  <a:gd name="connsiteX8-1079" fmla="*/ 661194 w 5761832"/>
                  <a:gd name="connsiteY8-1080" fmla="*/ 545306 h 551111"/>
                  <a:gd name="connsiteX9-1081" fmla="*/ 0 w 5761832"/>
                  <a:gd name="connsiteY9-1082" fmla="*/ 519112 h 551111"/>
                  <a:gd name="connsiteX10-1083" fmla="*/ 200025 w 5761832"/>
                  <a:gd name="connsiteY10-1084" fmla="*/ 263525 h 551111"/>
                  <a:gd name="connsiteX11-1085" fmla="*/ 793 w 5761832"/>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1047750 w 5251450"/>
                  <a:gd name="connsiteY3-1094" fmla="*/ 6350 h 551111"/>
                  <a:gd name="connsiteX4-1095" fmla="*/ 5251450 w 5251450"/>
                  <a:gd name="connsiteY4-1096" fmla="*/ 550862 h 551111"/>
                  <a:gd name="connsiteX5-1097" fmla="*/ 1042988 w 5251450"/>
                  <a:gd name="connsiteY5-1098" fmla="*/ 539750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1047750"/>
                  <a:gd name="connsiteY0-1110" fmla="*/ 0 h 551111"/>
                  <a:gd name="connsiteX1-1111" fmla="*/ 374650 w 1047750"/>
                  <a:gd name="connsiteY1-1112" fmla="*/ 23812 h 551111"/>
                  <a:gd name="connsiteX2-1113" fmla="*/ 916782 w 1047750"/>
                  <a:gd name="connsiteY2-1114" fmla="*/ 11112 h 551111"/>
                  <a:gd name="connsiteX3-1115" fmla="*/ 1047750 w 1047750"/>
                  <a:gd name="connsiteY3-1116" fmla="*/ 6350 h 551111"/>
                  <a:gd name="connsiteX4-1117" fmla="*/ 1042988 w 1047750"/>
                  <a:gd name="connsiteY4-1118" fmla="*/ 539750 h 551111"/>
                  <a:gd name="connsiteX5-1119" fmla="*/ 919163 w 1047750"/>
                  <a:gd name="connsiteY5-1120" fmla="*/ 542130 h 551111"/>
                  <a:gd name="connsiteX6-1121" fmla="*/ 661194 w 1047750"/>
                  <a:gd name="connsiteY6-1122" fmla="*/ 545306 h 551111"/>
                  <a:gd name="connsiteX7-1123" fmla="*/ 0 w 1047750"/>
                  <a:gd name="connsiteY7-1124" fmla="*/ 519112 h 551111"/>
                  <a:gd name="connsiteX8-1125" fmla="*/ 200025 w 1047750"/>
                  <a:gd name="connsiteY8-1126" fmla="*/ 263525 h 551111"/>
                  <a:gd name="connsiteX9-1127" fmla="*/ 793 w 1047750"/>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DCA0D">
                      <a:lumMod val="95000"/>
                      <a:lumOff val="5000"/>
                    </a:srgbClr>
                  </a:gs>
                  <a:gs pos="21000">
                    <a:srgbClr val="9DCA0D">
                      <a:lumMod val="85000"/>
                    </a:srgbClr>
                  </a:gs>
                  <a:gs pos="52000">
                    <a:srgbClr val="9DCA0D">
                      <a:lumMod val="90000"/>
                    </a:srgbClr>
                  </a:gs>
                  <a:gs pos="100000">
                    <a:srgbClr val="9DCA0D">
                      <a:lumMod val="77000"/>
                    </a:srgbClr>
                  </a:gs>
                  <a:gs pos="86000">
                    <a:srgbClr val="9DCA0D">
                      <a:lumMod val="85000"/>
                    </a:srgbClr>
                  </a:gs>
                </a:gsLst>
                <a:lin ang="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62" name="Freeform 61"/>
              <p:cNvSpPr/>
              <p:nvPr/>
            </p:nvSpPr>
            <p:spPr>
              <a:xfrm>
                <a:off x="1816100" y="3152516"/>
                <a:ext cx="919163" cy="437700"/>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945507 w 5761832"/>
                  <a:gd name="connsiteY3-928" fmla="*/ 20131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945507 w 5761832"/>
                  <a:gd name="connsiteY3-956" fmla="*/ 20131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952905 w 5761832"/>
                  <a:gd name="connsiteY10-970" fmla="*/ 546396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835542"/>
                  <a:gd name="connsiteY0-980" fmla="*/ 7938 h 559049"/>
                  <a:gd name="connsiteX1-981" fmla="*/ 374650 w 5835542"/>
                  <a:gd name="connsiteY1-982" fmla="*/ 31750 h 559049"/>
                  <a:gd name="connsiteX2-983" fmla="*/ 916782 w 5835542"/>
                  <a:gd name="connsiteY2-984" fmla="*/ 19050 h 559049"/>
                  <a:gd name="connsiteX3-985" fmla="*/ 945507 w 5835542"/>
                  <a:gd name="connsiteY3-986" fmla="*/ 20131 h 559049"/>
                  <a:gd name="connsiteX4-987" fmla="*/ 4862512 w 5835542"/>
                  <a:gd name="connsiteY4-988" fmla="*/ 19050 h 559049"/>
                  <a:gd name="connsiteX5-989" fmla="*/ 5076032 w 5835542"/>
                  <a:gd name="connsiteY5-990" fmla="*/ 26988 h 559049"/>
                  <a:gd name="connsiteX6-991" fmla="*/ 5759450 w 5835542"/>
                  <a:gd name="connsiteY6-992" fmla="*/ 0 h 559049"/>
                  <a:gd name="connsiteX7-993" fmla="*/ 5761832 w 5835542"/>
                  <a:gd name="connsiteY7-994" fmla="*/ 522287 h 559049"/>
                  <a:gd name="connsiteX8-995" fmla="*/ 5251450 w 5835542"/>
                  <a:gd name="connsiteY8-996" fmla="*/ 558800 h 559049"/>
                  <a:gd name="connsiteX9-997" fmla="*/ 952905 w 5835542"/>
                  <a:gd name="connsiteY9-998" fmla="*/ 546396 h 559049"/>
                  <a:gd name="connsiteX10-999" fmla="*/ 919163 w 5835542"/>
                  <a:gd name="connsiteY10-1000" fmla="*/ 550068 h 559049"/>
                  <a:gd name="connsiteX11-1001" fmla="*/ 661194 w 5835542"/>
                  <a:gd name="connsiteY11-1002" fmla="*/ 553244 h 559049"/>
                  <a:gd name="connsiteX12-1003" fmla="*/ 0 w 5835542"/>
                  <a:gd name="connsiteY12-1004" fmla="*/ 527050 h 559049"/>
                  <a:gd name="connsiteX13-1005" fmla="*/ 200025 w 5835542"/>
                  <a:gd name="connsiteY13-1006" fmla="*/ 271463 h 559049"/>
                  <a:gd name="connsiteX14-1007" fmla="*/ 793 w 5835542"/>
                  <a:gd name="connsiteY14-1008" fmla="*/ 7938 h 559049"/>
                  <a:gd name="connsiteX0-1009" fmla="*/ 793 w 5761832"/>
                  <a:gd name="connsiteY0-1010" fmla="*/ 0 h 551111"/>
                  <a:gd name="connsiteX1-1011" fmla="*/ 374650 w 5761832"/>
                  <a:gd name="connsiteY1-1012" fmla="*/ 23812 h 551111"/>
                  <a:gd name="connsiteX2-1013" fmla="*/ 916782 w 5761832"/>
                  <a:gd name="connsiteY2-1014" fmla="*/ 11112 h 551111"/>
                  <a:gd name="connsiteX3-1015" fmla="*/ 945507 w 5761832"/>
                  <a:gd name="connsiteY3-1016" fmla="*/ 12193 h 551111"/>
                  <a:gd name="connsiteX4-1017" fmla="*/ 4862512 w 5761832"/>
                  <a:gd name="connsiteY4-1018" fmla="*/ 11112 h 551111"/>
                  <a:gd name="connsiteX5-1019" fmla="*/ 5076032 w 5761832"/>
                  <a:gd name="connsiteY5-1020" fmla="*/ 19050 h 551111"/>
                  <a:gd name="connsiteX6-1021" fmla="*/ 5761832 w 5761832"/>
                  <a:gd name="connsiteY6-1022" fmla="*/ 514349 h 551111"/>
                  <a:gd name="connsiteX7-1023" fmla="*/ 5251450 w 5761832"/>
                  <a:gd name="connsiteY7-1024" fmla="*/ 550862 h 551111"/>
                  <a:gd name="connsiteX8-1025" fmla="*/ 952905 w 5761832"/>
                  <a:gd name="connsiteY8-1026" fmla="*/ 538458 h 551111"/>
                  <a:gd name="connsiteX9-1027" fmla="*/ 919163 w 5761832"/>
                  <a:gd name="connsiteY9-1028" fmla="*/ 542130 h 551111"/>
                  <a:gd name="connsiteX10-1029" fmla="*/ 661194 w 5761832"/>
                  <a:gd name="connsiteY10-1030" fmla="*/ 545306 h 551111"/>
                  <a:gd name="connsiteX11-1031" fmla="*/ 0 w 5761832"/>
                  <a:gd name="connsiteY11-1032" fmla="*/ 519112 h 551111"/>
                  <a:gd name="connsiteX12-1033" fmla="*/ 200025 w 5761832"/>
                  <a:gd name="connsiteY12-1034" fmla="*/ 263525 h 551111"/>
                  <a:gd name="connsiteX13-1035" fmla="*/ 793 w 5761832"/>
                  <a:gd name="connsiteY13-1036" fmla="*/ 0 h 551111"/>
                  <a:gd name="connsiteX0-1037" fmla="*/ 793 w 5528877"/>
                  <a:gd name="connsiteY0-1038" fmla="*/ 0 h 551111"/>
                  <a:gd name="connsiteX1-1039" fmla="*/ 374650 w 5528877"/>
                  <a:gd name="connsiteY1-1040" fmla="*/ 23812 h 551111"/>
                  <a:gd name="connsiteX2-1041" fmla="*/ 916782 w 5528877"/>
                  <a:gd name="connsiteY2-1042" fmla="*/ 11112 h 551111"/>
                  <a:gd name="connsiteX3-1043" fmla="*/ 945507 w 5528877"/>
                  <a:gd name="connsiteY3-1044" fmla="*/ 12193 h 551111"/>
                  <a:gd name="connsiteX4-1045" fmla="*/ 4862512 w 5528877"/>
                  <a:gd name="connsiteY4-1046" fmla="*/ 11112 h 551111"/>
                  <a:gd name="connsiteX5-1047" fmla="*/ 5076032 w 5528877"/>
                  <a:gd name="connsiteY5-1048" fmla="*/ 19050 h 551111"/>
                  <a:gd name="connsiteX6-1049" fmla="*/ 5251450 w 5528877"/>
                  <a:gd name="connsiteY6-1050" fmla="*/ 550862 h 551111"/>
                  <a:gd name="connsiteX7-1051" fmla="*/ 952905 w 5528877"/>
                  <a:gd name="connsiteY7-1052" fmla="*/ 538458 h 551111"/>
                  <a:gd name="connsiteX8-1053" fmla="*/ 919163 w 5528877"/>
                  <a:gd name="connsiteY8-1054" fmla="*/ 542130 h 551111"/>
                  <a:gd name="connsiteX9-1055" fmla="*/ 661194 w 5528877"/>
                  <a:gd name="connsiteY9-1056" fmla="*/ 545306 h 551111"/>
                  <a:gd name="connsiteX10-1057" fmla="*/ 0 w 5528877"/>
                  <a:gd name="connsiteY10-1058" fmla="*/ 519112 h 551111"/>
                  <a:gd name="connsiteX11-1059" fmla="*/ 200025 w 5528877"/>
                  <a:gd name="connsiteY11-1060" fmla="*/ 263525 h 551111"/>
                  <a:gd name="connsiteX12-1061" fmla="*/ 793 w 5528877"/>
                  <a:gd name="connsiteY12-1062" fmla="*/ 0 h 551111"/>
                  <a:gd name="connsiteX0-1063" fmla="*/ 793 w 5528877"/>
                  <a:gd name="connsiteY0-1064" fmla="*/ 0 h 551111"/>
                  <a:gd name="connsiteX1-1065" fmla="*/ 374650 w 5528877"/>
                  <a:gd name="connsiteY1-1066" fmla="*/ 23812 h 551111"/>
                  <a:gd name="connsiteX2-1067" fmla="*/ 916782 w 5528877"/>
                  <a:gd name="connsiteY2-1068" fmla="*/ 11112 h 551111"/>
                  <a:gd name="connsiteX3-1069" fmla="*/ 945507 w 5528877"/>
                  <a:gd name="connsiteY3-1070" fmla="*/ 12193 h 551111"/>
                  <a:gd name="connsiteX4-1071" fmla="*/ 5076032 w 5528877"/>
                  <a:gd name="connsiteY4-1072" fmla="*/ 19050 h 551111"/>
                  <a:gd name="connsiteX5-1073" fmla="*/ 5251450 w 5528877"/>
                  <a:gd name="connsiteY5-1074" fmla="*/ 550862 h 551111"/>
                  <a:gd name="connsiteX6-1075" fmla="*/ 952905 w 5528877"/>
                  <a:gd name="connsiteY6-1076" fmla="*/ 538458 h 551111"/>
                  <a:gd name="connsiteX7-1077" fmla="*/ 919163 w 5528877"/>
                  <a:gd name="connsiteY7-1078" fmla="*/ 542130 h 551111"/>
                  <a:gd name="connsiteX8-1079" fmla="*/ 661194 w 5528877"/>
                  <a:gd name="connsiteY8-1080" fmla="*/ 545306 h 551111"/>
                  <a:gd name="connsiteX9-1081" fmla="*/ 0 w 5528877"/>
                  <a:gd name="connsiteY9-1082" fmla="*/ 519112 h 551111"/>
                  <a:gd name="connsiteX10-1083" fmla="*/ 200025 w 5528877"/>
                  <a:gd name="connsiteY10-1084" fmla="*/ 263525 h 551111"/>
                  <a:gd name="connsiteX11-1085" fmla="*/ 793 w 5528877"/>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945507 w 5251450"/>
                  <a:gd name="connsiteY3-1094" fmla="*/ 12193 h 551111"/>
                  <a:gd name="connsiteX4-1095" fmla="*/ 5251450 w 5251450"/>
                  <a:gd name="connsiteY4-1096" fmla="*/ 550862 h 551111"/>
                  <a:gd name="connsiteX5-1097" fmla="*/ 952905 w 5251450"/>
                  <a:gd name="connsiteY5-1098" fmla="*/ 538458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952905"/>
                  <a:gd name="connsiteY0-1110" fmla="*/ 0 h 551111"/>
                  <a:gd name="connsiteX1-1111" fmla="*/ 374650 w 952905"/>
                  <a:gd name="connsiteY1-1112" fmla="*/ 23812 h 551111"/>
                  <a:gd name="connsiteX2-1113" fmla="*/ 916782 w 952905"/>
                  <a:gd name="connsiteY2-1114" fmla="*/ 11112 h 551111"/>
                  <a:gd name="connsiteX3-1115" fmla="*/ 945507 w 952905"/>
                  <a:gd name="connsiteY3-1116" fmla="*/ 12193 h 551111"/>
                  <a:gd name="connsiteX4-1117" fmla="*/ 952905 w 952905"/>
                  <a:gd name="connsiteY4-1118" fmla="*/ 538458 h 551111"/>
                  <a:gd name="connsiteX5-1119" fmla="*/ 919163 w 952905"/>
                  <a:gd name="connsiteY5-1120" fmla="*/ 542130 h 551111"/>
                  <a:gd name="connsiteX6-1121" fmla="*/ 661194 w 952905"/>
                  <a:gd name="connsiteY6-1122" fmla="*/ 545306 h 551111"/>
                  <a:gd name="connsiteX7-1123" fmla="*/ 0 w 952905"/>
                  <a:gd name="connsiteY7-1124" fmla="*/ 519112 h 551111"/>
                  <a:gd name="connsiteX8-1125" fmla="*/ 200025 w 952905"/>
                  <a:gd name="connsiteY8-1126" fmla="*/ 263525 h 551111"/>
                  <a:gd name="connsiteX9-1127" fmla="*/ 793 w 952905"/>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cap="flat" cmpd="sng" algn="ctr">
                <a:solidFill>
                  <a:srgbClr val="CBF34B"/>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3"/>
            <p:cNvGrpSpPr/>
            <p:nvPr/>
          </p:nvGrpSpPr>
          <p:grpSpPr bwMode="auto">
            <a:xfrm>
              <a:off x="3702051" y="2259013"/>
              <a:ext cx="6757402" cy="1219200"/>
              <a:chOff x="2530645" y="2460171"/>
              <a:chExt cx="4651820" cy="1219014"/>
            </a:xfrm>
          </p:grpSpPr>
          <p:pic>
            <p:nvPicPr>
              <p:cNvPr id="64" name="Picture 4" descr="C:\Users\dell\Desktop\Icon sale page\Icon tĩnh\200wide.jpg"/>
              <p:cNvPicPr>
                <a:picLocks noChangeAspect="1" noChangeArrowheads="1"/>
              </p:cNvPicPr>
              <p:nvPr/>
            </p:nvPicPr>
            <p:blipFill>
              <a:blip r:embed="rId3"/>
              <a:srcRect l="14159"/>
              <a:stretch>
                <a:fillRect/>
              </a:stretch>
            </p:blipFill>
            <p:spPr bwMode="auto">
              <a:xfrm>
                <a:off x="3233624" y="3433093"/>
                <a:ext cx="3744118" cy="246092"/>
              </a:xfrm>
              <a:prstGeom prst="rect">
                <a:avLst/>
              </a:prstGeom>
              <a:noFill/>
              <a:ln w="9525">
                <a:noFill/>
                <a:miter lim="800000"/>
                <a:headEnd/>
                <a:tailEnd/>
              </a:ln>
            </p:spPr>
          </p:pic>
          <p:grpSp>
            <p:nvGrpSpPr>
              <p:cNvPr id="65" name="Group 5"/>
              <p:cNvGrpSpPr/>
              <p:nvPr/>
            </p:nvGrpSpPr>
            <p:grpSpPr bwMode="auto">
              <a:xfrm>
                <a:off x="2530645" y="2460171"/>
                <a:ext cx="4651820" cy="1011238"/>
                <a:chOff x="2671148" y="1311915"/>
                <a:chExt cx="3938587" cy="1011238"/>
              </a:xfrm>
            </p:grpSpPr>
            <p:pic>
              <p:nvPicPr>
                <p:cNvPr id="66" name="Picture 3"/>
                <p:cNvPicPr>
                  <a:picLocks noChangeAspect="1" noChangeArrowheads="1"/>
                </p:cNvPicPr>
                <p:nvPr/>
              </p:nvPicPr>
              <p:blipFill>
                <a:blip r:embed="rId5"/>
                <a:srcRect/>
                <a:stretch>
                  <a:fillRect/>
                </a:stretch>
              </p:blipFill>
              <p:spPr bwMode="auto">
                <a:xfrm>
                  <a:off x="2671148" y="1311915"/>
                  <a:ext cx="3938587" cy="1011238"/>
                </a:xfrm>
                <a:prstGeom prst="rect">
                  <a:avLst/>
                </a:prstGeom>
                <a:noFill/>
                <a:ln w="9525">
                  <a:noFill/>
                  <a:miter lim="800000"/>
                  <a:headEnd/>
                  <a:tailEnd/>
                </a:ln>
                <a:effectLst/>
              </p:spPr>
            </p:pic>
            <p:sp>
              <p:nvSpPr>
                <p:cNvPr id="67" name="Rounded Rectangle 66"/>
                <p:cNvSpPr/>
                <p:nvPr/>
              </p:nvSpPr>
              <p:spPr>
                <a:xfrm>
                  <a:off x="2762555" y="1386516"/>
                  <a:ext cx="3777280" cy="861882"/>
                </a:xfrm>
                <a:prstGeom prst="roundRect">
                  <a:avLst>
                    <a:gd name="adj" fmla="val 12108"/>
                  </a:avLst>
                </a:prstGeom>
                <a:noFill/>
                <a:ln w="19050" cap="flat" cmpd="sng" algn="ctr">
                  <a:solidFill>
                    <a:srgbClr val="996633"/>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84" name="Rectangle 24"/>
            <p:cNvSpPr>
              <a:spLocks noChangeArrowheads="1"/>
            </p:cNvSpPr>
            <p:nvPr/>
          </p:nvSpPr>
          <p:spPr bwMode="auto">
            <a:xfrm>
              <a:off x="4580394" y="2547190"/>
              <a:ext cx="5582655" cy="404641"/>
            </a:xfrm>
            <a:prstGeom prst="rect">
              <a:avLst/>
            </a:prstGeom>
            <a:noFill/>
            <a:ln w="9525">
              <a:noFill/>
              <a:miter lim="800000"/>
            </a:ln>
          </p:spPr>
          <p:txBody>
            <a:bodyPr wrap="square" anchor="ctr">
              <a:spAutoFit/>
            </a:bodyPr>
            <a:lstStyle/>
            <a:p>
              <a:pPr lvl="0" algn="ctr" eaLnBrk="0" fontAlgn="base" hangingPunct="0">
                <a:spcBef>
                  <a:spcPct val="0"/>
                </a:spcBef>
                <a:spcAft>
                  <a:spcPct val="0"/>
                </a:spcAft>
                <a:buClr>
                  <a:srgbClr val="D7181F"/>
                </a:buClr>
              </a:pP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thành</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lập</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Vương</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triều</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Lê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sơ</a:t>
              </a:r>
              <a:endParaRPr lang="en-US" sz="2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grpSp>
          <p:nvGrpSpPr>
            <p:cNvPr id="88" name="Group 86"/>
            <p:cNvGrpSpPr/>
            <p:nvPr/>
          </p:nvGrpSpPr>
          <p:grpSpPr bwMode="auto">
            <a:xfrm>
              <a:off x="3505201" y="2438401"/>
              <a:ext cx="1119670" cy="663575"/>
              <a:chOff x="2452688" y="2863775"/>
              <a:chExt cx="1119670" cy="662858"/>
            </a:xfrm>
          </p:grpSpPr>
          <p:sp>
            <p:nvSpPr>
              <p:cNvPr id="89" name="Freeform 88"/>
              <p:cNvSpPr/>
              <p:nvPr/>
            </p:nvSpPr>
            <p:spPr>
              <a:xfrm>
                <a:off x="2452689" y="2863775"/>
                <a:ext cx="1119669" cy="583569"/>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1" fmla="*/ 1824037 w 1824037"/>
                  <a:gd name="connsiteY0-2" fmla="*/ 300038 h 585788"/>
                  <a:gd name="connsiteX1-3" fmla="*/ 1590675 w 1824037"/>
                  <a:gd name="connsiteY1-4" fmla="*/ 71438 h 585788"/>
                  <a:gd name="connsiteX2-5" fmla="*/ 500062 w 1824037"/>
                  <a:gd name="connsiteY2-6" fmla="*/ 0 h 585788"/>
                  <a:gd name="connsiteX3-7" fmla="*/ 9525 w 1824037"/>
                  <a:gd name="connsiteY3-8" fmla="*/ 66675 h 585788"/>
                  <a:gd name="connsiteX4-9" fmla="*/ 0 w 1824037"/>
                  <a:gd name="connsiteY4-10" fmla="*/ 581025 h 585788"/>
                  <a:gd name="connsiteX5-11" fmla="*/ 233362 w 1824037"/>
                  <a:gd name="connsiteY5-12" fmla="*/ 500063 h 585788"/>
                  <a:gd name="connsiteX6-13" fmla="*/ 842962 w 1824037"/>
                  <a:gd name="connsiteY6-14" fmla="*/ 538163 h 585788"/>
                  <a:gd name="connsiteX7-15" fmla="*/ 1614487 w 1824037"/>
                  <a:gd name="connsiteY7-16" fmla="*/ 585788 h 585788"/>
                  <a:gd name="connsiteX8-17" fmla="*/ 1824037 w 1824037"/>
                  <a:gd name="connsiteY8-18" fmla="*/ 300038 h 585788"/>
                  <a:gd name="connsiteX0-19" fmla="*/ 1824037 w 1824037"/>
                  <a:gd name="connsiteY0-20" fmla="*/ 303288 h 589038"/>
                  <a:gd name="connsiteX1-21" fmla="*/ 1590675 w 1824037"/>
                  <a:gd name="connsiteY1-22" fmla="*/ 74688 h 589038"/>
                  <a:gd name="connsiteX2-23" fmla="*/ 500062 w 1824037"/>
                  <a:gd name="connsiteY2-24" fmla="*/ 3250 h 589038"/>
                  <a:gd name="connsiteX3-25" fmla="*/ 9525 w 1824037"/>
                  <a:gd name="connsiteY3-26" fmla="*/ 69925 h 589038"/>
                  <a:gd name="connsiteX4-27" fmla="*/ 0 w 1824037"/>
                  <a:gd name="connsiteY4-28" fmla="*/ 584275 h 589038"/>
                  <a:gd name="connsiteX5-29" fmla="*/ 233362 w 1824037"/>
                  <a:gd name="connsiteY5-30" fmla="*/ 503313 h 589038"/>
                  <a:gd name="connsiteX6-31" fmla="*/ 842962 w 1824037"/>
                  <a:gd name="connsiteY6-32" fmla="*/ 541413 h 589038"/>
                  <a:gd name="connsiteX7-33" fmla="*/ 1614487 w 1824037"/>
                  <a:gd name="connsiteY7-34" fmla="*/ 589038 h 589038"/>
                  <a:gd name="connsiteX8-35" fmla="*/ 1824037 w 1824037"/>
                  <a:gd name="connsiteY8-36" fmla="*/ 303288 h 589038"/>
                  <a:gd name="connsiteX0-37" fmla="*/ 1824037 w 1824037"/>
                  <a:gd name="connsiteY0-38" fmla="*/ 303288 h 589038"/>
                  <a:gd name="connsiteX1-39" fmla="*/ 1590675 w 1824037"/>
                  <a:gd name="connsiteY1-40" fmla="*/ 74688 h 589038"/>
                  <a:gd name="connsiteX2-41" fmla="*/ 500062 w 1824037"/>
                  <a:gd name="connsiteY2-42" fmla="*/ 3250 h 589038"/>
                  <a:gd name="connsiteX3-43" fmla="*/ 9525 w 1824037"/>
                  <a:gd name="connsiteY3-44" fmla="*/ 69925 h 589038"/>
                  <a:gd name="connsiteX4-45" fmla="*/ 0 w 1824037"/>
                  <a:gd name="connsiteY4-46" fmla="*/ 584275 h 589038"/>
                  <a:gd name="connsiteX5-47" fmla="*/ 233362 w 1824037"/>
                  <a:gd name="connsiteY5-48" fmla="*/ 503313 h 589038"/>
                  <a:gd name="connsiteX6-49" fmla="*/ 842962 w 1824037"/>
                  <a:gd name="connsiteY6-50" fmla="*/ 541413 h 589038"/>
                  <a:gd name="connsiteX7-51" fmla="*/ 1614487 w 1824037"/>
                  <a:gd name="connsiteY7-52" fmla="*/ 589038 h 589038"/>
                  <a:gd name="connsiteX8-53" fmla="*/ 1824037 w 1824037"/>
                  <a:gd name="connsiteY8-54" fmla="*/ 303288 h 589038"/>
                  <a:gd name="connsiteX0-55" fmla="*/ 1824037 w 1824037"/>
                  <a:gd name="connsiteY0-56" fmla="*/ 303288 h 589038"/>
                  <a:gd name="connsiteX1-57" fmla="*/ 1590675 w 1824037"/>
                  <a:gd name="connsiteY1-58" fmla="*/ 74688 h 589038"/>
                  <a:gd name="connsiteX2-59" fmla="*/ 500062 w 1824037"/>
                  <a:gd name="connsiteY2-60" fmla="*/ 3250 h 589038"/>
                  <a:gd name="connsiteX3-61" fmla="*/ 9525 w 1824037"/>
                  <a:gd name="connsiteY3-62" fmla="*/ 69925 h 589038"/>
                  <a:gd name="connsiteX4-63" fmla="*/ 0 w 1824037"/>
                  <a:gd name="connsiteY4-64" fmla="*/ 584275 h 589038"/>
                  <a:gd name="connsiteX5-65" fmla="*/ 233362 w 1824037"/>
                  <a:gd name="connsiteY5-66" fmla="*/ 503313 h 589038"/>
                  <a:gd name="connsiteX6-67" fmla="*/ 842962 w 1824037"/>
                  <a:gd name="connsiteY6-68" fmla="*/ 541413 h 589038"/>
                  <a:gd name="connsiteX7-69" fmla="*/ 1614487 w 1824037"/>
                  <a:gd name="connsiteY7-70" fmla="*/ 589038 h 589038"/>
                  <a:gd name="connsiteX8-71" fmla="*/ 1824037 w 1824037"/>
                  <a:gd name="connsiteY8-72" fmla="*/ 303288 h 589038"/>
                  <a:gd name="connsiteX0-73" fmla="*/ 1824037 w 1824037"/>
                  <a:gd name="connsiteY0-74" fmla="*/ 303288 h 589038"/>
                  <a:gd name="connsiteX1-75" fmla="*/ 1590675 w 1824037"/>
                  <a:gd name="connsiteY1-76" fmla="*/ 74688 h 589038"/>
                  <a:gd name="connsiteX2-77" fmla="*/ 500062 w 1824037"/>
                  <a:gd name="connsiteY2-78" fmla="*/ 3250 h 589038"/>
                  <a:gd name="connsiteX3-79" fmla="*/ 9525 w 1824037"/>
                  <a:gd name="connsiteY3-80" fmla="*/ 69925 h 589038"/>
                  <a:gd name="connsiteX4-81" fmla="*/ 0 w 1824037"/>
                  <a:gd name="connsiteY4-82" fmla="*/ 577131 h 589038"/>
                  <a:gd name="connsiteX5-83" fmla="*/ 233362 w 1824037"/>
                  <a:gd name="connsiteY5-84" fmla="*/ 503313 h 589038"/>
                  <a:gd name="connsiteX6-85" fmla="*/ 842962 w 1824037"/>
                  <a:gd name="connsiteY6-86" fmla="*/ 541413 h 589038"/>
                  <a:gd name="connsiteX7-87" fmla="*/ 1614487 w 1824037"/>
                  <a:gd name="connsiteY7-88" fmla="*/ 589038 h 589038"/>
                  <a:gd name="connsiteX8-89" fmla="*/ 1824037 w 1824037"/>
                  <a:gd name="connsiteY8-90" fmla="*/ 303288 h 589038"/>
                  <a:gd name="connsiteX0-91" fmla="*/ 1824037 w 1824037"/>
                  <a:gd name="connsiteY0-92" fmla="*/ 303288 h 589038"/>
                  <a:gd name="connsiteX1-93" fmla="*/ 1590675 w 1824037"/>
                  <a:gd name="connsiteY1-94" fmla="*/ 74688 h 589038"/>
                  <a:gd name="connsiteX2-95" fmla="*/ 500062 w 1824037"/>
                  <a:gd name="connsiteY2-96" fmla="*/ 3250 h 589038"/>
                  <a:gd name="connsiteX3-97" fmla="*/ 9525 w 1824037"/>
                  <a:gd name="connsiteY3-98" fmla="*/ 69925 h 589038"/>
                  <a:gd name="connsiteX4-99" fmla="*/ 0 w 1824037"/>
                  <a:gd name="connsiteY4-100" fmla="*/ 577131 h 589038"/>
                  <a:gd name="connsiteX5-101" fmla="*/ 233362 w 1824037"/>
                  <a:gd name="connsiteY5-102" fmla="*/ 503313 h 589038"/>
                  <a:gd name="connsiteX6-103" fmla="*/ 842962 w 1824037"/>
                  <a:gd name="connsiteY6-104" fmla="*/ 541413 h 589038"/>
                  <a:gd name="connsiteX7-105" fmla="*/ 1614487 w 1824037"/>
                  <a:gd name="connsiteY7-106" fmla="*/ 589038 h 589038"/>
                  <a:gd name="connsiteX8-107" fmla="*/ 1824037 w 1824037"/>
                  <a:gd name="connsiteY8-108" fmla="*/ 303288 h 589038"/>
                  <a:gd name="connsiteX0-109" fmla="*/ 1824037 w 1824037"/>
                  <a:gd name="connsiteY0-110" fmla="*/ 303288 h 584276"/>
                  <a:gd name="connsiteX1-111" fmla="*/ 1590675 w 1824037"/>
                  <a:gd name="connsiteY1-112" fmla="*/ 74688 h 584276"/>
                  <a:gd name="connsiteX2-113" fmla="*/ 500062 w 1824037"/>
                  <a:gd name="connsiteY2-114" fmla="*/ 3250 h 584276"/>
                  <a:gd name="connsiteX3-115" fmla="*/ 9525 w 1824037"/>
                  <a:gd name="connsiteY3-116" fmla="*/ 69925 h 584276"/>
                  <a:gd name="connsiteX4-117" fmla="*/ 0 w 1824037"/>
                  <a:gd name="connsiteY4-118" fmla="*/ 577131 h 584276"/>
                  <a:gd name="connsiteX5-119" fmla="*/ 233362 w 1824037"/>
                  <a:gd name="connsiteY5-120" fmla="*/ 503313 h 584276"/>
                  <a:gd name="connsiteX6-121" fmla="*/ 842962 w 1824037"/>
                  <a:gd name="connsiteY6-122" fmla="*/ 541413 h 584276"/>
                  <a:gd name="connsiteX7-123" fmla="*/ 1604962 w 1824037"/>
                  <a:gd name="connsiteY7-124" fmla="*/ 584276 h 584276"/>
                  <a:gd name="connsiteX8-125" fmla="*/ 1824037 w 1824037"/>
                  <a:gd name="connsiteY8-126" fmla="*/ 303288 h 584276"/>
                  <a:gd name="connsiteX0-127" fmla="*/ 1824037 w 1824037"/>
                  <a:gd name="connsiteY0-128" fmla="*/ 303288 h 584276"/>
                  <a:gd name="connsiteX1-129" fmla="*/ 1590675 w 1824037"/>
                  <a:gd name="connsiteY1-130" fmla="*/ 74688 h 584276"/>
                  <a:gd name="connsiteX2-131" fmla="*/ 500062 w 1824037"/>
                  <a:gd name="connsiteY2-132" fmla="*/ 3250 h 584276"/>
                  <a:gd name="connsiteX3-133" fmla="*/ 9525 w 1824037"/>
                  <a:gd name="connsiteY3-134" fmla="*/ 69925 h 584276"/>
                  <a:gd name="connsiteX4-135" fmla="*/ 0 w 1824037"/>
                  <a:gd name="connsiteY4-136" fmla="*/ 577131 h 584276"/>
                  <a:gd name="connsiteX5-137" fmla="*/ 233362 w 1824037"/>
                  <a:gd name="connsiteY5-138" fmla="*/ 503313 h 584276"/>
                  <a:gd name="connsiteX6-139" fmla="*/ 842962 w 1824037"/>
                  <a:gd name="connsiteY6-140" fmla="*/ 541413 h 584276"/>
                  <a:gd name="connsiteX7-141" fmla="*/ 1604962 w 1824037"/>
                  <a:gd name="connsiteY7-142" fmla="*/ 584276 h 584276"/>
                  <a:gd name="connsiteX8-143" fmla="*/ 1824037 w 1824037"/>
                  <a:gd name="connsiteY8-144" fmla="*/ 303288 h 584276"/>
                  <a:gd name="connsiteX0-145" fmla="*/ 1824037 w 1824037"/>
                  <a:gd name="connsiteY0-146" fmla="*/ 303288 h 584276"/>
                  <a:gd name="connsiteX1-147" fmla="*/ 1590675 w 1824037"/>
                  <a:gd name="connsiteY1-148" fmla="*/ 74688 h 584276"/>
                  <a:gd name="connsiteX2-149" fmla="*/ 500062 w 1824037"/>
                  <a:gd name="connsiteY2-150" fmla="*/ 3250 h 584276"/>
                  <a:gd name="connsiteX3-151" fmla="*/ 9525 w 1824037"/>
                  <a:gd name="connsiteY3-152" fmla="*/ 69925 h 584276"/>
                  <a:gd name="connsiteX4-153" fmla="*/ 0 w 1824037"/>
                  <a:gd name="connsiteY4-154" fmla="*/ 577131 h 584276"/>
                  <a:gd name="connsiteX5-155" fmla="*/ 233362 w 1824037"/>
                  <a:gd name="connsiteY5-156" fmla="*/ 503313 h 584276"/>
                  <a:gd name="connsiteX6-157" fmla="*/ 842962 w 1824037"/>
                  <a:gd name="connsiteY6-158" fmla="*/ 541413 h 584276"/>
                  <a:gd name="connsiteX7-159" fmla="*/ 1604962 w 1824037"/>
                  <a:gd name="connsiteY7-160" fmla="*/ 584276 h 584276"/>
                  <a:gd name="connsiteX8-161" fmla="*/ 1824037 w 1824037"/>
                  <a:gd name="connsiteY8-162" fmla="*/ 303288 h 584276"/>
                  <a:gd name="connsiteX0-163" fmla="*/ 1824037 w 1824037"/>
                  <a:gd name="connsiteY0-164" fmla="*/ 303288 h 584276"/>
                  <a:gd name="connsiteX1-165" fmla="*/ 1590675 w 1824037"/>
                  <a:gd name="connsiteY1-166" fmla="*/ 74688 h 584276"/>
                  <a:gd name="connsiteX2-167" fmla="*/ 500062 w 1824037"/>
                  <a:gd name="connsiteY2-168" fmla="*/ 3250 h 584276"/>
                  <a:gd name="connsiteX3-169" fmla="*/ 9525 w 1824037"/>
                  <a:gd name="connsiteY3-170" fmla="*/ 69925 h 584276"/>
                  <a:gd name="connsiteX4-171" fmla="*/ 0 w 1824037"/>
                  <a:gd name="connsiteY4-172" fmla="*/ 577131 h 584276"/>
                  <a:gd name="connsiteX5-173" fmla="*/ 233362 w 1824037"/>
                  <a:gd name="connsiteY5-174" fmla="*/ 503313 h 584276"/>
                  <a:gd name="connsiteX6-175" fmla="*/ 842962 w 1824037"/>
                  <a:gd name="connsiteY6-176" fmla="*/ 541413 h 584276"/>
                  <a:gd name="connsiteX7-177" fmla="*/ 1604962 w 1824037"/>
                  <a:gd name="connsiteY7-178" fmla="*/ 584276 h 584276"/>
                  <a:gd name="connsiteX8-179" fmla="*/ 1824037 w 1824037"/>
                  <a:gd name="connsiteY8-180" fmla="*/ 303288 h 584276"/>
                  <a:gd name="connsiteX0-181" fmla="*/ 1824037 w 1824037"/>
                  <a:gd name="connsiteY0-182" fmla="*/ 303288 h 584276"/>
                  <a:gd name="connsiteX1-183" fmla="*/ 1604962 w 1824037"/>
                  <a:gd name="connsiteY1-184" fmla="*/ 74688 h 584276"/>
                  <a:gd name="connsiteX2-185" fmla="*/ 500062 w 1824037"/>
                  <a:gd name="connsiteY2-186" fmla="*/ 3250 h 584276"/>
                  <a:gd name="connsiteX3-187" fmla="*/ 9525 w 1824037"/>
                  <a:gd name="connsiteY3-188" fmla="*/ 69925 h 584276"/>
                  <a:gd name="connsiteX4-189" fmla="*/ 0 w 1824037"/>
                  <a:gd name="connsiteY4-190" fmla="*/ 577131 h 584276"/>
                  <a:gd name="connsiteX5-191" fmla="*/ 233362 w 1824037"/>
                  <a:gd name="connsiteY5-192" fmla="*/ 503313 h 584276"/>
                  <a:gd name="connsiteX6-193" fmla="*/ 842962 w 1824037"/>
                  <a:gd name="connsiteY6-194" fmla="*/ 541413 h 584276"/>
                  <a:gd name="connsiteX7-195" fmla="*/ 1604962 w 1824037"/>
                  <a:gd name="connsiteY7-196" fmla="*/ 584276 h 584276"/>
                  <a:gd name="connsiteX8-197" fmla="*/ 1824037 w 1824037"/>
                  <a:gd name="connsiteY8-198" fmla="*/ 303288 h 584276"/>
                  <a:gd name="connsiteX0-199" fmla="*/ 1819275 w 1819275"/>
                  <a:gd name="connsiteY0-200" fmla="*/ 312813 h 584276"/>
                  <a:gd name="connsiteX1-201" fmla="*/ 1604962 w 1819275"/>
                  <a:gd name="connsiteY1-202" fmla="*/ 74688 h 584276"/>
                  <a:gd name="connsiteX2-203" fmla="*/ 500062 w 1819275"/>
                  <a:gd name="connsiteY2-204" fmla="*/ 3250 h 584276"/>
                  <a:gd name="connsiteX3-205" fmla="*/ 9525 w 1819275"/>
                  <a:gd name="connsiteY3-206" fmla="*/ 69925 h 584276"/>
                  <a:gd name="connsiteX4-207" fmla="*/ 0 w 1819275"/>
                  <a:gd name="connsiteY4-208" fmla="*/ 577131 h 584276"/>
                  <a:gd name="connsiteX5-209" fmla="*/ 233362 w 1819275"/>
                  <a:gd name="connsiteY5-210" fmla="*/ 503313 h 584276"/>
                  <a:gd name="connsiteX6-211" fmla="*/ 842962 w 1819275"/>
                  <a:gd name="connsiteY6-212" fmla="*/ 541413 h 584276"/>
                  <a:gd name="connsiteX7-213" fmla="*/ 1604962 w 1819275"/>
                  <a:gd name="connsiteY7-214" fmla="*/ 584276 h 584276"/>
                  <a:gd name="connsiteX8-215" fmla="*/ 1819275 w 1819275"/>
                  <a:gd name="connsiteY8-216" fmla="*/ 312813 h 584276"/>
                  <a:gd name="connsiteX0-217" fmla="*/ 1819275 w 1819275"/>
                  <a:gd name="connsiteY0-218" fmla="*/ 312813 h 584276"/>
                  <a:gd name="connsiteX1-219" fmla="*/ 1604962 w 1819275"/>
                  <a:gd name="connsiteY1-220" fmla="*/ 74688 h 584276"/>
                  <a:gd name="connsiteX2-221" fmla="*/ 500062 w 1819275"/>
                  <a:gd name="connsiteY2-222" fmla="*/ 3250 h 584276"/>
                  <a:gd name="connsiteX3-223" fmla="*/ 9525 w 1819275"/>
                  <a:gd name="connsiteY3-224" fmla="*/ 69925 h 584276"/>
                  <a:gd name="connsiteX4-225" fmla="*/ 0 w 1819275"/>
                  <a:gd name="connsiteY4-226" fmla="*/ 577131 h 584276"/>
                  <a:gd name="connsiteX5-227" fmla="*/ 233362 w 1819275"/>
                  <a:gd name="connsiteY5-228" fmla="*/ 503313 h 584276"/>
                  <a:gd name="connsiteX6-229" fmla="*/ 842962 w 1819275"/>
                  <a:gd name="connsiteY6-230" fmla="*/ 541413 h 584276"/>
                  <a:gd name="connsiteX7-231" fmla="*/ 1604962 w 1819275"/>
                  <a:gd name="connsiteY7-232" fmla="*/ 584276 h 584276"/>
                  <a:gd name="connsiteX8-233" fmla="*/ 1819275 w 1819275"/>
                  <a:gd name="connsiteY8-234" fmla="*/ 312813 h 584276"/>
                  <a:gd name="connsiteX0-235" fmla="*/ 1819275 w 1819275"/>
                  <a:gd name="connsiteY0-236" fmla="*/ 312813 h 584276"/>
                  <a:gd name="connsiteX1-237" fmla="*/ 1604962 w 1819275"/>
                  <a:gd name="connsiteY1-238" fmla="*/ 74688 h 584276"/>
                  <a:gd name="connsiteX2-239" fmla="*/ 500062 w 1819275"/>
                  <a:gd name="connsiteY2-240" fmla="*/ 3250 h 584276"/>
                  <a:gd name="connsiteX3-241" fmla="*/ 9525 w 1819275"/>
                  <a:gd name="connsiteY3-242" fmla="*/ 69925 h 584276"/>
                  <a:gd name="connsiteX4-243" fmla="*/ 0 w 1819275"/>
                  <a:gd name="connsiteY4-244" fmla="*/ 577131 h 584276"/>
                  <a:gd name="connsiteX5-245" fmla="*/ 233362 w 1819275"/>
                  <a:gd name="connsiteY5-246" fmla="*/ 503313 h 584276"/>
                  <a:gd name="connsiteX6-247" fmla="*/ 842962 w 1819275"/>
                  <a:gd name="connsiteY6-248" fmla="*/ 541413 h 584276"/>
                  <a:gd name="connsiteX7-249" fmla="*/ 1604962 w 1819275"/>
                  <a:gd name="connsiteY7-250" fmla="*/ 584276 h 584276"/>
                  <a:gd name="connsiteX8-251" fmla="*/ 1819275 w 1819275"/>
                  <a:gd name="connsiteY8-252" fmla="*/ 312813 h 584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DCA0D"/>
                  </a:gs>
                  <a:gs pos="0">
                    <a:srgbClr val="9DCA0D">
                      <a:lumMod val="95000"/>
                      <a:lumOff val="5000"/>
                    </a:srgbClr>
                  </a:gs>
                  <a:gs pos="49000">
                    <a:srgbClr val="9DCA0D">
                      <a:lumMod val="90000"/>
                    </a:srgbClr>
                  </a:gs>
                  <a:gs pos="60000">
                    <a:srgbClr val="9DCA0D"/>
                  </a:gs>
                  <a:gs pos="100000">
                    <a:srgbClr val="9DCA0D">
                      <a:lumMod val="80000"/>
                    </a:srgbClr>
                  </a:gs>
                  <a:gs pos="84000">
                    <a:srgbClr val="9DCA0D">
                      <a:lumMod val="50000"/>
                      <a:lumOff val="50000"/>
                    </a:srgbClr>
                  </a:gs>
                  <a:gs pos="80000">
                    <a:srgbClr val="9DCA0D">
                      <a:lumMod val="50000"/>
                      <a:lumOff val="50000"/>
                    </a:srgbClr>
                  </a:gs>
                </a:gsLst>
                <a:lin ang="10800000" scaled="1"/>
                <a:tileRect/>
              </a:gradFill>
              <a:ln w="3175" cap="flat" cmpd="sng" algn="ctr">
                <a:noFill/>
                <a:prstDash val="solid"/>
              </a:ln>
              <a:effectLst>
                <a:outerShdw blurRad="50800" dist="38100" dir="5400000" algn="t" rotWithShape="0">
                  <a:prstClr val="black">
                    <a:alpha val="5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90" name="Freeform 89"/>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1" fmla="*/ 235743 w 245268"/>
                  <a:gd name="connsiteY0-2" fmla="*/ 138113 h 138113"/>
                  <a:gd name="connsiteX1-3" fmla="*/ 245268 w 245268"/>
                  <a:gd name="connsiteY1-4" fmla="*/ 0 h 138113"/>
                  <a:gd name="connsiteX2-5" fmla="*/ 0 w 245268"/>
                  <a:gd name="connsiteY2-6" fmla="*/ 78581 h 138113"/>
                  <a:gd name="connsiteX3-7" fmla="*/ 235743 w 245268"/>
                  <a:gd name="connsiteY3-8" fmla="*/ 138113 h 138113"/>
                  <a:gd name="connsiteX0-9" fmla="*/ 235743 w 245268"/>
                  <a:gd name="connsiteY0-10" fmla="*/ 138113 h 138113"/>
                  <a:gd name="connsiteX1-11" fmla="*/ 245268 w 245268"/>
                  <a:gd name="connsiteY1-12" fmla="*/ 0 h 138113"/>
                  <a:gd name="connsiteX2-13" fmla="*/ 0 w 245268"/>
                  <a:gd name="connsiteY2-14" fmla="*/ 78581 h 138113"/>
                  <a:gd name="connsiteX3-15" fmla="*/ 235743 w 245268"/>
                  <a:gd name="connsiteY3-16" fmla="*/ 138113 h 138113"/>
                  <a:gd name="connsiteX0-17" fmla="*/ 240506 w 245268"/>
                  <a:gd name="connsiteY0-18" fmla="*/ 159545 h 159545"/>
                  <a:gd name="connsiteX1-19" fmla="*/ 245268 w 245268"/>
                  <a:gd name="connsiteY1-20" fmla="*/ 0 h 159545"/>
                  <a:gd name="connsiteX2-21" fmla="*/ 0 w 245268"/>
                  <a:gd name="connsiteY2-22" fmla="*/ 78581 h 159545"/>
                  <a:gd name="connsiteX3-23" fmla="*/ 240506 w 245268"/>
                  <a:gd name="connsiteY3-24" fmla="*/ 159545 h 159545"/>
                  <a:gd name="connsiteX0-25" fmla="*/ 240506 w 245268"/>
                  <a:gd name="connsiteY0-26" fmla="*/ 159545 h 159545"/>
                  <a:gd name="connsiteX1-27" fmla="*/ 245268 w 245268"/>
                  <a:gd name="connsiteY1-28" fmla="*/ 0 h 159545"/>
                  <a:gd name="connsiteX2-29" fmla="*/ 0 w 245268"/>
                  <a:gd name="connsiteY2-30" fmla="*/ 78581 h 159545"/>
                  <a:gd name="connsiteX3-31" fmla="*/ 240506 w 245268"/>
                  <a:gd name="connsiteY3-32" fmla="*/ 159545 h 159545"/>
                  <a:gd name="connsiteX0-33" fmla="*/ 240506 w 245268"/>
                  <a:gd name="connsiteY0-34" fmla="*/ 159545 h 159545"/>
                  <a:gd name="connsiteX1-35" fmla="*/ 245268 w 245268"/>
                  <a:gd name="connsiteY1-36" fmla="*/ 0 h 159545"/>
                  <a:gd name="connsiteX2-37" fmla="*/ 0 w 245268"/>
                  <a:gd name="connsiteY2-38" fmla="*/ 78581 h 159545"/>
                  <a:gd name="connsiteX3-39" fmla="*/ 240506 w 245268"/>
                  <a:gd name="connsiteY3-40" fmla="*/ 159545 h 159545"/>
                  <a:gd name="connsiteX0-41" fmla="*/ 240506 w 245268"/>
                  <a:gd name="connsiteY0-42" fmla="*/ 159545 h 159545"/>
                  <a:gd name="connsiteX1-43" fmla="*/ 245268 w 245268"/>
                  <a:gd name="connsiteY1-44" fmla="*/ 0 h 159545"/>
                  <a:gd name="connsiteX2-45" fmla="*/ 0 w 245268"/>
                  <a:gd name="connsiteY2-46" fmla="*/ 78581 h 159545"/>
                  <a:gd name="connsiteX3-47" fmla="*/ 240506 w 245268"/>
                  <a:gd name="connsiteY3-48" fmla="*/ 159545 h 159545"/>
                  <a:gd name="connsiteX0-49" fmla="*/ 240506 w 245268"/>
                  <a:gd name="connsiteY0-50" fmla="*/ 159545 h 159545"/>
                  <a:gd name="connsiteX1-51" fmla="*/ 245268 w 245268"/>
                  <a:gd name="connsiteY1-52" fmla="*/ 0 h 159545"/>
                  <a:gd name="connsiteX2-53" fmla="*/ 0 w 245268"/>
                  <a:gd name="connsiteY2-54" fmla="*/ 78581 h 159545"/>
                  <a:gd name="connsiteX3-55" fmla="*/ 240506 w 245268"/>
                  <a:gd name="connsiteY3-56" fmla="*/ 159545 h 159545"/>
                  <a:gd name="connsiteX0-57" fmla="*/ 240506 w 245268"/>
                  <a:gd name="connsiteY0-58" fmla="*/ 159545 h 159545"/>
                  <a:gd name="connsiteX1-59" fmla="*/ 245268 w 245268"/>
                  <a:gd name="connsiteY1-60" fmla="*/ 0 h 159545"/>
                  <a:gd name="connsiteX2-61" fmla="*/ 0 w 245268"/>
                  <a:gd name="connsiteY2-62" fmla="*/ 78581 h 159545"/>
                  <a:gd name="connsiteX3-63" fmla="*/ 240506 w 245268"/>
                  <a:gd name="connsiteY3-64" fmla="*/ 159545 h 159545"/>
                  <a:gd name="connsiteX0-65" fmla="*/ 240506 w 245268"/>
                  <a:gd name="connsiteY0-66" fmla="*/ 159545 h 159545"/>
                  <a:gd name="connsiteX1-67" fmla="*/ 245268 w 245268"/>
                  <a:gd name="connsiteY1-68" fmla="*/ 0 h 159545"/>
                  <a:gd name="connsiteX2-69" fmla="*/ 0 w 245268"/>
                  <a:gd name="connsiteY2-70" fmla="*/ 78581 h 159545"/>
                  <a:gd name="connsiteX3-71" fmla="*/ 240506 w 245268"/>
                  <a:gd name="connsiteY3-72" fmla="*/ 159545 h 159545"/>
                  <a:gd name="connsiteX0-73" fmla="*/ 240506 w 242887"/>
                  <a:gd name="connsiteY0-74" fmla="*/ 147639 h 147639"/>
                  <a:gd name="connsiteX1-75" fmla="*/ 242887 w 242887"/>
                  <a:gd name="connsiteY1-76" fmla="*/ 0 h 147639"/>
                  <a:gd name="connsiteX2-77" fmla="*/ 0 w 242887"/>
                  <a:gd name="connsiteY2-78" fmla="*/ 66675 h 147639"/>
                  <a:gd name="connsiteX3-79" fmla="*/ 240506 w 242887"/>
                  <a:gd name="connsiteY3-80" fmla="*/ 147639 h 147639"/>
                  <a:gd name="connsiteX0-81" fmla="*/ 240506 w 245268"/>
                  <a:gd name="connsiteY0-82" fmla="*/ 154783 h 154783"/>
                  <a:gd name="connsiteX1-83" fmla="*/ 245268 w 245268"/>
                  <a:gd name="connsiteY1-84" fmla="*/ 0 h 154783"/>
                  <a:gd name="connsiteX2-85" fmla="*/ 0 w 245268"/>
                  <a:gd name="connsiteY2-86" fmla="*/ 73819 h 154783"/>
                  <a:gd name="connsiteX3-87" fmla="*/ 240506 w 245268"/>
                  <a:gd name="connsiteY3-88" fmla="*/ 154783 h 154783"/>
                  <a:gd name="connsiteX0-89" fmla="*/ 247650 w 247755"/>
                  <a:gd name="connsiteY0-90" fmla="*/ 157165 h 157165"/>
                  <a:gd name="connsiteX1-91" fmla="*/ 245268 w 247755"/>
                  <a:gd name="connsiteY1-92" fmla="*/ 0 h 157165"/>
                  <a:gd name="connsiteX2-93" fmla="*/ 0 w 247755"/>
                  <a:gd name="connsiteY2-94" fmla="*/ 73819 h 157165"/>
                  <a:gd name="connsiteX3-95" fmla="*/ 247650 w 247755"/>
                  <a:gd name="connsiteY3-96" fmla="*/ 157165 h 157165"/>
                </a:gdLst>
                <a:ahLst/>
                <a:cxnLst>
                  <a:cxn ang="0">
                    <a:pos x="connsiteX0-1" y="connsiteY0-2"/>
                  </a:cxn>
                  <a:cxn ang="0">
                    <a:pos x="connsiteX1-3" y="connsiteY1-4"/>
                  </a:cxn>
                  <a:cxn ang="0">
                    <a:pos x="connsiteX2-5" y="connsiteY2-6"/>
                  </a:cxn>
                  <a:cxn ang="0">
                    <a:pos x="connsiteX3-7" y="connsiteY3-8"/>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7B9E0A"/>
              </a:solidFill>
              <a:ln w="3175" cap="flat" cmpd="sng" algn="ctr">
                <a:noFill/>
                <a:prstDash val="solid"/>
              </a:ln>
              <a:effectLst>
                <a:innerShdw blurRad="63500" dist="50800" dir="13500000">
                  <a:prstClr val="black">
                    <a:alpha val="5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sp>
          <p:nvSpPr>
            <p:cNvPr id="98" name="Rectangle 97"/>
            <p:cNvSpPr/>
            <p:nvPr/>
          </p:nvSpPr>
          <p:spPr>
            <a:xfrm>
              <a:off x="3374295" y="2521777"/>
              <a:ext cx="1491447" cy="404641"/>
            </a:xfrm>
            <a:prstGeom prst="rect">
              <a:avLst/>
            </a:prstGeom>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rPr>
                <a:t>1</a:t>
              </a:r>
            </a:p>
          </p:txBody>
        </p:sp>
      </p:grpSp>
      <p:grpSp>
        <p:nvGrpSpPr>
          <p:cNvPr id="41" name="Group 40">
            <a:extLst>
              <a:ext uri="{FF2B5EF4-FFF2-40B4-BE49-F238E27FC236}">
                <a16:creationId xmlns:a16="http://schemas.microsoft.com/office/drawing/2014/main" id="{E7250BB4-4AF5-8A68-1BAD-C30FBE397BFB}"/>
              </a:ext>
            </a:extLst>
          </p:cNvPr>
          <p:cNvGrpSpPr/>
          <p:nvPr/>
        </p:nvGrpSpPr>
        <p:grpSpPr>
          <a:xfrm>
            <a:off x="3950838" y="5503920"/>
            <a:ext cx="8109470" cy="1110420"/>
            <a:chOff x="3463926" y="3707054"/>
            <a:chExt cx="5813424" cy="1264997"/>
          </a:xfrm>
        </p:grpSpPr>
        <p:grpSp>
          <p:nvGrpSpPr>
            <p:cNvPr id="42" name="Group 50">
              <a:extLst>
                <a:ext uri="{FF2B5EF4-FFF2-40B4-BE49-F238E27FC236}">
                  <a16:creationId xmlns:a16="http://schemas.microsoft.com/office/drawing/2014/main" id="{05CBFD24-5E59-C751-EF71-E1F07D8F8F1B}"/>
                </a:ext>
              </a:extLst>
            </p:cNvPr>
            <p:cNvGrpSpPr/>
            <p:nvPr/>
          </p:nvGrpSpPr>
          <p:grpSpPr bwMode="auto">
            <a:xfrm flipH="1">
              <a:off x="8229600" y="3990975"/>
              <a:ext cx="1047750" cy="495300"/>
              <a:chOff x="1714500" y="3094038"/>
              <a:chExt cx="1047750" cy="551111"/>
            </a:xfrm>
          </p:grpSpPr>
          <p:sp>
            <p:nvSpPr>
              <p:cNvPr id="56" name="Freeform 57">
                <a:extLst>
                  <a:ext uri="{FF2B5EF4-FFF2-40B4-BE49-F238E27FC236}">
                    <a16:creationId xmlns:a16="http://schemas.microsoft.com/office/drawing/2014/main" id="{DD0C3100-732A-E58B-5617-18007647153C}"/>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1047750 w 5761832"/>
                  <a:gd name="connsiteY3-928" fmla="*/ 14288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1047750 w 5761832"/>
                  <a:gd name="connsiteY3-956" fmla="*/ 14288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1042988 w 5761832"/>
                  <a:gd name="connsiteY10-970" fmla="*/ 547688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761832"/>
                  <a:gd name="connsiteY0-980" fmla="*/ 7938 h 559049"/>
                  <a:gd name="connsiteX1-981" fmla="*/ 374650 w 5761832"/>
                  <a:gd name="connsiteY1-982" fmla="*/ 31750 h 559049"/>
                  <a:gd name="connsiteX2-983" fmla="*/ 916782 w 5761832"/>
                  <a:gd name="connsiteY2-984" fmla="*/ 19050 h 559049"/>
                  <a:gd name="connsiteX3-985" fmla="*/ 1047750 w 5761832"/>
                  <a:gd name="connsiteY3-986" fmla="*/ 14288 h 559049"/>
                  <a:gd name="connsiteX4-987" fmla="*/ 5076032 w 5761832"/>
                  <a:gd name="connsiteY4-988" fmla="*/ 26988 h 559049"/>
                  <a:gd name="connsiteX5-989" fmla="*/ 5759450 w 5761832"/>
                  <a:gd name="connsiteY5-990" fmla="*/ 0 h 559049"/>
                  <a:gd name="connsiteX6-991" fmla="*/ 5577681 w 5761832"/>
                  <a:gd name="connsiteY6-992" fmla="*/ 273050 h 559049"/>
                  <a:gd name="connsiteX7-993" fmla="*/ 5761832 w 5761832"/>
                  <a:gd name="connsiteY7-994" fmla="*/ 522287 h 559049"/>
                  <a:gd name="connsiteX8-995" fmla="*/ 5251450 w 5761832"/>
                  <a:gd name="connsiteY8-996" fmla="*/ 558800 h 559049"/>
                  <a:gd name="connsiteX9-997" fmla="*/ 1042988 w 5761832"/>
                  <a:gd name="connsiteY9-998" fmla="*/ 547688 h 559049"/>
                  <a:gd name="connsiteX10-999" fmla="*/ 919163 w 5761832"/>
                  <a:gd name="connsiteY10-1000" fmla="*/ 550068 h 559049"/>
                  <a:gd name="connsiteX11-1001" fmla="*/ 661194 w 5761832"/>
                  <a:gd name="connsiteY11-1002" fmla="*/ 553244 h 559049"/>
                  <a:gd name="connsiteX12-1003" fmla="*/ 0 w 5761832"/>
                  <a:gd name="connsiteY12-1004" fmla="*/ 527050 h 559049"/>
                  <a:gd name="connsiteX13-1005" fmla="*/ 200025 w 5761832"/>
                  <a:gd name="connsiteY13-1006" fmla="*/ 271463 h 559049"/>
                  <a:gd name="connsiteX14-1007" fmla="*/ 793 w 5761832"/>
                  <a:gd name="connsiteY14-1008" fmla="*/ 7938 h 559049"/>
                  <a:gd name="connsiteX0-1009" fmla="*/ 793 w 5761832"/>
                  <a:gd name="connsiteY0-1010" fmla="*/ 7938 h 559049"/>
                  <a:gd name="connsiteX1-1011" fmla="*/ 374650 w 5761832"/>
                  <a:gd name="connsiteY1-1012" fmla="*/ 31750 h 559049"/>
                  <a:gd name="connsiteX2-1013" fmla="*/ 916782 w 5761832"/>
                  <a:gd name="connsiteY2-1014" fmla="*/ 19050 h 559049"/>
                  <a:gd name="connsiteX3-1015" fmla="*/ 1047750 w 5761832"/>
                  <a:gd name="connsiteY3-1016" fmla="*/ 14288 h 559049"/>
                  <a:gd name="connsiteX4-1017" fmla="*/ 5759450 w 5761832"/>
                  <a:gd name="connsiteY4-1018" fmla="*/ 0 h 559049"/>
                  <a:gd name="connsiteX5-1019" fmla="*/ 5577681 w 5761832"/>
                  <a:gd name="connsiteY5-1020" fmla="*/ 273050 h 559049"/>
                  <a:gd name="connsiteX6-1021" fmla="*/ 5761832 w 5761832"/>
                  <a:gd name="connsiteY6-1022" fmla="*/ 522287 h 559049"/>
                  <a:gd name="connsiteX7-1023" fmla="*/ 5251450 w 5761832"/>
                  <a:gd name="connsiteY7-1024" fmla="*/ 558800 h 559049"/>
                  <a:gd name="connsiteX8-1025" fmla="*/ 1042988 w 5761832"/>
                  <a:gd name="connsiteY8-1026" fmla="*/ 547688 h 559049"/>
                  <a:gd name="connsiteX9-1027" fmla="*/ 919163 w 5761832"/>
                  <a:gd name="connsiteY9-1028" fmla="*/ 550068 h 559049"/>
                  <a:gd name="connsiteX10-1029" fmla="*/ 661194 w 5761832"/>
                  <a:gd name="connsiteY10-1030" fmla="*/ 553244 h 559049"/>
                  <a:gd name="connsiteX11-1031" fmla="*/ 0 w 5761832"/>
                  <a:gd name="connsiteY11-1032" fmla="*/ 527050 h 559049"/>
                  <a:gd name="connsiteX12-1033" fmla="*/ 200025 w 5761832"/>
                  <a:gd name="connsiteY12-1034" fmla="*/ 271463 h 559049"/>
                  <a:gd name="connsiteX13-1035" fmla="*/ 793 w 5761832"/>
                  <a:gd name="connsiteY13-1036" fmla="*/ 7938 h 559049"/>
                  <a:gd name="connsiteX0-1037" fmla="*/ 793 w 5761832"/>
                  <a:gd name="connsiteY0-1038" fmla="*/ 0 h 551111"/>
                  <a:gd name="connsiteX1-1039" fmla="*/ 374650 w 5761832"/>
                  <a:gd name="connsiteY1-1040" fmla="*/ 23812 h 551111"/>
                  <a:gd name="connsiteX2-1041" fmla="*/ 916782 w 5761832"/>
                  <a:gd name="connsiteY2-1042" fmla="*/ 11112 h 551111"/>
                  <a:gd name="connsiteX3-1043" fmla="*/ 1047750 w 5761832"/>
                  <a:gd name="connsiteY3-1044" fmla="*/ 6350 h 551111"/>
                  <a:gd name="connsiteX4-1045" fmla="*/ 5577681 w 5761832"/>
                  <a:gd name="connsiteY4-1046" fmla="*/ 265112 h 551111"/>
                  <a:gd name="connsiteX5-1047" fmla="*/ 5761832 w 5761832"/>
                  <a:gd name="connsiteY5-1048" fmla="*/ 514349 h 551111"/>
                  <a:gd name="connsiteX6-1049" fmla="*/ 5251450 w 5761832"/>
                  <a:gd name="connsiteY6-1050" fmla="*/ 550862 h 551111"/>
                  <a:gd name="connsiteX7-1051" fmla="*/ 1042988 w 5761832"/>
                  <a:gd name="connsiteY7-1052" fmla="*/ 539750 h 551111"/>
                  <a:gd name="connsiteX8-1053" fmla="*/ 919163 w 5761832"/>
                  <a:gd name="connsiteY8-1054" fmla="*/ 542130 h 551111"/>
                  <a:gd name="connsiteX9-1055" fmla="*/ 661194 w 5761832"/>
                  <a:gd name="connsiteY9-1056" fmla="*/ 545306 h 551111"/>
                  <a:gd name="connsiteX10-1057" fmla="*/ 0 w 5761832"/>
                  <a:gd name="connsiteY10-1058" fmla="*/ 519112 h 551111"/>
                  <a:gd name="connsiteX11-1059" fmla="*/ 200025 w 5761832"/>
                  <a:gd name="connsiteY11-1060" fmla="*/ 263525 h 551111"/>
                  <a:gd name="connsiteX12-1061" fmla="*/ 793 w 5761832"/>
                  <a:gd name="connsiteY12-1062" fmla="*/ 0 h 551111"/>
                  <a:gd name="connsiteX0-1063" fmla="*/ 793 w 5761832"/>
                  <a:gd name="connsiteY0-1064" fmla="*/ 0 h 551111"/>
                  <a:gd name="connsiteX1-1065" fmla="*/ 374650 w 5761832"/>
                  <a:gd name="connsiteY1-1066" fmla="*/ 23812 h 551111"/>
                  <a:gd name="connsiteX2-1067" fmla="*/ 916782 w 5761832"/>
                  <a:gd name="connsiteY2-1068" fmla="*/ 11112 h 551111"/>
                  <a:gd name="connsiteX3-1069" fmla="*/ 1047750 w 5761832"/>
                  <a:gd name="connsiteY3-1070" fmla="*/ 6350 h 551111"/>
                  <a:gd name="connsiteX4-1071" fmla="*/ 5761832 w 5761832"/>
                  <a:gd name="connsiteY4-1072" fmla="*/ 514349 h 551111"/>
                  <a:gd name="connsiteX5-1073" fmla="*/ 5251450 w 5761832"/>
                  <a:gd name="connsiteY5-1074" fmla="*/ 550862 h 551111"/>
                  <a:gd name="connsiteX6-1075" fmla="*/ 1042988 w 5761832"/>
                  <a:gd name="connsiteY6-1076" fmla="*/ 539750 h 551111"/>
                  <a:gd name="connsiteX7-1077" fmla="*/ 919163 w 5761832"/>
                  <a:gd name="connsiteY7-1078" fmla="*/ 542130 h 551111"/>
                  <a:gd name="connsiteX8-1079" fmla="*/ 661194 w 5761832"/>
                  <a:gd name="connsiteY8-1080" fmla="*/ 545306 h 551111"/>
                  <a:gd name="connsiteX9-1081" fmla="*/ 0 w 5761832"/>
                  <a:gd name="connsiteY9-1082" fmla="*/ 519112 h 551111"/>
                  <a:gd name="connsiteX10-1083" fmla="*/ 200025 w 5761832"/>
                  <a:gd name="connsiteY10-1084" fmla="*/ 263525 h 551111"/>
                  <a:gd name="connsiteX11-1085" fmla="*/ 793 w 5761832"/>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1047750 w 5251450"/>
                  <a:gd name="connsiteY3-1094" fmla="*/ 6350 h 551111"/>
                  <a:gd name="connsiteX4-1095" fmla="*/ 5251450 w 5251450"/>
                  <a:gd name="connsiteY4-1096" fmla="*/ 550862 h 551111"/>
                  <a:gd name="connsiteX5-1097" fmla="*/ 1042988 w 5251450"/>
                  <a:gd name="connsiteY5-1098" fmla="*/ 539750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1047750"/>
                  <a:gd name="connsiteY0-1110" fmla="*/ 0 h 551111"/>
                  <a:gd name="connsiteX1-1111" fmla="*/ 374650 w 1047750"/>
                  <a:gd name="connsiteY1-1112" fmla="*/ 23812 h 551111"/>
                  <a:gd name="connsiteX2-1113" fmla="*/ 916782 w 1047750"/>
                  <a:gd name="connsiteY2-1114" fmla="*/ 11112 h 551111"/>
                  <a:gd name="connsiteX3-1115" fmla="*/ 1047750 w 1047750"/>
                  <a:gd name="connsiteY3-1116" fmla="*/ 6350 h 551111"/>
                  <a:gd name="connsiteX4-1117" fmla="*/ 1042988 w 1047750"/>
                  <a:gd name="connsiteY4-1118" fmla="*/ 539750 h 551111"/>
                  <a:gd name="connsiteX5-1119" fmla="*/ 919163 w 1047750"/>
                  <a:gd name="connsiteY5-1120" fmla="*/ 542130 h 551111"/>
                  <a:gd name="connsiteX6-1121" fmla="*/ 661194 w 1047750"/>
                  <a:gd name="connsiteY6-1122" fmla="*/ 545306 h 551111"/>
                  <a:gd name="connsiteX7-1123" fmla="*/ 0 w 1047750"/>
                  <a:gd name="connsiteY7-1124" fmla="*/ 519112 h 551111"/>
                  <a:gd name="connsiteX8-1125" fmla="*/ 200025 w 1047750"/>
                  <a:gd name="connsiteY8-1126" fmla="*/ 263525 h 551111"/>
                  <a:gd name="connsiteX9-1127" fmla="*/ 793 w 1047750"/>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DCA0D">
                      <a:lumMod val="95000"/>
                      <a:lumOff val="5000"/>
                    </a:srgbClr>
                  </a:gs>
                  <a:gs pos="21000">
                    <a:srgbClr val="9DCA0D">
                      <a:lumMod val="85000"/>
                    </a:srgbClr>
                  </a:gs>
                  <a:gs pos="52000">
                    <a:srgbClr val="9DCA0D">
                      <a:lumMod val="90000"/>
                    </a:srgbClr>
                  </a:gs>
                  <a:gs pos="100000">
                    <a:srgbClr val="9DCA0D">
                      <a:lumMod val="77000"/>
                    </a:srgbClr>
                  </a:gs>
                  <a:gs pos="86000">
                    <a:srgbClr val="9DCA0D">
                      <a:lumMod val="85000"/>
                    </a:srgbClr>
                  </a:gs>
                </a:gsLst>
                <a:lin ang="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78" name="Freeform 58">
                <a:extLst>
                  <a:ext uri="{FF2B5EF4-FFF2-40B4-BE49-F238E27FC236}">
                    <a16:creationId xmlns:a16="http://schemas.microsoft.com/office/drawing/2014/main" id="{EB4253EA-BBA7-9CBE-30E7-C632AA03A87D}"/>
                  </a:ext>
                </a:extLst>
              </p:cNvPr>
              <p:cNvSpPr/>
              <p:nvPr/>
            </p:nvSpPr>
            <p:spPr>
              <a:xfrm>
                <a:off x="1816100" y="3154095"/>
                <a:ext cx="919162"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945507 w 5761832"/>
                  <a:gd name="connsiteY3-928" fmla="*/ 20131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945507 w 5761832"/>
                  <a:gd name="connsiteY3-956" fmla="*/ 20131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952905 w 5761832"/>
                  <a:gd name="connsiteY10-970" fmla="*/ 546396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835542"/>
                  <a:gd name="connsiteY0-980" fmla="*/ 7938 h 559049"/>
                  <a:gd name="connsiteX1-981" fmla="*/ 374650 w 5835542"/>
                  <a:gd name="connsiteY1-982" fmla="*/ 31750 h 559049"/>
                  <a:gd name="connsiteX2-983" fmla="*/ 916782 w 5835542"/>
                  <a:gd name="connsiteY2-984" fmla="*/ 19050 h 559049"/>
                  <a:gd name="connsiteX3-985" fmla="*/ 945507 w 5835542"/>
                  <a:gd name="connsiteY3-986" fmla="*/ 20131 h 559049"/>
                  <a:gd name="connsiteX4-987" fmla="*/ 4862512 w 5835542"/>
                  <a:gd name="connsiteY4-988" fmla="*/ 19050 h 559049"/>
                  <a:gd name="connsiteX5-989" fmla="*/ 5076032 w 5835542"/>
                  <a:gd name="connsiteY5-990" fmla="*/ 26988 h 559049"/>
                  <a:gd name="connsiteX6-991" fmla="*/ 5759450 w 5835542"/>
                  <a:gd name="connsiteY6-992" fmla="*/ 0 h 559049"/>
                  <a:gd name="connsiteX7-993" fmla="*/ 5761832 w 5835542"/>
                  <a:gd name="connsiteY7-994" fmla="*/ 522287 h 559049"/>
                  <a:gd name="connsiteX8-995" fmla="*/ 5251450 w 5835542"/>
                  <a:gd name="connsiteY8-996" fmla="*/ 558800 h 559049"/>
                  <a:gd name="connsiteX9-997" fmla="*/ 952905 w 5835542"/>
                  <a:gd name="connsiteY9-998" fmla="*/ 546396 h 559049"/>
                  <a:gd name="connsiteX10-999" fmla="*/ 919163 w 5835542"/>
                  <a:gd name="connsiteY10-1000" fmla="*/ 550068 h 559049"/>
                  <a:gd name="connsiteX11-1001" fmla="*/ 661194 w 5835542"/>
                  <a:gd name="connsiteY11-1002" fmla="*/ 553244 h 559049"/>
                  <a:gd name="connsiteX12-1003" fmla="*/ 0 w 5835542"/>
                  <a:gd name="connsiteY12-1004" fmla="*/ 527050 h 559049"/>
                  <a:gd name="connsiteX13-1005" fmla="*/ 200025 w 5835542"/>
                  <a:gd name="connsiteY13-1006" fmla="*/ 271463 h 559049"/>
                  <a:gd name="connsiteX14-1007" fmla="*/ 793 w 5835542"/>
                  <a:gd name="connsiteY14-1008" fmla="*/ 7938 h 559049"/>
                  <a:gd name="connsiteX0-1009" fmla="*/ 793 w 5761832"/>
                  <a:gd name="connsiteY0-1010" fmla="*/ 0 h 551111"/>
                  <a:gd name="connsiteX1-1011" fmla="*/ 374650 w 5761832"/>
                  <a:gd name="connsiteY1-1012" fmla="*/ 23812 h 551111"/>
                  <a:gd name="connsiteX2-1013" fmla="*/ 916782 w 5761832"/>
                  <a:gd name="connsiteY2-1014" fmla="*/ 11112 h 551111"/>
                  <a:gd name="connsiteX3-1015" fmla="*/ 945507 w 5761832"/>
                  <a:gd name="connsiteY3-1016" fmla="*/ 12193 h 551111"/>
                  <a:gd name="connsiteX4-1017" fmla="*/ 4862512 w 5761832"/>
                  <a:gd name="connsiteY4-1018" fmla="*/ 11112 h 551111"/>
                  <a:gd name="connsiteX5-1019" fmla="*/ 5076032 w 5761832"/>
                  <a:gd name="connsiteY5-1020" fmla="*/ 19050 h 551111"/>
                  <a:gd name="connsiteX6-1021" fmla="*/ 5761832 w 5761832"/>
                  <a:gd name="connsiteY6-1022" fmla="*/ 514349 h 551111"/>
                  <a:gd name="connsiteX7-1023" fmla="*/ 5251450 w 5761832"/>
                  <a:gd name="connsiteY7-1024" fmla="*/ 550862 h 551111"/>
                  <a:gd name="connsiteX8-1025" fmla="*/ 952905 w 5761832"/>
                  <a:gd name="connsiteY8-1026" fmla="*/ 538458 h 551111"/>
                  <a:gd name="connsiteX9-1027" fmla="*/ 919163 w 5761832"/>
                  <a:gd name="connsiteY9-1028" fmla="*/ 542130 h 551111"/>
                  <a:gd name="connsiteX10-1029" fmla="*/ 661194 w 5761832"/>
                  <a:gd name="connsiteY10-1030" fmla="*/ 545306 h 551111"/>
                  <a:gd name="connsiteX11-1031" fmla="*/ 0 w 5761832"/>
                  <a:gd name="connsiteY11-1032" fmla="*/ 519112 h 551111"/>
                  <a:gd name="connsiteX12-1033" fmla="*/ 200025 w 5761832"/>
                  <a:gd name="connsiteY12-1034" fmla="*/ 263525 h 551111"/>
                  <a:gd name="connsiteX13-1035" fmla="*/ 793 w 5761832"/>
                  <a:gd name="connsiteY13-1036" fmla="*/ 0 h 551111"/>
                  <a:gd name="connsiteX0-1037" fmla="*/ 793 w 5528877"/>
                  <a:gd name="connsiteY0-1038" fmla="*/ 0 h 551111"/>
                  <a:gd name="connsiteX1-1039" fmla="*/ 374650 w 5528877"/>
                  <a:gd name="connsiteY1-1040" fmla="*/ 23812 h 551111"/>
                  <a:gd name="connsiteX2-1041" fmla="*/ 916782 w 5528877"/>
                  <a:gd name="connsiteY2-1042" fmla="*/ 11112 h 551111"/>
                  <a:gd name="connsiteX3-1043" fmla="*/ 945507 w 5528877"/>
                  <a:gd name="connsiteY3-1044" fmla="*/ 12193 h 551111"/>
                  <a:gd name="connsiteX4-1045" fmla="*/ 4862512 w 5528877"/>
                  <a:gd name="connsiteY4-1046" fmla="*/ 11112 h 551111"/>
                  <a:gd name="connsiteX5-1047" fmla="*/ 5076032 w 5528877"/>
                  <a:gd name="connsiteY5-1048" fmla="*/ 19050 h 551111"/>
                  <a:gd name="connsiteX6-1049" fmla="*/ 5251450 w 5528877"/>
                  <a:gd name="connsiteY6-1050" fmla="*/ 550862 h 551111"/>
                  <a:gd name="connsiteX7-1051" fmla="*/ 952905 w 5528877"/>
                  <a:gd name="connsiteY7-1052" fmla="*/ 538458 h 551111"/>
                  <a:gd name="connsiteX8-1053" fmla="*/ 919163 w 5528877"/>
                  <a:gd name="connsiteY8-1054" fmla="*/ 542130 h 551111"/>
                  <a:gd name="connsiteX9-1055" fmla="*/ 661194 w 5528877"/>
                  <a:gd name="connsiteY9-1056" fmla="*/ 545306 h 551111"/>
                  <a:gd name="connsiteX10-1057" fmla="*/ 0 w 5528877"/>
                  <a:gd name="connsiteY10-1058" fmla="*/ 519112 h 551111"/>
                  <a:gd name="connsiteX11-1059" fmla="*/ 200025 w 5528877"/>
                  <a:gd name="connsiteY11-1060" fmla="*/ 263525 h 551111"/>
                  <a:gd name="connsiteX12-1061" fmla="*/ 793 w 5528877"/>
                  <a:gd name="connsiteY12-1062" fmla="*/ 0 h 551111"/>
                  <a:gd name="connsiteX0-1063" fmla="*/ 793 w 5528877"/>
                  <a:gd name="connsiteY0-1064" fmla="*/ 0 h 551111"/>
                  <a:gd name="connsiteX1-1065" fmla="*/ 374650 w 5528877"/>
                  <a:gd name="connsiteY1-1066" fmla="*/ 23812 h 551111"/>
                  <a:gd name="connsiteX2-1067" fmla="*/ 916782 w 5528877"/>
                  <a:gd name="connsiteY2-1068" fmla="*/ 11112 h 551111"/>
                  <a:gd name="connsiteX3-1069" fmla="*/ 945507 w 5528877"/>
                  <a:gd name="connsiteY3-1070" fmla="*/ 12193 h 551111"/>
                  <a:gd name="connsiteX4-1071" fmla="*/ 5076032 w 5528877"/>
                  <a:gd name="connsiteY4-1072" fmla="*/ 19050 h 551111"/>
                  <a:gd name="connsiteX5-1073" fmla="*/ 5251450 w 5528877"/>
                  <a:gd name="connsiteY5-1074" fmla="*/ 550862 h 551111"/>
                  <a:gd name="connsiteX6-1075" fmla="*/ 952905 w 5528877"/>
                  <a:gd name="connsiteY6-1076" fmla="*/ 538458 h 551111"/>
                  <a:gd name="connsiteX7-1077" fmla="*/ 919163 w 5528877"/>
                  <a:gd name="connsiteY7-1078" fmla="*/ 542130 h 551111"/>
                  <a:gd name="connsiteX8-1079" fmla="*/ 661194 w 5528877"/>
                  <a:gd name="connsiteY8-1080" fmla="*/ 545306 h 551111"/>
                  <a:gd name="connsiteX9-1081" fmla="*/ 0 w 5528877"/>
                  <a:gd name="connsiteY9-1082" fmla="*/ 519112 h 551111"/>
                  <a:gd name="connsiteX10-1083" fmla="*/ 200025 w 5528877"/>
                  <a:gd name="connsiteY10-1084" fmla="*/ 263525 h 551111"/>
                  <a:gd name="connsiteX11-1085" fmla="*/ 793 w 5528877"/>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945507 w 5251450"/>
                  <a:gd name="connsiteY3-1094" fmla="*/ 12193 h 551111"/>
                  <a:gd name="connsiteX4-1095" fmla="*/ 5251450 w 5251450"/>
                  <a:gd name="connsiteY4-1096" fmla="*/ 550862 h 551111"/>
                  <a:gd name="connsiteX5-1097" fmla="*/ 952905 w 5251450"/>
                  <a:gd name="connsiteY5-1098" fmla="*/ 538458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952905"/>
                  <a:gd name="connsiteY0-1110" fmla="*/ 0 h 551111"/>
                  <a:gd name="connsiteX1-1111" fmla="*/ 374650 w 952905"/>
                  <a:gd name="connsiteY1-1112" fmla="*/ 23812 h 551111"/>
                  <a:gd name="connsiteX2-1113" fmla="*/ 916782 w 952905"/>
                  <a:gd name="connsiteY2-1114" fmla="*/ 11112 h 551111"/>
                  <a:gd name="connsiteX3-1115" fmla="*/ 945507 w 952905"/>
                  <a:gd name="connsiteY3-1116" fmla="*/ 12193 h 551111"/>
                  <a:gd name="connsiteX4-1117" fmla="*/ 952905 w 952905"/>
                  <a:gd name="connsiteY4-1118" fmla="*/ 538458 h 551111"/>
                  <a:gd name="connsiteX5-1119" fmla="*/ 919163 w 952905"/>
                  <a:gd name="connsiteY5-1120" fmla="*/ 542130 h 551111"/>
                  <a:gd name="connsiteX6-1121" fmla="*/ 661194 w 952905"/>
                  <a:gd name="connsiteY6-1122" fmla="*/ 545306 h 551111"/>
                  <a:gd name="connsiteX7-1123" fmla="*/ 0 w 952905"/>
                  <a:gd name="connsiteY7-1124" fmla="*/ 519112 h 551111"/>
                  <a:gd name="connsiteX8-1125" fmla="*/ 200025 w 952905"/>
                  <a:gd name="connsiteY8-1126" fmla="*/ 263525 h 551111"/>
                  <a:gd name="connsiteX9-1127" fmla="*/ 793 w 952905"/>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cap="flat" cmpd="sng" algn="ctr">
                <a:solidFill>
                  <a:srgbClr val="CBF34B"/>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43" name="Group 13">
              <a:extLst>
                <a:ext uri="{FF2B5EF4-FFF2-40B4-BE49-F238E27FC236}">
                  <a16:creationId xmlns:a16="http://schemas.microsoft.com/office/drawing/2014/main" id="{E085829A-BF93-6B36-DE00-03AC25F57136}"/>
                </a:ext>
              </a:extLst>
            </p:cNvPr>
            <p:cNvGrpSpPr/>
            <p:nvPr/>
          </p:nvGrpSpPr>
          <p:grpSpPr bwMode="auto">
            <a:xfrm>
              <a:off x="3702051" y="3732214"/>
              <a:ext cx="4651375" cy="1239837"/>
              <a:chOff x="2530645" y="3933371"/>
              <a:chExt cx="4651820" cy="1238901"/>
            </a:xfrm>
          </p:grpSpPr>
          <p:pic>
            <p:nvPicPr>
              <p:cNvPr id="49" name="Picture 4" descr="C:\Users\dell\Desktop\Icon sale page\Icon tĩnh\200wide.jpg">
                <a:extLst>
                  <a:ext uri="{FF2B5EF4-FFF2-40B4-BE49-F238E27FC236}">
                    <a16:creationId xmlns:a16="http://schemas.microsoft.com/office/drawing/2014/main" id="{E7A435CC-EEB5-AE15-2362-91A74D7D322E}"/>
                  </a:ext>
                </a:extLst>
              </p:cNvPr>
              <p:cNvPicPr>
                <a:picLocks noChangeAspect="1" noChangeArrowheads="1"/>
              </p:cNvPicPr>
              <p:nvPr/>
            </p:nvPicPr>
            <p:blipFill>
              <a:blip r:embed="rId3"/>
              <a:srcRect l="14159"/>
              <a:stretch>
                <a:fillRect/>
              </a:stretch>
            </p:blipFill>
            <p:spPr bwMode="auto">
              <a:xfrm flipH="1">
                <a:off x="2656682" y="4926180"/>
                <a:ext cx="3744118" cy="246092"/>
              </a:xfrm>
              <a:prstGeom prst="rect">
                <a:avLst/>
              </a:prstGeom>
              <a:noFill/>
              <a:ln w="9525">
                <a:noFill/>
                <a:miter lim="800000"/>
                <a:headEnd/>
                <a:tailEnd/>
              </a:ln>
            </p:spPr>
          </p:pic>
          <p:grpSp>
            <p:nvGrpSpPr>
              <p:cNvPr id="50" name="Group 15">
                <a:extLst>
                  <a:ext uri="{FF2B5EF4-FFF2-40B4-BE49-F238E27FC236}">
                    <a16:creationId xmlns:a16="http://schemas.microsoft.com/office/drawing/2014/main" id="{8BFBE46B-230C-B4CB-F2F4-60B04FFBA9C9}"/>
                  </a:ext>
                </a:extLst>
              </p:cNvPr>
              <p:cNvGrpSpPr/>
              <p:nvPr/>
            </p:nvGrpSpPr>
            <p:grpSpPr bwMode="auto">
              <a:xfrm>
                <a:off x="2530645" y="3933371"/>
                <a:ext cx="4651820" cy="1011238"/>
                <a:chOff x="2671148" y="1311915"/>
                <a:chExt cx="3938587" cy="1011238"/>
              </a:xfrm>
            </p:grpSpPr>
            <p:pic>
              <p:nvPicPr>
                <p:cNvPr id="54" name="Picture 3">
                  <a:extLst>
                    <a:ext uri="{FF2B5EF4-FFF2-40B4-BE49-F238E27FC236}">
                      <a16:creationId xmlns:a16="http://schemas.microsoft.com/office/drawing/2014/main" id="{74388C3A-D2EF-5EC9-80DC-6C4C2646D9F8}"/>
                    </a:ext>
                  </a:extLst>
                </p:cNvPr>
                <p:cNvPicPr>
                  <a:picLocks noChangeAspect="1" noChangeArrowheads="1"/>
                </p:cNvPicPr>
                <p:nvPr/>
              </p:nvPicPr>
              <p:blipFill>
                <a:blip r:embed="rId5"/>
                <a:srcRect/>
                <a:stretch>
                  <a:fillRect/>
                </a:stretch>
              </p:blipFill>
              <p:spPr bwMode="auto">
                <a:xfrm>
                  <a:off x="2671148" y="1311915"/>
                  <a:ext cx="3938587" cy="1011238"/>
                </a:xfrm>
                <a:prstGeom prst="rect">
                  <a:avLst/>
                </a:prstGeom>
                <a:noFill/>
                <a:ln w="9525">
                  <a:noFill/>
                  <a:miter lim="800000"/>
                  <a:headEnd/>
                  <a:tailEnd/>
                </a:ln>
                <a:effectLst/>
              </p:spPr>
            </p:pic>
            <p:sp>
              <p:nvSpPr>
                <p:cNvPr id="55" name="Rounded Rectangle 76">
                  <a:extLst>
                    <a:ext uri="{FF2B5EF4-FFF2-40B4-BE49-F238E27FC236}">
                      <a16:creationId xmlns:a16="http://schemas.microsoft.com/office/drawing/2014/main" id="{7F0AA3A0-642F-23B1-4B45-786C0F4FCF20}"/>
                    </a:ext>
                  </a:extLst>
                </p:cNvPr>
                <p:cNvSpPr/>
                <p:nvPr/>
              </p:nvSpPr>
              <p:spPr>
                <a:xfrm>
                  <a:off x="2762555" y="1386471"/>
                  <a:ext cx="3777280" cy="861362"/>
                </a:xfrm>
                <a:prstGeom prst="roundRect">
                  <a:avLst>
                    <a:gd name="adj" fmla="val 12108"/>
                  </a:avLst>
                </a:prstGeom>
                <a:noFill/>
                <a:ln w="19050" cap="flat" cmpd="sng" algn="ctr">
                  <a:solidFill>
                    <a:srgbClr val="996633"/>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44" name="Rectangle 25">
              <a:extLst>
                <a:ext uri="{FF2B5EF4-FFF2-40B4-BE49-F238E27FC236}">
                  <a16:creationId xmlns:a16="http://schemas.microsoft.com/office/drawing/2014/main" id="{BBE3281F-A73C-29A0-079F-209B4422095C}"/>
                </a:ext>
              </a:extLst>
            </p:cNvPr>
            <p:cNvSpPr/>
            <p:nvPr/>
          </p:nvSpPr>
          <p:spPr>
            <a:xfrm>
              <a:off x="4853456" y="3707054"/>
              <a:ext cx="3033377" cy="1086924"/>
            </a:xfrm>
            <a:prstGeom prst="rect">
              <a:avLst/>
            </a:prstGeom>
          </p:spPr>
          <p:txBody>
            <a:bodyPr wrap="square" anchor="ctr">
              <a:spAutoFit/>
            </a:bodyPr>
            <a:lstStyle/>
            <a:p>
              <a:pPr lvl="0" algn="ctr">
                <a:defRPr/>
              </a:pP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Một</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số</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danh</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nhân</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văn</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hóa</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tiêu</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biểu</a:t>
              </a:r>
              <a:endParaRPr lang="en-US" sz="2800" b="1" kern="0" dirty="0">
                <a:solidFill>
                  <a:srgbClr val="EEECE1">
                    <a:lumMod val="10000"/>
                  </a:srgbClr>
                </a:solidFill>
                <a:latin typeface="Times New Roman" panose="02020603050405020304" pitchFamily="18" charset="0"/>
                <a:cs typeface="Times New Roman" panose="02020603050405020304" pitchFamily="18" charset="0"/>
              </a:endParaRPr>
            </a:p>
          </p:txBody>
        </p:sp>
        <p:grpSp>
          <p:nvGrpSpPr>
            <p:cNvPr id="45" name="Group 92">
              <a:extLst>
                <a:ext uri="{FF2B5EF4-FFF2-40B4-BE49-F238E27FC236}">
                  <a16:creationId xmlns:a16="http://schemas.microsoft.com/office/drawing/2014/main" id="{8E6B8452-3C80-1E3D-3B7C-94095FD87201}"/>
                </a:ext>
              </a:extLst>
            </p:cNvPr>
            <p:cNvGrpSpPr/>
            <p:nvPr/>
          </p:nvGrpSpPr>
          <p:grpSpPr bwMode="auto">
            <a:xfrm>
              <a:off x="3463926" y="3927476"/>
              <a:ext cx="1489075" cy="663575"/>
              <a:chOff x="2452688" y="2863775"/>
              <a:chExt cx="1819275" cy="662858"/>
            </a:xfrm>
          </p:grpSpPr>
          <p:sp>
            <p:nvSpPr>
              <p:cNvPr id="47" name="Freeform 94">
                <a:extLst>
                  <a:ext uri="{FF2B5EF4-FFF2-40B4-BE49-F238E27FC236}">
                    <a16:creationId xmlns:a16="http://schemas.microsoft.com/office/drawing/2014/main" id="{F9C17840-2637-22BE-B67F-82908C45560E}"/>
                  </a:ext>
                </a:extLst>
              </p:cNvPr>
              <p:cNvSpPr/>
              <p:nvPr/>
            </p:nvSpPr>
            <p:spPr>
              <a:xfrm>
                <a:off x="2452688" y="2863775"/>
                <a:ext cx="1819275" cy="583569"/>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1" fmla="*/ 1824037 w 1824037"/>
                  <a:gd name="connsiteY0-2" fmla="*/ 300038 h 585788"/>
                  <a:gd name="connsiteX1-3" fmla="*/ 1590675 w 1824037"/>
                  <a:gd name="connsiteY1-4" fmla="*/ 71438 h 585788"/>
                  <a:gd name="connsiteX2-5" fmla="*/ 500062 w 1824037"/>
                  <a:gd name="connsiteY2-6" fmla="*/ 0 h 585788"/>
                  <a:gd name="connsiteX3-7" fmla="*/ 9525 w 1824037"/>
                  <a:gd name="connsiteY3-8" fmla="*/ 66675 h 585788"/>
                  <a:gd name="connsiteX4-9" fmla="*/ 0 w 1824037"/>
                  <a:gd name="connsiteY4-10" fmla="*/ 581025 h 585788"/>
                  <a:gd name="connsiteX5-11" fmla="*/ 233362 w 1824037"/>
                  <a:gd name="connsiteY5-12" fmla="*/ 500063 h 585788"/>
                  <a:gd name="connsiteX6-13" fmla="*/ 842962 w 1824037"/>
                  <a:gd name="connsiteY6-14" fmla="*/ 538163 h 585788"/>
                  <a:gd name="connsiteX7-15" fmla="*/ 1614487 w 1824037"/>
                  <a:gd name="connsiteY7-16" fmla="*/ 585788 h 585788"/>
                  <a:gd name="connsiteX8-17" fmla="*/ 1824037 w 1824037"/>
                  <a:gd name="connsiteY8-18" fmla="*/ 300038 h 585788"/>
                  <a:gd name="connsiteX0-19" fmla="*/ 1824037 w 1824037"/>
                  <a:gd name="connsiteY0-20" fmla="*/ 303288 h 589038"/>
                  <a:gd name="connsiteX1-21" fmla="*/ 1590675 w 1824037"/>
                  <a:gd name="connsiteY1-22" fmla="*/ 74688 h 589038"/>
                  <a:gd name="connsiteX2-23" fmla="*/ 500062 w 1824037"/>
                  <a:gd name="connsiteY2-24" fmla="*/ 3250 h 589038"/>
                  <a:gd name="connsiteX3-25" fmla="*/ 9525 w 1824037"/>
                  <a:gd name="connsiteY3-26" fmla="*/ 69925 h 589038"/>
                  <a:gd name="connsiteX4-27" fmla="*/ 0 w 1824037"/>
                  <a:gd name="connsiteY4-28" fmla="*/ 584275 h 589038"/>
                  <a:gd name="connsiteX5-29" fmla="*/ 233362 w 1824037"/>
                  <a:gd name="connsiteY5-30" fmla="*/ 503313 h 589038"/>
                  <a:gd name="connsiteX6-31" fmla="*/ 842962 w 1824037"/>
                  <a:gd name="connsiteY6-32" fmla="*/ 541413 h 589038"/>
                  <a:gd name="connsiteX7-33" fmla="*/ 1614487 w 1824037"/>
                  <a:gd name="connsiteY7-34" fmla="*/ 589038 h 589038"/>
                  <a:gd name="connsiteX8-35" fmla="*/ 1824037 w 1824037"/>
                  <a:gd name="connsiteY8-36" fmla="*/ 303288 h 589038"/>
                  <a:gd name="connsiteX0-37" fmla="*/ 1824037 w 1824037"/>
                  <a:gd name="connsiteY0-38" fmla="*/ 303288 h 589038"/>
                  <a:gd name="connsiteX1-39" fmla="*/ 1590675 w 1824037"/>
                  <a:gd name="connsiteY1-40" fmla="*/ 74688 h 589038"/>
                  <a:gd name="connsiteX2-41" fmla="*/ 500062 w 1824037"/>
                  <a:gd name="connsiteY2-42" fmla="*/ 3250 h 589038"/>
                  <a:gd name="connsiteX3-43" fmla="*/ 9525 w 1824037"/>
                  <a:gd name="connsiteY3-44" fmla="*/ 69925 h 589038"/>
                  <a:gd name="connsiteX4-45" fmla="*/ 0 w 1824037"/>
                  <a:gd name="connsiteY4-46" fmla="*/ 584275 h 589038"/>
                  <a:gd name="connsiteX5-47" fmla="*/ 233362 w 1824037"/>
                  <a:gd name="connsiteY5-48" fmla="*/ 503313 h 589038"/>
                  <a:gd name="connsiteX6-49" fmla="*/ 842962 w 1824037"/>
                  <a:gd name="connsiteY6-50" fmla="*/ 541413 h 589038"/>
                  <a:gd name="connsiteX7-51" fmla="*/ 1614487 w 1824037"/>
                  <a:gd name="connsiteY7-52" fmla="*/ 589038 h 589038"/>
                  <a:gd name="connsiteX8-53" fmla="*/ 1824037 w 1824037"/>
                  <a:gd name="connsiteY8-54" fmla="*/ 303288 h 589038"/>
                  <a:gd name="connsiteX0-55" fmla="*/ 1824037 w 1824037"/>
                  <a:gd name="connsiteY0-56" fmla="*/ 303288 h 589038"/>
                  <a:gd name="connsiteX1-57" fmla="*/ 1590675 w 1824037"/>
                  <a:gd name="connsiteY1-58" fmla="*/ 74688 h 589038"/>
                  <a:gd name="connsiteX2-59" fmla="*/ 500062 w 1824037"/>
                  <a:gd name="connsiteY2-60" fmla="*/ 3250 h 589038"/>
                  <a:gd name="connsiteX3-61" fmla="*/ 9525 w 1824037"/>
                  <a:gd name="connsiteY3-62" fmla="*/ 69925 h 589038"/>
                  <a:gd name="connsiteX4-63" fmla="*/ 0 w 1824037"/>
                  <a:gd name="connsiteY4-64" fmla="*/ 584275 h 589038"/>
                  <a:gd name="connsiteX5-65" fmla="*/ 233362 w 1824037"/>
                  <a:gd name="connsiteY5-66" fmla="*/ 503313 h 589038"/>
                  <a:gd name="connsiteX6-67" fmla="*/ 842962 w 1824037"/>
                  <a:gd name="connsiteY6-68" fmla="*/ 541413 h 589038"/>
                  <a:gd name="connsiteX7-69" fmla="*/ 1614487 w 1824037"/>
                  <a:gd name="connsiteY7-70" fmla="*/ 589038 h 589038"/>
                  <a:gd name="connsiteX8-71" fmla="*/ 1824037 w 1824037"/>
                  <a:gd name="connsiteY8-72" fmla="*/ 303288 h 589038"/>
                  <a:gd name="connsiteX0-73" fmla="*/ 1824037 w 1824037"/>
                  <a:gd name="connsiteY0-74" fmla="*/ 303288 h 589038"/>
                  <a:gd name="connsiteX1-75" fmla="*/ 1590675 w 1824037"/>
                  <a:gd name="connsiteY1-76" fmla="*/ 74688 h 589038"/>
                  <a:gd name="connsiteX2-77" fmla="*/ 500062 w 1824037"/>
                  <a:gd name="connsiteY2-78" fmla="*/ 3250 h 589038"/>
                  <a:gd name="connsiteX3-79" fmla="*/ 9525 w 1824037"/>
                  <a:gd name="connsiteY3-80" fmla="*/ 69925 h 589038"/>
                  <a:gd name="connsiteX4-81" fmla="*/ 0 w 1824037"/>
                  <a:gd name="connsiteY4-82" fmla="*/ 577131 h 589038"/>
                  <a:gd name="connsiteX5-83" fmla="*/ 233362 w 1824037"/>
                  <a:gd name="connsiteY5-84" fmla="*/ 503313 h 589038"/>
                  <a:gd name="connsiteX6-85" fmla="*/ 842962 w 1824037"/>
                  <a:gd name="connsiteY6-86" fmla="*/ 541413 h 589038"/>
                  <a:gd name="connsiteX7-87" fmla="*/ 1614487 w 1824037"/>
                  <a:gd name="connsiteY7-88" fmla="*/ 589038 h 589038"/>
                  <a:gd name="connsiteX8-89" fmla="*/ 1824037 w 1824037"/>
                  <a:gd name="connsiteY8-90" fmla="*/ 303288 h 589038"/>
                  <a:gd name="connsiteX0-91" fmla="*/ 1824037 w 1824037"/>
                  <a:gd name="connsiteY0-92" fmla="*/ 303288 h 589038"/>
                  <a:gd name="connsiteX1-93" fmla="*/ 1590675 w 1824037"/>
                  <a:gd name="connsiteY1-94" fmla="*/ 74688 h 589038"/>
                  <a:gd name="connsiteX2-95" fmla="*/ 500062 w 1824037"/>
                  <a:gd name="connsiteY2-96" fmla="*/ 3250 h 589038"/>
                  <a:gd name="connsiteX3-97" fmla="*/ 9525 w 1824037"/>
                  <a:gd name="connsiteY3-98" fmla="*/ 69925 h 589038"/>
                  <a:gd name="connsiteX4-99" fmla="*/ 0 w 1824037"/>
                  <a:gd name="connsiteY4-100" fmla="*/ 577131 h 589038"/>
                  <a:gd name="connsiteX5-101" fmla="*/ 233362 w 1824037"/>
                  <a:gd name="connsiteY5-102" fmla="*/ 503313 h 589038"/>
                  <a:gd name="connsiteX6-103" fmla="*/ 842962 w 1824037"/>
                  <a:gd name="connsiteY6-104" fmla="*/ 541413 h 589038"/>
                  <a:gd name="connsiteX7-105" fmla="*/ 1614487 w 1824037"/>
                  <a:gd name="connsiteY7-106" fmla="*/ 589038 h 589038"/>
                  <a:gd name="connsiteX8-107" fmla="*/ 1824037 w 1824037"/>
                  <a:gd name="connsiteY8-108" fmla="*/ 303288 h 589038"/>
                  <a:gd name="connsiteX0-109" fmla="*/ 1824037 w 1824037"/>
                  <a:gd name="connsiteY0-110" fmla="*/ 303288 h 584276"/>
                  <a:gd name="connsiteX1-111" fmla="*/ 1590675 w 1824037"/>
                  <a:gd name="connsiteY1-112" fmla="*/ 74688 h 584276"/>
                  <a:gd name="connsiteX2-113" fmla="*/ 500062 w 1824037"/>
                  <a:gd name="connsiteY2-114" fmla="*/ 3250 h 584276"/>
                  <a:gd name="connsiteX3-115" fmla="*/ 9525 w 1824037"/>
                  <a:gd name="connsiteY3-116" fmla="*/ 69925 h 584276"/>
                  <a:gd name="connsiteX4-117" fmla="*/ 0 w 1824037"/>
                  <a:gd name="connsiteY4-118" fmla="*/ 577131 h 584276"/>
                  <a:gd name="connsiteX5-119" fmla="*/ 233362 w 1824037"/>
                  <a:gd name="connsiteY5-120" fmla="*/ 503313 h 584276"/>
                  <a:gd name="connsiteX6-121" fmla="*/ 842962 w 1824037"/>
                  <a:gd name="connsiteY6-122" fmla="*/ 541413 h 584276"/>
                  <a:gd name="connsiteX7-123" fmla="*/ 1604962 w 1824037"/>
                  <a:gd name="connsiteY7-124" fmla="*/ 584276 h 584276"/>
                  <a:gd name="connsiteX8-125" fmla="*/ 1824037 w 1824037"/>
                  <a:gd name="connsiteY8-126" fmla="*/ 303288 h 584276"/>
                  <a:gd name="connsiteX0-127" fmla="*/ 1824037 w 1824037"/>
                  <a:gd name="connsiteY0-128" fmla="*/ 303288 h 584276"/>
                  <a:gd name="connsiteX1-129" fmla="*/ 1590675 w 1824037"/>
                  <a:gd name="connsiteY1-130" fmla="*/ 74688 h 584276"/>
                  <a:gd name="connsiteX2-131" fmla="*/ 500062 w 1824037"/>
                  <a:gd name="connsiteY2-132" fmla="*/ 3250 h 584276"/>
                  <a:gd name="connsiteX3-133" fmla="*/ 9525 w 1824037"/>
                  <a:gd name="connsiteY3-134" fmla="*/ 69925 h 584276"/>
                  <a:gd name="connsiteX4-135" fmla="*/ 0 w 1824037"/>
                  <a:gd name="connsiteY4-136" fmla="*/ 577131 h 584276"/>
                  <a:gd name="connsiteX5-137" fmla="*/ 233362 w 1824037"/>
                  <a:gd name="connsiteY5-138" fmla="*/ 503313 h 584276"/>
                  <a:gd name="connsiteX6-139" fmla="*/ 842962 w 1824037"/>
                  <a:gd name="connsiteY6-140" fmla="*/ 541413 h 584276"/>
                  <a:gd name="connsiteX7-141" fmla="*/ 1604962 w 1824037"/>
                  <a:gd name="connsiteY7-142" fmla="*/ 584276 h 584276"/>
                  <a:gd name="connsiteX8-143" fmla="*/ 1824037 w 1824037"/>
                  <a:gd name="connsiteY8-144" fmla="*/ 303288 h 584276"/>
                  <a:gd name="connsiteX0-145" fmla="*/ 1824037 w 1824037"/>
                  <a:gd name="connsiteY0-146" fmla="*/ 303288 h 584276"/>
                  <a:gd name="connsiteX1-147" fmla="*/ 1590675 w 1824037"/>
                  <a:gd name="connsiteY1-148" fmla="*/ 74688 h 584276"/>
                  <a:gd name="connsiteX2-149" fmla="*/ 500062 w 1824037"/>
                  <a:gd name="connsiteY2-150" fmla="*/ 3250 h 584276"/>
                  <a:gd name="connsiteX3-151" fmla="*/ 9525 w 1824037"/>
                  <a:gd name="connsiteY3-152" fmla="*/ 69925 h 584276"/>
                  <a:gd name="connsiteX4-153" fmla="*/ 0 w 1824037"/>
                  <a:gd name="connsiteY4-154" fmla="*/ 577131 h 584276"/>
                  <a:gd name="connsiteX5-155" fmla="*/ 233362 w 1824037"/>
                  <a:gd name="connsiteY5-156" fmla="*/ 503313 h 584276"/>
                  <a:gd name="connsiteX6-157" fmla="*/ 842962 w 1824037"/>
                  <a:gd name="connsiteY6-158" fmla="*/ 541413 h 584276"/>
                  <a:gd name="connsiteX7-159" fmla="*/ 1604962 w 1824037"/>
                  <a:gd name="connsiteY7-160" fmla="*/ 584276 h 584276"/>
                  <a:gd name="connsiteX8-161" fmla="*/ 1824037 w 1824037"/>
                  <a:gd name="connsiteY8-162" fmla="*/ 303288 h 584276"/>
                  <a:gd name="connsiteX0-163" fmla="*/ 1824037 w 1824037"/>
                  <a:gd name="connsiteY0-164" fmla="*/ 303288 h 584276"/>
                  <a:gd name="connsiteX1-165" fmla="*/ 1590675 w 1824037"/>
                  <a:gd name="connsiteY1-166" fmla="*/ 74688 h 584276"/>
                  <a:gd name="connsiteX2-167" fmla="*/ 500062 w 1824037"/>
                  <a:gd name="connsiteY2-168" fmla="*/ 3250 h 584276"/>
                  <a:gd name="connsiteX3-169" fmla="*/ 9525 w 1824037"/>
                  <a:gd name="connsiteY3-170" fmla="*/ 69925 h 584276"/>
                  <a:gd name="connsiteX4-171" fmla="*/ 0 w 1824037"/>
                  <a:gd name="connsiteY4-172" fmla="*/ 577131 h 584276"/>
                  <a:gd name="connsiteX5-173" fmla="*/ 233362 w 1824037"/>
                  <a:gd name="connsiteY5-174" fmla="*/ 503313 h 584276"/>
                  <a:gd name="connsiteX6-175" fmla="*/ 842962 w 1824037"/>
                  <a:gd name="connsiteY6-176" fmla="*/ 541413 h 584276"/>
                  <a:gd name="connsiteX7-177" fmla="*/ 1604962 w 1824037"/>
                  <a:gd name="connsiteY7-178" fmla="*/ 584276 h 584276"/>
                  <a:gd name="connsiteX8-179" fmla="*/ 1824037 w 1824037"/>
                  <a:gd name="connsiteY8-180" fmla="*/ 303288 h 584276"/>
                  <a:gd name="connsiteX0-181" fmla="*/ 1824037 w 1824037"/>
                  <a:gd name="connsiteY0-182" fmla="*/ 303288 h 584276"/>
                  <a:gd name="connsiteX1-183" fmla="*/ 1604962 w 1824037"/>
                  <a:gd name="connsiteY1-184" fmla="*/ 74688 h 584276"/>
                  <a:gd name="connsiteX2-185" fmla="*/ 500062 w 1824037"/>
                  <a:gd name="connsiteY2-186" fmla="*/ 3250 h 584276"/>
                  <a:gd name="connsiteX3-187" fmla="*/ 9525 w 1824037"/>
                  <a:gd name="connsiteY3-188" fmla="*/ 69925 h 584276"/>
                  <a:gd name="connsiteX4-189" fmla="*/ 0 w 1824037"/>
                  <a:gd name="connsiteY4-190" fmla="*/ 577131 h 584276"/>
                  <a:gd name="connsiteX5-191" fmla="*/ 233362 w 1824037"/>
                  <a:gd name="connsiteY5-192" fmla="*/ 503313 h 584276"/>
                  <a:gd name="connsiteX6-193" fmla="*/ 842962 w 1824037"/>
                  <a:gd name="connsiteY6-194" fmla="*/ 541413 h 584276"/>
                  <a:gd name="connsiteX7-195" fmla="*/ 1604962 w 1824037"/>
                  <a:gd name="connsiteY7-196" fmla="*/ 584276 h 584276"/>
                  <a:gd name="connsiteX8-197" fmla="*/ 1824037 w 1824037"/>
                  <a:gd name="connsiteY8-198" fmla="*/ 303288 h 584276"/>
                  <a:gd name="connsiteX0-199" fmla="*/ 1819275 w 1819275"/>
                  <a:gd name="connsiteY0-200" fmla="*/ 312813 h 584276"/>
                  <a:gd name="connsiteX1-201" fmla="*/ 1604962 w 1819275"/>
                  <a:gd name="connsiteY1-202" fmla="*/ 74688 h 584276"/>
                  <a:gd name="connsiteX2-203" fmla="*/ 500062 w 1819275"/>
                  <a:gd name="connsiteY2-204" fmla="*/ 3250 h 584276"/>
                  <a:gd name="connsiteX3-205" fmla="*/ 9525 w 1819275"/>
                  <a:gd name="connsiteY3-206" fmla="*/ 69925 h 584276"/>
                  <a:gd name="connsiteX4-207" fmla="*/ 0 w 1819275"/>
                  <a:gd name="connsiteY4-208" fmla="*/ 577131 h 584276"/>
                  <a:gd name="connsiteX5-209" fmla="*/ 233362 w 1819275"/>
                  <a:gd name="connsiteY5-210" fmla="*/ 503313 h 584276"/>
                  <a:gd name="connsiteX6-211" fmla="*/ 842962 w 1819275"/>
                  <a:gd name="connsiteY6-212" fmla="*/ 541413 h 584276"/>
                  <a:gd name="connsiteX7-213" fmla="*/ 1604962 w 1819275"/>
                  <a:gd name="connsiteY7-214" fmla="*/ 584276 h 584276"/>
                  <a:gd name="connsiteX8-215" fmla="*/ 1819275 w 1819275"/>
                  <a:gd name="connsiteY8-216" fmla="*/ 312813 h 584276"/>
                  <a:gd name="connsiteX0-217" fmla="*/ 1819275 w 1819275"/>
                  <a:gd name="connsiteY0-218" fmla="*/ 312813 h 584276"/>
                  <a:gd name="connsiteX1-219" fmla="*/ 1604962 w 1819275"/>
                  <a:gd name="connsiteY1-220" fmla="*/ 74688 h 584276"/>
                  <a:gd name="connsiteX2-221" fmla="*/ 500062 w 1819275"/>
                  <a:gd name="connsiteY2-222" fmla="*/ 3250 h 584276"/>
                  <a:gd name="connsiteX3-223" fmla="*/ 9525 w 1819275"/>
                  <a:gd name="connsiteY3-224" fmla="*/ 69925 h 584276"/>
                  <a:gd name="connsiteX4-225" fmla="*/ 0 w 1819275"/>
                  <a:gd name="connsiteY4-226" fmla="*/ 577131 h 584276"/>
                  <a:gd name="connsiteX5-227" fmla="*/ 233362 w 1819275"/>
                  <a:gd name="connsiteY5-228" fmla="*/ 503313 h 584276"/>
                  <a:gd name="connsiteX6-229" fmla="*/ 842962 w 1819275"/>
                  <a:gd name="connsiteY6-230" fmla="*/ 541413 h 584276"/>
                  <a:gd name="connsiteX7-231" fmla="*/ 1604962 w 1819275"/>
                  <a:gd name="connsiteY7-232" fmla="*/ 584276 h 584276"/>
                  <a:gd name="connsiteX8-233" fmla="*/ 1819275 w 1819275"/>
                  <a:gd name="connsiteY8-234" fmla="*/ 312813 h 584276"/>
                  <a:gd name="connsiteX0-235" fmla="*/ 1819275 w 1819275"/>
                  <a:gd name="connsiteY0-236" fmla="*/ 312813 h 584276"/>
                  <a:gd name="connsiteX1-237" fmla="*/ 1604962 w 1819275"/>
                  <a:gd name="connsiteY1-238" fmla="*/ 74688 h 584276"/>
                  <a:gd name="connsiteX2-239" fmla="*/ 500062 w 1819275"/>
                  <a:gd name="connsiteY2-240" fmla="*/ 3250 h 584276"/>
                  <a:gd name="connsiteX3-241" fmla="*/ 9525 w 1819275"/>
                  <a:gd name="connsiteY3-242" fmla="*/ 69925 h 584276"/>
                  <a:gd name="connsiteX4-243" fmla="*/ 0 w 1819275"/>
                  <a:gd name="connsiteY4-244" fmla="*/ 577131 h 584276"/>
                  <a:gd name="connsiteX5-245" fmla="*/ 233362 w 1819275"/>
                  <a:gd name="connsiteY5-246" fmla="*/ 503313 h 584276"/>
                  <a:gd name="connsiteX6-247" fmla="*/ 842962 w 1819275"/>
                  <a:gd name="connsiteY6-248" fmla="*/ 541413 h 584276"/>
                  <a:gd name="connsiteX7-249" fmla="*/ 1604962 w 1819275"/>
                  <a:gd name="connsiteY7-250" fmla="*/ 584276 h 584276"/>
                  <a:gd name="connsiteX8-251" fmla="*/ 1819275 w 1819275"/>
                  <a:gd name="connsiteY8-252" fmla="*/ 312813 h 584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DCA0D"/>
                  </a:gs>
                  <a:gs pos="0">
                    <a:srgbClr val="9DCA0D">
                      <a:lumMod val="95000"/>
                      <a:lumOff val="5000"/>
                    </a:srgbClr>
                  </a:gs>
                  <a:gs pos="49000">
                    <a:srgbClr val="9DCA0D">
                      <a:lumMod val="90000"/>
                    </a:srgbClr>
                  </a:gs>
                  <a:gs pos="60000">
                    <a:srgbClr val="9DCA0D"/>
                  </a:gs>
                  <a:gs pos="100000">
                    <a:srgbClr val="9DCA0D">
                      <a:lumMod val="80000"/>
                    </a:srgbClr>
                  </a:gs>
                  <a:gs pos="84000">
                    <a:srgbClr val="9DCA0D">
                      <a:lumMod val="50000"/>
                      <a:lumOff val="50000"/>
                    </a:srgbClr>
                  </a:gs>
                  <a:gs pos="80000">
                    <a:srgbClr val="9DCA0D">
                      <a:lumMod val="50000"/>
                      <a:lumOff val="50000"/>
                    </a:srgbClr>
                  </a:gs>
                </a:gsLst>
                <a:lin ang="10800000" scaled="1"/>
                <a:tileRect/>
              </a:gradFill>
              <a:ln w="3175" cap="flat" cmpd="sng" algn="ctr">
                <a:noFill/>
                <a:prstDash val="solid"/>
              </a:ln>
              <a:effectLst>
                <a:outerShdw blurRad="50800" dist="38100" dir="5400000" algn="t" rotWithShape="0">
                  <a:prstClr val="black">
                    <a:alpha val="5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48" name="Freeform 95">
                <a:extLst>
                  <a:ext uri="{FF2B5EF4-FFF2-40B4-BE49-F238E27FC236}">
                    <a16:creationId xmlns:a16="http://schemas.microsoft.com/office/drawing/2014/main" id="{589884F2-FC38-C631-8D66-48EBD8A02B9F}"/>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1" fmla="*/ 235743 w 245268"/>
                  <a:gd name="connsiteY0-2" fmla="*/ 138113 h 138113"/>
                  <a:gd name="connsiteX1-3" fmla="*/ 245268 w 245268"/>
                  <a:gd name="connsiteY1-4" fmla="*/ 0 h 138113"/>
                  <a:gd name="connsiteX2-5" fmla="*/ 0 w 245268"/>
                  <a:gd name="connsiteY2-6" fmla="*/ 78581 h 138113"/>
                  <a:gd name="connsiteX3-7" fmla="*/ 235743 w 245268"/>
                  <a:gd name="connsiteY3-8" fmla="*/ 138113 h 138113"/>
                  <a:gd name="connsiteX0-9" fmla="*/ 235743 w 245268"/>
                  <a:gd name="connsiteY0-10" fmla="*/ 138113 h 138113"/>
                  <a:gd name="connsiteX1-11" fmla="*/ 245268 w 245268"/>
                  <a:gd name="connsiteY1-12" fmla="*/ 0 h 138113"/>
                  <a:gd name="connsiteX2-13" fmla="*/ 0 w 245268"/>
                  <a:gd name="connsiteY2-14" fmla="*/ 78581 h 138113"/>
                  <a:gd name="connsiteX3-15" fmla="*/ 235743 w 245268"/>
                  <a:gd name="connsiteY3-16" fmla="*/ 138113 h 138113"/>
                  <a:gd name="connsiteX0-17" fmla="*/ 240506 w 245268"/>
                  <a:gd name="connsiteY0-18" fmla="*/ 159545 h 159545"/>
                  <a:gd name="connsiteX1-19" fmla="*/ 245268 w 245268"/>
                  <a:gd name="connsiteY1-20" fmla="*/ 0 h 159545"/>
                  <a:gd name="connsiteX2-21" fmla="*/ 0 w 245268"/>
                  <a:gd name="connsiteY2-22" fmla="*/ 78581 h 159545"/>
                  <a:gd name="connsiteX3-23" fmla="*/ 240506 w 245268"/>
                  <a:gd name="connsiteY3-24" fmla="*/ 159545 h 159545"/>
                  <a:gd name="connsiteX0-25" fmla="*/ 240506 w 245268"/>
                  <a:gd name="connsiteY0-26" fmla="*/ 159545 h 159545"/>
                  <a:gd name="connsiteX1-27" fmla="*/ 245268 w 245268"/>
                  <a:gd name="connsiteY1-28" fmla="*/ 0 h 159545"/>
                  <a:gd name="connsiteX2-29" fmla="*/ 0 w 245268"/>
                  <a:gd name="connsiteY2-30" fmla="*/ 78581 h 159545"/>
                  <a:gd name="connsiteX3-31" fmla="*/ 240506 w 245268"/>
                  <a:gd name="connsiteY3-32" fmla="*/ 159545 h 159545"/>
                  <a:gd name="connsiteX0-33" fmla="*/ 240506 w 245268"/>
                  <a:gd name="connsiteY0-34" fmla="*/ 159545 h 159545"/>
                  <a:gd name="connsiteX1-35" fmla="*/ 245268 w 245268"/>
                  <a:gd name="connsiteY1-36" fmla="*/ 0 h 159545"/>
                  <a:gd name="connsiteX2-37" fmla="*/ 0 w 245268"/>
                  <a:gd name="connsiteY2-38" fmla="*/ 78581 h 159545"/>
                  <a:gd name="connsiteX3-39" fmla="*/ 240506 w 245268"/>
                  <a:gd name="connsiteY3-40" fmla="*/ 159545 h 159545"/>
                  <a:gd name="connsiteX0-41" fmla="*/ 240506 w 245268"/>
                  <a:gd name="connsiteY0-42" fmla="*/ 159545 h 159545"/>
                  <a:gd name="connsiteX1-43" fmla="*/ 245268 w 245268"/>
                  <a:gd name="connsiteY1-44" fmla="*/ 0 h 159545"/>
                  <a:gd name="connsiteX2-45" fmla="*/ 0 w 245268"/>
                  <a:gd name="connsiteY2-46" fmla="*/ 78581 h 159545"/>
                  <a:gd name="connsiteX3-47" fmla="*/ 240506 w 245268"/>
                  <a:gd name="connsiteY3-48" fmla="*/ 159545 h 159545"/>
                  <a:gd name="connsiteX0-49" fmla="*/ 240506 w 245268"/>
                  <a:gd name="connsiteY0-50" fmla="*/ 159545 h 159545"/>
                  <a:gd name="connsiteX1-51" fmla="*/ 245268 w 245268"/>
                  <a:gd name="connsiteY1-52" fmla="*/ 0 h 159545"/>
                  <a:gd name="connsiteX2-53" fmla="*/ 0 w 245268"/>
                  <a:gd name="connsiteY2-54" fmla="*/ 78581 h 159545"/>
                  <a:gd name="connsiteX3-55" fmla="*/ 240506 w 245268"/>
                  <a:gd name="connsiteY3-56" fmla="*/ 159545 h 159545"/>
                  <a:gd name="connsiteX0-57" fmla="*/ 240506 w 245268"/>
                  <a:gd name="connsiteY0-58" fmla="*/ 159545 h 159545"/>
                  <a:gd name="connsiteX1-59" fmla="*/ 245268 w 245268"/>
                  <a:gd name="connsiteY1-60" fmla="*/ 0 h 159545"/>
                  <a:gd name="connsiteX2-61" fmla="*/ 0 w 245268"/>
                  <a:gd name="connsiteY2-62" fmla="*/ 78581 h 159545"/>
                  <a:gd name="connsiteX3-63" fmla="*/ 240506 w 245268"/>
                  <a:gd name="connsiteY3-64" fmla="*/ 159545 h 159545"/>
                  <a:gd name="connsiteX0-65" fmla="*/ 240506 w 245268"/>
                  <a:gd name="connsiteY0-66" fmla="*/ 159545 h 159545"/>
                  <a:gd name="connsiteX1-67" fmla="*/ 245268 w 245268"/>
                  <a:gd name="connsiteY1-68" fmla="*/ 0 h 159545"/>
                  <a:gd name="connsiteX2-69" fmla="*/ 0 w 245268"/>
                  <a:gd name="connsiteY2-70" fmla="*/ 78581 h 159545"/>
                  <a:gd name="connsiteX3-71" fmla="*/ 240506 w 245268"/>
                  <a:gd name="connsiteY3-72" fmla="*/ 159545 h 159545"/>
                  <a:gd name="connsiteX0-73" fmla="*/ 240506 w 242887"/>
                  <a:gd name="connsiteY0-74" fmla="*/ 147639 h 147639"/>
                  <a:gd name="connsiteX1-75" fmla="*/ 242887 w 242887"/>
                  <a:gd name="connsiteY1-76" fmla="*/ 0 h 147639"/>
                  <a:gd name="connsiteX2-77" fmla="*/ 0 w 242887"/>
                  <a:gd name="connsiteY2-78" fmla="*/ 66675 h 147639"/>
                  <a:gd name="connsiteX3-79" fmla="*/ 240506 w 242887"/>
                  <a:gd name="connsiteY3-80" fmla="*/ 147639 h 147639"/>
                  <a:gd name="connsiteX0-81" fmla="*/ 240506 w 245268"/>
                  <a:gd name="connsiteY0-82" fmla="*/ 154783 h 154783"/>
                  <a:gd name="connsiteX1-83" fmla="*/ 245268 w 245268"/>
                  <a:gd name="connsiteY1-84" fmla="*/ 0 h 154783"/>
                  <a:gd name="connsiteX2-85" fmla="*/ 0 w 245268"/>
                  <a:gd name="connsiteY2-86" fmla="*/ 73819 h 154783"/>
                  <a:gd name="connsiteX3-87" fmla="*/ 240506 w 245268"/>
                  <a:gd name="connsiteY3-88" fmla="*/ 154783 h 154783"/>
                  <a:gd name="connsiteX0-89" fmla="*/ 247650 w 247755"/>
                  <a:gd name="connsiteY0-90" fmla="*/ 157165 h 157165"/>
                  <a:gd name="connsiteX1-91" fmla="*/ 245268 w 247755"/>
                  <a:gd name="connsiteY1-92" fmla="*/ 0 h 157165"/>
                  <a:gd name="connsiteX2-93" fmla="*/ 0 w 247755"/>
                  <a:gd name="connsiteY2-94" fmla="*/ 73819 h 157165"/>
                  <a:gd name="connsiteX3-95" fmla="*/ 247650 w 247755"/>
                  <a:gd name="connsiteY3-96" fmla="*/ 157165 h 157165"/>
                </a:gdLst>
                <a:ahLst/>
                <a:cxnLst>
                  <a:cxn ang="0">
                    <a:pos x="connsiteX0-1" y="connsiteY0-2"/>
                  </a:cxn>
                  <a:cxn ang="0">
                    <a:pos x="connsiteX1-3" y="connsiteY1-4"/>
                  </a:cxn>
                  <a:cxn ang="0">
                    <a:pos x="connsiteX2-5" y="connsiteY2-6"/>
                  </a:cxn>
                  <a:cxn ang="0">
                    <a:pos x="connsiteX3-7" y="connsiteY3-8"/>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7B9E0A"/>
              </a:solidFill>
              <a:ln w="3175" cap="flat" cmpd="sng" algn="ctr">
                <a:noFill/>
                <a:prstDash val="solid"/>
              </a:ln>
              <a:effectLst>
                <a:innerShdw blurRad="63500" dist="50800" dir="13500000">
                  <a:prstClr val="black">
                    <a:alpha val="5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sp>
          <p:nvSpPr>
            <p:cNvPr id="46" name="Rectangle 45">
              <a:extLst>
                <a:ext uri="{FF2B5EF4-FFF2-40B4-BE49-F238E27FC236}">
                  <a16:creationId xmlns:a16="http://schemas.microsoft.com/office/drawing/2014/main" id="{9CCB2DCB-181F-95D2-D058-16CCE2B30104}"/>
                </a:ext>
              </a:extLst>
            </p:cNvPr>
            <p:cNvSpPr/>
            <p:nvPr/>
          </p:nvSpPr>
          <p:spPr>
            <a:xfrm>
              <a:off x="3752173" y="4002178"/>
              <a:ext cx="1143001" cy="43479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rPr>
                <a:t>4</a:t>
              </a:r>
              <a:endParaRPr kumimoji="0" lang="en-US" sz="2800" b="1"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endParaRPr>
            </a:p>
          </p:txBody>
        </p:sp>
      </p:grpSp>
      <p:grpSp>
        <p:nvGrpSpPr>
          <p:cNvPr id="79" name="Group 78">
            <a:extLst>
              <a:ext uri="{FF2B5EF4-FFF2-40B4-BE49-F238E27FC236}">
                <a16:creationId xmlns:a16="http://schemas.microsoft.com/office/drawing/2014/main" id="{4B2D7A08-C95B-433A-12A9-D3D0AF86641E}"/>
              </a:ext>
            </a:extLst>
          </p:cNvPr>
          <p:cNvGrpSpPr/>
          <p:nvPr/>
        </p:nvGrpSpPr>
        <p:grpSpPr>
          <a:xfrm>
            <a:off x="2827934" y="4161986"/>
            <a:ext cx="8109470" cy="1242419"/>
            <a:chOff x="3463926" y="3732214"/>
            <a:chExt cx="5813424" cy="1239837"/>
          </a:xfrm>
        </p:grpSpPr>
        <p:grpSp>
          <p:nvGrpSpPr>
            <p:cNvPr id="80" name="Group 50">
              <a:extLst>
                <a:ext uri="{FF2B5EF4-FFF2-40B4-BE49-F238E27FC236}">
                  <a16:creationId xmlns:a16="http://schemas.microsoft.com/office/drawing/2014/main" id="{580DC6CA-040F-5044-EFBF-974994A73A1B}"/>
                </a:ext>
              </a:extLst>
            </p:cNvPr>
            <p:cNvGrpSpPr/>
            <p:nvPr/>
          </p:nvGrpSpPr>
          <p:grpSpPr bwMode="auto">
            <a:xfrm flipH="1">
              <a:off x="8229600" y="3990975"/>
              <a:ext cx="1047750" cy="495300"/>
              <a:chOff x="1714500" y="3094038"/>
              <a:chExt cx="1047750" cy="551111"/>
            </a:xfrm>
          </p:grpSpPr>
          <p:sp>
            <p:nvSpPr>
              <p:cNvPr id="102" name="Freeform 57">
                <a:extLst>
                  <a:ext uri="{FF2B5EF4-FFF2-40B4-BE49-F238E27FC236}">
                    <a16:creationId xmlns:a16="http://schemas.microsoft.com/office/drawing/2014/main" id="{F682D15E-7848-7257-F73D-B63794E64E08}"/>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1047750 w 5761832"/>
                  <a:gd name="connsiteY3-928" fmla="*/ 14288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1047750 w 5761832"/>
                  <a:gd name="connsiteY3-956" fmla="*/ 14288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1042988 w 5761832"/>
                  <a:gd name="connsiteY10-970" fmla="*/ 547688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761832"/>
                  <a:gd name="connsiteY0-980" fmla="*/ 7938 h 559049"/>
                  <a:gd name="connsiteX1-981" fmla="*/ 374650 w 5761832"/>
                  <a:gd name="connsiteY1-982" fmla="*/ 31750 h 559049"/>
                  <a:gd name="connsiteX2-983" fmla="*/ 916782 w 5761832"/>
                  <a:gd name="connsiteY2-984" fmla="*/ 19050 h 559049"/>
                  <a:gd name="connsiteX3-985" fmla="*/ 1047750 w 5761832"/>
                  <a:gd name="connsiteY3-986" fmla="*/ 14288 h 559049"/>
                  <a:gd name="connsiteX4-987" fmla="*/ 5076032 w 5761832"/>
                  <a:gd name="connsiteY4-988" fmla="*/ 26988 h 559049"/>
                  <a:gd name="connsiteX5-989" fmla="*/ 5759450 w 5761832"/>
                  <a:gd name="connsiteY5-990" fmla="*/ 0 h 559049"/>
                  <a:gd name="connsiteX6-991" fmla="*/ 5577681 w 5761832"/>
                  <a:gd name="connsiteY6-992" fmla="*/ 273050 h 559049"/>
                  <a:gd name="connsiteX7-993" fmla="*/ 5761832 w 5761832"/>
                  <a:gd name="connsiteY7-994" fmla="*/ 522287 h 559049"/>
                  <a:gd name="connsiteX8-995" fmla="*/ 5251450 w 5761832"/>
                  <a:gd name="connsiteY8-996" fmla="*/ 558800 h 559049"/>
                  <a:gd name="connsiteX9-997" fmla="*/ 1042988 w 5761832"/>
                  <a:gd name="connsiteY9-998" fmla="*/ 547688 h 559049"/>
                  <a:gd name="connsiteX10-999" fmla="*/ 919163 w 5761832"/>
                  <a:gd name="connsiteY10-1000" fmla="*/ 550068 h 559049"/>
                  <a:gd name="connsiteX11-1001" fmla="*/ 661194 w 5761832"/>
                  <a:gd name="connsiteY11-1002" fmla="*/ 553244 h 559049"/>
                  <a:gd name="connsiteX12-1003" fmla="*/ 0 w 5761832"/>
                  <a:gd name="connsiteY12-1004" fmla="*/ 527050 h 559049"/>
                  <a:gd name="connsiteX13-1005" fmla="*/ 200025 w 5761832"/>
                  <a:gd name="connsiteY13-1006" fmla="*/ 271463 h 559049"/>
                  <a:gd name="connsiteX14-1007" fmla="*/ 793 w 5761832"/>
                  <a:gd name="connsiteY14-1008" fmla="*/ 7938 h 559049"/>
                  <a:gd name="connsiteX0-1009" fmla="*/ 793 w 5761832"/>
                  <a:gd name="connsiteY0-1010" fmla="*/ 7938 h 559049"/>
                  <a:gd name="connsiteX1-1011" fmla="*/ 374650 w 5761832"/>
                  <a:gd name="connsiteY1-1012" fmla="*/ 31750 h 559049"/>
                  <a:gd name="connsiteX2-1013" fmla="*/ 916782 w 5761832"/>
                  <a:gd name="connsiteY2-1014" fmla="*/ 19050 h 559049"/>
                  <a:gd name="connsiteX3-1015" fmla="*/ 1047750 w 5761832"/>
                  <a:gd name="connsiteY3-1016" fmla="*/ 14288 h 559049"/>
                  <a:gd name="connsiteX4-1017" fmla="*/ 5759450 w 5761832"/>
                  <a:gd name="connsiteY4-1018" fmla="*/ 0 h 559049"/>
                  <a:gd name="connsiteX5-1019" fmla="*/ 5577681 w 5761832"/>
                  <a:gd name="connsiteY5-1020" fmla="*/ 273050 h 559049"/>
                  <a:gd name="connsiteX6-1021" fmla="*/ 5761832 w 5761832"/>
                  <a:gd name="connsiteY6-1022" fmla="*/ 522287 h 559049"/>
                  <a:gd name="connsiteX7-1023" fmla="*/ 5251450 w 5761832"/>
                  <a:gd name="connsiteY7-1024" fmla="*/ 558800 h 559049"/>
                  <a:gd name="connsiteX8-1025" fmla="*/ 1042988 w 5761832"/>
                  <a:gd name="connsiteY8-1026" fmla="*/ 547688 h 559049"/>
                  <a:gd name="connsiteX9-1027" fmla="*/ 919163 w 5761832"/>
                  <a:gd name="connsiteY9-1028" fmla="*/ 550068 h 559049"/>
                  <a:gd name="connsiteX10-1029" fmla="*/ 661194 w 5761832"/>
                  <a:gd name="connsiteY10-1030" fmla="*/ 553244 h 559049"/>
                  <a:gd name="connsiteX11-1031" fmla="*/ 0 w 5761832"/>
                  <a:gd name="connsiteY11-1032" fmla="*/ 527050 h 559049"/>
                  <a:gd name="connsiteX12-1033" fmla="*/ 200025 w 5761832"/>
                  <a:gd name="connsiteY12-1034" fmla="*/ 271463 h 559049"/>
                  <a:gd name="connsiteX13-1035" fmla="*/ 793 w 5761832"/>
                  <a:gd name="connsiteY13-1036" fmla="*/ 7938 h 559049"/>
                  <a:gd name="connsiteX0-1037" fmla="*/ 793 w 5761832"/>
                  <a:gd name="connsiteY0-1038" fmla="*/ 0 h 551111"/>
                  <a:gd name="connsiteX1-1039" fmla="*/ 374650 w 5761832"/>
                  <a:gd name="connsiteY1-1040" fmla="*/ 23812 h 551111"/>
                  <a:gd name="connsiteX2-1041" fmla="*/ 916782 w 5761832"/>
                  <a:gd name="connsiteY2-1042" fmla="*/ 11112 h 551111"/>
                  <a:gd name="connsiteX3-1043" fmla="*/ 1047750 w 5761832"/>
                  <a:gd name="connsiteY3-1044" fmla="*/ 6350 h 551111"/>
                  <a:gd name="connsiteX4-1045" fmla="*/ 5577681 w 5761832"/>
                  <a:gd name="connsiteY4-1046" fmla="*/ 265112 h 551111"/>
                  <a:gd name="connsiteX5-1047" fmla="*/ 5761832 w 5761832"/>
                  <a:gd name="connsiteY5-1048" fmla="*/ 514349 h 551111"/>
                  <a:gd name="connsiteX6-1049" fmla="*/ 5251450 w 5761832"/>
                  <a:gd name="connsiteY6-1050" fmla="*/ 550862 h 551111"/>
                  <a:gd name="connsiteX7-1051" fmla="*/ 1042988 w 5761832"/>
                  <a:gd name="connsiteY7-1052" fmla="*/ 539750 h 551111"/>
                  <a:gd name="connsiteX8-1053" fmla="*/ 919163 w 5761832"/>
                  <a:gd name="connsiteY8-1054" fmla="*/ 542130 h 551111"/>
                  <a:gd name="connsiteX9-1055" fmla="*/ 661194 w 5761832"/>
                  <a:gd name="connsiteY9-1056" fmla="*/ 545306 h 551111"/>
                  <a:gd name="connsiteX10-1057" fmla="*/ 0 w 5761832"/>
                  <a:gd name="connsiteY10-1058" fmla="*/ 519112 h 551111"/>
                  <a:gd name="connsiteX11-1059" fmla="*/ 200025 w 5761832"/>
                  <a:gd name="connsiteY11-1060" fmla="*/ 263525 h 551111"/>
                  <a:gd name="connsiteX12-1061" fmla="*/ 793 w 5761832"/>
                  <a:gd name="connsiteY12-1062" fmla="*/ 0 h 551111"/>
                  <a:gd name="connsiteX0-1063" fmla="*/ 793 w 5761832"/>
                  <a:gd name="connsiteY0-1064" fmla="*/ 0 h 551111"/>
                  <a:gd name="connsiteX1-1065" fmla="*/ 374650 w 5761832"/>
                  <a:gd name="connsiteY1-1066" fmla="*/ 23812 h 551111"/>
                  <a:gd name="connsiteX2-1067" fmla="*/ 916782 w 5761832"/>
                  <a:gd name="connsiteY2-1068" fmla="*/ 11112 h 551111"/>
                  <a:gd name="connsiteX3-1069" fmla="*/ 1047750 w 5761832"/>
                  <a:gd name="connsiteY3-1070" fmla="*/ 6350 h 551111"/>
                  <a:gd name="connsiteX4-1071" fmla="*/ 5761832 w 5761832"/>
                  <a:gd name="connsiteY4-1072" fmla="*/ 514349 h 551111"/>
                  <a:gd name="connsiteX5-1073" fmla="*/ 5251450 w 5761832"/>
                  <a:gd name="connsiteY5-1074" fmla="*/ 550862 h 551111"/>
                  <a:gd name="connsiteX6-1075" fmla="*/ 1042988 w 5761832"/>
                  <a:gd name="connsiteY6-1076" fmla="*/ 539750 h 551111"/>
                  <a:gd name="connsiteX7-1077" fmla="*/ 919163 w 5761832"/>
                  <a:gd name="connsiteY7-1078" fmla="*/ 542130 h 551111"/>
                  <a:gd name="connsiteX8-1079" fmla="*/ 661194 w 5761832"/>
                  <a:gd name="connsiteY8-1080" fmla="*/ 545306 h 551111"/>
                  <a:gd name="connsiteX9-1081" fmla="*/ 0 w 5761832"/>
                  <a:gd name="connsiteY9-1082" fmla="*/ 519112 h 551111"/>
                  <a:gd name="connsiteX10-1083" fmla="*/ 200025 w 5761832"/>
                  <a:gd name="connsiteY10-1084" fmla="*/ 263525 h 551111"/>
                  <a:gd name="connsiteX11-1085" fmla="*/ 793 w 5761832"/>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1047750 w 5251450"/>
                  <a:gd name="connsiteY3-1094" fmla="*/ 6350 h 551111"/>
                  <a:gd name="connsiteX4-1095" fmla="*/ 5251450 w 5251450"/>
                  <a:gd name="connsiteY4-1096" fmla="*/ 550862 h 551111"/>
                  <a:gd name="connsiteX5-1097" fmla="*/ 1042988 w 5251450"/>
                  <a:gd name="connsiteY5-1098" fmla="*/ 539750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1047750"/>
                  <a:gd name="connsiteY0-1110" fmla="*/ 0 h 551111"/>
                  <a:gd name="connsiteX1-1111" fmla="*/ 374650 w 1047750"/>
                  <a:gd name="connsiteY1-1112" fmla="*/ 23812 h 551111"/>
                  <a:gd name="connsiteX2-1113" fmla="*/ 916782 w 1047750"/>
                  <a:gd name="connsiteY2-1114" fmla="*/ 11112 h 551111"/>
                  <a:gd name="connsiteX3-1115" fmla="*/ 1047750 w 1047750"/>
                  <a:gd name="connsiteY3-1116" fmla="*/ 6350 h 551111"/>
                  <a:gd name="connsiteX4-1117" fmla="*/ 1042988 w 1047750"/>
                  <a:gd name="connsiteY4-1118" fmla="*/ 539750 h 551111"/>
                  <a:gd name="connsiteX5-1119" fmla="*/ 919163 w 1047750"/>
                  <a:gd name="connsiteY5-1120" fmla="*/ 542130 h 551111"/>
                  <a:gd name="connsiteX6-1121" fmla="*/ 661194 w 1047750"/>
                  <a:gd name="connsiteY6-1122" fmla="*/ 545306 h 551111"/>
                  <a:gd name="connsiteX7-1123" fmla="*/ 0 w 1047750"/>
                  <a:gd name="connsiteY7-1124" fmla="*/ 519112 h 551111"/>
                  <a:gd name="connsiteX8-1125" fmla="*/ 200025 w 1047750"/>
                  <a:gd name="connsiteY8-1126" fmla="*/ 263525 h 551111"/>
                  <a:gd name="connsiteX9-1127" fmla="*/ 793 w 1047750"/>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DCA0D">
                      <a:lumMod val="95000"/>
                      <a:lumOff val="5000"/>
                    </a:srgbClr>
                  </a:gs>
                  <a:gs pos="21000">
                    <a:srgbClr val="9DCA0D">
                      <a:lumMod val="85000"/>
                    </a:srgbClr>
                  </a:gs>
                  <a:gs pos="52000">
                    <a:srgbClr val="9DCA0D">
                      <a:lumMod val="90000"/>
                    </a:srgbClr>
                  </a:gs>
                  <a:gs pos="100000">
                    <a:srgbClr val="9DCA0D">
                      <a:lumMod val="77000"/>
                    </a:srgbClr>
                  </a:gs>
                  <a:gs pos="86000">
                    <a:srgbClr val="9DCA0D">
                      <a:lumMod val="85000"/>
                    </a:srgbClr>
                  </a:gs>
                </a:gsLst>
                <a:lin ang="0" scaled="1"/>
                <a:tileRect/>
              </a:gradFill>
              <a:ln w="3175"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103" name="Freeform 58">
                <a:extLst>
                  <a:ext uri="{FF2B5EF4-FFF2-40B4-BE49-F238E27FC236}">
                    <a16:creationId xmlns:a16="http://schemas.microsoft.com/office/drawing/2014/main" id="{434364C5-1B89-8096-B3E9-31C22CBF1F63}"/>
                  </a:ext>
                </a:extLst>
              </p:cNvPr>
              <p:cNvSpPr/>
              <p:nvPr/>
            </p:nvSpPr>
            <p:spPr>
              <a:xfrm>
                <a:off x="1816100" y="3154095"/>
                <a:ext cx="919162" cy="43629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1" fmla="*/ 12700 w 5759450"/>
                  <a:gd name="connsiteY0-2" fmla="*/ 0 h 565150"/>
                  <a:gd name="connsiteX1-3" fmla="*/ 374650 w 5759450"/>
                  <a:gd name="connsiteY1-4" fmla="*/ 38100 h 565150"/>
                  <a:gd name="connsiteX2-5" fmla="*/ 5073650 w 5759450"/>
                  <a:gd name="connsiteY2-6" fmla="*/ 38100 h 565150"/>
                  <a:gd name="connsiteX3-7" fmla="*/ 5759450 w 5759450"/>
                  <a:gd name="connsiteY3-8" fmla="*/ 6350 h 565150"/>
                  <a:gd name="connsiteX4-9" fmla="*/ 5594350 w 5759450"/>
                  <a:gd name="connsiteY4-10" fmla="*/ 279400 h 565150"/>
                  <a:gd name="connsiteX5-11" fmla="*/ 5759450 w 5759450"/>
                  <a:gd name="connsiteY5-12" fmla="*/ 552450 h 565150"/>
                  <a:gd name="connsiteX6-13" fmla="*/ 5251450 w 5759450"/>
                  <a:gd name="connsiteY6-14" fmla="*/ 565150 h 565150"/>
                  <a:gd name="connsiteX7-15" fmla="*/ 654050 w 5759450"/>
                  <a:gd name="connsiteY7-16" fmla="*/ 552450 h 565150"/>
                  <a:gd name="connsiteX8-17" fmla="*/ 0 w 5759450"/>
                  <a:gd name="connsiteY8-18" fmla="*/ 533400 h 565150"/>
                  <a:gd name="connsiteX9-19" fmla="*/ 190500 w 5759450"/>
                  <a:gd name="connsiteY9-20" fmla="*/ 254000 h 565150"/>
                  <a:gd name="connsiteX10-21" fmla="*/ 12700 w 5759450"/>
                  <a:gd name="connsiteY10-22" fmla="*/ 0 h 565150"/>
                  <a:gd name="connsiteX0-23" fmla="*/ 12700 w 5759450"/>
                  <a:gd name="connsiteY0-24" fmla="*/ 0 h 565150"/>
                  <a:gd name="connsiteX1-25" fmla="*/ 374650 w 5759450"/>
                  <a:gd name="connsiteY1-26" fmla="*/ 38100 h 565150"/>
                  <a:gd name="connsiteX2-27" fmla="*/ 5073650 w 5759450"/>
                  <a:gd name="connsiteY2-28" fmla="*/ 38100 h 565150"/>
                  <a:gd name="connsiteX3-29" fmla="*/ 5759450 w 5759450"/>
                  <a:gd name="connsiteY3-30" fmla="*/ 6350 h 565150"/>
                  <a:gd name="connsiteX4-31" fmla="*/ 5594350 w 5759450"/>
                  <a:gd name="connsiteY4-32" fmla="*/ 279400 h 565150"/>
                  <a:gd name="connsiteX5-33" fmla="*/ 5759450 w 5759450"/>
                  <a:gd name="connsiteY5-34" fmla="*/ 552450 h 565150"/>
                  <a:gd name="connsiteX6-35" fmla="*/ 5251450 w 5759450"/>
                  <a:gd name="connsiteY6-36" fmla="*/ 565150 h 565150"/>
                  <a:gd name="connsiteX7-37" fmla="*/ 654050 w 5759450"/>
                  <a:gd name="connsiteY7-38" fmla="*/ 552450 h 565150"/>
                  <a:gd name="connsiteX8-39" fmla="*/ 0 w 5759450"/>
                  <a:gd name="connsiteY8-40" fmla="*/ 533400 h 565150"/>
                  <a:gd name="connsiteX9-41" fmla="*/ 190500 w 5759450"/>
                  <a:gd name="connsiteY9-42" fmla="*/ 254000 h 565150"/>
                  <a:gd name="connsiteX10-43" fmla="*/ 12700 w 5759450"/>
                  <a:gd name="connsiteY10-44" fmla="*/ 0 h 565150"/>
                  <a:gd name="connsiteX0-45" fmla="*/ 22225 w 5759450"/>
                  <a:gd name="connsiteY0-46" fmla="*/ 7938 h 558800"/>
                  <a:gd name="connsiteX1-47" fmla="*/ 374650 w 5759450"/>
                  <a:gd name="connsiteY1-48" fmla="*/ 31750 h 558800"/>
                  <a:gd name="connsiteX2-49" fmla="*/ 5073650 w 5759450"/>
                  <a:gd name="connsiteY2-50" fmla="*/ 31750 h 558800"/>
                  <a:gd name="connsiteX3-51" fmla="*/ 5759450 w 5759450"/>
                  <a:gd name="connsiteY3-52" fmla="*/ 0 h 558800"/>
                  <a:gd name="connsiteX4-53" fmla="*/ 5594350 w 5759450"/>
                  <a:gd name="connsiteY4-54" fmla="*/ 273050 h 558800"/>
                  <a:gd name="connsiteX5-55" fmla="*/ 5759450 w 5759450"/>
                  <a:gd name="connsiteY5-56" fmla="*/ 546100 h 558800"/>
                  <a:gd name="connsiteX6-57" fmla="*/ 5251450 w 5759450"/>
                  <a:gd name="connsiteY6-58" fmla="*/ 558800 h 558800"/>
                  <a:gd name="connsiteX7-59" fmla="*/ 654050 w 5759450"/>
                  <a:gd name="connsiteY7-60" fmla="*/ 546100 h 558800"/>
                  <a:gd name="connsiteX8-61" fmla="*/ 0 w 5759450"/>
                  <a:gd name="connsiteY8-62" fmla="*/ 527050 h 558800"/>
                  <a:gd name="connsiteX9-63" fmla="*/ 190500 w 5759450"/>
                  <a:gd name="connsiteY9-64" fmla="*/ 247650 h 558800"/>
                  <a:gd name="connsiteX10-65" fmla="*/ 22225 w 5759450"/>
                  <a:gd name="connsiteY10-66" fmla="*/ 7938 h 558800"/>
                  <a:gd name="connsiteX0-67" fmla="*/ 22225 w 5759450"/>
                  <a:gd name="connsiteY0-68" fmla="*/ 7938 h 558800"/>
                  <a:gd name="connsiteX1-69" fmla="*/ 374650 w 5759450"/>
                  <a:gd name="connsiteY1-70" fmla="*/ 31750 h 558800"/>
                  <a:gd name="connsiteX2-71" fmla="*/ 5073650 w 5759450"/>
                  <a:gd name="connsiteY2-72" fmla="*/ 31750 h 558800"/>
                  <a:gd name="connsiteX3-73" fmla="*/ 5759450 w 5759450"/>
                  <a:gd name="connsiteY3-74" fmla="*/ 0 h 558800"/>
                  <a:gd name="connsiteX4-75" fmla="*/ 5594350 w 5759450"/>
                  <a:gd name="connsiteY4-76" fmla="*/ 273050 h 558800"/>
                  <a:gd name="connsiteX5-77" fmla="*/ 5759450 w 5759450"/>
                  <a:gd name="connsiteY5-78" fmla="*/ 546100 h 558800"/>
                  <a:gd name="connsiteX6-79" fmla="*/ 5251450 w 5759450"/>
                  <a:gd name="connsiteY6-80" fmla="*/ 558800 h 558800"/>
                  <a:gd name="connsiteX7-81" fmla="*/ 654050 w 5759450"/>
                  <a:gd name="connsiteY7-82" fmla="*/ 546100 h 558800"/>
                  <a:gd name="connsiteX8-83" fmla="*/ 0 w 5759450"/>
                  <a:gd name="connsiteY8-84" fmla="*/ 527050 h 558800"/>
                  <a:gd name="connsiteX9-85" fmla="*/ 190500 w 5759450"/>
                  <a:gd name="connsiteY9-86" fmla="*/ 247650 h 558800"/>
                  <a:gd name="connsiteX10-87" fmla="*/ 30956 w 5759450"/>
                  <a:gd name="connsiteY10-88" fmla="*/ 28575 h 558800"/>
                  <a:gd name="connsiteX11" fmla="*/ 22225 w 5759450"/>
                  <a:gd name="connsiteY11" fmla="*/ 7938 h 558800"/>
                  <a:gd name="connsiteX0-89" fmla="*/ 22225 w 5759450"/>
                  <a:gd name="connsiteY0-90" fmla="*/ 7938 h 558800"/>
                  <a:gd name="connsiteX1-91" fmla="*/ 374650 w 5759450"/>
                  <a:gd name="connsiteY1-92" fmla="*/ 31750 h 558800"/>
                  <a:gd name="connsiteX2-93" fmla="*/ 5073650 w 5759450"/>
                  <a:gd name="connsiteY2-94" fmla="*/ 31750 h 558800"/>
                  <a:gd name="connsiteX3-95" fmla="*/ 5759450 w 5759450"/>
                  <a:gd name="connsiteY3-96" fmla="*/ 0 h 558800"/>
                  <a:gd name="connsiteX4-97" fmla="*/ 5594350 w 5759450"/>
                  <a:gd name="connsiteY4-98" fmla="*/ 273050 h 558800"/>
                  <a:gd name="connsiteX5-99" fmla="*/ 5759450 w 5759450"/>
                  <a:gd name="connsiteY5-100" fmla="*/ 546100 h 558800"/>
                  <a:gd name="connsiteX6-101" fmla="*/ 5251450 w 5759450"/>
                  <a:gd name="connsiteY6-102" fmla="*/ 558800 h 558800"/>
                  <a:gd name="connsiteX7-103" fmla="*/ 654050 w 5759450"/>
                  <a:gd name="connsiteY7-104" fmla="*/ 546100 h 558800"/>
                  <a:gd name="connsiteX8-105" fmla="*/ 0 w 5759450"/>
                  <a:gd name="connsiteY8-106" fmla="*/ 527050 h 558800"/>
                  <a:gd name="connsiteX9-107" fmla="*/ 190500 w 5759450"/>
                  <a:gd name="connsiteY9-108" fmla="*/ 247650 h 558800"/>
                  <a:gd name="connsiteX10-109" fmla="*/ 19050 w 5759450"/>
                  <a:gd name="connsiteY10-110" fmla="*/ 35719 h 558800"/>
                  <a:gd name="connsiteX11-111" fmla="*/ 22225 w 5759450"/>
                  <a:gd name="connsiteY11-112" fmla="*/ 7938 h 558800"/>
                  <a:gd name="connsiteX0-113" fmla="*/ 24606 w 5761831"/>
                  <a:gd name="connsiteY0-114" fmla="*/ 7938 h 558800"/>
                  <a:gd name="connsiteX1-115" fmla="*/ 377031 w 5761831"/>
                  <a:gd name="connsiteY1-116" fmla="*/ 31750 h 558800"/>
                  <a:gd name="connsiteX2-117" fmla="*/ 5076031 w 5761831"/>
                  <a:gd name="connsiteY2-118" fmla="*/ 31750 h 558800"/>
                  <a:gd name="connsiteX3-119" fmla="*/ 5761831 w 5761831"/>
                  <a:gd name="connsiteY3-120" fmla="*/ 0 h 558800"/>
                  <a:gd name="connsiteX4-121" fmla="*/ 5596731 w 5761831"/>
                  <a:gd name="connsiteY4-122" fmla="*/ 273050 h 558800"/>
                  <a:gd name="connsiteX5-123" fmla="*/ 5761831 w 5761831"/>
                  <a:gd name="connsiteY5-124" fmla="*/ 546100 h 558800"/>
                  <a:gd name="connsiteX6-125" fmla="*/ 5253831 w 5761831"/>
                  <a:gd name="connsiteY6-126" fmla="*/ 558800 h 558800"/>
                  <a:gd name="connsiteX7-127" fmla="*/ 656431 w 5761831"/>
                  <a:gd name="connsiteY7-128" fmla="*/ 546100 h 558800"/>
                  <a:gd name="connsiteX8-129" fmla="*/ 2381 w 5761831"/>
                  <a:gd name="connsiteY8-130" fmla="*/ 527050 h 558800"/>
                  <a:gd name="connsiteX9-131" fmla="*/ 192881 w 5761831"/>
                  <a:gd name="connsiteY9-132" fmla="*/ 247650 h 558800"/>
                  <a:gd name="connsiteX10-133" fmla="*/ 0 w 5761831"/>
                  <a:gd name="connsiteY10-134" fmla="*/ 30957 h 558800"/>
                  <a:gd name="connsiteX11-135" fmla="*/ 24606 w 5761831"/>
                  <a:gd name="connsiteY11-136" fmla="*/ 7938 h 558800"/>
                  <a:gd name="connsiteX0-137" fmla="*/ 22225 w 5759450"/>
                  <a:gd name="connsiteY0-138" fmla="*/ 7938 h 558800"/>
                  <a:gd name="connsiteX1-139" fmla="*/ 374650 w 5759450"/>
                  <a:gd name="connsiteY1-140" fmla="*/ 31750 h 558800"/>
                  <a:gd name="connsiteX2-141" fmla="*/ 5073650 w 5759450"/>
                  <a:gd name="connsiteY2-142" fmla="*/ 31750 h 558800"/>
                  <a:gd name="connsiteX3-143" fmla="*/ 5759450 w 5759450"/>
                  <a:gd name="connsiteY3-144" fmla="*/ 0 h 558800"/>
                  <a:gd name="connsiteX4-145" fmla="*/ 5594350 w 5759450"/>
                  <a:gd name="connsiteY4-146" fmla="*/ 273050 h 558800"/>
                  <a:gd name="connsiteX5-147" fmla="*/ 5759450 w 5759450"/>
                  <a:gd name="connsiteY5-148" fmla="*/ 546100 h 558800"/>
                  <a:gd name="connsiteX6-149" fmla="*/ 5251450 w 5759450"/>
                  <a:gd name="connsiteY6-150" fmla="*/ 558800 h 558800"/>
                  <a:gd name="connsiteX7-151" fmla="*/ 654050 w 5759450"/>
                  <a:gd name="connsiteY7-152" fmla="*/ 546100 h 558800"/>
                  <a:gd name="connsiteX8-153" fmla="*/ 0 w 5759450"/>
                  <a:gd name="connsiteY8-154" fmla="*/ 527050 h 558800"/>
                  <a:gd name="connsiteX9-155" fmla="*/ 190500 w 5759450"/>
                  <a:gd name="connsiteY9-156" fmla="*/ 247650 h 558800"/>
                  <a:gd name="connsiteX10-157" fmla="*/ 22225 w 5759450"/>
                  <a:gd name="connsiteY10-158" fmla="*/ 7938 h 558800"/>
                  <a:gd name="connsiteX0-159" fmla="*/ 793 w 5759450"/>
                  <a:gd name="connsiteY0-160" fmla="*/ 7938 h 558800"/>
                  <a:gd name="connsiteX1-161" fmla="*/ 374650 w 5759450"/>
                  <a:gd name="connsiteY1-162" fmla="*/ 31750 h 558800"/>
                  <a:gd name="connsiteX2-163" fmla="*/ 5073650 w 5759450"/>
                  <a:gd name="connsiteY2-164" fmla="*/ 31750 h 558800"/>
                  <a:gd name="connsiteX3-165" fmla="*/ 5759450 w 5759450"/>
                  <a:gd name="connsiteY3-166" fmla="*/ 0 h 558800"/>
                  <a:gd name="connsiteX4-167" fmla="*/ 5594350 w 5759450"/>
                  <a:gd name="connsiteY4-168" fmla="*/ 273050 h 558800"/>
                  <a:gd name="connsiteX5-169" fmla="*/ 5759450 w 5759450"/>
                  <a:gd name="connsiteY5-170" fmla="*/ 546100 h 558800"/>
                  <a:gd name="connsiteX6-171" fmla="*/ 5251450 w 5759450"/>
                  <a:gd name="connsiteY6-172" fmla="*/ 558800 h 558800"/>
                  <a:gd name="connsiteX7-173" fmla="*/ 654050 w 5759450"/>
                  <a:gd name="connsiteY7-174" fmla="*/ 546100 h 558800"/>
                  <a:gd name="connsiteX8-175" fmla="*/ 0 w 5759450"/>
                  <a:gd name="connsiteY8-176" fmla="*/ 527050 h 558800"/>
                  <a:gd name="connsiteX9-177" fmla="*/ 190500 w 5759450"/>
                  <a:gd name="connsiteY9-178" fmla="*/ 247650 h 558800"/>
                  <a:gd name="connsiteX10-179" fmla="*/ 793 w 5759450"/>
                  <a:gd name="connsiteY10-180" fmla="*/ 7938 h 558800"/>
                  <a:gd name="connsiteX0-181" fmla="*/ 793 w 5759450"/>
                  <a:gd name="connsiteY0-182" fmla="*/ 7938 h 558800"/>
                  <a:gd name="connsiteX1-183" fmla="*/ 374650 w 5759450"/>
                  <a:gd name="connsiteY1-184" fmla="*/ 31750 h 558800"/>
                  <a:gd name="connsiteX2-185" fmla="*/ 5073650 w 5759450"/>
                  <a:gd name="connsiteY2-186" fmla="*/ 31750 h 558800"/>
                  <a:gd name="connsiteX3-187" fmla="*/ 5759450 w 5759450"/>
                  <a:gd name="connsiteY3-188" fmla="*/ 0 h 558800"/>
                  <a:gd name="connsiteX4-189" fmla="*/ 5594350 w 5759450"/>
                  <a:gd name="connsiteY4-190" fmla="*/ 273050 h 558800"/>
                  <a:gd name="connsiteX5-191" fmla="*/ 5759450 w 5759450"/>
                  <a:gd name="connsiteY5-192" fmla="*/ 546100 h 558800"/>
                  <a:gd name="connsiteX6-193" fmla="*/ 5251450 w 5759450"/>
                  <a:gd name="connsiteY6-194" fmla="*/ 558800 h 558800"/>
                  <a:gd name="connsiteX7-195" fmla="*/ 654050 w 5759450"/>
                  <a:gd name="connsiteY7-196" fmla="*/ 546100 h 558800"/>
                  <a:gd name="connsiteX8-197" fmla="*/ 0 w 5759450"/>
                  <a:gd name="connsiteY8-198" fmla="*/ 527050 h 558800"/>
                  <a:gd name="connsiteX9-199" fmla="*/ 190500 w 5759450"/>
                  <a:gd name="connsiteY9-200" fmla="*/ 247650 h 558800"/>
                  <a:gd name="connsiteX10-201" fmla="*/ 793 w 5759450"/>
                  <a:gd name="connsiteY10-202" fmla="*/ 7938 h 558800"/>
                  <a:gd name="connsiteX0-203" fmla="*/ 793 w 5759450"/>
                  <a:gd name="connsiteY0-204" fmla="*/ 7938 h 558800"/>
                  <a:gd name="connsiteX1-205" fmla="*/ 374650 w 5759450"/>
                  <a:gd name="connsiteY1-206" fmla="*/ 31750 h 558800"/>
                  <a:gd name="connsiteX2-207" fmla="*/ 5073650 w 5759450"/>
                  <a:gd name="connsiteY2-208" fmla="*/ 31750 h 558800"/>
                  <a:gd name="connsiteX3-209" fmla="*/ 5759450 w 5759450"/>
                  <a:gd name="connsiteY3-210" fmla="*/ 0 h 558800"/>
                  <a:gd name="connsiteX4-211" fmla="*/ 5594350 w 5759450"/>
                  <a:gd name="connsiteY4-212" fmla="*/ 273050 h 558800"/>
                  <a:gd name="connsiteX5-213" fmla="*/ 5759450 w 5759450"/>
                  <a:gd name="connsiteY5-214" fmla="*/ 546100 h 558800"/>
                  <a:gd name="connsiteX6-215" fmla="*/ 5251450 w 5759450"/>
                  <a:gd name="connsiteY6-216" fmla="*/ 558800 h 558800"/>
                  <a:gd name="connsiteX7-217" fmla="*/ 654050 w 5759450"/>
                  <a:gd name="connsiteY7-218" fmla="*/ 546100 h 558800"/>
                  <a:gd name="connsiteX8-219" fmla="*/ 0 w 5759450"/>
                  <a:gd name="connsiteY8-220" fmla="*/ 527050 h 558800"/>
                  <a:gd name="connsiteX9-221" fmla="*/ 200025 w 5759450"/>
                  <a:gd name="connsiteY9-222" fmla="*/ 271463 h 558800"/>
                  <a:gd name="connsiteX10-223" fmla="*/ 793 w 5759450"/>
                  <a:gd name="connsiteY10-224" fmla="*/ 7938 h 558800"/>
                  <a:gd name="connsiteX0-225" fmla="*/ 793 w 5759450"/>
                  <a:gd name="connsiteY0-226" fmla="*/ 7938 h 558800"/>
                  <a:gd name="connsiteX1-227" fmla="*/ 374650 w 5759450"/>
                  <a:gd name="connsiteY1-228" fmla="*/ 31750 h 558800"/>
                  <a:gd name="connsiteX2-229" fmla="*/ 5073650 w 5759450"/>
                  <a:gd name="connsiteY2-230" fmla="*/ 31750 h 558800"/>
                  <a:gd name="connsiteX3-231" fmla="*/ 5759450 w 5759450"/>
                  <a:gd name="connsiteY3-232" fmla="*/ 0 h 558800"/>
                  <a:gd name="connsiteX4-233" fmla="*/ 5594350 w 5759450"/>
                  <a:gd name="connsiteY4-234" fmla="*/ 273050 h 558800"/>
                  <a:gd name="connsiteX5-235" fmla="*/ 5759450 w 5759450"/>
                  <a:gd name="connsiteY5-236" fmla="*/ 546100 h 558800"/>
                  <a:gd name="connsiteX6-237" fmla="*/ 5251450 w 5759450"/>
                  <a:gd name="connsiteY6-238" fmla="*/ 558800 h 558800"/>
                  <a:gd name="connsiteX7-239" fmla="*/ 654050 w 5759450"/>
                  <a:gd name="connsiteY7-240" fmla="*/ 546100 h 558800"/>
                  <a:gd name="connsiteX8-241" fmla="*/ 0 w 5759450"/>
                  <a:gd name="connsiteY8-242" fmla="*/ 527050 h 558800"/>
                  <a:gd name="connsiteX9-243" fmla="*/ 200025 w 5759450"/>
                  <a:gd name="connsiteY9-244" fmla="*/ 271463 h 558800"/>
                  <a:gd name="connsiteX10-245" fmla="*/ 793 w 5759450"/>
                  <a:gd name="connsiteY10-246" fmla="*/ 7938 h 558800"/>
                  <a:gd name="connsiteX0-247" fmla="*/ 793 w 5759450"/>
                  <a:gd name="connsiteY0-248" fmla="*/ 7938 h 558800"/>
                  <a:gd name="connsiteX1-249" fmla="*/ 374650 w 5759450"/>
                  <a:gd name="connsiteY1-250" fmla="*/ 31750 h 558800"/>
                  <a:gd name="connsiteX2-251" fmla="*/ 5073650 w 5759450"/>
                  <a:gd name="connsiteY2-252" fmla="*/ 31750 h 558800"/>
                  <a:gd name="connsiteX3-253" fmla="*/ 5759450 w 5759450"/>
                  <a:gd name="connsiteY3-254" fmla="*/ 0 h 558800"/>
                  <a:gd name="connsiteX4-255" fmla="*/ 5594350 w 5759450"/>
                  <a:gd name="connsiteY4-256" fmla="*/ 273050 h 558800"/>
                  <a:gd name="connsiteX5-257" fmla="*/ 5759450 w 5759450"/>
                  <a:gd name="connsiteY5-258" fmla="*/ 546100 h 558800"/>
                  <a:gd name="connsiteX6-259" fmla="*/ 5251450 w 5759450"/>
                  <a:gd name="connsiteY6-260" fmla="*/ 558800 h 558800"/>
                  <a:gd name="connsiteX7-261" fmla="*/ 654050 w 5759450"/>
                  <a:gd name="connsiteY7-262" fmla="*/ 546100 h 558800"/>
                  <a:gd name="connsiteX8-263" fmla="*/ 0 w 5759450"/>
                  <a:gd name="connsiteY8-264" fmla="*/ 527050 h 558800"/>
                  <a:gd name="connsiteX9-265" fmla="*/ 200025 w 5759450"/>
                  <a:gd name="connsiteY9-266" fmla="*/ 271463 h 558800"/>
                  <a:gd name="connsiteX10-267" fmla="*/ 793 w 5759450"/>
                  <a:gd name="connsiteY10-268" fmla="*/ 7938 h 558800"/>
                  <a:gd name="connsiteX0-269" fmla="*/ 793 w 5759450"/>
                  <a:gd name="connsiteY0-270" fmla="*/ 7938 h 558800"/>
                  <a:gd name="connsiteX1-271" fmla="*/ 374650 w 5759450"/>
                  <a:gd name="connsiteY1-272" fmla="*/ 31750 h 558800"/>
                  <a:gd name="connsiteX2-273" fmla="*/ 5073650 w 5759450"/>
                  <a:gd name="connsiteY2-274" fmla="*/ 31750 h 558800"/>
                  <a:gd name="connsiteX3-275" fmla="*/ 5759450 w 5759450"/>
                  <a:gd name="connsiteY3-276" fmla="*/ 0 h 558800"/>
                  <a:gd name="connsiteX4-277" fmla="*/ 5594350 w 5759450"/>
                  <a:gd name="connsiteY4-278" fmla="*/ 273050 h 558800"/>
                  <a:gd name="connsiteX5-279" fmla="*/ 5759450 w 5759450"/>
                  <a:gd name="connsiteY5-280" fmla="*/ 546100 h 558800"/>
                  <a:gd name="connsiteX6-281" fmla="*/ 5251450 w 5759450"/>
                  <a:gd name="connsiteY6-282" fmla="*/ 558800 h 558800"/>
                  <a:gd name="connsiteX7-283" fmla="*/ 654050 w 5759450"/>
                  <a:gd name="connsiteY7-284" fmla="*/ 546100 h 558800"/>
                  <a:gd name="connsiteX8-285" fmla="*/ 0 w 5759450"/>
                  <a:gd name="connsiteY8-286" fmla="*/ 527050 h 558800"/>
                  <a:gd name="connsiteX9-287" fmla="*/ 200025 w 5759450"/>
                  <a:gd name="connsiteY9-288" fmla="*/ 271463 h 558800"/>
                  <a:gd name="connsiteX10-289" fmla="*/ 793 w 5759450"/>
                  <a:gd name="connsiteY10-290" fmla="*/ 7938 h 558800"/>
                  <a:gd name="connsiteX0-291" fmla="*/ 793 w 5759450"/>
                  <a:gd name="connsiteY0-292" fmla="*/ 7938 h 558800"/>
                  <a:gd name="connsiteX1-293" fmla="*/ 374650 w 5759450"/>
                  <a:gd name="connsiteY1-294" fmla="*/ 31750 h 558800"/>
                  <a:gd name="connsiteX2-295" fmla="*/ 5073650 w 5759450"/>
                  <a:gd name="connsiteY2-296" fmla="*/ 31750 h 558800"/>
                  <a:gd name="connsiteX3-297" fmla="*/ 5759450 w 5759450"/>
                  <a:gd name="connsiteY3-298" fmla="*/ 0 h 558800"/>
                  <a:gd name="connsiteX4-299" fmla="*/ 5594350 w 5759450"/>
                  <a:gd name="connsiteY4-300" fmla="*/ 273050 h 558800"/>
                  <a:gd name="connsiteX5-301" fmla="*/ 5759450 w 5759450"/>
                  <a:gd name="connsiteY5-302" fmla="*/ 546100 h 558800"/>
                  <a:gd name="connsiteX6-303" fmla="*/ 5251450 w 5759450"/>
                  <a:gd name="connsiteY6-304" fmla="*/ 558800 h 558800"/>
                  <a:gd name="connsiteX7-305" fmla="*/ 654050 w 5759450"/>
                  <a:gd name="connsiteY7-306" fmla="*/ 546100 h 558800"/>
                  <a:gd name="connsiteX8-307" fmla="*/ 0 w 5759450"/>
                  <a:gd name="connsiteY8-308" fmla="*/ 527050 h 558800"/>
                  <a:gd name="connsiteX9-309" fmla="*/ 200025 w 5759450"/>
                  <a:gd name="connsiteY9-310" fmla="*/ 271463 h 558800"/>
                  <a:gd name="connsiteX10-311" fmla="*/ 793 w 5759450"/>
                  <a:gd name="connsiteY10-312" fmla="*/ 7938 h 558800"/>
                  <a:gd name="connsiteX0-313" fmla="*/ 793 w 5759450"/>
                  <a:gd name="connsiteY0-314" fmla="*/ 7938 h 558800"/>
                  <a:gd name="connsiteX1-315" fmla="*/ 374650 w 5759450"/>
                  <a:gd name="connsiteY1-316" fmla="*/ 31750 h 558800"/>
                  <a:gd name="connsiteX2-317" fmla="*/ 5073650 w 5759450"/>
                  <a:gd name="connsiteY2-318" fmla="*/ 31750 h 558800"/>
                  <a:gd name="connsiteX3-319" fmla="*/ 5759450 w 5759450"/>
                  <a:gd name="connsiteY3-320" fmla="*/ 0 h 558800"/>
                  <a:gd name="connsiteX4-321" fmla="*/ 5594350 w 5759450"/>
                  <a:gd name="connsiteY4-322" fmla="*/ 273050 h 558800"/>
                  <a:gd name="connsiteX5-323" fmla="*/ 5759450 w 5759450"/>
                  <a:gd name="connsiteY5-324" fmla="*/ 546100 h 558800"/>
                  <a:gd name="connsiteX6-325" fmla="*/ 5251450 w 5759450"/>
                  <a:gd name="connsiteY6-326" fmla="*/ 558800 h 558800"/>
                  <a:gd name="connsiteX7-327" fmla="*/ 661194 w 5759450"/>
                  <a:gd name="connsiteY7-328" fmla="*/ 553244 h 558800"/>
                  <a:gd name="connsiteX8-329" fmla="*/ 0 w 5759450"/>
                  <a:gd name="connsiteY8-330" fmla="*/ 527050 h 558800"/>
                  <a:gd name="connsiteX9-331" fmla="*/ 200025 w 5759450"/>
                  <a:gd name="connsiteY9-332" fmla="*/ 271463 h 558800"/>
                  <a:gd name="connsiteX10-333" fmla="*/ 793 w 5759450"/>
                  <a:gd name="connsiteY10-334" fmla="*/ 7938 h 558800"/>
                  <a:gd name="connsiteX0-335" fmla="*/ 793 w 5759450"/>
                  <a:gd name="connsiteY0-336" fmla="*/ 7938 h 559049"/>
                  <a:gd name="connsiteX1-337" fmla="*/ 374650 w 5759450"/>
                  <a:gd name="connsiteY1-338" fmla="*/ 31750 h 559049"/>
                  <a:gd name="connsiteX2-339" fmla="*/ 5073650 w 5759450"/>
                  <a:gd name="connsiteY2-340" fmla="*/ 31750 h 559049"/>
                  <a:gd name="connsiteX3-341" fmla="*/ 5759450 w 5759450"/>
                  <a:gd name="connsiteY3-342" fmla="*/ 0 h 559049"/>
                  <a:gd name="connsiteX4-343" fmla="*/ 5594350 w 5759450"/>
                  <a:gd name="connsiteY4-344" fmla="*/ 273050 h 559049"/>
                  <a:gd name="connsiteX5-345" fmla="*/ 5759450 w 5759450"/>
                  <a:gd name="connsiteY5-346" fmla="*/ 546100 h 559049"/>
                  <a:gd name="connsiteX6-347" fmla="*/ 5251450 w 5759450"/>
                  <a:gd name="connsiteY6-348" fmla="*/ 558800 h 559049"/>
                  <a:gd name="connsiteX7-349" fmla="*/ 661194 w 5759450"/>
                  <a:gd name="connsiteY7-350" fmla="*/ 553244 h 559049"/>
                  <a:gd name="connsiteX8-351" fmla="*/ 0 w 5759450"/>
                  <a:gd name="connsiteY8-352" fmla="*/ 527050 h 559049"/>
                  <a:gd name="connsiteX9-353" fmla="*/ 200025 w 5759450"/>
                  <a:gd name="connsiteY9-354" fmla="*/ 271463 h 559049"/>
                  <a:gd name="connsiteX10-355" fmla="*/ 793 w 5759450"/>
                  <a:gd name="connsiteY10-356" fmla="*/ 7938 h 559049"/>
                  <a:gd name="connsiteX0-357" fmla="*/ 793 w 5759450"/>
                  <a:gd name="connsiteY0-358" fmla="*/ 7938 h 559049"/>
                  <a:gd name="connsiteX1-359" fmla="*/ 374650 w 5759450"/>
                  <a:gd name="connsiteY1-360" fmla="*/ 31750 h 559049"/>
                  <a:gd name="connsiteX2-361" fmla="*/ 919163 w 5759450"/>
                  <a:gd name="connsiteY2-362" fmla="*/ 28575 h 559049"/>
                  <a:gd name="connsiteX3-363" fmla="*/ 5073650 w 5759450"/>
                  <a:gd name="connsiteY3-364" fmla="*/ 31750 h 559049"/>
                  <a:gd name="connsiteX4-365" fmla="*/ 5759450 w 5759450"/>
                  <a:gd name="connsiteY4-366" fmla="*/ 0 h 559049"/>
                  <a:gd name="connsiteX5-367" fmla="*/ 5594350 w 5759450"/>
                  <a:gd name="connsiteY5-368" fmla="*/ 273050 h 559049"/>
                  <a:gd name="connsiteX6-369" fmla="*/ 5759450 w 5759450"/>
                  <a:gd name="connsiteY6-370" fmla="*/ 546100 h 559049"/>
                  <a:gd name="connsiteX7-371" fmla="*/ 5251450 w 5759450"/>
                  <a:gd name="connsiteY7-372" fmla="*/ 558800 h 559049"/>
                  <a:gd name="connsiteX8-373" fmla="*/ 661194 w 5759450"/>
                  <a:gd name="connsiteY8-374" fmla="*/ 553244 h 559049"/>
                  <a:gd name="connsiteX9-375" fmla="*/ 0 w 5759450"/>
                  <a:gd name="connsiteY9-376" fmla="*/ 527050 h 559049"/>
                  <a:gd name="connsiteX10-377" fmla="*/ 200025 w 5759450"/>
                  <a:gd name="connsiteY10-378" fmla="*/ 271463 h 559049"/>
                  <a:gd name="connsiteX11-379" fmla="*/ 793 w 5759450"/>
                  <a:gd name="connsiteY11-380" fmla="*/ 7938 h 559049"/>
                  <a:gd name="connsiteX0-381" fmla="*/ 793 w 5759450"/>
                  <a:gd name="connsiteY0-382" fmla="*/ 7938 h 559049"/>
                  <a:gd name="connsiteX1-383" fmla="*/ 374650 w 5759450"/>
                  <a:gd name="connsiteY1-384" fmla="*/ 31750 h 559049"/>
                  <a:gd name="connsiteX2-385" fmla="*/ 916782 w 5759450"/>
                  <a:gd name="connsiteY2-386" fmla="*/ 19050 h 559049"/>
                  <a:gd name="connsiteX3-387" fmla="*/ 5073650 w 5759450"/>
                  <a:gd name="connsiteY3-388" fmla="*/ 31750 h 559049"/>
                  <a:gd name="connsiteX4-389" fmla="*/ 5759450 w 5759450"/>
                  <a:gd name="connsiteY4-390" fmla="*/ 0 h 559049"/>
                  <a:gd name="connsiteX5-391" fmla="*/ 5594350 w 5759450"/>
                  <a:gd name="connsiteY5-392" fmla="*/ 273050 h 559049"/>
                  <a:gd name="connsiteX6-393" fmla="*/ 5759450 w 5759450"/>
                  <a:gd name="connsiteY6-394" fmla="*/ 546100 h 559049"/>
                  <a:gd name="connsiteX7-395" fmla="*/ 5251450 w 5759450"/>
                  <a:gd name="connsiteY7-396" fmla="*/ 558800 h 559049"/>
                  <a:gd name="connsiteX8-397" fmla="*/ 661194 w 5759450"/>
                  <a:gd name="connsiteY8-398" fmla="*/ 553244 h 559049"/>
                  <a:gd name="connsiteX9-399" fmla="*/ 0 w 5759450"/>
                  <a:gd name="connsiteY9-400" fmla="*/ 527050 h 559049"/>
                  <a:gd name="connsiteX10-401" fmla="*/ 200025 w 5759450"/>
                  <a:gd name="connsiteY10-402" fmla="*/ 271463 h 559049"/>
                  <a:gd name="connsiteX11-403" fmla="*/ 793 w 5759450"/>
                  <a:gd name="connsiteY11-404" fmla="*/ 7938 h 559049"/>
                  <a:gd name="connsiteX0-405" fmla="*/ 793 w 5759450"/>
                  <a:gd name="connsiteY0-406" fmla="*/ 7938 h 559049"/>
                  <a:gd name="connsiteX1-407" fmla="*/ 374650 w 5759450"/>
                  <a:gd name="connsiteY1-408" fmla="*/ 31750 h 559049"/>
                  <a:gd name="connsiteX2-409" fmla="*/ 916782 w 5759450"/>
                  <a:gd name="connsiteY2-410" fmla="*/ 19050 h 559049"/>
                  <a:gd name="connsiteX3-411" fmla="*/ 5073650 w 5759450"/>
                  <a:gd name="connsiteY3-412" fmla="*/ 31750 h 559049"/>
                  <a:gd name="connsiteX4-413" fmla="*/ 5759450 w 5759450"/>
                  <a:gd name="connsiteY4-414" fmla="*/ 0 h 559049"/>
                  <a:gd name="connsiteX5-415" fmla="*/ 5594350 w 5759450"/>
                  <a:gd name="connsiteY5-416" fmla="*/ 273050 h 559049"/>
                  <a:gd name="connsiteX6-417" fmla="*/ 5759450 w 5759450"/>
                  <a:gd name="connsiteY6-418" fmla="*/ 546100 h 559049"/>
                  <a:gd name="connsiteX7-419" fmla="*/ 5251450 w 5759450"/>
                  <a:gd name="connsiteY7-420" fmla="*/ 558800 h 559049"/>
                  <a:gd name="connsiteX8-421" fmla="*/ 661194 w 5759450"/>
                  <a:gd name="connsiteY8-422" fmla="*/ 553244 h 559049"/>
                  <a:gd name="connsiteX9-423" fmla="*/ 0 w 5759450"/>
                  <a:gd name="connsiteY9-424" fmla="*/ 527050 h 559049"/>
                  <a:gd name="connsiteX10-425" fmla="*/ 200025 w 5759450"/>
                  <a:gd name="connsiteY10-426" fmla="*/ 271463 h 559049"/>
                  <a:gd name="connsiteX11-427" fmla="*/ 793 w 5759450"/>
                  <a:gd name="connsiteY11-428" fmla="*/ 7938 h 559049"/>
                  <a:gd name="connsiteX0-429" fmla="*/ 793 w 5759450"/>
                  <a:gd name="connsiteY0-430" fmla="*/ 7938 h 559049"/>
                  <a:gd name="connsiteX1-431" fmla="*/ 374650 w 5759450"/>
                  <a:gd name="connsiteY1-432" fmla="*/ 31750 h 559049"/>
                  <a:gd name="connsiteX2-433" fmla="*/ 916782 w 5759450"/>
                  <a:gd name="connsiteY2-434" fmla="*/ 19050 h 559049"/>
                  <a:gd name="connsiteX3-435" fmla="*/ 5073650 w 5759450"/>
                  <a:gd name="connsiteY3-436" fmla="*/ 31750 h 559049"/>
                  <a:gd name="connsiteX4-437" fmla="*/ 5759450 w 5759450"/>
                  <a:gd name="connsiteY4-438" fmla="*/ 0 h 559049"/>
                  <a:gd name="connsiteX5-439" fmla="*/ 5594350 w 5759450"/>
                  <a:gd name="connsiteY5-440" fmla="*/ 273050 h 559049"/>
                  <a:gd name="connsiteX6-441" fmla="*/ 5759450 w 5759450"/>
                  <a:gd name="connsiteY6-442" fmla="*/ 546100 h 559049"/>
                  <a:gd name="connsiteX7-443" fmla="*/ 5251450 w 5759450"/>
                  <a:gd name="connsiteY7-444" fmla="*/ 558800 h 559049"/>
                  <a:gd name="connsiteX8-445" fmla="*/ 661194 w 5759450"/>
                  <a:gd name="connsiteY8-446" fmla="*/ 553244 h 559049"/>
                  <a:gd name="connsiteX9-447" fmla="*/ 0 w 5759450"/>
                  <a:gd name="connsiteY9-448" fmla="*/ 527050 h 559049"/>
                  <a:gd name="connsiteX10-449" fmla="*/ 200025 w 5759450"/>
                  <a:gd name="connsiteY10-450" fmla="*/ 271463 h 559049"/>
                  <a:gd name="connsiteX11-451" fmla="*/ 793 w 5759450"/>
                  <a:gd name="connsiteY11-452" fmla="*/ 7938 h 559049"/>
                  <a:gd name="connsiteX0-453" fmla="*/ 793 w 5759450"/>
                  <a:gd name="connsiteY0-454" fmla="*/ 7938 h 559049"/>
                  <a:gd name="connsiteX1-455" fmla="*/ 374650 w 5759450"/>
                  <a:gd name="connsiteY1-456" fmla="*/ 31750 h 559049"/>
                  <a:gd name="connsiteX2-457" fmla="*/ 916782 w 5759450"/>
                  <a:gd name="connsiteY2-458" fmla="*/ 19050 h 559049"/>
                  <a:gd name="connsiteX3-459" fmla="*/ 5073650 w 5759450"/>
                  <a:gd name="connsiteY3-460" fmla="*/ 31750 h 559049"/>
                  <a:gd name="connsiteX4-461" fmla="*/ 5759450 w 5759450"/>
                  <a:gd name="connsiteY4-462" fmla="*/ 0 h 559049"/>
                  <a:gd name="connsiteX5-463" fmla="*/ 5594350 w 5759450"/>
                  <a:gd name="connsiteY5-464" fmla="*/ 273050 h 559049"/>
                  <a:gd name="connsiteX6-465" fmla="*/ 5759450 w 5759450"/>
                  <a:gd name="connsiteY6-466" fmla="*/ 546100 h 559049"/>
                  <a:gd name="connsiteX7-467" fmla="*/ 5251450 w 5759450"/>
                  <a:gd name="connsiteY7-468" fmla="*/ 558800 h 559049"/>
                  <a:gd name="connsiteX8-469" fmla="*/ 919163 w 5759450"/>
                  <a:gd name="connsiteY8-470" fmla="*/ 554831 h 559049"/>
                  <a:gd name="connsiteX9-471" fmla="*/ 661194 w 5759450"/>
                  <a:gd name="connsiteY9-472" fmla="*/ 553244 h 559049"/>
                  <a:gd name="connsiteX10-473" fmla="*/ 0 w 5759450"/>
                  <a:gd name="connsiteY10-474" fmla="*/ 527050 h 559049"/>
                  <a:gd name="connsiteX11-475" fmla="*/ 200025 w 5759450"/>
                  <a:gd name="connsiteY11-476" fmla="*/ 271463 h 559049"/>
                  <a:gd name="connsiteX12" fmla="*/ 793 w 5759450"/>
                  <a:gd name="connsiteY12" fmla="*/ 7938 h 559049"/>
                  <a:gd name="connsiteX0-477" fmla="*/ 793 w 5759450"/>
                  <a:gd name="connsiteY0-478" fmla="*/ 7938 h 559049"/>
                  <a:gd name="connsiteX1-479" fmla="*/ 374650 w 5759450"/>
                  <a:gd name="connsiteY1-480" fmla="*/ 31750 h 559049"/>
                  <a:gd name="connsiteX2-481" fmla="*/ 916782 w 5759450"/>
                  <a:gd name="connsiteY2-482" fmla="*/ 19050 h 559049"/>
                  <a:gd name="connsiteX3-483" fmla="*/ 5073650 w 5759450"/>
                  <a:gd name="connsiteY3-484" fmla="*/ 31750 h 559049"/>
                  <a:gd name="connsiteX4-485" fmla="*/ 5759450 w 5759450"/>
                  <a:gd name="connsiteY4-486" fmla="*/ 0 h 559049"/>
                  <a:gd name="connsiteX5-487" fmla="*/ 5594350 w 5759450"/>
                  <a:gd name="connsiteY5-488" fmla="*/ 273050 h 559049"/>
                  <a:gd name="connsiteX6-489" fmla="*/ 5759450 w 5759450"/>
                  <a:gd name="connsiteY6-490" fmla="*/ 546100 h 559049"/>
                  <a:gd name="connsiteX7-491" fmla="*/ 5251450 w 5759450"/>
                  <a:gd name="connsiteY7-492" fmla="*/ 558800 h 559049"/>
                  <a:gd name="connsiteX8-493" fmla="*/ 919163 w 5759450"/>
                  <a:gd name="connsiteY8-494" fmla="*/ 550068 h 559049"/>
                  <a:gd name="connsiteX9-495" fmla="*/ 661194 w 5759450"/>
                  <a:gd name="connsiteY9-496" fmla="*/ 553244 h 559049"/>
                  <a:gd name="connsiteX10-497" fmla="*/ 0 w 5759450"/>
                  <a:gd name="connsiteY10-498" fmla="*/ 527050 h 559049"/>
                  <a:gd name="connsiteX11-499" fmla="*/ 200025 w 5759450"/>
                  <a:gd name="connsiteY11-500" fmla="*/ 271463 h 559049"/>
                  <a:gd name="connsiteX12-501" fmla="*/ 793 w 5759450"/>
                  <a:gd name="connsiteY12-502" fmla="*/ 7938 h 559049"/>
                  <a:gd name="connsiteX0-503" fmla="*/ 793 w 5759450"/>
                  <a:gd name="connsiteY0-504" fmla="*/ 7938 h 559049"/>
                  <a:gd name="connsiteX1-505" fmla="*/ 374650 w 5759450"/>
                  <a:gd name="connsiteY1-506" fmla="*/ 31750 h 559049"/>
                  <a:gd name="connsiteX2-507" fmla="*/ 916782 w 5759450"/>
                  <a:gd name="connsiteY2-508" fmla="*/ 19050 h 559049"/>
                  <a:gd name="connsiteX3-509" fmla="*/ 4860131 w 5759450"/>
                  <a:gd name="connsiteY3-510" fmla="*/ 30956 h 559049"/>
                  <a:gd name="connsiteX4-511" fmla="*/ 5073650 w 5759450"/>
                  <a:gd name="connsiteY4-512" fmla="*/ 31750 h 559049"/>
                  <a:gd name="connsiteX5-513" fmla="*/ 5759450 w 5759450"/>
                  <a:gd name="connsiteY5-514" fmla="*/ 0 h 559049"/>
                  <a:gd name="connsiteX6-515" fmla="*/ 5594350 w 5759450"/>
                  <a:gd name="connsiteY6-516" fmla="*/ 273050 h 559049"/>
                  <a:gd name="connsiteX7-517" fmla="*/ 5759450 w 5759450"/>
                  <a:gd name="connsiteY7-518" fmla="*/ 546100 h 559049"/>
                  <a:gd name="connsiteX8-519" fmla="*/ 5251450 w 5759450"/>
                  <a:gd name="connsiteY8-520" fmla="*/ 558800 h 559049"/>
                  <a:gd name="connsiteX9-521" fmla="*/ 919163 w 5759450"/>
                  <a:gd name="connsiteY9-522" fmla="*/ 550068 h 559049"/>
                  <a:gd name="connsiteX10-523" fmla="*/ 661194 w 5759450"/>
                  <a:gd name="connsiteY10-524" fmla="*/ 553244 h 559049"/>
                  <a:gd name="connsiteX11-525" fmla="*/ 0 w 5759450"/>
                  <a:gd name="connsiteY11-526" fmla="*/ 527050 h 559049"/>
                  <a:gd name="connsiteX12-527" fmla="*/ 200025 w 5759450"/>
                  <a:gd name="connsiteY12-528" fmla="*/ 271463 h 559049"/>
                  <a:gd name="connsiteX13" fmla="*/ 793 w 5759450"/>
                  <a:gd name="connsiteY13" fmla="*/ 7938 h 559049"/>
                  <a:gd name="connsiteX0-529" fmla="*/ 793 w 5759450"/>
                  <a:gd name="connsiteY0-530" fmla="*/ 7938 h 559049"/>
                  <a:gd name="connsiteX1-531" fmla="*/ 374650 w 5759450"/>
                  <a:gd name="connsiteY1-532" fmla="*/ 31750 h 559049"/>
                  <a:gd name="connsiteX2-533" fmla="*/ 916782 w 5759450"/>
                  <a:gd name="connsiteY2-534" fmla="*/ 19050 h 559049"/>
                  <a:gd name="connsiteX3-535" fmla="*/ 4862512 w 5759450"/>
                  <a:gd name="connsiteY3-536" fmla="*/ 19050 h 559049"/>
                  <a:gd name="connsiteX4-537" fmla="*/ 5073650 w 5759450"/>
                  <a:gd name="connsiteY4-538" fmla="*/ 31750 h 559049"/>
                  <a:gd name="connsiteX5-539" fmla="*/ 5759450 w 5759450"/>
                  <a:gd name="connsiteY5-540" fmla="*/ 0 h 559049"/>
                  <a:gd name="connsiteX6-541" fmla="*/ 5594350 w 5759450"/>
                  <a:gd name="connsiteY6-542" fmla="*/ 273050 h 559049"/>
                  <a:gd name="connsiteX7-543" fmla="*/ 5759450 w 5759450"/>
                  <a:gd name="connsiteY7-544" fmla="*/ 546100 h 559049"/>
                  <a:gd name="connsiteX8-545" fmla="*/ 5251450 w 5759450"/>
                  <a:gd name="connsiteY8-546" fmla="*/ 558800 h 559049"/>
                  <a:gd name="connsiteX9-547" fmla="*/ 919163 w 5759450"/>
                  <a:gd name="connsiteY9-548" fmla="*/ 550068 h 559049"/>
                  <a:gd name="connsiteX10-549" fmla="*/ 661194 w 5759450"/>
                  <a:gd name="connsiteY10-550" fmla="*/ 553244 h 559049"/>
                  <a:gd name="connsiteX11-551" fmla="*/ 0 w 5759450"/>
                  <a:gd name="connsiteY11-552" fmla="*/ 527050 h 559049"/>
                  <a:gd name="connsiteX12-553" fmla="*/ 200025 w 5759450"/>
                  <a:gd name="connsiteY12-554" fmla="*/ 271463 h 559049"/>
                  <a:gd name="connsiteX13-555" fmla="*/ 793 w 5759450"/>
                  <a:gd name="connsiteY13-556" fmla="*/ 7938 h 559049"/>
                  <a:gd name="connsiteX0-557" fmla="*/ 793 w 5759450"/>
                  <a:gd name="connsiteY0-558" fmla="*/ 7938 h 559049"/>
                  <a:gd name="connsiteX1-559" fmla="*/ 374650 w 5759450"/>
                  <a:gd name="connsiteY1-560" fmla="*/ 31750 h 559049"/>
                  <a:gd name="connsiteX2-561" fmla="*/ 916782 w 5759450"/>
                  <a:gd name="connsiteY2-562" fmla="*/ 19050 h 559049"/>
                  <a:gd name="connsiteX3-563" fmla="*/ 4862512 w 5759450"/>
                  <a:gd name="connsiteY3-564" fmla="*/ 19050 h 559049"/>
                  <a:gd name="connsiteX4-565" fmla="*/ 5076032 w 5759450"/>
                  <a:gd name="connsiteY4-566" fmla="*/ 26988 h 559049"/>
                  <a:gd name="connsiteX5-567" fmla="*/ 5759450 w 5759450"/>
                  <a:gd name="connsiteY5-568" fmla="*/ 0 h 559049"/>
                  <a:gd name="connsiteX6-569" fmla="*/ 5594350 w 5759450"/>
                  <a:gd name="connsiteY6-570" fmla="*/ 273050 h 559049"/>
                  <a:gd name="connsiteX7-571" fmla="*/ 5759450 w 5759450"/>
                  <a:gd name="connsiteY7-572" fmla="*/ 546100 h 559049"/>
                  <a:gd name="connsiteX8-573" fmla="*/ 5251450 w 5759450"/>
                  <a:gd name="connsiteY8-574" fmla="*/ 558800 h 559049"/>
                  <a:gd name="connsiteX9-575" fmla="*/ 919163 w 5759450"/>
                  <a:gd name="connsiteY9-576" fmla="*/ 550068 h 559049"/>
                  <a:gd name="connsiteX10-577" fmla="*/ 661194 w 5759450"/>
                  <a:gd name="connsiteY10-578" fmla="*/ 553244 h 559049"/>
                  <a:gd name="connsiteX11-579" fmla="*/ 0 w 5759450"/>
                  <a:gd name="connsiteY11-580" fmla="*/ 527050 h 559049"/>
                  <a:gd name="connsiteX12-581" fmla="*/ 200025 w 5759450"/>
                  <a:gd name="connsiteY12-582" fmla="*/ 271463 h 559049"/>
                  <a:gd name="connsiteX13-583" fmla="*/ 793 w 5759450"/>
                  <a:gd name="connsiteY13-584" fmla="*/ 7938 h 559049"/>
                  <a:gd name="connsiteX0-585" fmla="*/ 793 w 5759450"/>
                  <a:gd name="connsiteY0-586" fmla="*/ 7938 h 559049"/>
                  <a:gd name="connsiteX1-587" fmla="*/ 374650 w 5759450"/>
                  <a:gd name="connsiteY1-588" fmla="*/ 31750 h 559049"/>
                  <a:gd name="connsiteX2-589" fmla="*/ 916782 w 5759450"/>
                  <a:gd name="connsiteY2-590" fmla="*/ 19050 h 559049"/>
                  <a:gd name="connsiteX3-591" fmla="*/ 4862512 w 5759450"/>
                  <a:gd name="connsiteY3-592" fmla="*/ 19050 h 559049"/>
                  <a:gd name="connsiteX4-593" fmla="*/ 5076032 w 5759450"/>
                  <a:gd name="connsiteY4-594" fmla="*/ 26988 h 559049"/>
                  <a:gd name="connsiteX5-595" fmla="*/ 5759450 w 5759450"/>
                  <a:gd name="connsiteY5-596" fmla="*/ 0 h 559049"/>
                  <a:gd name="connsiteX6-597" fmla="*/ 5594350 w 5759450"/>
                  <a:gd name="connsiteY6-598" fmla="*/ 273050 h 559049"/>
                  <a:gd name="connsiteX7-599" fmla="*/ 5759450 w 5759450"/>
                  <a:gd name="connsiteY7-600" fmla="*/ 546100 h 559049"/>
                  <a:gd name="connsiteX8-601" fmla="*/ 5251450 w 5759450"/>
                  <a:gd name="connsiteY8-602" fmla="*/ 558800 h 559049"/>
                  <a:gd name="connsiteX9-603" fmla="*/ 919163 w 5759450"/>
                  <a:gd name="connsiteY9-604" fmla="*/ 550068 h 559049"/>
                  <a:gd name="connsiteX10-605" fmla="*/ 661194 w 5759450"/>
                  <a:gd name="connsiteY10-606" fmla="*/ 553244 h 559049"/>
                  <a:gd name="connsiteX11-607" fmla="*/ 0 w 5759450"/>
                  <a:gd name="connsiteY11-608" fmla="*/ 527050 h 559049"/>
                  <a:gd name="connsiteX12-609" fmla="*/ 200025 w 5759450"/>
                  <a:gd name="connsiteY12-610" fmla="*/ 271463 h 559049"/>
                  <a:gd name="connsiteX13-611" fmla="*/ 793 w 5759450"/>
                  <a:gd name="connsiteY13-612" fmla="*/ 7938 h 559049"/>
                  <a:gd name="connsiteX0-613" fmla="*/ 793 w 5759450"/>
                  <a:gd name="connsiteY0-614" fmla="*/ 7938 h 559049"/>
                  <a:gd name="connsiteX1-615" fmla="*/ 374650 w 5759450"/>
                  <a:gd name="connsiteY1-616" fmla="*/ 31750 h 559049"/>
                  <a:gd name="connsiteX2-617" fmla="*/ 916782 w 5759450"/>
                  <a:gd name="connsiteY2-618" fmla="*/ 19050 h 559049"/>
                  <a:gd name="connsiteX3-619" fmla="*/ 4862512 w 5759450"/>
                  <a:gd name="connsiteY3-620" fmla="*/ 19050 h 559049"/>
                  <a:gd name="connsiteX4-621" fmla="*/ 5076032 w 5759450"/>
                  <a:gd name="connsiteY4-622" fmla="*/ 26988 h 559049"/>
                  <a:gd name="connsiteX5-623" fmla="*/ 5759450 w 5759450"/>
                  <a:gd name="connsiteY5-624" fmla="*/ 0 h 559049"/>
                  <a:gd name="connsiteX6-625" fmla="*/ 5594350 w 5759450"/>
                  <a:gd name="connsiteY6-626" fmla="*/ 273050 h 559049"/>
                  <a:gd name="connsiteX7-627" fmla="*/ 5759450 w 5759450"/>
                  <a:gd name="connsiteY7-628" fmla="*/ 546100 h 559049"/>
                  <a:gd name="connsiteX8-629" fmla="*/ 5251450 w 5759450"/>
                  <a:gd name="connsiteY8-630" fmla="*/ 558800 h 559049"/>
                  <a:gd name="connsiteX9-631" fmla="*/ 919163 w 5759450"/>
                  <a:gd name="connsiteY9-632" fmla="*/ 550068 h 559049"/>
                  <a:gd name="connsiteX10-633" fmla="*/ 661194 w 5759450"/>
                  <a:gd name="connsiteY10-634" fmla="*/ 553244 h 559049"/>
                  <a:gd name="connsiteX11-635" fmla="*/ 0 w 5759450"/>
                  <a:gd name="connsiteY11-636" fmla="*/ 527050 h 559049"/>
                  <a:gd name="connsiteX12-637" fmla="*/ 200025 w 5759450"/>
                  <a:gd name="connsiteY12-638" fmla="*/ 271463 h 559049"/>
                  <a:gd name="connsiteX13-639" fmla="*/ 793 w 5759450"/>
                  <a:gd name="connsiteY13-640" fmla="*/ 7938 h 559049"/>
                  <a:gd name="connsiteX0-641" fmla="*/ 793 w 5759450"/>
                  <a:gd name="connsiteY0-642" fmla="*/ 7938 h 559049"/>
                  <a:gd name="connsiteX1-643" fmla="*/ 374650 w 5759450"/>
                  <a:gd name="connsiteY1-644" fmla="*/ 31750 h 559049"/>
                  <a:gd name="connsiteX2-645" fmla="*/ 916782 w 5759450"/>
                  <a:gd name="connsiteY2-646" fmla="*/ 19050 h 559049"/>
                  <a:gd name="connsiteX3-647" fmla="*/ 4862512 w 5759450"/>
                  <a:gd name="connsiteY3-648" fmla="*/ 19050 h 559049"/>
                  <a:gd name="connsiteX4-649" fmla="*/ 5076032 w 5759450"/>
                  <a:gd name="connsiteY4-650" fmla="*/ 26988 h 559049"/>
                  <a:gd name="connsiteX5-651" fmla="*/ 5759450 w 5759450"/>
                  <a:gd name="connsiteY5-652" fmla="*/ 0 h 559049"/>
                  <a:gd name="connsiteX6-653" fmla="*/ 5594350 w 5759450"/>
                  <a:gd name="connsiteY6-654" fmla="*/ 273050 h 559049"/>
                  <a:gd name="connsiteX7-655" fmla="*/ 5759450 w 5759450"/>
                  <a:gd name="connsiteY7-656" fmla="*/ 546100 h 559049"/>
                  <a:gd name="connsiteX8-657" fmla="*/ 5251450 w 5759450"/>
                  <a:gd name="connsiteY8-658" fmla="*/ 558800 h 559049"/>
                  <a:gd name="connsiteX9-659" fmla="*/ 919163 w 5759450"/>
                  <a:gd name="connsiteY9-660" fmla="*/ 550068 h 559049"/>
                  <a:gd name="connsiteX10-661" fmla="*/ 661194 w 5759450"/>
                  <a:gd name="connsiteY10-662" fmla="*/ 553244 h 559049"/>
                  <a:gd name="connsiteX11-663" fmla="*/ 0 w 5759450"/>
                  <a:gd name="connsiteY11-664" fmla="*/ 527050 h 559049"/>
                  <a:gd name="connsiteX12-665" fmla="*/ 200025 w 5759450"/>
                  <a:gd name="connsiteY12-666" fmla="*/ 271463 h 559049"/>
                  <a:gd name="connsiteX13-667" fmla="*/ 793 w 5759450"/>
                  <a:gd name="connsiteY13-668" fmla="*/ 7938 h 559049"/>
                  <a:gd name="connsiteX0-669" fmla="*/ 793 w 5759450"/>
                  <a:gd name="connsiteY0-670" fmla="*/ 7938 h 559049"/>
                  <a:gd name="connsiteX1-671" fmla="*/ 374650 w 5759450"/>
                  <a:gd name="connsiteY1-672" fmla="*/ 31750 h 559049"/>
                  <a:gd name="connsiteX2-673" fmla="*/ 916782 w 5759450"/>
                  <a:gd name="connsiteY2-674" fmla="*/ 19050 h 559049"/>
                  <a:gd name="connsiteX3-675" fmla="*/ 4862512 w 5759450"/>
                  <a:gd name="connsiteY3-676" fmla="*/ 19050 h 559049"/>
                  <a:gd name="connsiteX4-677" fmla="*/ 5076032 w 5759450"/>
                  <a:gd name="connsiteY4-678" fmla="*/ 26988 h 559049"/>
                  <a:gd name="connsiteX5-679" fmla="*/ 5759450 w 5759450"/>
                  <a:gd name="connsiteY5-680" fmla="*/ 0 h 559049"/>
                  <a:gd name="connsiteX6-681" fmla="*/ 5577681 w 5759450"/>
                  <a:gd name="connsiteY6-682" fmla="*/ 273050 h 559049"/>
                  <a:gd name="connsiteX7-683" fmla="*/ 5759450 w 5759450"/>
                  <a:gd name="connsiteY7-684" fmla="*/ 546100 h 559049"/>
                  <a:gd name="connsiteX8-685" fmla="*/ 5251450 w 5759450"/>
                  <a:gd name="connsiteY8-686" fmla="*/ 558800 h 559049"/>
                  <a:gd name="connsiteX9-687" fmla="*/ 919163 w 5759450"/>
                  <a:gd name="connsiteY9-688" fmla="*/ 550068 h 559049"/>
                  <a:gd name="connsiteX10-689" fmla="*/ 661194 w 5759450"/>
                  <a:gd name="connsiteY10-690" fmla="*/ 553244 h 559049"/>
                  <a:gd name="connsiteX11-691" fmla="*/ 0 w 5759450"/>
                  <a:gd name="connsiteY11-692" fmla="*/ 527050 h 559049"/>
                  <a:gd name="connsiteX12-693" fmla="*/ 200025 w 5759450"/>
                  <a:gd name="connsiteY12-694" fmla="*/ 271463 h 559049"/>
                  <a:gd name="connsiteX13-695" fmla="*/ 793 w 5759450"/>
                  <a:gd name="connsiteY13-696" fmla="*/ 7938 h 559049"/>
                  <a:gd name="connsiteX0-697" fmla="*/ 793 w 5759450"/>
                  <a:gd name="connsiteY0-698" fmla="*/ 7938 h 559049"/>
                  <a:gd name="connsiteX1-699" fmla="*/ 374650 w 5759450"/>
                  <a:gd name="connsiteY1-700" fmla="*/ 31750 h 559049"/>
                  <a:gd name="connsiteX2-701" fmla="*/ 916782 w 5759450"/>
                  <a:gd name="connsiteY2-702" fmla="*/ 19050 h 559049"/>
                  <a:gd name="connsiteX3-703" fmla="*/ 4862512 w 5759450"/>
                  <a:gd name="connsiteY3-704" fmla="*/ 19050 h 559049"/>
                  <a:gd name="connsiteX4-705" fmla="*/ 5076032 w 5759450"/>
                  <a:gd name="connsiteY4-706" fmla="*/ 26988 h 559049"/>
                  <a:gd name="connsiteX5-707" fmla="*/ 5759450 w 5759450"/>
                  <a:gd name="connsiteY5-708" fmla="*/ 0 h 559049"/>
                  <a:gd name="connsiteX6-709" fmla="*/ 5577681 w 5759450"/>
                  <a:gd name="connsiteY6-710" fmla="*/ 273050 h 559049"/>
                  <a:gd name="connsiteX7-711" fmla="*/ 5759450 w 5759450"/>
                  <a:gd name="connsiteY7-712" fmla="*/ 546100 h 559049"/>
                  <a:gd name="connsiteX8-713" fmla="*/ 5251450 w 5759450"/>
                  <a:gd name="connsiteY8-714" fmla="*/ 558800 h 559049"/>
                  <a:gd name="connsiteX9-715" fmla="*/ 919163 w 5759450"/>
                  <a:gd name="connsiteY9-716" fmla="*/ 550068 h 559049"/>
                  <a:gd name="connsiteX10-717" fmla="*/ 661194 w 5759450"/>
                  <a:gd name="connsiteY10-718" fmla="*/ 553244 h 559049"/>
                  <a:gd name="connsiteX11-719" fmla="*/ 0 w 5759450"/>
                  <a:gd name="connsiteY11-720" fmla="*/ 527050 h 559049"/>
                  <a:gd name="connsiteX12-721" fmla="*/ 200025 w 5759450"/>
                  <a:gd name="connsiteY12-722" fmla="*/ 271463 h 559049"/>
                  <a:gd name="connsiteX13-723" fmla="*/ 793 w 5759450"/>
                  <a:gd name="connsiteY13-724" fmla="*/ 7938 h 559049"/>
                  <a:gd name="connsiteX0-725" fmla="*/ 793 w 5759450"/>
                  <a:gd name="connsiteY0-726" fmla="*/ 7938 h 559049"/>
                  <a:gd name="connsiteX1-727" fmla="*/ 374650 w 5759450"/>
                  <a:gd name="connsiteY1-728" fmla="*/ 31750 h 559049"/>
                  <a:gd name="connsiteX2-729" fmla="*/ 916782 w 5759450"/>
                  <a:gd name="connsiteY2-730" fmla="*/ 19050 h 559049"/>
                  <a:gd name="connsiteX3-731" fmla="*/ 4862512 w 5759450"/>
                  <a:gd name="connsiteY3-732" fmla="*/ 19050 h 559049"/>
                  <a:gd name="connsiteX4-733" fmla="*/ 5076032 w 5759450"/>
                  <a:gd name="connsiteY4-734" fmla="*/ 26988 h 559049"/>
                  <a:gd name="connsiteX5-735" fmla="*/ 5759450 w 5759450"/>
                  <a:gd name="connsiteY5-736" fmla="*/ 0 h 559049"/>
                  <a:gd name="connsiteX6-737" fmla="*/ 5577681 w 5759450"/>
                  <a:gd name="connsiteY6-738" fmla="*/ 273050 h 559049"/>
                  <a:gd name="connsiteX7-739" fmla="*/ 5754688 w 5759450"/>
                  <a:gd name="connsiteY7-740" fmla="*/ 517525 h 559049"/>
                  <a:gd name="connsiteX8-741" fmla="*/ 5251450 w 5759450"/>
                  <a:gd name="connsiteY8-742" fmla="*/ 558800 h 559049"/>
                  <a:gd name="connsiteX9-743" fmla="*/ 919163 w 5759450"/>
                  <a:gd name="connsiteY9-744" fmla="*/ 550068 h 559049"/>
                  <a:gd name="connsiteX10-745" fmla="*/ 661194 w 5759450"/>
                  <a:gd name="connsiteY10-746" fmla="*/ 553244 h 559049"/>
                  <a:gd name="connsiteX11-747" fmla="*/ 0 w 5759450"/>
                  <a:gd name="connsiteY11-748" fmla="*/ 527050 h 559049"/>
                  <a:gd name="connsiteX12-749" fmla="*/ 200025 w 5759450"/>
                  <a:gd name="connsiteY12-750" fmla="*/ 271463 h 559049"/>
                  <a:gd name="connsiteX13-751" fmla="*/ 793 w 5759450"/>
                  <a:gd name="connsiteY13-752" fmla="*/ 7938 h 559049"/>
                  <a:gd name="connsiteX0-753" fmla="*/ 793 w 5759450"/>
                  <a:gd name="connsiteY0-754" fmla="*/ 7938 h 559049"/>
                  <a:gd name="connsiteX1-755" fmla="*/ 374650 w 5759450"/>
                  <a:gd name="connsiteY1-756" fmla="*/ 31750 h 559049"/>
                  <a:gd name="connsiteX2-757" fmla="*/ 916782 w 5759450"/>
                  <a:gd name="connsiteY2-758" fmla="*/ 19050 h 559049"/>
                  <a:gd name="connsiteX3-759" fmla="*/ 4862512 w 5759450"/>
                  <a:gd name="connsiteY3-760" fmla="*/ 19050 h 559049"/>
                  <a:gd name="connsiteX4-761" fmla="*/ 5076032 w 5759450"/>
                  <a:gd name="connsiteY4-762" fmla="*/ 26988 h 559049"/>
                  <a:gd name="connsiteX5-763" fmla="*/ 5759450 w 5759450"/>
                  <a:gd name="connsiteY5-764" fmla="*/ 0 h 559049"/>
                  <a:gd name="connsiteX6-765" fmla="*/ 5577681 w 5759450"/>
                  <a:gd name="connsiteY6-766" fmla="*/ 273050 h 559049"/>
                  <a:gd name="connsiteX7-767" fmla="*/ 5754688 w 5759450"/>
                  <a:gd name="connsiteY7-768" fmla="*/ 517525 h 559049"/>
                  <a:gd name="connsiteX8-769" fmla="*/ 5251450 w 5759450"/>
                  <a:gd name="connsiteY8-770" fmla="*/ 558800 h 559049"/>
                  <a:gd name="connsiteX9-771" fmla="*/ 919163 w 5759450"/>
                  <a:gd name="connsiteY9-772" fmla="*/ 550068 h 559049"/>
                  <a:gd name="connsiteX10-773" fmla="*/ 661194 w 5759450"/>
                  <a:gd name="connsiteY10-774" fmla="*/ 553244 h 559049"/>
                  <a:gd name="connsiteX11-775" fmla="*/ 0 w 5759450"/>
                  <a:gd name="connsiteY11-776" fmla="*/ 527050 h 559049"/>
                  <a:gd name="connsiteX12-777" fmla="*/ 200025 w 5759450"/>
                  <a:gd name="connsiteY12-778" fmla="*/ 271463 h 559049"/>
                  <a:gd name="connsiteX13-779" fmla="*/ 793 w 5759450"/>
                  <a:gd name="connsiteY13-780" fmla="*/ 7938 h 559049"/>
                  <a:gd name="connsiteX0-781" fmla="*/ 793 w 5759450"/>
                  <a:gd name="connsiteY0-782" fmla="*/ 7938 h 561529"/>
                  <a:gd name="connsiteX1-783" fmla="*/ 374650 w 5759450"/>
                  <a:gd name="connsiteY1-784" fmla="*/ 31750 h 561529"/>
                  <a:gd name="connsiteX2-785" fmla="*/ 916782 w 5759450"/>
                  <a:gd name="connsiteY2-786" fmla="*/ 19050 h 561529"/>
                  <a:gd name="connsiteX3-787" fmla="*/ 4862512 w 5759450"/>
                  <a:gd name="connsiteY3-788" fmla="*/ 19050 h 561529"/>
                  <a:gd name="connsiteX4-789" fmla="*/ 5076032 w 5759450"/>
                  <a:gd name="connsiteY4-790" fmla="*/ 26988 h 561529"/>
                  <a:gd name="connsiteX5-791" fmla="*/ 5759450 w 5759450"/>
                  <a:gd name="connsiteY5-792" fmla="*/ 0 h 561529"/>
                  <a:gd name="connsiteX6-793" fmla="*/ 5577681 w 5759450"/>
                  <a:gd name="connsiteY6-794" fmla="*/ 273050 h 561529"/>
                  <a:gd name="connsiteX7-795" fmla="*/ 5754688 w 5759450"/>
                  <a:gd name="connsiteY7-796" fmla="*/ 517525 h 561529"/>
                  <a:gd name="connsiteX8-797" fmla="*/ 5251450 w 5759450"/>
                  <a:gd name="connsiteY8-798" fmla="*/ 558800 h 561529"/>
                  <a:gd name="connsiteX9-799" fmla="*/ 919163 w 5759450"/>
                  <a:gd name="connsiteY9-800" fmla="*/ 550068 h 561529"/>
                  <a:gd name="connsiteX10-801" fmla="*/ 661194 w 5759450"/>
                  <a:gd name="connsiteY10-802" fmla="*/ 553244 h 561529"/>
                  <a:gd name="connsiteX11-803" fmla="*/ 0 w 5759450"/>
                  <a:gd name="connsiteY11-804" fmla="*/ 527050 h 561529"/>
                  <a:gd name="connsiteX12-805" fmla="*/ 200025 w 5759450"/>
                  <a:gd name="connsiteY12-806" fmla="*/ 271463 h 561529"/>
                  <a:gd name="connsiteX13-807" fmla="*/ 793 w 5759450"/>
                  <a:gd name="connsiteY13-808" fmla="*/ 7938 h 561529"/>
                  <a:gd name="connsiteX0-809" fmla="*/ 793 w 5759450"/>
                  <a:gd name="connsiteY0-810" fmla="*/ 7938 h 562791"/>
                  <a:gd name="connsiteX1-811" fmla="*/ 374650 w 5759450"/>
                  <a:gd name="connsiteY1-812" fmla="*/ 31750 h 562791"/>
                  <a:gd name="connsiteX2-813" fmla="*/ 916782 w 5759450"/>
                  <a:gd name="connsiteY2-814" fmla="*/ 19050 h 562791"/>
                  <a:gd name="connsiteX3-815" fmla="*/ 4862512 w 5759450"/>
                  <a:gd name="connsiteY3-816" fmla="*/ 19050 h 562791"/>
                  <a:gd name="connsiteX4-817" fmla="*/ 5076032 w 5759450"/>
                  <a:gd name="connsiteY4-818" fmla="*/ 26988 h 562791"/>
                  <a:gd name="connsiteX5-819" fmla="*/ 5759450 w 5759450"/>
                  <a:gd name="connsiteY5-820" fmla="*/ 0 h 562791"/>
                  <a:gd name="connsiteX6-821" fmla="*/ 5577681 w 5759450"/>
                  <a:gd name="connsiteY6-822" fmla="*/ 273050 h 562791"/>
                  <a:gd name="connsiteX7-823" fmla="*/ 5754688 w 5759450"/>
                  <a:gd name="connsiteY7-824" fmla="*/ 517525 h 562791"/>
                  <a:gd name="connsiteX8-825" fmla="*/ 5251450 w 5759450"/>
                  <a:gd name="connsiteY8-826" fmla="*/ 558800 h 562791"/>
                  <a:gd name="connsiteX9-827" fmla="*/ 919163 w 5759450"/>
                  <a:gd name="connsiteY9-828" fmla="*/ 550068 h 562791"/>
                  <a:gd name="connsiteX10-829" fmla="*/ 661194 w 5759450"/>
                  <a:gd name="connsiteY10-830" fmla="*/ 553244 h 562791"/>
                  <a:gd name="connsiteX11-831" fmla="*/ 0 w 5759450"/>
                  <a:gd name="connsiteY11-832" fmla="*/ 527050 h 562791"/>
                  <a:gd name="connsiteX12-833" fmla="*/ 200025 w 5759450"/>
                  <a:gd name="connsiteY12-834" fmla="*/ 271463 h 562791"/>
                  <a:gd name="connsiteX13-835" fmla="*/ 793 w 5759450"/>
                  <a:gd name="connsiteY13-836" fmla="*/ 7938 h 562791"/>
                  <a:gd name="connsiteX0-837" fmla="*/ 793 w 5761832"/>
                  <a:gd name="connsiteY0-838" fmla="*/ 7938 h 563259"/>
                  <a:gd name="connsiteX1-839" fmla="*/ 374650 w 5761832"/>
                  <a:gd name="connsiteY1-840" fmla="*/ 31750 h 563259"/>
                  <a:gd name="connsiteX2-841" fmla="*/ 916782 w 5761832"/>
                  <a:gd name="connsiteY2-842" fmla="*/ 19050 h 563259"/>
                  <a:gd name="connsiteX3-843" fmla="*/ 4862512 w 5761832"/>
                  <a:gd name="connsiteY3-844" fmla="*/ 19050 h 563259"/>
                  <a:gd name="connsiteX4-845" fmla="*/ 5076032 w 5761832"/>
                  <a:gd name="connsiteY4-846" fmla="*/ 26988 h 563259"/>
                  <a:gd name="connsiteX5-847" fmla="*/ 5759450 w 5761832"/>
                  <a:gd name="connsiteY5-848" fmla="*/ 0 h 563259"/>
                  <a:gd name="connsiteX6-849" fmla="*/ 5577681 w 5761832"/>
                  <a:gd name="connsiteY6-850" fmla="*/ 273050 h 563259"/>
                  <a:gd name="connsiteX7-851" fmla="*/ 5761832 w 5761832"/>
                  <a:gd name="connsiteY7-852" fmla="*/ 522287 h 563259"/>
                  <a:gd name="connsiteX8-853" fmla="*/ 5251450 w 5761832"/>
                  <a:gd name="connsiteY8-854" fmla="*/ 558800 h 563259"/>
                  <a:gd name="connsiteX9-855" fmla="*/ 919163 w 5761832"/>
                  <a:gd name="connsiteY9-856" fmla="*/ 550068 h 563259"/>
                  <a:gd name="connsiteX10-857" fmla="*/ 661194 w 5761832"/>
                  <a:gd name="connsiteY10-858" fmla="*/ 553244 h 563259"/>
                  <a:gd name="connsiteX11-859" fmla="*/ 0 w 5761832"/>
                  <a:gd name="connsiteY11-860" fmla="*/ 527050 h 563259"/>
                  <a:gd name="connsiteX12-861" fmla="*/ 200025 w 5761832"/>
                  <a:gd name="connsiteY12-862" fmla="*/ 271463 h 563259"/>
                  <a:gd name="connsiteX13-863" fmla="*/ 793 w 5761832"/>
                  <a:gd name="connsiteY13-864" fmla="*/ 7938 h 563259"/>
                  <a:gd name="connsiteX0-865" fmla="*/ 793 w 5761832"/>
                  <a:gd name="connsiteY0-866" fmla="*/ 7938 h 563781"/>
                  <a:gd name="connsiteX1-867" fmla="*/ 374650 w 5761832"/>
                  <a:gd name="connsiteY1-868" fmla="*/ 31750 h 563781"/>
                  <a:gd name="connsiteX2-869" fmla="*/ 916782 w 5761832"/>
                  <a:gd name="connsiteY2-870" fmla="*/ 19050 h 563781"/>
                  <a:gd name="connsiteX3-871" fmla="*/ 4862512 w 5761832"/>
                  <a:gd name="connsiteY3-872" fmla="*/ 19050 h 563781"/>
                  <a:gd name="connsiteX4-873" fmla="*/ 5076032 w 5761832"/>
                  <a:gd name="connsiteY4-874" fmla="*/ 26988 h 563781"/>
                  <a:gd name="connsiteX5-875" fmla="*/ 5759450 w 5761832"/>
                  <a:gd name="connsiteY5-876" fmla="*/ 0 h 563781"/>
                  <a:gd name="connsiteX6-877" fmla="*/ 5577681 w 5761832"/>
                  <a:gd name="connsiteY6-878" fmla="*/ 273050 h 563781"/>
                  <a:gd name="connsiteX7-879" fmla="*/ 5761832 w 5761832"/>
                  <a:gd name="connsiteY7-880" fmla="*/ 522287 h 563781"/>
                  <a:gd name="connsiteX8-881" fmla="*/ 5251450 w 5761832"/>
                  <a:gd name="connsiteY8-882" fmla="*/ 558800 h 563781"/>
                  <a:gd name="connsiteX9-883" fmla="*/ 919163 w 5761832"/>
                  <a:gd name="connsiteY9-884" fmla="*/ 550068 h 563781"/>
                  <a:gd name="connsiteX10-885" fmla="*/ 661194 w 5761832"/>
                  <a:gd name="connsiteY10-886" fmla="*/ 553244 h 563781"/>
                  <a:gd name="connsiteX11-887" fmla="*/ 0 w 5761832"/>
                  <a:gd name="connsiteY11-888" fmla="*/ 527050 h 563781"/>
                  <a:gd name="connsiteX12-889" fmla="*/ 200025 w 5761832"/>
                  <a:gd name="connsiteY12-890" fmla="*/ 271463 h 563781"/>
                  <a:gd name="connsiteX13-891" fmla="*/ 793 w 5761832"/>
                  <a:gd name="connsiteY13-892" fmla="*/ 7938 h 563781"/>
                  <a:gd name="connsiteX0-893" fmla="*/ 793 w 5761832"/>
                  <a:gd name="connsiteY0-894" fmla="*/ 7938 h 559049"/>
                  <a:gd name="connsiteX1-895" fmla="*/ 374650 w 5761832"/>
                  <a:gd name="connsiteY1-896" fmla="*/ 31750 h 559049"/>
                  <a:gd name="connsiteX2-897" fmla="*/ 916782 w 5761832"/>
                  <a:gd name="connsiteY2-898" fmla="*/ 19050 h 559049"/>
                  <a:gd name="connsiteX3-899" fmla="*/ 4862512 w 5761832"/>
                  <a:gd name="connsiteY3-900" fmla="*/ 19050 h 559049"/>
                  <a:gd name="connsiteX4-901" fmla="*/ 5076032 w 5761832"/>
                  <a:gd name="connsiteY4-902" fmla="*/ 26988 h 559049"/>
                  <a:gd name="connsiteX5-903" fmla="*/ 5759450 w 5761832"/>
                  <a:gd name="connsiteY5-904" fmla="*/ 0 h 559049"/>
                  <a:gd name="connsiteX6-905" fmla="*/ 5577681 w 5761832"/>
                  <a:gd name="connsiteY6-906" fmla="*/ 273050 h 559049"/>
                  <a:gd name="connsiteX7-907" fmla="*/ 5761832 w 5761832"/>
                  <a:gd name="connsiteY7-908" fmla="*/ 522287 h 559049"/>
                  <a:gd name="connsiteX8-909" fmla="*/ 5251450 w 5761832"/>
                  <a:gd name="connsiteY8-910" fmla="*/ 558800 h 559049"/>
                  <a:gd name="connsiteX9-911" fmla="*/ 919163 w 5761832"/>
                  <a:gd name="connsiteY9-912" fmla="*/ 550068 h 559049"/>
                  <a:gd name="connsiteX10-913" fmla="*/ 661194 w 5761832"/>
                  <a:gd name="connsiteY10-914" fmla="*/ 553244 h 559049"/>
                  <a:gd name="connsiteX11-915" fmla="*/ 0 w 5761832"/>
                  <a:gd name="connsiteY11-916" fmla="*/ 527050 h 559049"/>
                  <a:gd name="connsiteX12-917" fmla="*/ 200025 w 5761832"/>
                  <a:gd name="connsiteY12-918" fmla="*/ 271463 h 559049"/>
                  <a:gd name="connsiteX13-919" fmla="*/ 793 w 5761832"/>
                  <a:gd name="connsiteY13-920" fmla="*/ 7938 h 559049"/>
                  <a:gd name="connsiteX0-921" fmla="*/ 793 w 5761832"/>
                  <a:gd name="connsiteY0-922" fmla="*/ 7938 h 559049"/>
                  <a:gd name="connsiteX1-923" fmla="*/ 374650 w 5761832"/>
                  <a:gd name="connsiteY1-924" fmla="*/ 31750 h 559049"/>
                  <a:gd name="connsiteX2-925" fmla="*/ 916782 w 5761832"/>
                  <a:gd name="connsiteY2-926" fmla="*/ 19050 h 559049"/>
                  <a:gd name="connsiteX3-927" fmla="*/ 945507 w 5761832"/>
                  <a:gd name="connsiteY3-928" fmla="*/ 20131 h 559049"/>
                  <a:gd name="connsiteX4-929" fmla="*/ 4862512 w 5761832"/>
                  <a:gd name="connsiteY4-930" fmla="*/ 19050 h 559049"/>
                  <a:gd name="connsiteX5-931" fmla="*/ 5076032 w 5761832"/>
                  <a:gd name="connsiteY5-932" fmla="*/ 26988 h 559049"/>
                  <a:gd name="connsiteX6-933" fmla="*/ 5759450 w 5761832"/>
                  <a:gd name="connsiteY6-934" fmla="*/ 0 h 559049"/>
                  <a:gd name="connsiteX7-935" fmla="*/ 5577681 w 5761832"/>
                  <a:gd name="connsiteY7-936" fmla="*/ 273050 h 559049"/>
                  <a:gd name="connsiteX8-937" fmla="*/ 5761832 w 5761832"/>
                  <a:gd name="connsiteY8-938" fmla="*/ 522287 h 559049"/>
                  <a:gd name="connsiteX9-939" fmla="*/ 5251450 w 5761832"/>
                  <a:gd name="connsiteY9-940" fmla="*/ 558800 h 559049"/>
                  <a:gd name="connsiteX10-941" fmla="*/ 919163 w 5761832"/>
                  <a:gd name="connsiteY10-942" fmla="*/ 550068 h 559049"/>
                  <a:gd name="connsiteX11-943" fmla="*/ 661194 w 5761832"/>
                  <a:gd name="connsiteY11-944" fmla="*/ 553244 h 559049"/>
                  <a:gd name="connsiteX12-945" fmla="*/ 0 w 5761832"/>
                  <a:gd name="connsiteY12-946" fmla="*/ 527050 h 559049"/>
                  <a:gd name="connsiteX13-947" fmla="*/ 200025 w 5761832"/>
                  <a:gd name="connsiteY13-948" fmla="*/ 271463 h 559049"/>
                  <a:gd name="connsiteX14" fmla="*/ 793 w 5761832"/>
                  <a:gd name="connsiteY14" fmla="*/ 7938 h 559049"/>
                  <a:gd name="connsiteX0-949" fmla="*/ 793 w 5761832"/>
                  <a:gd name="connsiteY0-950" fmla="*/ 7938 h 559049"/>
                  <a:gd name="connsiteX1-951" fmla="*/ 374650 w 5761832"/>
                  <a:gd name="connsiteY1-952" fmla="*/ 31750 h 559049"/>
                  <a:gd name="connsiteX2-953" fmla="*/ 916782 w 5761832"/>
                  <a:gd name="connsiteY2-954" fmla="*/ 19050 h 559049"/>
                  <a:gd name="connsiteX3-955" fmla="*/ 945507 w 5761832"/>
                  <a:gd name="connsiteY3-956" fmla="*/ 20131 h 559049"/>
                  <a:gd name="connsiteX4-957" fmla="*/ 4862512 w 5761832"/>
                  <a:gd name="connsiteY4-958" fmla="*/ 19050 h 559049"/>
                  <a:gd name="connsiteX5-959" fmla="*/ 5076032 w 5761832"/>
                  <a:gd name="connsiteY5-960" fmla="*/ 26988 h 559049"/>
                  <a:gd name="connsiteX6-961" fmla="*/ 5759450 w 5761832"/>
                  <a:gd name="connsiteY6-962" fmla="*/ 0 h 559049"/>
                  <a:gd name="connsiteX7-963" fmla="*/ 5577681 w 5761832"/>
                  <a:gd name="connsiteY7-964" fmla="*/ 273050 h 559049"/>
                  <a:gd name="connsiteX8-965" fmla="*/ 5761832 w 5761832"/>
                  <a:gd name="connsiteY8-966" fmla="*/ 522287 h 559049"/>
                  <a:gd name="connsiteX9-967" fmla="*/ 5251450 w 5761832"/>
                  <a:gd name="connsiteY9-968" fmla="*/ 558800 h 559049"/>
                  <a:gd name="connsiteX10-969" fmla="*/ 952905 w 5761832"/>
                  <a:gd name="connsiteY10-970" fmla="*/ 546396 h 559049"/>
                  <a:gd name="connsiteX11-971" fmla="*/ 919163 w 5761832"/>
                  <a:gd name="connsiteY11-972" fmla="*/ 550068 h 559049"/>
                  <a:gd name="connsiteX12-973" fmla="*/ 661194 w 5761832"/>
                  <a:gd name="connsiteY12-974" fmla="*/ 553244 h 559049"/>
                  <a:gd name="connsiteX13-975" fmla="*/ 0 w 5761832"/>
                  <a:gd name="connsiteY13-976" fmla="*/ 527050 h 559049"/>
                  <a:gd name="connsiteX14-977" fmla="*/ 200025 w 5761832"/>
                  <a:gd name="connsiteY14-978" fmla="*/ 271463 h 559049"/>
                  <a:gd name="connsiteX15" fmla="*/ 793 w 5761832"/>
                  <a:gd name="connsiteY15" fmla="*/ 7938 h 559049"/>
                  <a:gd name="connsiteX0-979" fmla="*/ 793 w 5835542"/>
                  <a:gd name="connsiteY0-980" fmla="*/ 7938 h 559049"/>
                  <a:gd name="connsiteX1-981" fmla="*/ 374650 w 5835542"/>
                  <a:gd name="connsiteY1-982" fmla="*/ 31750 h 559049"/>
                  <a:gd name="connsiteX2-983" fmla="*/ 916782 w 5835542"/>
                  <a:gd name="connsiteY2-984" fmla="*/ 19050 h 559049"/>
                  <a:gd name="connsiteX3-985" fmla="*/ 945507 w 5835542"/>
                  <a:gd name="connsiteY3-986" fmla="*/ 20131 h 559049"/>
                  <a:gd name="connsiteX4-987" fmla="*/ 4862512 w 5835542"/>
                  <a:gd name="connsiteY4-988" fmla="*/ 19050 h 559049"/>
                  <a:gd name="connsiteX5-989" fmla="*/ 5076032 w 5835542"/>
                  <a:gd name="connsiteY5-990" fmla="*/ 26988 h 559049"/>
                  <a:gd name="connsiteX6-991" fmla="*/ 5759450 w 5835542"/>
                  <a:gd name="connsiteY6-992" fmla="*/ 0 h 559049"/>
                  <a:gd name="connsiteX7-993" fmla="*/ 5761832 w 5835542"/>
                  <a:gd name="connsiteY7-994" fmla="*/ 522287 h 559049"/>
                  <a:gd name="connsiteX8-995" fmla="*/ 5251450 w 5835542"/>
                  <a:gd name="connsiteY8-996" fmla="*/ 558800 h 559049"/>
                  <a:gd name="connsiteX9-997" fmla="*/ 952905 w 5835542"/>
                  <a:gd name="connsiteY9-998" fmla="*/ 546396 h 559049"/>
                  <a:gd name="connsiteX10-999" fmla="*/ 919163 w 5835542"/>
                  <a:gd name="connsiteY10-1000" fmla="*/ 550068 h 559049"/>
                  <a:gd name="connsiteX11-1001" fmla="*/ 661194 w 5835542"/>
                  <a:gd name="connsiteY11-1002" fmla="*/ 553244 h 559049"/>
                  <a:gd name="connsiteX12-1003" fmla="*/ 0 w 5835542"/>
                  <a:gd name="connsiteY12-1004" fmla="*/ 527050 h 559049"/>
                  <a:gd name="connsiteX13-1005" fmla="*/ 200025 w 5835542"/>
                  <a:gd name="connsiteY13-1006" fmla="*/ 271463 h 559049"/>
                  <a:gd name="connsiteX14-1007" fmla="*/ 793 w 5835542"/>
                  <a:gd name="connsiteY14-1008" fmla="*/ 7938 h 559049"/>
                  <a:gd name="connsiteX0-1009" fmla="*/ 793 w 5761832"/>
                  <a:gd name="connsiteY0-1010" fmla="*/ 0 h 551111"/>
                  <a:gd name="connsiteX1-1011" fmla="*/ 374650 w 5761832"/>
                  <a:gd name="connsiteY1-1012" fmla="*/ 23812 h 551111"/>
                  <a:gd name="connsiteX2-1013" fmla="*/ 916782 w 5761832"/>
                  <a:gd name="connsiteY2-1014" fmla="*/ 11112 h 551111"/>
                  <a:gd name="connsiteX3-1015" fmla="*/ 945507 w 5761832"/>
                  <a:gd name="connsiteY3-1016" fmla="*/ 12193 h 551111"/>
                  <a:gd name="connsiteX4-1017" fmla="*/ 4862512 w 5761832"/>
                  <a:gd name="connsiteY4-1018" fmla="*/ 11112 h 551111"/>
                  <a:gd name="connsiteX5-1019" fmla="*/ 5076032 w 5761832"/>
                  <a:gd name="connsiteY5-1020" fmla="*/ 19050 h 551111"/>
                  <a:gd name="connsiteX6-1021" fmla="*/ 5761832 w 5761832"/>
                  <a:gd name="connsiteY6-1022" fmla="*/ 514349 h 551111"/>
                  <a:gd name="connsiteX7-1023" fmla="*/ 5251450 w 5761832"/>
                  <a:gd name="connsiteY7-1024" fmla="*/ 550862 h 551111"/>
                  <a:gd name="connsiteX8-1025" fmla="*/ 952905 w 5761832"/>
                  <a:gd name="connsiteY8-1026" fmla="*/ 538458 h 551111"/>
                  <a:gd name="connsiteX9-1027" fmla="*/ 919163 w 5761832"/>
                  <a:gd name="connsiteY9-1028" fmla="*/ 542130 h 551111"/>
                  <a:gd name="connsiteX10-1029" fmla="*/ 661194 w 5761832"/>
                  <a:gd name="connsiteY10-1030" fmla="*/ 545306 h 551111"/>
                  <a:gd name="connsiteX11-1031" fmla="*/ 0 w 5761832"/>
                  <a:gd name="connsiteY11-1032" fmla="*/ 519112 h 551111"/>
                  <a:gd name="connsiteX12-1033" fmla="*/ 200025 w 5761832"/>
                  <a:gd name="connsiteY12-1034" fmla="*/ 263525 h 551111"/>
                  <a:gd name="connsiteX13-1035" fmla="*/ 793 w 5761832"/>
                  <a:gd name="connsiteY13-1036" fmla="*/ 0 h 551111"/>
                  <a:gd name="connsiteX0-1037" fmla="*/ 793 w 5528877"/>
                  <a:gd name="connsiteY0-1038" fmla="*/ 0 h 551111"/>
                  <a:gd name="connsiteX1-1039" fmla="*/ 374650 w 5528877"/>
                  <a:gd name="connsiteY1-1040" fmla="*/ 23812 h 551111"/>
                  <a:gd name="connsiteX2-1041" fmla="*/ 916782 w 5528877"/>
                  <a:gd name="connsiteY2-1042" fmla="*/ 11112 h 551111"/>
                  <a:gd name="connsiteX3-1043" fmla="*/ 945507 w 5528877"/>
                  <a:gd name="connsiteY3-1044" fmla="*/ 12193 h 551111"/>
                  <a:gd name="connsiteX4-1045" fmla="*/ 4862512 w 5528877"/>
                  <a:gd name="connsiteY4-1046" fmla="*/ 11112 h 551111"/>
                  <a:gd name="connsiteX5-1047" fmla="*/ 5076032 w 5528877"/>
                  <a:gd name="connsiteY5-1048" fmla="*/ 19050 h 551111"/>
                  <a:gd name="connsiteX6-1049" fmla="*/ 5251450 w 5528877"/>
                  <a:gd name="connsiteY6-1050" fmla="*/ 550862 h 551111"/>
                  <a:gd name="connsiteX7-1051" fmla="*/ 952905 w 5528877"/>
                  <a:gd name="connsiteY7-1052" fmla="*/ 538458 h 551111"/>
                  <a:gd name="connsiteX8-1053" fmla="*/ 919163 w 5528877"/>
                  <a:gd name="connsiteY8-1054" fmla="*/ 542130 h 551111"/>
                  <a:gd name="connsiteX9-1055" fmla="*/ 661194 w 5528877"/>
                  <a:gd name="connsiteY9-1056" fmla="*/ 545306 h 551111"/>
                  <a:gd name="connsiteX10-1057" fmla="*/ 0 w 5528877"/>
                  <a:gd name="connsiteY10-1058" fmla="*/ 519112 h 551111"/>
                  <a:gd name="connsiteX11-1059" fmla="*/ 200025 w 5528877"/>
                  <a:gd name="connsiteY11-1060" fmla="*/ 263525 h 551111"/>
                  <a:gd name="connsiteX12-1061" fmla="*/ 793 w 5528877"/>
                  <a:gd name="connsiteY12-1062" fmla="*/ 0 h 551111"/>
                  <a:gd name="connsiteX0-1063" fmla="*/ 793 w 5528877"/>
                  <a:gd name="connsiteY0-1064" fmla="*/ 0 h 551111"/>
                  <a:gd name="connsiteX1-1065" fmla="*/ 374650 w 5528877"/>
                  <a:gd name="connsiteY1-1066" fmla="*/ 23812 h 551111"/>
                  <a:gd name="connsiteX2-1067" fmla="*/ 916782 w 5528877"/>
                  <a:gd name="connsiteY2-1068" fmla="*/ 11112 h 551111"/>
                  <a:gd name="connsiteX3-1069" fmla="*/ 945507 w 5528877"/>
                  <a:gd name="connsiteY3-1070" fmla="*/ 12193 h 551111"/>
                  <a:gd name="connsiteX4-1071" fmla="*/ 5076032 w 5528877"/>
                  <a:gd name="connsiteY4-1072" fmla="*/ 19050 h 551111"/>
                  <a:gd name="connsiteX5-1073" fmla="*/ 5251450 w 5528877"/>
                  <a:gd name="connsiteY5-1074" fmla="*/ 550862 h 551111"/>
                  <a:gd name="connsiteX6-1075" fmla="*/ 952905 w 5528877"/>
                  <a:gd name="connsiteY6-1076" fmla="*/ 538458 h 551111"/>
                  <a:gd name="connsiteX7-1077" fmla="*/ 919163 w 5528877"/>
                  <a:gd name="connsiteY7-1078" fmla="*/ 542130 h 551111"/>
                  <a:gd name="connsiteX8-1079" fmla="*/ 661194 w 5528877"/>
                  <a:gd name="connsiteY8-1080" fmla="*/ 545306 h 551111"/>
                  <a:gd name="connsiteX9-1081" fmla="*/ 0 w 5528877"/>
                  <a:gd name="connsiteY9-1082" fmla="*/ 519112 h 551111"/>
                  <a:gd name="connsiteX10-1083" fmla="*/ 200025 w 5528877"/>
                  <a:gd name="connsiteY10-1084" fmla="*/ 263525 h 551111"/>
                  <a:gd name="connsiteX11-1085" fmla="*/ 793 w 5528877"/>
                  <a:gd name="connsiteY11-1086" fmla="*/ 0 h 551111"/>
                  <a:gd name="connsiteX0-1087" fmla="*/ 793 w 5251450"/>
                  <a:gd name="connsiteY0-1088" fmla="*/ 0 h 551111"/>
                  <a:gd name="connsiteX1-1089" fmla="*/ 374650 w 5251450"/>
                  <a:gd name="connsiteY1-1090" fmla="*/ 23812 h 551111"/>
                  <a:gd name="connsiteX2-1091" fmla="*/ 916782 w 5251450"/>
                  <a:gd name="connsiteY2-1092" fmla="*/ 11112 h 551111"/>
                  <a:gd name="connsiteX3-1093" fmla="*/ 945507 w 5251450"/>
                  <a:gd name="connsiteY3-1094" fmla="*/ 12193 h 551111"/>
                  <a:gd name="connsiteX4-1095" fmla="*/ 5251450 w 5251450"/>
                  <a:gd name="connsiteY4-1096" fmla="*/ 550862 h 551111"/>
                  <a:gd name="connsiteX5-1097" fmla="*/ 952905 w 5251450"/>
                  <a:gd name="connsiteY5-1098" fmla="*/ 538458 h 551111"/>
                  <a:gd name="connsiteX6-1099" fmla="*/ 919163 w 5251450"/>
                  <a:gd name="connsiteY6-1100" fmla="*/ 542130 h 551111"/>
                  <a:gd name="connsiteX7-1101" fmla="*/ 661194 w 5251450"/>
                  <a:gd name="connsiteY7-1102" fmla="*/ 545306 h 551111"/>
                  <a:gd name="connsiteX8-1103" fmla="*/ 0 w 5251450"/>
                  <a:gd name="connsiteY8-1104" fmla="*/ 519112 h 551111"/>
                  <a:gd name="connsiteX9-1105" fmla="*/ 200025 w 5251450"/>
                  <a:gd name="connsiteY9-1106" fmla="*/ 263525 h 551111"/>
                  <a:gd name="connsiteX10-1107" fmla="*/ 793 w 5251450"/>
                  <a:gd name="connsiteY10-1108" fmla="*/ 0 h 551111"/>
                  <a:gd name="connsiteX0-1109" fmla="*/ 793 w 952905"/>
                  <a:gd name="connsiteY0-1110" fmla="*/ 0 h 551111"/>
                  <a:gd name="connsiteX1-1111" fmla="*/ 374650 w 952905"/>
                  <a:gd name="connsiteY1-1112" fmla="*/ 23812 h 551111"/>
                  <a:gd name="connsiteX2-1113" fmla="*/ 916782 w 952905"/>
                  <a:gd name="connsiteY2-1114" fmla="*/ 11112 h 551111"/>
                  <a:gd name="connsiteX3-1115" fmla="*/ 945507 w 952905"/>
                  <a:gd name="connsiteY3-1116" fmla="*/ 12193 h 551111"/>
                  <a:gd name="connsiteX4-1117" fmla="*/ 952905 w 952905"/>
                  <a:gd name="connsiteY4-1118" fmla="*/ 538458 h 551111"/>
                  <a:gd name="connsiteX5-1119" fmla="*/ 919163 w 952905"/>
                  <a:gd name="connsiteY5-1120" fmla="*/ 542130 h 551111"/>
                  <a:gd name="connsiteX6-1121" fmla="*/ 661194 w 952905"/>
                  <a:gd name="connsiteY6-1122" fmla="*/ 545306 h 551111"/>
                  <a:gd name="connsiteX7-1123" fmla="*/ 0 w 952905"/>
                  <a:gd name="connsiteY7-1124" fmla="*/ 519112 h 551111"/>
                  <a:gd name="connsiteX8-1125" fmla="*/ 200025 w 952905"/>
                  <a:gd name="connsiteY8-1126" fmla="*/ 263525 h 551111"/>
                  <a:gd name="connsiteX9-1127" fmla="*/ 793 w 952905"/>
                  <a:gd name="connsiteY9-1128" fmla="*/ 0 h 5511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cap="flat" cmpd="sng" algn="ctr">
                <a:solidFill>
                  <a:srgbClr val="CBF34B"/>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nvGrpSpPr>
            <p:cNvPr id="81" name="Group 13">
              <a:extLst>
                <a:ext uri="{FF2B5EF4-FFF2-40B4-BE49-F238E27FC236}">
                  <a16:creationId xmlns:a16="http://schemas.microsoft.com/office/drawing/2014/main" id="{249DC511-18FE-4CD3-C5CC-56394CF8D43A}"/>
                </a:ext>
              </a:extLst>
            </p:cNvPr>
            <p:cNvGrpSpPr/>
            <p:nvPr/>
          </p:nvGrpSpPr>
          <p:grpSpPr bwMode="auto">
            <a:xfrm>
              <a:off x="3702051" y="3732214"/>
              <a:ext cx="4651375" cy="1239837"/>
              <a:chOff x="2530645" y="3933371"/>
              <a:chExt cx="4651820" cy="1238901"/>
            </a:xfrm>
          </p:grpSpPr>
          <p:pic>
            <p:nvPicPr>
              <p:cNvPr id="93" name="Picture 4" descr="C:\Users\dell\Desktop\Icon sale page\Icon tĩnh\200wide.jpg">
                <a:extLst>
                  <a:ext uri="{FF2B5EF4-FFF2-40B4-BE49-F238E27FC236}">
                    <a16:creationId xmlns:a16="http://schemas.microsoft.com/office/drawing/2014/main" id="{509AC3E4-6928-328E-E17E-3CAD31FDF55E}"/>
                  </a:ext>
                </a:extLst>
              </p:cNvPr>
              <p:cNvPicPr>
                <a:picLocks noChangeAspect="1" noChangeArrowheads="1"/>
              </p:cNvPicPr>
              <p:nvPr/>
            </p:nvPicPr>
            <p:blipFill>
              <a:blip r:embed="rId3"/>
              <a:srcRect l="14159"/>
              <a:stretch>
                <a:fillRect/>
              </a:stretch>
            </p:blipFill>
            <p:spPr bwMode="auto">
              <a:xfrm flipH="1">
                <a:off x="2656682" y="4926180"/>
                <a:ext cx="3744118" cy="246092"/>
              </a:xfrm>
              <a:prstGeom prst="rect">
                <a:avLst/>
              </a:prstGeom>
              <a:noFill/>
              <a:ln w="9525">
                <a:noFill/>
                <a:miter lim="800000"/>
                <a:headEnd/>
                <a:tailEnd/>
              </a:ln>
            </p:spPr>
          </p:pic>
          <p:grpSp>
            <p:nvGrpSpPr>
              <p:cNvPr id="99" name="Group 15">
                <a:extLst>
                  <a:ext uri="{FF2B5EF4-FFF2-40B4-BE49-F238E27FC236}">
                    <a16:creationId xmlns:a16="http://schemas.microsoft.com/office/drawing/2014/main" id="{332793A1-AD9D-BEBB-5AE5-2D6949A92442}"/>
                  </a:ext>
                </a:extLst>
              </p:cNvPr>
              <p:cNvGrpSpPr/>
              <p:nvPr/>
            </p:nvGrpSpPr>
            <p:grpSpPr bwMode="auto">
              <a:xfrm>
                <a:off x="2530645" y="3933371"/>
                <a:ext cx="4651820" cy="1011238"/>
                <a:chOff x="2671148" y="1311915"/>
                <a:chExt cx="3938587" cy="1011238"/>
              </a:xfrm>
            </p:grpSpPr>
            <p:pic>
              <p:nvPicPr>
                <p:cNvPr id="100" name="Picture 3">
                  <a:extLst>
                    <a:ext uri="{FF2B5EF4-FFF2-40B4-BE49-F238E27FC236}">
                      <a16:creationId xmlns:a16="http://schemas.microsoft.com/office/drawing/2014/main" id="{92D7FB28-BEB9-CA87-92C2-87F3CE989AE0}"/>
                    </a:ext>
                  </a:extLst>
                </p:cNvPr>
                <p:cNvPicPr>
                  <a:picLocks noChangeAspect="1" noChangeArrowheads="1"/>
                </p:cNvPicPr>
                <p:nvPr/>
              </p:nvPicPr>
              <p:blipFill>
                <a:blip r:embed="rId5"/>
                <a:srcRect/>
                <a:stretch>
                  <a:fillRect/>
                </a:stretch>
              </p:blipFill>
              <p:spPr bwMode="auto">
                <a:xfrm>
                  <a:off x="2671148" y="1311915"/>
                  <a:ext cx="3938587" cy="1011238"/>
                </a:xfrm>
                <a:prstGeom prst="rect">
                  <a:avLst/>
                </a:prstGeom>
                <a:noFill/>
                <a:ln w="9525">
                  <a:noFill/>
                  <a:miter lim="800000"/>
                  <a:headEnd/>
                  <a:tailEnd/>
                </a:ln>
                <a:effectLst/>
              </p:spPr>
            </p:pic>
            <p:sp>
              <p:nvSpPr>
                <p:cNvPr id="101" name="Rounded Rectangle 76">
                  <a:extLst>
                    <a:ext uri="{FF2B5EF4-FFF2-40B4-BE49-F238E27FC236}">
                      <a16:creationId xmlns:a16="http://schemas.microsoft.com/office/drawing/2014/main" id="{DFCE48F5-C9EE-F622-8D75-E86DA301C0E2}"/>
                    </a:ext>
                  </a:extLst>
                </p:cNvPr>
                <p:cNvSpPr/>
                <p:nvPr/>
              </p:nvSpPr>
              <p:spPr>
                <a:xfrm>
                  <a:off x="2762555" y="1386471"/>
                  <a:ext cx="3777280" cy="861362"/>
                </a:xfrm>
                <a:prstGeom prst="roundRect">
                  <a:avLst>
                    <a:gd name="adj" fmla="val 12108"/>
                  </a:avLst>
                </a:prstGeom>
                <a:noFill/>
                <a:ln w="19050" cap="flat" cmpd="sng" algn="ctr">
                  <a:solidFill>
                    <a:srgbClr val="996633"/>
                  </a:solidFill>
                  <a:prstDash val="dash"/>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grpSp>
        <p:sp>
          <p:nvSpPr>
            <p:cNvPr id="82" name="Rectangle 25">
              <a:extLst>
                <a:ext uri="{FF2B5EF4-FFF2-40B4-BE49-F238E27FC236}">
                  <a16:creationId xmlns:a16="http://schemas.microsoft.com/office/drawing/2014/main" id="{88999357-99E9-8534-5A1C-80D2777EBB76}"/>
                </a:ext>
              </a:extLst>
            </p:cNvPr>
            <p:cNvSpPr/>
            <p:nvPr/>
          </p:nvSpPr>
          <p:spPr>
            <a:xfrm>
              <a:off x="4853456" y="3854088"/>
              <a:ext cx="3358475" cy="792857"/>
            </a:xfrm>
            <a:prstGeom prst="rect">
              <a:avLst/>
            </a:prstGeom>
          </p:spPr>
          <p:txBody>
            <a:bodyPr wrap="square" anchor="ctr">
              <a:spAutoFit/>
            </a:bodyPr>
            <a:lstStyle/>
            <a:p>
              <a:pPr lvl="0" algn="ctr">
                <a:defRPr/>
              </a:pP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Phát</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triển</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văn</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hóa</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giáo</a:t>
              </a:r>
              <a:r>
                <a:rPr lang="en-US" sz="2800" b="1" kern="0" dirty="0">
                  <a:solidFill>
                    <a:srgbClr val="EEECE1">
                      <a:lumMod val="10000"/>
                    </a:srgbClr>
                  </a:solidFill>
                  <a:latin typeface="Times New Roman" panose="02020603050405020304" pitchFamily="18" charset="0"/>
                  <a:cs typeface="Times New Roman" panose="02020603050405020304" pitchFamily="18" charset="0"/>
                </a:rPr>
                <a:t> </a:t>
              </a:r>
              <a:r>
                <a:rPr lang="en-US" sz="2800" b="1" kern="0" dirty="0" err="1">
                  <a:solidFill>
                    <a:srgbClr val="EEECE1">
                      <a:lumMod val="10000"/>
                    </a:srgbClr>
                  </a:solidFill>
                  <a:latin typeface="Times New Roman" panose="02020603050405020304" pitchFamily="18" charset="0"/>
                  <a:cs typeface="Times New Roman" panose="02020603050405020304" pitchFamily="18" charset="0"/>
                </a:rPr>
                <a:t>dục</a:t>
              </a:r>
              <a:endParaRPr lang="en-US" sz="2800" b="1" kern="0" dirty="0">
                <a:solidFill>
                  <a:srgbClr val="EEECE1">
                    <a:lumMod val="10000"/>
                  </a:srgbClr>
                </a:solidFill>
                <a:latin typeface="Times New Roman" panose="02020603050405020304" pitchFamily="18" charset="0"/>
                <a:cs typeface="Times New Roman" panose="02020603050405020304" pitchFamily="18" charset="0"/>
              </a:endParaRPr>
            </a:p>
          </p:txBody>
        </p:sp>
        <p:grpSp>
          <p:nvGrpSpPr>
            <p:cNvPr id="86" name="Group 92">
              <a:extLst>
                <a:ext uri="{FF2B5EF4-FFF2-40B4-BE49-F238E27FC236}">
                  <a16:creationId xmlns:a16="http://schemas.microsoft.com/office/drawing/2014/main" id="{D652D4D0-0D01-BA67-A8BA-4F7071C62A2F}"/>
                </a:ext>
              </a:extLst>
            </p:cNvPr>
            <p:cNvGrpSpPr/>
            <p:nvPr/>
          </p:nvGrpSpPr>
          <p:grpSpPr bwMode="auto">
            <a:xfrm>
              <a:off x="3463926" y="3927476"/>
              <a:ext cx="1489075" cy="663575"/>
              <a:chOff x="2452688" y="2863775"/>
              <a:chExt cx="1819275" cy="662858"/>
            </a:xfrm>
          </p:grpSpPr>
          <p:sp>
            <p:nvSpPr>
              <p:cNvPr id="91" name="Freeform 94">
                <a:extLst>
                  <a:ext uri="{FF2B5EF4-FFF2-40B4-BE49-F238E27FC236}">
                    <a16:creationId xmlns:a16="http://schemas.microsoft.com/office/drawing/2014/main" id="{CBEC4037-6CB4-9915-1051-23F21E21A2A1}"/>
                  </a:ext>
                </a:extLst>
              </p:cNvPr>
              <p:cNvSpPr/>
              <p:nvPr/>
            </p:nvSpPr>
            <p:spPr>
              <a:xfrm>
                <a:off x="2452688" y="2863775"/>
                <a:ext cx="1819275" cy="583569"/>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1" fmla="*/ 1824037 w 1824037"/>
                  <a:gd name="connsiteY0-2" fmla="*/ 300038 h 585788"/>
                  <a:gd name="connsiteX1-3" fmla="*/ 1590675 w 1824037"/>
                  <a:gd name="connsiteY1-4" fmla="*/ 71438 h 585788"/>
                  <a:gd name="connsiteX2-5" fmla="*/ 500062 w 1824037"/>
                  <a:gd name="connsiteY2-6" fmla="*/ 0 h 585788"/>
                  <a:gd name="connsiteX3-7" fmla="*/ 9525 w 1824037"/>
                  <a:gd name="connsiteY3-8" fmla="*/ 66675 h 585788"/>
                  <a:gd name="connsiteX4-9" fmla="*/ 0 w 1824037"/>
                  <a:gd name="connsiteY4-10" fmla="*/ 581025 h 585788"/>
                  <a:gd name="connsiteX5-11" fmla="*/ 233362 w 1824037"/>
                  <a:gd name="connsiteY5-12" fmla="*/ 500063 h 585788"/>
                  <a:gd name="connsiteX6-13" fmla="*/ 842962 w 1824037"/>
                  <a:gd name="connsiteY6-14" fmla="*/ 538163 h 585788"/>
                  <a:gd name="connsiteX7-15" fmla="*/ 1614487 w 1824037"/>
                  <a:gd name="connsiteY7-16" fmla="*/ 585788 h 585788"/>
                  <a:gd name="connsiteX8-17" fmla="*/ 1824037 w 1824037"/>
                  <a:gd name="connsiteY8-18" fmla="*/ 300038 h 585788"/>
                  <a:gd name="connsiteX0-19" fmla="*/ 1824037 w 1824037"/>
                  <a:gd name="connsiteY0-20" fmla="*/ 303288 h 589038"/>
                  <a:gd name="connsiteX1-21" fmla="*/ 1590675 w 1824037"/>
                  <a:gd name="connsiteY1-22" fmla="*/ 74688 h 589038"/>
                  <a:gd name="connsiteX2-23" fmla="*/ 500062 w 1824037"/>
                  <a:gd name="connsiteY2-24" fmla="*/ 3250 h 589038"/>
                  <a:gd name="connsiteX3-25" fmla="*/ 9525 w 1824037"/>
                  <a:gd name="connsiteY3-26" fmla="*/ 69925 h 589038"/>
                  <a:gd name="connsiteX4-27" fmla="*/ 0 w 1824037"/>
                  <a:gd name="connsiteY4-28" fmla="*/ 584275 h 589038"/>
                  <a:gd name="connsiteX5-29" fmla="*/ 233362 w 1824037"/>
                  <a:gd name="connsiteY5-30" fmla="*/ 503313 h 589038"/>
                  <a:gd name="connsiteX6-31" fmla="*/ 842962 w 1824037"/>
                  <a:gd name="connsiteY6-32" fmla="*/ 541413 h 589038"/>
                  <a:gd name="connsiteX7-33" fmla="*/ 1614487 w 1824037"/>
                  <a:gd name="connsiteY7-34" fmla="*/ 589038 h 589038"/>
                  <a:gd name="connsiteX8-35" fmla="*/ 1824037 w 1824037"/>
                  <a:gd name="connsiteY8-36" fmla="*/ 303288 h 589038"/>
                  <a:gd name="connsiteX0-37" fmla="*/ 1824037 w 1824037"/>
                  <a:gd name="connsiteY0-38" fmla="*/ 303288 h 589038"/>
                  <a:gd name="connsiteX1-39" fmla="*/ 1590675 w 1824037"/>
                  <a:gd name="connsiteY1-40" fmla="*/ 74688 h 589038"/>
                  <a:gd name="connsiteX2-41" fmla="*/ 500062 w 1824037"/>
                  <a:gd name="connsiteY2-42" fmla="*/ 3250 h 589038"/>
                  <a:gd name="connsiteX3-43" fmla="*/ 9525 w 1824037"/>
                  <a:gd name="connsiteY3-44" fmla="*/ 69925 h 589038"/>
                  <a:gd name="connsiteX4-45" fmla="*/ 0 w 1824037"/>
                  <a:gd name="connsiteY4-46" fmla="*/ 584275 h 589038"/>
                  <a:gd name="connsiteX5-47" fmla="*/ 233362 w 1824037"/>
                  <a:gd name="connsiteY5-48" fmla="*/ 503313 h 589038"/>
                  <a:gd name="connsiteX6-49" fmla="*/ 842962 w 1824037"/>
                  <a:gd name="connsiteY6-50" fmla="*/ 541413 h 589038"/>
                  <a:gd name="connsiteX7-51" fmla="*/ 1614487 w 1824037"/>
                  <a:gd name="connsiteY7-52" fmla="*/ 589038 h 589038"/>
                  <a:gd name="connsiteX8-53" fmla="*/ 1824037 w 1824037"/>
                  <a:gd name="connsiteY8-54" fmla="*/ 303288 h 589038"/>
                  <a:gd name="connsiteX0-55" fmla="*/ 1824037 w 1824037"/>
                  <a:gd name="connsiteY0-56" fmla="*/ 303288 h 589038"/>
                  <a:gd name="connsiteX1-57" fmla="*/ 1590675 w 1824037"/>
                  <a:gd name="connsiteY1-58" fmla="*/ 74688 h 589038"/>
                  <a:gd name="connsiteX2-59" fmla="*/ 500062 w 1824037"/>
                  <a:gd name="connsiteY2-60" fmla="*/ 3250 h 589038"/>
                  <a:gd name="connsiteX3-61" fmla="*/ 9525 w 1824037"/>
                  <a:gd name="connsiteY3-62" fmla="*/ 69925 h 589038"/>
                  <a:gd name="connsiteX4-63" fmla="*/ 0 w 1824037"/>
                  <a:gd name="connsiteY4-64" fmla="*/ 584275 h 589038"/>
                  <a:gd name="connsiteX5-65" fmla="*/ 233362 w 1824037"/>
                  <a:gd name="connsiteY5-66" fmla="*/ 503313 h 589038"/>
                  <a:gd name="connsiteX6-67" fmla="*/ 842962 w 1824037"/>
                  <a:gd name="connsiteY6-68" fmla="*/ 541413 h 589038"/>
                  <a:gd name="connsiteX7-69" fmla="*/ 1614487 w 1824037"/>
                  <a:gd name="connsiteY7-70" fmla="*/ 589038 h 589038"/>
                  <a:gd name="connsiteX8-71" fmla="*/ 1824037 w 1824037"/>
                  <a:gd name="connsiteY8-72" fmla="*/ 303288 h 589038"/>
                  <a:gd name="connsiteX0-73" fmla="*/ 1824037 w 1824037"/>
                  <a:gd name="connsiteY0-74" fmla="*/ 303288 h 589038"/>
                  <a:gd name="connsiteX1-75" fmla="*/ 1590675 w 1824037"/>
                  <a:gd name="connsiteY1-76" fmla="*/ 74688 h 589038"/>
                  <a:gd name="connsiteX2-77" fmla="*/ 500062 w 1824037"/>
                  <a:gd name="connsiteY2-78" fmla="*/ 3250 h 589038"/>
                  <a:gd name="connsiteX3-79" fmla="*/ 9525 w 1824037"/>
                  <a:gd name="connsiteY3-80" fmla="*/ 69925 h 589038"/>
                  <a:gd name="connsiteX4-81" fmla="*/ 0 w 1824037"/>
                  <a:gd name="connsiteY4-82" fmla="*/ 577131 h 589038"/>
                  <a:gd name="connsiteX5-83" fmla="*/ 233362 w 1824037"/>
                  <a:gd name="connsiteY5-84" fmla="*/ 503313 h 589038"/>
                  <a:gd name="connsiteX6-85" fmla="*/ 842962 w 1824037"/>
                  <a:gd name="connsiteY6-86" fmla="*/ 541413 h 589038"/>
                  <a:gd name="connsiteX7-87" fmla="*/ 1614487 w 1824037"/>
                  <a:gd name="connsiteY7-88" fmla="*/ 589038 h 589038"/>
                  <a:gd name="connsiteX8-89" fmla="*/ 1824037 w 1824037"/>
                  <a:gd name="connsiteY8-90" fmla="*/ 303288 h 589038"/>
                  <a:gd name="connsiteX0-91" fmla="*/ 1824037 w 1824037"/>
                  <a:gd name="connsiteY0-92" fmla="*/ 303288 h 589038"/>
                  <a:gd name="connsiteX1-93" fmla="*/ 1590675 w 1824037"/>
                  <a:gd name="connsiteY1-94" fmla="*/ 74688 h 589038"/>
                  <a:gd name="connsiteX2-95" fmla="*/ 500062 w 1824037"/>
                  <a:gd name="connsiteY2-96" fmla="*/ 3250 h 589038"/>
                  <a:gd name="connsiteX3-97" fmla="*/ 9525 w 1824037"/>
                  <a:gd name="connsiteY3-98" fmla="*/ 69925 h 589038"/>
                  <a:gd name="connsiteX4-99" fmla="*/ 0 w 1824037"/>
                  <a:gd name="connsiteY4-100" fmla="*/ 577131 h 589038"/>
                  <a:gd name="connsiteX5-101" fmla="*/ 233362 w 1824037"/>
                  <a:gd name="connsiteY5-102" fmla="*/ 503313 h 589038"/>
                  <a:gd name="connsiteX6-103" fmla="*/ 842962 w 1824037"/>
                  <a:gd name="connsiteY6-104" fmla="*/ 541413 h 589038"/>
                  <a:gd name="connsiteX7-105" fmla="*/ 1614487 w 1824037"/>
                  <a:gd name="connsiteY7-106" fmla="*/ 589038 h 589038"/>
                  <a:gd name="connsiteX8-107" fmla="*/ 1824037 w 1824037"/>
                  <a:gd name="connsiteY8-108" fmla="*/ 303288 h 589038"/>
                  <a:gd name="connsiteX0-109" fmla="*/ 1824037 w 1824037"/>
                  <a:gd name="connsiteY0-110" fmla="*/ 303288 h 584276"/>
                  <a:gd name="connsiteX1-111" fmla="*/ 1590675 w 1824037"/>
                  <a:gd name="connsiteY1-112" fmla="*/ 74688 h 584276"/>
                  <a:gd name="connsiteX2-113" fmla="*/ 500062 w 1824037"/>
                  <a:gd name="connsiteY2-114" fmla="*/ 3250 h 584276"/>
                  <a:gd name="connsiteX3-115" fmla="*/ 9525 w 1824037"/>
                  <a:gd name="connsiteY3-116" fmla="*/ 69925 h 584276"/>
                  <a:gd name="connsiteX4-117" fmla="*/ 0 w 1824037"/>
                  <a:gd name="connsiteY4-118" fmla="*/ 577131 h 584276"/>
                  <a:gd name="connsiteX5-119" fmla="*/ 233362 w 1824037"/>
                  <a:gd name="connsiteY5-120" fmla="*/ 503313 h 584276"/>
                  <a:gd name="connsiteX6-121" fmla="*/ 842962 w 1824037"/>
                  <a:gd name="connsiteY6-122" fmla="*/ 541413 h 584276"/>
                  <a:gd name="connsiteX7-123" fmla="*/ 1604962 w 1824037"/>
                  <a:gd name="connsiteY7-124" fmla="*/ 584276 h 584276"/>
                  <a:gd name="connsiteX8-125" fmla="*/ 1824037 w 1824037"/>
                  <a:gd name="connsiteY8-126" fmla="*/ 303288 h 584276"/>
                  <a:gd name="connsiteX0-127" fmla="*/ 1824037 w 1824037"/>
                  <a:gd name="connsiteY0-128" fmla="*/ 303288 h 584276"/>
                  <a:gd name="connsiteX1-129" fmla="*/ 1590675 w 1824037"/>
                  <a:gd name="connsiteY1-130" fmla="*/ 74688 h 584276"/>
                  <a:gd name="connsiteX2-131" fmla="*/ 500062 w 1824037"/>
                  <a:gd name="connsiteY2-132" fmla="*/ 3250 h 584276"/>
                  <a:gd name="connsiteX3-133" fmla="*/ 9525 w 1824037"/>
                  <a:gd name="connsiteY3-134" fmla="*/ 69925 h 584276"/>
                  <a:gd name="connsiteX4-135" fmla="*/ 0 w 1824037"/>
                  <a:gd name="connsiteY4-136" fmla="*/ 577131 h 584276"/>
                  <a:gd name="connsiteX5-137" fmla="*/ 233362 w 1824037"/>
                  <a:gd name="connsiteY5-138" fmla="*/ 503313 h 584276"/>
                  <a:gd name="connsiteX6-139" fmla="*/ 842962 w 1824037"/>
                  <a:gd name="connsiteY6-140" fmla="*/ 541413 h 584276"/>
                  <a:gd name="connsiteX7-141" fmla="*/ 1604962 w 1824037"/>
                  <a:gd name="connsiteY7-142" fmla="*/ 584276 h 584276"/>
                  <a:gd name="connsiteX8-143" fmla="*/ 1824037 w 1824037"/>
                  <a:gd name="connsiteY8-144" fmla="*/ 303288 h 584276"/>
                  <a:gd name="connsiteX0-145" fmla="*/ 1824037 w 1824037"/>
                  <a:gd name="connsiteY0-146" fmla="*/ 303288 h 584276"/>
                  <a:gd name="connsiteX1-147" fmla="*/ 1590675 w 1824037"/>
                  <a:gd name="connsiteY1-148" fmla="*/ 74688 h 584276"/>
                  <a:gd name="connsiteX2-149" fmla="*/ 500062 w 1824037"/>
                  <a:gd name="connsiteY2-150" fmla="*/ 3250 h 584276"/>
                  <a:gd name="connsiteX3-151" fmla="*/ 9525 w 1824037"/>
                  <a:gd name="connsiteY3-152" fmla="*/ 69925 h 584276"/>
                  <a:gd name="connsiteX4-153" fmla="*/ 0 w 1824037"/>
                  <a:gd name="connsiteY4-154" fmla="*/ 577131 h 584276"/>
                  <a:gd name="connsiteX5-155" fmla="*/ 233362 w 1824037"/>
                  <a:gd name="connsiteY5-156" fmla="*/ 503313 h 584276"/>
                  <a:gd name="connsiteX6-157" fmla="*/ 842962 w 1824037"/>
                  <a:gd name="connsiteY6-158" fmla="*/ 541413 h 584276"/>
                  <a:gd name="connsiteX7-159" fmla="*/ 1604962 w 1824037"/>
                  <a:gd name="connsiteY7-160" fmla="*/ 584276 h 584276"/>
                  <a:gd name="connsiteX8-161" fmla="*/ 1824037 w 1824037"/>
                  <a:gd name="connsiteY8-162" fmla="*/ 303288 h 584276"/>
                  <a:gd name="connsiteX0-163" fmla="*/ 1824037 w 1824037"/>
                  <a:gd name="connsiteY0-164" fmla="*/ 303288 h 584276"/>
                  <a:gd name="connsiteX1-165" fmla="*/ 1590675 w 1824037"/>
                  <a:gd name="connsiteY1-166" fmla="*/ 74688 h 584276"/>
                  <a:gd name="connsiteX2-167" fmla="*/ 500062 w 1824037"/>
                  <a:gd name="connsiteY2-168" fmla="*/ 3250 h 584276"/>
                  <a:gd name="connsiteX3-169" fmla="*/ 9525 w 1824037"/>
                  <a:gd name="connsiteY3-170" fmla="*/ 69925 h 584276"/>
                  <a:gd name="connsiteX4-171" fmla="*/ 0 w 1824037"/>
                  <a:gd name="connsiteY4-172" fmla="*/ 577131 h 584276"/>
                  <a:gd name="connsiteX5-173" fmla="*/ 233362 w 1824037"/>
                  <a:gd name="connsiteY5-174" fmla="*/ 503313 h 584276"/>
                  <a:gd name="connsiteX6-175" fmla="*/ 842962 w 1824037"/>
                  <a:gd name="connsiteY6-176" fmla="*/ 541413 h 584276"/>
                  <a:gd name="connsiteX7-177" fmla="*/ 1604962 w 1824037"/>
                  <a:gd name="connsiteY7-178" fmla="*/ 584276 h 584276"/>
                  <a:gd name="connsiteX8-179" fmla="*/ 1824037 w 1824037"/>
                  <a:gd name="connsiteY8-180" fmla="*/ 303288 h 584276"/>
                  <a:gd name="connsiteX0-181" fmla="*/ 1824037 w 1824037"/>
                  <a:gd name="connsiteY0-182" fmla="*/ 303288 h 584276"/>
                  <a:gd name="connsiteX1-183" fmla="*/ 1604962 w 1824037"/>
                  <a:gd name="connsiteY1-184" fmla="*/ 74688 h 584276"/>
                  <a:gd name="connsiteX2-185" fmla="*/ 500062 w 1824037"/>
                  <a:gd name="connsiteY2-186" fmla="*/ 3250 h 584276"/>
                  <a:gd name="connsiteX3-187" fmla="*/ 9525 w 1824037"/>
                  <a:gd name="connsiteY3-188" fmla="*/ 69925 h 584276"/>
                  <a:gd name="connsiteX4-189" fmla="*/ 0 w 1824037"/>
                  <a:gd name="connsiteY4-190" fmla="*/ 577131 h 584276"/>
                  <a:gd name="connsiteX5-191" fmla="*/ 233362 w 1824037"/>
                  <a:gd name="connsiteY5-192" fmla="*/ 503313 h 584276"/>
                  <a:gd name="connsiteX6-193" fmla="*/ 842962 w 1824037"/>
                  <a:gd name="connsiteY6-194" fmla="*/ 541413 h 584276"/>
                  <a:gd name="connsiteX7-195" fmla="*/ 1604962 w 1824037"/>
                  <a:gd name="connsiteY7-196" fmla="*/ 584276 h 584276"/>
                  <a:gd name="connsiteX8-197" fmla="*/ 1824037 w 1824037"/>
                  <a:gd name="connsiteY8-198" fmla="*/ 303288 h 584276"/>
                  <a:gd name="connsiteX0-199" fmla="*/ 1819275 w 1819275"/>
                  <a:gd name="connsiteY0-200" fmla="*/ 312813 h 584276"/>
                  <a:gd name="connsiteX1-201" fmla="*/ 1604962 w 1819275"/>
                  <a:gd name="connsiteY1-202" fmla="*/ 74688 h 584276"/>
                  <a:gd name="connsiteX2-203" fmla="*/ 500062 w 1819275"/>
                  <a:gd name="connsiteY2-204" fmla="*/ 3250 h 584276"/>
                  <a:gd name="connsiteX3-205" fmla="*/ 9525 w 1819275"/>
                  <a:gd name="connsiteY3-206" fmla="*/ 69925 h 584276"/>
                  <a:gd name="connsiteX4-207" fmla="*/ 0 w 1819275"/>
                  <a:gd name="connsiteY4-208" fmla="*/ 577131 h 584276"/>
                  <a:gd name="connsiteX5-209" fmla="*/ 233362 w 1819275"/>
                  <a:gd name="connsiteY5-210" fmla="*/ 503313 h 584276"/>
                  <a:gd name="connsiteX6-211" fmla="*/ 842962 w 1819275"/>
                  <a:gd name="connsiteY6-212" fmla="*/ 541413 h 584276"/>
                  <a:gd name="connsiteX7-213" fmla="*/ 1604962 w 1819275"/>
                  <a:gd name="connsiteY7-214" fmla="*/ 584276 h 584276"/>
                  <a:gd name="connsiteX8-215" fmla="*/ 1819275 w 1819275"/>
                  <a:gd name="connsiteY8-216" fmla="*/ 312813 h 584276"/>
                  <a:gd name="connsiteX0-217" fmla="*/ 1819275 w 1819275"/>
                  <a:gd name="connsiteY0-218" fmla="*/ 312813 h 584276"/>
                  <a:gd name="connsiteX1-219" fmla="*/ 1604962 w 1819275"/>
                  <a:gd name="connsiteY1-220" fmla="*/ 74688 h 584276"/>
                  <a:gd name="connsiteX2-221" fmla="*/ 500062 w 1819275"/>
                  <a:gd name="connsiteY2-222" fmla="*/ 3250 h 584276"/>
                  <a:gd name="connsiteX3-223" fmla="*/ 9525 w 1819275"/>
                  <a:gd name="connsiteY3-224" fmla="*/ 69925 h 584276"/>
                  <a:gd name="connsiteX4-225" fmla="*/ 0 w 1819275"/>
                  <a:gd name="connsiteY4-226" fmla="*/ 577131 h 584276"/>
                  <a:gd name="connsiteX5-227" fmla="*/ 233362 w 1819275"/>
                  <a:gd name="connsiteY5-228" fmla="*/ 503313 h 584276"/>
                  <a:gd name="connsiteX6-229" fmla="*/ 842962 w 1819275"/>
                  <a:gd name="connsiteY6-230" fmla="*/ 541413 h 584276"/>
                  <a:gd name="connsiteX7-231" fmla="*/ 1604962 w 1819275"/>
                  <a:gd name="connsiteY7-232" fmla="*/ 584276 h 584276"/>
                  <a:gd name="connsiteX8-233" fmla="*/ 1819275 w 1819275"/>
                  <a:gd name="connsiteY8-234" fmla="*/ 312813 h 584276"/>
                  <a:gd name="connsiteX0-235" fmla="*/ 1819275 w 1819275"/>
                  <a:gd name="connsiteY0-236" fmla="*/ 312813 h 584276"/>
                  <a:gd name="connsiteX1-237" fmla="*/ 1604962 w 1819275"/>
                  <a:gd name="connsiteY1-238" fmla="*/ 74688 h 584276"/>
                  <a:gd name="connsiteX2-239" fmla="*/ 500062 w 1819275"/>
                  <a:gd name="connsiteY2-240" fmla="*/ 3250 h 584276"/>
                  <a:gd name="connsiteX3-241" fmla="*/ 9525 w 1819275"/>
                  <a:gd name="connsiteY3-242" fmla="*/ 69925 h 584276"/>
                  <a:gd name="connsiteX4-243" fmla="*/ 0 w 1819275"/>
                  <a:gd name="connsiteY4-244" fmla="*/ 577131 h 584276"/>
                  <a:gd name="connsiteX5-245" fmla="*/ 233362 w 1819275"/>
                  <a:gd name="connsiteY5-246" fmla="*/ 503313 h 584276"/>
                  <a:gd name="connsiteX6-247" fmla="*/ 842962 w 1819275"/>
                  <a:gd name="connsiteY6-248" fmla="*/ 541413 h 584276"/>
                  <a:gd name="connsiteX7-249" fmla="*/ 1604962 w 1819275"/>
                  <a:gd name="connsiteY7-250" fmla="*/ 584276 h 584276"/>
                  <a:gd name="connsiteX8-251" fmla="*/ 1819275 w 1819275"/>
                  <a:gd name="connsiteY8-252" fmla="*/ 312813 h 5842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DCA0D"/>
                  </a:gs>
                  <a:gs pos="0">
                    <a:srgbClr val="9DCA0D">
                      <a:lumMod val="95000"/>
                      <a:lumOff val="5000"/>
                    </a:srgbClr>
                  </a:gs>
                  <a:gs pos="49000">
                    <a:srgbClr val="9DCA0D">
                      <a:lumMod val="90000"/>
                    </a:srgbClr>
                  </a:gs>
                  <a:gs pos="60000">
                    <a:srgbClr val="9DCA0D"/>
                  </a:gs>
                  <a:gs pos="100000">
                    <a:srgbClr val="9DCA0D">
                      <a:lumMod val="80000"/>
                    </a:srgbClr>
                  </a:gs>
                  <a:gs pos="84000">
                    <a:srgbClr val="9DCA0D">
                      <a:lumMod val="50000"/>
                      <a:lumOff val="50000"/>
                    </a:srgbClr>
                  </a:gs>
                  <a:gs pos="80000">
                    <a:srgbClr val="9DCA0D">
                      <a:lumMod val="50000"/>
                      <a:lumOff val="50000"/>
                    </a:srgbClr>
                  </a:gs>
                </a:gsLst>
                <a:lin ang="10800000" scaled="1"/>
                <a:tileRect/>
              </a:gradFill>
              <a:ln w="3175" cap="flat" cmpd="sng" algn="ctr">
                <a:noFill/>
                <a:prstDash val="solid"/>
              </a:ln>
              <a:effectLst>
                <a:outerShdw blurRad="50800" dist="38100" dir="5400000" algn="t" rotWithShape="0">
                  <a:prstClr val="black">
                    <a:alpha val="5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92" name="Freeform 95">
                <a:extLst>
                  <a:ext uri="{FF2B5EF4-FFF2-40B4-BE49-F238E27FC236}">
                    <a16:creationId xmlns:a16="http://schemas.microsoft.com/office/drawing/2014/main" id="{9216C3D1-20CA-6DEC-D594-29BC676CB31B}"/>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1" fmla="*/ 235743 w 245268"/>
                  <a:gd name="connsiteY0-2" fmla="*/ 138113 h 138113"/>
                  <a:gd name="connsiteX1-3" fmla="*/ 245268 w 245268"/>
                  <a:gd name="connsiteY1-4" fmla="*/ 0 h 138113"/>
                  <a:gd name="connsiteX2-5" fmla="*/ 0 w 245268"/>
                  <a:gd name="connsiteY2-6" fmla="*/ 78581 h 138113"/>
                  <a:gd name="connsiteX3-7" fmla="*/ 235743 w 245268"/>
                  <a:gd name="connsiteY3-8" fmla="*/ 138113 h 138113"/>
                  <a:gd name="connsiteX0-9" fmla="*/ 235743 w 245268"/>
                  <a:gd name="connsiteY0-10" fmla="*/ 138113 h 138113"/>
                  <a:gd name="connsiteX1-11" fmla="*/ 245268 w 245268"/>
                  <a:gd name="connsiteY1-12" fmla="*/ 0 h 138113"/>
                  <a:gd name="connsiteX2-13" fmla="*/ 0 w 245268"/>
                  <a:gd name="connsiteY2-14" fmla="*/ 78581 h 138113"/>
                  <a:gd name="connsiteX3-15" fmla="*/ 235743 w 245268"/>
                  <a:gd name="connsiteY3-16" fmla="*/ 138113 h 138113"/>
                  <a:gd name="connsiteX0-17" fmla="*/ 240506 w 245268"/>
                  <a:gd name="connsiteY0-18" fmla="*/ 159545 h 159545"/>
                  <a:gd name="connsiteX1-19" fmla="*/ 245268 w 245268"/>
                  <a:gd name="connsiteY1-20" fmla="*/ 0 h 159545"/>
                  <a:gd name="connsiteX2-21" fmla="*/ 0 w 245268"/>
                  <a:gd name="connsiteY2-22" fmla="*/ 78581 h 159545"/>
                  <a:gd name="connsiteX3-23" fmla="*/ 240506 w 245268"/>
                  <a:gd name="connsiteY3-24" fmla="*/ 159545 h 159545"/>
                  <a:gd name="connsiteX0-25" fmla="*/ 240506 w 245268"/>
                  <a:gd name="connsiteY0-26" fmla="*/ 159545 h 159545"/>
                  <a:gd name="connsiteX1-27" fmla="*/ 245268 w 245268"/>
                  <a:gd name="connsiteY1-28" fmla="*/ 0 h 159545"/>
                  <a:gd name="connsiteX2-29" fmla="*/ 0 w 245268"/>
                  <a:gd name="connsiteY2-30" fmla="*/ 78581 h 159545"/>
                  <a:gd name="connsiteX3-31" fmla="*/ 240506 w 245268"/>
                  <a:gd name="connsiteY3-32" fmla="*/ 159545 h 159545"/>
                  <a:gd name="connsiteX0-33" fmla="*/ 240506 w 245268"/>
                  <a:gd name="connsiteY0-34" fmla="*/ 159545 h 159545"/>
                  <a:gd name="connsiteX1-35" fmla="*/ 245268 w 245268"/>
                  <a:gd name="connsiteY1-36" fmla="*/ 0 h 159545"/>
                  <a:gd name="connsiteX2-37" fmla="*/ 0 w 245268"/>
                  <a:gd name="connsiteY2-38" fmla="*/ 78581 h 159545"/>
                  <a:gd name="connsiteX3-39" fmla="*/ 240506 w 245268"/>
                  <a:gd name="connsiteY3-40" fmla="*/ 159545 h 159545"/>
                  <a:gd name="connsiteX0-41" fmla="*/ 240506 w 245268"/>
                  <a:gd name="connsiteY0-42" fmla="*/ 159545 h 159545"/>
                  <a:gd name="connsiteX1-43" fmla="*/ 245268 w 245268"/>
                  <a:gd name="connsiteY1-44" fmla="*/ 0 h 159545"/>
                  <a:gd name="connsiteX2-45" fmla="*/ 0 w 245268"/>
                  <a:gd name="connsiteY2-46" fmla="*/ 78581 h 159545"/>
                  <a:gd name="connsiteX3-47" fmla="*/ 240506 w 245268"/>
                  <a:gd name="connsiteY3-48" fmla="*/ 159545 h 159545"/>
                  <a:gd name="connsiteX0-49" fmla="*/ 240506 w 245268"/>
                  <a:gd name="connsiteY0-50" fmla="*/ 159545 h 159545"/>
                  <a:gd name="connsiteX1-51" fmla="*/ 245268 w 245268"/>
                  <a:gd name="connsiteY1-52" fmla="*/ 0 h 159545"/>
                  <a:gd name="connsiteX2-53" fmla="*/ 0 w 245268"/>
                  <a:gd name="connsiteY2-54" fmla="*/ 78581 h 159545"/>
                  <a:gd name="connsiteX3-55" fmla="*/ 240506 w 245268"/>
                  <a:gd name="connsiteY3-56" fmla="*/ 159545 h 159545"/>
                  <a:gd name="connsiteX0-57" fmla="*/ 240506 w 245268"/>
                  <a:gd name="connsiteY0-58" fmla="*/ 159545 h 159545"/>
                  <a:gd name="connsiteX1-59" fmla="*/ 245268 w 245268"/>
                  <a:gd name="connsiteY1-60" fmla="*/ 0 h 159545"/>
                  <a:gd name="connsiteX2-61" fmla="*/ 0 w 245268"/>
                  <a:gd name="connsiteY2-62" fmla="*/ 78581 h 159545"/>
                  <a:gd name="connsiteX3-63" fmla="*/ 240506 w 245268"/>
                  <a:gd name="connsiteY3-64" fmla="*/ 159545 h 159545"/>
                  <a:gd name="connsiteX0-65" fmla="*/ 240506 w 245268"/>
                  <a:gd name="connsiteY0-66" fmla="*/ 159545 h 159545"/>
                  <a:gd name="connsiteX1-67" fmla="*/ 245268 w 245268"/>
                  <a:gd name="connsiteY1-68" fmla="*/ 0 h 159545"/>
                  <a:gd name="connsiteX2-69" fmla="*/ 0 w 245268"/>
                  <a:gd name="connsiteY2-70" fmla="*/ 78581 h 159545"/>
                  <a:gd name="connsiteX3-71" fmla="*/ 240506 w 245268"/>
                  <a:gd name="connsiteY3-72" fmla="*/ 159545 h 159545"/>
                  <a:gd name="connsiteX0-73" fmla="*/ 240506 w 242887"/>
                  <a:gd name="connsiteY0-74" fmla="*/ 147639 h 147639"/>
                  <a:gd name="connsiteX1-75" fmla="*/ 242887 w 242887"/>
                  <a:gd name="connsiteY1-76" fmla="*/ 0 h 147639"/>
                  <a:gd name="connsiteX2-77" fmla="*/ 0 w 242887"/>
                  <a:gd name="connsiteY2-78" fmla="*/ 66675 h 147639"/>
                  <a:gd name="connsiteX3-79" fmla="*/ 240506 w 242887"/>
                  <a:gd name="connsiteY3-80" fmla="*/ 147639 h 147639"/>
                  <a:gd name="connsiteX0-81" fmla="*/ 240506 w 245268"/>
                  <a:gd name="connsiteY0-82" fmla="*/ 154783 h 154783"/>
                  <a:gd name="connsiteX1-83" fmla="*/ 245268 w 245268"/>
                  <a:gd name="connsiteY1-84" fmla="*/ 0 h 154783"/>
                  <a:gd name="connsiteX2-85" fmla="*/ 0 w 245268"/>
                  <a:gd name="connsiteY2-86" fmla="*/ 73819 h 154783"/>
                  <a:gd name="connsiteX3-87" fmla="*/ 240506 w 245268"/>
                  <a:gd name="connsiteY3-88" fmla="*/ 154783 h 154783"/>
                  <a:gd name="connsiteX0-89" fmla="*/ 247650 w 247755"/>
                  <a:gd name="connsiteY0-90" fmla="*/ 157165 h 157165"/>
                  <a:gd name="connsiteX1-91" fmla="*/ 245268 w 247755"/>
                  <a:gd name="connsiteY1-92" fmla="*/ 0 h 157165"/>
                  <a:gd name="connsiteX2-93" fmla="*/ 0 w 247755"/>
                  <a:gd name="connsiteY2-94" fmla="*/ 73819 h 157165"/>
                  <a:gd name="connsiteX3-95" fmla="*/ 247650 w 247755"/>
                  <a:gd name="connsiteY3-96" fmla="*/ 157165 h 157165"/>
                </a:gdLst>
                <a:ahLst/>
                <a:cxnLst>
                  <a:cxn ang="0">
                    <a:pos x="connsiteX0-1" y="connsiteY0-2"/>
                  </a:cxn>
                  <a:cxn ang="0">
                    <a:pos x="connsiteX1-3" y="connsiteY1-4"/>
                  </a:cxn>
                  <a:cxn ang="0">
                    <a:pos x="connsiteX2-5" y="connsiteY2-6"/>
                  </a:cxn>
                  <a:cxn ang="0">
                    <a:pos x="connsiteX3-7" y="connsiteY3-8"/>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7B9E0A"/>
              </a:solidFill>
              <a:ln w="3175" cap="flat" cmpd="sng" algn="ctr">
                <a:noFill/>
                <a:prstDash val="solid"/>
              </a:ln>
              <a:effectLst>
                <a:innerShdw blurRad="63500" dist="50800" dir="13500000">
                  <a:prstClr val="black">
                    <a:alpha val="50000"/>
                  </a:prstClr>
                </a:inn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grpSp>
        <p:sp>
          <p:nvSpPr>
            <p:cNvPr id="87" name="Rectangle 86">
              <a:extLst>
                <a:ext uri="{FF2B5EF4-FFF2-40B4-BE49-F238E27FC236}">
                  <a16:creationId xmlns:a16="http://schemas.microsoft.com/office/drawing/2014/main" id="{EA27B3FC-9812-028F-3DC3-DDE5627E5D9B}"/>
                </a:ext>
              </a:extLst>
            </p:cNvPr>
            <p:cNvSpPr/>
            <p:nvPr/>
          </p:nvSpPr>
          <p:spPr>
            <a:xfrm>
              <a:off x="3752173" y="4002178"/>
              <a:ext cx="1143001" cy="43479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rPr>
                <a:t>3</a:t>
              </a:r>
              <a:endParaRPr kumimoji="0" lang="en-US" sz="2800" b="1" i="0" u="none" strike="noStrike" kern="0" cap="none" spc="0" normalizeH="0" baseline="0" noProof="0" dirty="0">
                <a:ln>
                  <a:noFill/>
                </a:ln>
                <a:solidFill>
                  <a:srgbClr val="EEECE1">
                    <a:lumMod val="10000"/>
                  </a:srgbClr>
                </a:solidFill>
                <a:effectLst>
                  <a:glow rad="127000">
                    <a:srgbClr val="526907">
                      <a:alpha val="80000"/>
                    </a:srgbClr>
                  </a:glow>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0730969" cy="646331"/>
          </a:xfrm>
          <a:prstGeom prst="rect">
            <a:avLst/>
          </a:prstGeom>
        </p:spPr>
        <p:txBody>
          <a:bodyPr wrap="square">
            <a:spAutoFit/>
          </a:bodyPr>
          <a:lstStyle/>
          <a:p>
            <a:pPr lvl="0" algn="ctr"/>
            <a:r>
              <a:rPr lang="vi-VN" sz="3600" b="1" dirty="0">
                <a:solidFill>
                  <a:srgbClr val="FF0000"/>
                </a:solidFill>
                <a:latin typeface="Times New Roman" panose="02020603050405020304" pitchFamily="18" charset="0"/>
                <a:cs typeface="Times New Roman" panose="02020603050405020304" pitchFamily="18" charset="0"/>
              </a:rPr>
              <a:t>BÀI </a:t>
            </a:r>
            <a:r>
              <a:rPr lang="en-US" sz="3600" b="1" dirty="0">
                <a:solidFill>
                  <a:srgbClr val="FF0000"/>
                </a:solidFill>
                <a:latin typeface="Times New Roman" panose="02020603050405020304" pitchFamily="18" charset="0"/>
                <a:cs typeface="Times New Roman" panose="02020603050405020304" pitchFamily="18" charset="0"/>
              </a:rPr>
              <a:t>17</a:t>
            </a:r>
            <a:r>
              <a:rPr lang="vi-VN" sz="36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ĐẠI VIỆT THỜI LÊ SƠ</a:t>
            </a:r>
            <a:r>
              <a:rPr lang="vi-VN" sz="3600" b="1" dirty="0">
                <a:solidFill>
                  <a:srgbClr val="FF0000"/>
                </a:solidFill>
                <a:latin typeface="Times New Roman" panose="02020603050405020304" pitchFamily="18" charset="0"/>
                <a:cs typeface="Times New Roman" panose="02020603050405020304" pitchFamily="18" charset="0"/>
              </a:rPr>
              <a:t> (TIẾT </a:t>
            </a:r>
            <a:r>
              <a:rPr lang="en-US" sz="3600" b="1" dirty="0">
                <a:solidFill>
                  <a:srgbClr val="FF0000"/>
                </a:solidFill>
                <a:latin typeface="Times New Roman" panose="02020603050405020304" pitchFamily="18" charset="0"/>
                <a:cs typeface="Times New Roman" panose="02020603050405020304" pitchFamily="18" charset="0"/>
              </a:rPr>
              <a:t>2</a:t>
            </a:r>
            <a:r>
              <a:rPr lang="vi-VN" sz="3600" b="1" dirty="0">
                <a:solidFill>
                  <a:srgbClr val="FF000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C1CF565D-139F-FA45-AEB1-6D9B9E5B05CF}"/>
              </a:ext>
            </a:extLst>
          </p:cNvPr>
          <p:cNvSpPr/>
          <p:nvPr/>
        </p:nvSpPr>
        <p:spPr>
          <a:xfrm>
            <a:off x="0" y="1610415"/>
            <a:ext cx="5207431" cy="523220"/>
          </a:xfrm>
          <a:prstGeom prst="rect">
            <a:avLst/>
          </a:prstGeom>
        </p:spPr>
        <p:txBody>
          <a:bodyPr wrap="square">
            <a:spAutoFit/>
          </a:bodyPr>
          <a:lstStyle/>
          <a:p>
            <a:pPr lvl="0" algn="just"/>
            <a:r>
              <a:rPr lang="en-US" sz="2800" b="1" dirty="0">
                <a:solidFill>
                  <a:srgbClr val="0070C0"/>
                </a:solidFill>
                <a:latin typeface="Times New Roman" panose="02020603050405020304" pitchFamily="18" charset="0"/>
                <a:cs typeface="Times New Roman" panose="02020603050405020304" pitchFamily="18" charset="0"/>
              </a:rPr>
              <a:t>2. </a:t>
            </a:r>
            <a:r>
              <a:rPr lang="en-US" sz="2800" b="1" dirty="0" err="1">
                <a:solidFill>
                  <a:srgbClr val="0070C0"/>
                </a:solidFill>
                <a:latin typeface="Times New Roman" panose="02020603050405020304" pitchFamily="18" charset="0"/>
                <a:cs typeface="Times New Roman" panose="02020603050405020304" pitchFamily="18" charset="0"/>
              </a:rPr>
              <a:t>Tình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tế</a:t>
            </a:r>
            <a:r>
              <a:rPr lang="en-US" sz="2800" b="1" dirty="0">
                <a:solidFill>
                  <a:srgbClr val="0070C0"/>
                </a:solidFill>
                <a:latin typeface="Times New Roman" panose="02020603050405020304" pitchFamily="18" charset="0"/>
                <a:cs typeface="Times New Roman" panose="02020603050405020304" pitchFamily="18" charset="0"/>
              </a:rPr>
              <a:t> - </a:t>
            </a:r>
            <a:r>
              <a:rPr lang="en-US" sz="2800" b="1" dirty="0" err="1">
                <a:solidFill>
                  <a:srgbClr val="0070C0"/>
                </a:solidFill>
                <a:latin typeface="Times New Roman" panose="02020603050405020304" pitchFamily="18" charset="0"/>
                <a:cs typeface="Times New Roman" panose="02020603050405020304" pitchFamily="18" charset="0"/>
              </a:rPr>
              <a:t>xã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hội</a:t>
            </a:r>
            <a:r>
              <a:rPr lang="en-US" sz="2800" b="1" dirty="0">
                <a:solidFill>
                  <a:srgbClr val="0070C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21498610-56D9-1608-8D1E-3A460B83C278}"/>
              </a:ext>
            </a:extLst>
          </p:cNvPr>
          <p:cNvSpPr/>
          <p:nvPr/>
        </p:nvSpPr>
        <p:spPr>
          <a:xfrm>
            <a:off x="0" y="921007"/>
            <a:ext cx="5678905" cy="523220"/>
          </a:xfrm>
          <a:prstGeom prst="rect">
            <a:avLst/>
          </a:prstGeom>
        </p:spPr>
        <p:txBody>
          <a:bodyPr wrap="square">
            <a:spAutoFit/>
          </a:bodyPr>
          <a:lstStyle/>
          <a:p>
            <a:pPr lvl="0" algn="just"/>
            <a:r>
              <a:rPr lang="en-US" sz="2800" b="1" dirty="0">
                <a:solidFill>
                  <a:srgbClr val="0070C0"/>
                </a:solidFill>
                <a:latin typeface="Times New Roman" panose="02020603050405020304" pitchFamily="18" charset="0"/>
                <a:cs typeface="Times New Roman" panose="02020603050405020304" pitchFamily="18" charset="0"/>
              </a:rPr>
              <a:t>1. </a:t>
            </a:r>
            <a:r>
              <a:rPr lang="vi-VN" sz="2800" b="1" dirty="0">
                <a:solidFill>
                  <a:srgbClr val="0070C0"/>
                </a:solidFill>
                <a:latin typeface="Times New Roman" panose="02020603050405020304" pitchFamily="18" charset="0"/>
                <a:cs typeface="Times New Roman" panose="02020603050405020304" pitchFamily="18" charset="0"/>
              </a:rPr>
              <a:t>Sự thành lập Vương triều Lê sơ</a:t>
            </a:r>
          </a:p>
        </p:txBody>
      </p:sp>
    </p:spTree>
    <p:extLst>
      <p:ext uri="{BB962C8B-B14F-4D97-AF65-F5344CB8AC3E}">
        <p14:creationId xmlns:p14="http://schemas.microsoft.com/office/powerpoint/2010/main" val="106656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1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heme/theme1.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349</TotalTime>
  <Words>1876</Words>
  <Application>Microsoft Macintosh PowerPoint</Application>
  <PresentationFormat>Widescreen</PresentationFormat>
  <Paragraphs>201</Paragraphs>
  <Slides>45</Slides>
  <Notes>3</Notes>
  <HiddenSlides>0</HiddenSlides>
  <MMClips>18</MMClips>
  <ScaleCrop>false</ScaleCrop>
  <HeadingPairs>
    <vt:vector size="6" baseType="variant">
      <vt:variant>
        <vt:lpstr>Fonts Used</vt:lpstr>
      </vt:variant>
      <vt:variant>
        <vt:i4>29</vt:i4>
      </vt:variant>
      <vt:variant>
        <vt:lpstr>Theme</vt:lpstr>
      </vt:variant>
      <vt:variant>
        <vt:i4>13</vt:i4>
      </vt:variant>
      <vt:variant>
        <vt:lpstr>Slide Titles</vt:lpstr>
      </vt:variant>
      <vt:variant>
        <vt:i4>45</vt:i4>
      </vt:variant>
    </vt:vector>
  </HeadingPairs>
  <TitlesOfParts>
    <vt:vector size="87" baseType="lpstr">
      <vt:lpstr>.VnTime</vt:lpstr>
      <vt:lpstr>#9Slide05 Pattaya</vt:lpstr>
      <vt:lpstr>Antic</vt:lpstr>
      <vt:lpstr>等线</vt:lpstr>
      <vt:lpstr>微软雅黑</vt:lpstr>
      <vt:lpstr>Neucha</vt:lpstr>
      <vt:lpstr>华康方圆体W7(P)</vt:lpstr>
      <vt:lpstr>字魂59号-创粗黑</vt:lpstr>
      <vt:lpstr>Anaheim</vt:lpstr>
      <vt:lpstr>Arial</vt:lpstr>
      <vt:lpstr>Assistant</vt:lpstr>
      <vt:lpstr>Assistant Medium</vt:lpstr>
      <vt:lpstr>Avenir Next Regular</vt:lpstr>
      <vt:lpstr>Calibri</vt:lpstr>
      <vt:lpstr>Calibri Light</vt:lpstr>
      <vt:lpstr>Century Gothic</vt:lpstr>
      <vt:lpstr>Helvetica</vt:lpstr>
      <vt:lpstr>Impact</vt:lpstr>
      <vt:lpstr>Livvic</vt:lpstr>
      <vt:lpstr>Londrina Solid</vt:lpstr>
      <vt:lpstr>Montserrat</vt:lpstr>
      <vt:lpstr>Montserrat Medium</vt:lpstr>
      <vt:lpstr>Nunito</vt:lpstr>
      <vt:lpstr>Open Sans</vt:lpstr>
      <vt:lpstr>PT Serif</vt:lpstr>
      <vt:lpstr>Rajdhani</vt:lpstr>
      <vt:lpstr>Roboto Condensed Light</vt:lpstr>
      <vt:lpstr>Times New Roman</vt:lpstr>
      <vt:lpstr>Wingdings</vt:lpstr>
      <vt:lpstr>Kawaii Scrapbook for College by Slidesgo</vt:lpstr>
      <vt:lpstr>2_Office Theme</vt:lpstr>
      <vt:lpstr>Lawn and Garden Month by Slidesgo</vt:lpstr>
      <vt:lpstr>4_Office Theme</vt:lpstr>
      <vt:lpstr>Office 主题​​</vt:lpstr>
      <vt:lpstr>1_Lección de Historia de España by Slidesgo</vt:lpstr>
      <vt:lpstr>1_Lawn and Garden Month by Slidesgo</vt:lpstr>
      <vt:lpstr>Office Theme</vt:lpstr>
      <vt:lpstr>tinyPPT.com</vt:lpstr>
      <vt:lpstr>1_Office Theme</vt:lpstr>
      <vt:lpstr>5_Office Theme</vt:lpstr>
      <vt:lpstr>3_Office Theme</vt:lpstr>
      <vt:lpstr>World War II D-Day Invasion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Hải Ngân Đinh</cp:lastModifiedBy>
  <cp:revision>35</cp:revision>
  <dcterms:created xsi:type="dcterms:W3CDTF">2022-01-29T08:32:05Z</dcterms:created>
  <dcterms:modified xsi:type="dcterms:W3CDTF">2024-01-24T13:21:36Z</dcterms:modified>
</cp:coreProperties>
</file>