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94" r:id="rId2"/>
    <p:sldMasterId id="2147483711" r:id="rId3"/>
    <p:sldMasterId id="2147483726" r:id="rId4"/>
    <p:sldMasterId id="2147483737" r:id="rId5"/>
    <p:sldMasterId id="2147483756" r:id="rId6"/>
    <p:sldMasterId id="2147483769" r:id="rId7"/>
  </p:sldMasterIdLst>
  <p:notesMasterIdLst>
    <p:notesMasterId r:id="rId38"/>
  </p:notesMasterIdLst>
  <p:sldIdLst>
    <p:sldId id="256" r:id="rId8"/>
    <p:sldId id="266" r:id="rId9"/>
    <p:sldId id="752" r:id="rId10"/>
    <p:sldId id="721" r:id="rId11"/>
    <p:sldId id="754" r:id="rId12"/>
    <p:sldId id="757" r:id="rId13"/>
    <p:sldId id="756" r:id="rId14"/>
    <p:sldId id="755" r:id="rId15"/>
    <p:sldId id="759" r:id="rId16"/>
    <p:sldId id="760" r:id="rId17"/>
    <p:sldId id="761" r:id="rId18"/>
    <p:sldId id="763" r:id="rId19"/>
    <p:sldId id="762" r:id="rId20"/>
    <p:sldId id="764" r:id="rId21"/>
    <p:sldId id="765" r:id="rId22"/>
    <p:sldId id="767" r:id="rId23"/>
    <p:sldId id="766" r:id="rId24"/>
    <p:sldId id="769" r:id="rId25"/>
    <p:sldId id="11088847" r:id="rId26"/>
    <p:sldId id="753" r:id="rId27"/>
    <p:sldId id="768" r:id="rId28"/>
    <p:sldId id="552" r:id="rId29"/>
    <p:sldId id="11088838" r:id="rId30"/>
    <p:sldId id="11088845" r:id="rId31"/>
    <p:sldId id="11088844" r:id="rId32"/>
    <p:sldId id="11088839" r:id="rId33"/>
    <p:sldId id="11088841" r:id="rId34"/>
    <p:sldId id="11088842" r:id="rId35"/>
    <p:sldId id="11088843" r:id="rId36"/>
    <p:sldId id="287" r:id="rId37"/>
  </p:sldIdLst>
  <p:sldSz cx="9144000" cy="5143500" type="screen16x9"/>
  <p:notesSz cx="6858000" cy="9144000"/>
  <p:embeddedFontLst>
    <p:embeddedFont>
      <p:font typeface="微软雅黑" panose="020B0503020204020204" pitchFamily="34" charset="-122"/>
      <p:regular r:id="rId39"/>
      <p:bold r:id="rId40"/>
    </p:embeddedFont>
    <p:embeddedFont>
      <p:font typeface="Bebas Neue" panose="020B0606020202050201" pitchFamily="34" charset="77"/>
      <p:regular r:id="rId41"/>
    </p:embeddedFont>
    <p:embeddedFont>
      <p:font typeface="Domine" panose="02040503040403060204" pitchFamily="18" charset="0"/>
      <p:regular r:id="rId42"/>
      <p:bold r:id="rId43"/>
    </p:embeddedFont>
    <p:embeddedFont>
      <p:font typeface="Josefin Sans" pitchFamily="2" charset="77"/>
      <p:regular r:id="rId44"/>
      <p:bold r:id="rId45"/>
    </p:embeddedFont>
    <p:embeddedFont>
      <p:font typeface="Livvic" pitchFamily="2" charset="77"/>
      <p:regular r:id="rId46"/>
      <p:bold r:id="rId47"/>
      <p:italic r:id="rId48"/>
      <p:boldItalic r:id="rId49"/>
    </p:embeddedFont>
    <p:embeddedFont>
      <p:font typeface="Oxygen" panose="02000503000000000000" pitchFamily="2" charset="77"/>
      <p:regular r:id="rId50"/>
      <p:bold r:id="rId51"/>
    </p:embeddedFont>
    <p:embeddedFont>
      <p:font typeface="Oxygen Light" panose="020F0302020204030204" pitchFamily="34" charset="0"/>
      <p:regular r:id="rId52"/>
      <p:bold r:id="rId53"/>
    </p:embeddedFont>
    <p:embeddedFont>
      <p:font typeface="Poiret One" pitchFamily="2" charset="77"/>
      <p:regular r:id="rId54"/>
    </p:embeddedFont>
    <p:embeddedFont>
      <p:font typeface="Raleway" pitchFamily="2" charset="77"/>
      <p:regular r:id="rId55"/>
      <p:bold r:id="rId56"/>
      <p:italic r:id="rId57"/>
      <p:boldItalic r:id="rId58"/>
    </p:embeddedFont>
    <p:embeddedFont>
      <p:font typeface="Roboto" panose="02000000000000000000" pitchFamily="2" charset="0"/>
      <p:regular r:id="rId59"/>
      <p:bold r:id="rId60"/>
      <p:italic r:id="rId61"/>
      <p:boldItalic r:id="rId62"/>
    </p:embeddedFont>
    <p:embeddedFont>
      <p:font typeface="Roboto Condensed Light" panose="02000000000000000000" pitchFamily="2" charset="0"/>
      <p:regular r:id="rId63"/>
      <p:italic r:id="rId64"/>
    </p:embeddedFont>
    <p:embeddedFont>
      <p:font typeface="SNELL ROUNDHAND BLACK" panose="02000603080000090004" pitchFamily="2" charset="77"/>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FCFF"/>
    <a:srgbClr val="000000"/>
    <a:srgbClr val="F3E2D8"/>
    <a:srgbClr val="1F2719"/>
    <a:srgbClr val="FFF4D0"/>
    <a:srgbClr val="D6D1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AFA4B-8164-4921-B0B1-D423A310F912}">
  <a:tblStyle styleId="{74FAFA4B-8164-4921-B0B1-D423A310F9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33"/>
    <p:restoredTop sz="94599"/>
  </p:normalViewPr>
  <p:slideViewPr>
    <p:cSldViewPr snapToGrid="0" snapToObjects="1" showGuides="1">
      <p:cViewPr varScale="1">
        <p:scale>
          <a:sx n="135" d="100"/>
          <a:sy n="135" d="100"/>
        </p:scale>
        <p:origin x="656" y="168"/>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3.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1.fntdata"/><Relationship Id="rId34" Type="http://schemas.openxmlformats.org/officeDocument/2006/relationships/slide" Target="slides/slide27.xml"/><Relationship Id="rId50" Type="http://schemas.openxmlformats.org/officeDocument/2006/relationships/font" Target="fonts/font12.fntdata"/><Relationship Id="rId55" Type="http://schemas.openxmlformats.org/officeDocument/2006/relationships/font" Target="fonts/font17.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40F353-F7E8-4941-BD64-EF8F0701127E}" type="doc">
      <dgm:prSet loTypeId="urn:microsoft.com/office/officeart/2005/8/layout/chevronAccent+Icon" loCatId="process" qsTypeId="urn:microsoft.com/office/officeart/2005/8/quickstyle/simple1" qsCatId="simple" csTypeId="urn:microsoft.com/office/officeart/2005/8/colors/colorful1" csCatId="colorful" phldr="1"/>
      <dgm:spPr/>
    </dgm:pt>
    <dgm:pt modelId="{203CACE6-F6DE-48AE-830D-1A008800C7B1}">
      <dgm:prSet phldrT="[Text]" custT="1"/>
      <dgm:spPr>
        <a:xfrm>
          <a:off x="650449"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gm:spPr>
      <dgm:t>
        <a:bodyPr/>
        <a:lstStyle/>
        <a:p>
          <a:pPr algn="ctr">
            <a:buNone/>
          </a:pPr>
          <a:r>
            <a:rPr lang="en-US" sz="2400" b="1" dirty="0" err="1">
              <a:solidFill>
                <a:srgbClr val="C00000"/>
              </a:solidFill>
              <a:latin typeface="Times New Roman" panose="02020603050405020304" pitchFamily="18" charset="0"/>
              <a:ea typeface="+mn-ea"/>
              <a:cs typeface="Times New Roman" panose="02020603050405020304" pitchFamily="18" charset="0"/>
            </a:rPr>
            <a:t>Thi</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hành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chính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sách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ngụ</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binh</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ư</a:t>
          </a:r>
          <a:r>
            <a:rPr lang="en-US" sz="2400" b="1" dirty="0">
              <a:solidFill>
                <a:srgbClr val="C00000"/>
              </a:solidFill>
              <a:latin typeface="Times New Roman" panose="02020603050405020304" pitchFamily="18" charset="0"/>
              <a:ea typeface="+mn-ea"/>
              <a:cs typeface="Times New Roman" panose="02020603050405020304" pitchFamily="18" charset="0"/>
            </a:rPr>
            <a:t> </a:t>
          </a:r>
          <a:r>
            <a:rPr lang="en-US" sz="2400" b="1" dirty="0" err="1">
              <a:solidFill>
                <a:srgbClr val="C00000"/>
              </a:solidFill>
              <a:latin typeface="Times New Roman" panose="02020603050405020304" pitchFamily="18" charset="0"/>
              <a:ea typeface="+mn-ea"/>
              <a:cs typeface="Times New Roman" panose="02020603050405020304" pitchFamily="18" charset="0"/>
            </a:rPr>
            <a:t>nông</a:t>
          </a:r>
          <a:r>
            <a:rPr lang="en-US" sz="2400" b="1" dirty="0">
              <a:solidFill>
                <a:srgbClr val="C00000"/>
              </a:solidFill>
              <a:latin typeface="Times New Roman" panose="02020603050405020304" pitchFamily="18" charset="0"/>
              <a:ea typeface="+mn-ea"/>
              <a:cs typeface="Times New Roman" panose="02020603050405020304" pitchFamily="18" charset="0"/>
            </a:rPr>
            <a:t>”</a:t>
          </a:r>
          <a:endParaRPr lang="en-US" sz="2400" dirty="0">
            <a:solidFill>
              <a:srgbClr val="C00000"/>
            </a:solidFill>
            <a:latin typeface="Times New Roman" panose="02020603050405020304" pitchFamily="18" charset="0"/>
            <a:ea typeface="+mn-ea"/>
            <a:cs typeface="Times New Roman" panose="02020603050405020304" pitchFamily="18" charset="0"/>
          </a:endParaRPr>
        </a:p>
      </dgm:t>
    </dgm:pt>
    <dgm:pt modelId="{FEE06237-BAC6-46AA-B1E6-65505E66ED03}" type="par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9E6DD113-1D46-4908-994F-750351396F7D}" type="sibTrans" cxnId="{BA0D51ED-E49C-41B2-9E28-A877FDCEA1EA}">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D937A547-14F2-4AB8-8AA7-79A639AB3C25}">
      <dgm:prSet phldrT="[Text]" custT="1"/>
      <dgm:spPr>
        <a:xfrm>
          <a:off x="3414518"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gm:spPr>
      <dgm:t>
        <a:bodyPr/>
        <a:lstStyle/>
        <a:p>
          <a:pPr algn="ctr">
            <a:buNone/>
          </a:pPr>
          <a:r>
            <a:rPr lang="en-US" sz="2400" b="1" dirty="0" err="1">
              <a:solidFill>
                <a:srgbClr val="0070C0"/>
              </a:solidFill>
              <a:latin typeface="Times New Roman" panose="02020603050405020304" pitchFamily="18" charset="0"/>
              <a:ea typeface="+mn-ea"/>
              <a:cs typeface="Times New Roman" panose="02020603050405020304" pitchFamily="18" charset="0"/>
            </a:rPr>
            <a:t>Cày</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ruộng</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tịch</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điền</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Bảo</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vệ</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trâu</a:t>
          </a:r>
          <a:r>
            <a:rPr lang="en-US" sz="2400" b="1" dirty="0">
              <a:solidFill>
                <a:srgbClr val="0070C0"/>
              </a:solidFill>
              <a:latin typeface="Times New Roman" panose="02020603050405020304" pitchFamily="18" charset="0"/>
              <a:ea typeface="+mn-ea"/>
              <a:cs typeface="Times New Roman" panose="02020603050405020304" pitchFamily="18" charset="0"/>
            </a:rPr>
            <a:t> </a:t>
          </a:r>
          <a:r>
            <a:rPr lang="en-US" sz="2400" b="1" dirty="0" err="1">
              <a:solidFill>
                <a:srgbClr val="0070C0"/>
              </a:solidFill>
              <a:latin typeface="Times New Roman" panose="02020603050405020304" pitchFamily="18" charset="0"/>
              <a:ea typeface="+mn-ea"/>
              <a:cs typeface="Times New Roman" panose="02020603050405020304" pitchFamily="18" charset="0"/>
            </a:rPr>
            <a:t>bò</a:t>
          </a:r>
          <a:endParaRPr lang="en-US" sz="2400" dirty="0">
            <a:solidFill>
              <a:srgbClr val="0070C0"/>
            </a:solidFill>
            <a:latin typeface="Times New Roman" panose="02020603050405020304" pitchFamily="18" charset="0"/>
            <a:ea typeface="+mn-ea"/>
            <a:cs typeface="Times New Roman" panose="02020603050405020304" pitchFamily="18" charset="0"/>
          </a:endParaRPr>
        </a:p>
      </dgm:t>
    </dgm:pt>
    <dgm:pt modelId="{93593941-14C1-41B6-BBBF-C868B64B2F10}" type="par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A318038F-FEA4-4E33-93E6-DB465D9E4700}" type="sibTrans" cxnId="{529EDFE0-E838-4609-AE6A-CD0A17F513D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1862C4D3-772C-4190-9DEF-6C733EA09BD3}">
      <dgm:prSet phldrT="[Text]" custT="1"/>
      <dgm:spPr>
        <a:xfrm>
          <a:off x="6178587" y="2930251"/>
          <a:ext cx="2043475" cy="934083"/>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gm:spPr>
      <dgm:t>
        <a:bodyPr/>
        <a:lstStyle/>
        <a:p>
          <a:pPr algn="ctr">
            <a:buNone/>
          </a:pPr>
          <a:r>
            <a:rPr lang="en-US" sz="2400" b="1" dirty="0" err="1">
              <a:solidFill>
                <a:srgbClr val="00B050"/>
              </a:solidFill>
              <a:latin typeface="Times New Roman" panose="02020603050405020304" pitchFamily="18" charset="0"/>
              <a:ea typeface="+mn-ea"/>
              <a:cs typeface="Times New Roman" panose="02020603050405020304" pitchFamily="18" charset="0"/>
            </a:rPr>
            <a:t>Khai</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khẩn</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đất</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hoang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đào</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kênh</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đắp</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đê</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phòng</a:t>
          </a:r>
          <a:r>
            <a:rPr lang="en-US" sz="2400" b="1" dirty="0">
              <a:solidFill>
                <a:srgbClr val="00B050"/>
              </a:solidFill>
              <a:latin typeface="Times New Roman" panose="02020603050405020304" pitchFamily="18" charset="0"/>
              <a:ea typeface="+mn-ea"/>
              <a:cs typeface="Times New Roman" panose="02020603050405020304" pitchFamily="18" charset="0"/>
            </a:rPr>
            <a:t> </a:t>
          </a:r>
          <a:r>
            <a:rPr lang="en-US" sz="2400" b="1" dirty="0" err="1">
              <a:solidFill>
                <a:srgbClr val="00B050"/>
              </a:solidFill>
              <a:latin typeface="Times New Roman" panose="02020603050405020304" pitchFamily="18" charset="0"/>
              <a:ea typeface="+mn-ea"/>
              <a:cs typeface="Times New Roman" panose="02020603050405020304" pitchFamily="18" charset="0"/>
            </a:rPr>
            <a:t>lụt</a:t>
          </a:r>
          <a:endParaRPr lang="en-US" sz="2400" dirty="0">
            <a:solidFill>
              <a:srgbClr val="00B050"/>
            </a:solidFill>
            <a:latin typeface="Times New Roman" panose="02020603050405020304" pitchFamily="18" charset="0"/>
            <a:ea typeface="+mn-ea"/>
            <a:cs typeface="Times New Roman" panose="02020603050405020304" pitchFamily="18" charset="0"/>
          </a:endParaRPr>
        </a:p>
      </dgm:t>
    </dgm:pt>
    <dgm:pt modelId="{6E683BE1-2684-4DC5-A290-E44167D192E0}" type="par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67DC1E7B-E380-4951-9A8A-A09D20C1E8C3}" type="sibTrans" cxnId="{C8558B2C-9464-467B-A11C-63F02E03B72B}">
      <dgm:prSet/>
      <dgm:spPr/>
      <dgm:t>
        <a:bodyPr/>
        <a:lstStyle/>
        <a:p>
          <a:pPr algn="ctr"/>
          <a:endParaRPr lang="en-US" sz="2400">
            <a:latin typeface="Times New Roman" panose="02020603050405020304" pitchFamily="18" charset="0"/>
            <a:cs typeface="Times New Roman" panose="02020603050405020304" pitchFamily="18" charset="0"/>
          </a:endParaRPr>
        </a:p>
      </dgm:t>
    </dgm:pt>
    <dgm:pt modelId="{5317A9CE-4593-402C-A402-9716F5E4A405}" type="pres">
      <dgm:prSet presAssocID="{1640F353-F7E8-4941-BD64-EF8F0701127E}" presName="Name0" presStyleCnt="0">
        <dgm:presLayoutVars>
          <dgm:dir/>
          <dgm:resizeHandles val="exact"/>
        </dgm:presLayoutVars>
      </dgm:prSet>
      <dgm:spPr/>
    </dgm:pt>
    <dgm:pt modelId="{C9088823-8ECE-4D48-9ACC-E886D45C644A}" type="pres">
      <dgm:prSet presAssocID="{203CACE6-F6DE-48AE-830D-1A008800C7B1}" presName="composite" presStyleCnt="0"/>
      <dgm:spPr/>
    </dgm:pt>
    <dgm:pt modelId="{AD7E1BDE-724B-472D-9537-B71C400C60FE}" type="pres">
      <dgm:prSet presAssocID="{203CACE6-F6DE-48AE-830D-1A008800C7B1}" presName="bgChev" presStyleLbl="node1" presStyleIdx="0" presStyleCnt="3" custScaleY="127063"/>
      <dgm:spPr>
        <a:xfrm>
          <a:off x="5141" y="2062333"/>
          <a:ext cx="2419905" cy="1186874"/>
        </a:xfrm>
        <a:prstGeom prst="chevron">
          <a:avLst>
            <a:gd name="adj" fmla="val 40000"/>
          </a:avLst>
        </a:prstGeom>
        <a:noFill/>
        <a:ln w="57150" cap="flat" cmpd="sng" algn="ctr">
          <a:solidFill>
            <a:srgbClr val="F36F13"/>
          </a:solidFill>
          <a:prstDash val="solid"/>
          <a:miter lim="800000"/>
        </a:ln>
        <a:effectLst/>
      </dgm:spPr>
    </dgm:pt>
    <dgm:pt modelId="{4D1DEF0E-B0B9-450C-A47D-0EA8B0096437}" type="pres">
      <dgm:prSet presAssocID="{203CACE6-F6DE-48AE-830D-1A008800C7B1}" presName="txNode" presStyleLbl="fgAcc1" presStyleIdx="0" presStyleCnt="3" custScaleX="130877" custScaleY="177673" custLinFactY="19745" custLinFactNeighborX="-3165" custLinFactNeighborY="100000">
        <dgm:presLayoutVars>
          <dgm:bulletEnabled val="1"/>
        </dgm:presLayoutVars>
      </dgm:prSet>
      <dgm:spPr/>
    </dgm:pt>
    <dgm:pt modelId="{5099DF76-452D-498E-9ECE-0789D7F3914E}" type="pres">
      <dgm:prSet presAssocID="{9E6DD113-1D46-4908-994F-750351396F7D}" presName="compositeSpace" presStyleCnt="0"/>
      <dgm:spPr/>
    </dgm:pt>
    <dgm:pt modelId="{16FBB74F-0DD3-42D1-B82D-6C307C319EB2}" type="pres">
      <dgm:prSet presAssocID="{D937A547-14F2-4AB8-8AA7-79A639AB3C25}" presName="composite" presStyleCnt="0"/>
      <dgm:spPr/>
    </dgm:pt>
    <dgm:pt modelId="{EFEC1F53-4751-45C1-93E4-39BF8DDECF12}" type="pres">
      <dgm:prSet presAssocID="{D937A547-14F2-4AB8-8AA7-79A639AB3C25}" presName="bgChev" presStyleLbl="node1" presStyleIdx="1" presStyleCnt="3" custScaleY="127063"/>
      <dgm:spPr>
        <a:xfrm>
          <a:off x="2769210" y="2062333"/>
          <a:ext cx="2419905" cy="1186874"/>
        </a:xfrm>
        <a:prstGeom prst="chevron">
          <a:avLst>
            <a:gd name="adj" fmla="val 40000"/>
          </a:avLst>
        </a:prstGeom>
        <a:noFill/>
        <a:ln w="57150" cap="flat" cmpd="sng" algn="ctr">
          <a:solidFill>
            <a:srgbClr val="0D95BC"/>
          </a:solidFill>
          <a:prstDash val="solid"/>
          <a:miter lim="800000"/>
        </a:ln>
        <a:effectLst/>
      </dgm:spPr>
    </dgm:pt>
    <dgm:pt modelId="{09BB6051-32B2-4DC2-B2E6-3FAEE91F2A7C}" type="pres">
      <dgm:prSet presAssocID="{D937A547-14F2-4AB8-8AA7-79A639AB3C25}" presName="txNode" presStyleLbl="fgAcc1" presStyleIdx="1" presStyleCnt="3" custScaleX="117997" custScaleY="179198" custLinFactY="21984" custLinFactNeighborX="-3166" custLinFactNeighborY="100000">
        <dgm:presLayoutVars>
          <dgm:bulletEnabled val="1"/>
        </dgm:presLayoutVars>
      </dgm:prSet>
      <dgm:spPr/>
    </dgm:pt>
    <dgm:pt modelId="{7F9097EC-F0EC-43B5-B432-467E0380E807}" type="pres">
      <dgm:prSet presAssocID="{A318038F-FEA4-4E33-93E6-DB465D9E4700}" presName="compositeSpace" presStyleCnt="0"/>
      <dgm:spPr/>
    </dgm:pt>
    <dgm:pt modelId="{9DFF6F86-7491-42BC-864F-D30EF7AE8F37}" type="pres">
      <dgm:prSet presAssocID="{1862C4D3-772C-4190-9DEF-6C733EA09BD3}" presName="composite" presStyleCnt="0"/>
      <dgm:spPr/>
    </dgm:pt>
    <dgm:pt modelId="{6AA0DA30-BC7A-4000-A1A4-1C1E4D7DE8F0}" type="pres">
      <dgm:prSet presAssocID="{1862C4D3-772C-4190-9DEF-6C733EA09BD3}" presName="bgChev" presStyleLbl="node1" presStyleIdx="2" presStyleCnt="3" custScaleY="127063"/>
      <dgm:spPr>
        <a:xfrm>
          <a:off x="5533279" y="2062333"/>
          <a:ext cx="2419905" cy="1186874"/>
        </a:xfrm>
        <a:prstGeom prst="chevron">
          <a:avLst>
            <a:gd name="adj" fmla="val 40000"/>
          </a:avLst>
        </a:prstGeom>
        <a:noFill/>
        <a:ln w="57150" cap="flat" cmpd="sng" algn="ctr">
          <a:solidFill>
            <a:srgbClr val="EBCB38"/>
          </a:solidFill>
          <a:prstDash val="solid"/>
          <a:miter lim="800000"/>
        </a:ln>
        <a:effectLst/>
      </dgm:spPr>
    </dgm:pt>
    <dgm:pt modelId="{CEED6912-A793-44F1-92A8-DD86243DA0E7}" type="pres">
      <dgm:prSet presAssocID="{1862C4D3-772C-4190-9DEF-6C733EA09BD3}" presName="txNode" presStyleLbl="fgAcc1" presStyleIdx="2" presStyleCnt="3" custScaleX="124944" custScaleY="171954" custLinFactY="15179" custLinFactNeighborX="25" custLinFactNeighborY="100000">
        <dgm:presLayoutVars>
          <dgm:bulletEnabled val="1"/>
        </dgm:presLayoutVars>
      </dgm:prSet>
      <dgm:spPr/>
    </dgm:pt>
  </dgm:ptLst>
  <dgm:cxnLst>
    <dgm:cxn modelId="{788DA402-49CE-45AD-BEFC-A30755FCE501}" type="presOf" srcId="{1862C4D3-772C-4190-9DEF-6C733EA09BD3}" destId="{CEED6912-A793-44F1-92A8-DD86243DA0E7}" srcOrd="0" destOrd="0" presId="urn:microsoft.com/office/officeart/2005/8/layout/chevronAccent+Icon"/>
    <dgm:cxn modelId="{D9860D18-1159-4518-AECD-13A1326383B2}" type="presOf" srcId="{D937A547-14F2-4AB8-8AA7-79A639AB3C25}" destId="{09BB6051-32B2-4DC2-B2E6-3FAEE91F2A7C}" srcOrd="0" destOrd="0" presId="urn:microsoft.com/office/officeart/2005/8/layout/chevronAccent+Icon"/>
    <dgm:cxn modelId="{C8558B2C-9464-467B-A11C-63F02E03B72B}" srcId="{1640F353-F7E8-4941-BD64-EF8F0701127E}" destId="{1862C4D3-772C-4190-9DEF-6C733EA09BD3}" srcOrd="2" destOrd="0" parTransId="{6E683BE1-2684-4DC5-A290-E44167D192E0}" sibTransId="{67DC1E7B-E380-4951-9A8A-A09D20C1E8C3}"/>
    <dgm:cxn modelId="{F1E02836-0903-43EC-AE20-3A37879AD39A}" type="presOf" srcId="{1640F353-F7E8-4941-BD64-EF8F0701127E}" destId="{5317A9CE-4593-402C-A402-9716F5E4A405}" srcOrd="0" destOrd="0" presId="urn:microsoft.com/office/officeart/2005/8/layout/chevronAccent+Icon"/>
    <dgm:cxn modelId="{529EDFE0-E838-4609-AE6A-CD0A17F513DB}" srcId="{1640F353-F7E8-4941-BD64-EF8F0701127E}" destId="{D937A547-14F2-4AB8-8AA7-79A639AB3C25}" srcOrd="1" destOrd="0" parTransId="{93593941-14C1-41B6-BBBF-C868B64B2F10}" sibTransId="{A318038F-FEA4-4E33-93E6-DB465D9E4700}"/>
    <dgm:cxn modelId="{08E4EDE9-CF25-406D-B3E1-C99A951B855E}" type="presOf" srcId="{203CACE6-F6DE-48AE-830D-1A008800C7B1}" destId="{4D1DEF0E-B0B9-450C-A47D-0EA8B0096437}" srcOrd="0" destOrd="0" presId="urn:microsoft.com/office/officeart/2005/8/layout/chevronAccent+Icon"/>
    <dgm:cxn modelId="{BA0D51ED-E49C-41B2-9E28-A877FDCEA1EA}" srcId="{1640F353-F7E8-4941-BD64-EF8F0701127E}" destId="{203CACE6-F6DE-48AE-830D-1A008800C7B1}" srcOrd="0" destOrd="0" parTransId="{FEE06237-BAC6-46AA-B1E6-65505E66ED03}" sibTransId="{9E6DD113-1D46-4908-994F-750351396F7D}"/>
    <dgm:cxn modelId="{A9838D31-A4C4-4AF8-A4FF-C97D52FA7197}" type="presParOf" srcId="{5317A9CE-4593-402C-A402-9716F5E4A405}" destId="{C9088823-8ECE-4D48-9ACC-E886D45C644A}" srcOrd="0" destOrd="0" presId="urn:microsoft.com/office/officeart/2005/8/layout/chevronAccent+Icon"/>
    <dgm:cxn modelId="{C260633A-840F-406A-A10F-30F70CFDDEE7}" type="presParOf" srcId="{C9088823-8ECE-4D48-9ACC-E886D45C644A}" destId="{AD7E1BDE-724B-472D-9537-B71C400C60FE}" srcOrd="0" destOrd="0" presId="urn:microsoft.com/office/officeart/2005/8/layout/chevronAccent+Icon"/>
    <dgm:cxn modelId="{DA8B3CB5-1B6A-4A03-9D16-3A51E5749EAB}" type="presParOf" srcId="{C9088823-8ECE-4D48-9ACC-E886D45C644A}" destId="{4D1DEF0E-B0B9-450C-A47D-0EA8B0096437}" srcOrd="1" destOrd="0" presId="urn:microsoft.com/office/officeart/2005/8/layout/chevronAccent+Icon"/>
    <dgm:cxn modelId="{81F0AC01-ECD8-4B05-894B-185D2031C2F1}" type="presParOf" srcId="{5317A9CE-4593-402C-A402-9716F5E4A405}" destId="{5099DF76-452D-498E-9ECE-0789D7F3914E}" srcOrd="1" destOrd="0" presId="urn:microsoft.com/office/officeart/2005/8/layout/chevronAccent+Icon"/>
    <dgm:cxn modelId="{F5EE3441-9043-46BC-9B53-5DC2790BE19F}" type="presParOf" srcId="{5317A9CE-4593-402C-A402-9716F5E4A405}" destId="{16FBB74F-0DD3-42D1-B82D-6C307C319EB2}" srcOrd="2" destOrd="0" presId="urn:microsoft.com/office/officeart/2005/8/layout/chevronAccent+Icon"/>
    <dgm:cxn modelId="{92F63F49-B402-4C3C-96F0-09D9D3F86F4E}" type="presParOf" srcId="{16FBB74F-0DD3-42D1-B82D-6C307C319EB2}" destId="{EFEC1F53-4751-45C1-93E4-39BF8DDECF12}" srcOrd="0" destOrd="0" presId="urn:microsoft.com/office/officeart/2005/8/layout/chevronAccent+Icon"/>
    <dgm:cxn modelId="{2765F03F-259D-4927-94DE-FE4814762405}" type="presParOf" srcId="{16FBB74F-0DD3-42D1-B82D-6C307C319EB2}" destId="{09BB6051-32B2-4DC2-B2E6-3FAEE91F2A7C}" srcOrd="1" destOrd="0" presId="urn:microsoft.com/office/officeart/2005/8/layout/chevronAccent+Icon"/>
    <dgm:cxn modelId="{20314823-4346-49D5-8DA9-756333814A70}" type="presParOf" srcId="{5317A9CE-4593-402C-A402-9716F5E4A405}" destId="{7F9097EC-F0EC-43B5-B432-467E0380E807}" srcOrd="3" destOrd="0" presId="urn:microsoft.com/office/officeart/2005/8/layout/chevronAccent+Icon"/>
    <dgm:cxn modelId="{4D3CBC4B-94F3-4AF4-BEE3-1EEA8F026AAC}" type="presParOf" srcId="{5317A9CE-4593-402C-A402-9716F5E4A405}" destId="{9DFF6F86-7491-42BC-864F-D30EF7AE8F37}" srcOrd="4" destOrd="0" presId="urn:microsoft.com/office/officeart/2005/8/layout/chevronAccent+Icon"/>
    <dgm:cxn modelId="{79AFCD8E-5D34-48E9-A167-84DC296523A0}" type="presParOf" srcId="{9DFF6F86-7491-42BC-864F-D30EF7AE8F37}" destId="{6AA0DA30-BC7A-4000-A1A4-1C1E4D7DE8F0}" srcOrd="0" destOrd="0" presId="urn:microsoft.com/office/officeart/2005/8/layout/chevronAccent+Icon"/>
    <dgm:cxn modelId="{A58CA4D7-C11D-4CEB-8A23-6BC7FF073FF7}" type="presParOf" srcId="{9DFF6F86-7491-42BC-864F-D30EF7AE8F37}" destId="{CEED6912-A793-44F1-92A8-DD86243DA0E7}" srcOrd="1" destOrd="0" presId="urn:microsoft.com/office/officeart/2005/8/layout/chevronAccen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1BDE-724B-472D-9537-B71C400C60FE}">
      <dsp:nvSpPr>
        <dsp:cNvPr id="0" name=""/>
        <dsp:cNvSpPr/>
      </dsp:nvSpPr>
      <dsp:spPr>
        <a:xfrm>
          <a:off x="5855" y="1232610"/>
          <a:ext cx="2375018" cy="1164859"/>
        </a:xfrm>
        <a:prstGeom prst="chevron">
          <a:avLst>
            <a:gd name="adj" fmla="val 40000"/>
          </a:avLst>
        </a:prstGeom>
        <a:noFill/>
        <a:ln w="57150" cap="flat" cmpd="sng" algn="ctr">
          <a:solidFill>
            <a:srgbClr val="F36F1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DEF0E-B0B9-450C-A47D-0EA8B0096437}">
      <dsp:nvSpPr>
        <dsp:cNvPr id="0" name=""/>
        <dsp:cNvSpPr/>
      </dsp:nvSpPr>
      <dsp:spPr>
        <a:xfrm>
          <a:off x="266087" y="2327584"/>
          <a:ext cx="2624831" cy="1628829"/>
        </a:xfrm>
        <a:prstGeom prst="roundRect">
          <a:avLst>
            <a:gd name="adj" fmla="val 10000"/>
          </a:avLst>
        </a:prstGeom>
        <a:solidFill>
          <a:sysClr val="window" lastClr="FFFFFF">
            <a:alpha val="90000"/>
            <a:hueOff val="0"/>
            <a:satOff val="0"/>
            <a:lumOff val="0"/>
            <a:alphaOff val="0"/>
          </a:sysClr>
        </a:solidFill>
        <a:ln w="12700" cap="flat" cmpd="sng" algn="ctr">
          <a:solidFill>
            <a:srgbClr val="F36F1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C00000"/>
              </a:solidFill>
              <a:latin typeface="Times New Roman" panose="02020603050405020304" pitchFamily="18" charset="0"/>
              <a:ea typeface="+mn-ea"/>
              <a:cs typeface="Times New Roman" panose="02020603050405020304" pitchFamily="18" charset="0"/>
            </a:rPr>
            <a:t>Thi</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hành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chính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sách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ngụ</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binh</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ư</a:t>
          </a:r>
          <a:r>
            <a:rPr lang="en-US" sz="2400" b="1" kern="1200" dirty="0">
              <a:solidFill>
                <a:srgbClr val="C00000"/>
              </a:solidFill>
              <a:latin typeface="Times New Roman" panose="02020603050405020304" pitchFamily="18" charset="0"/>
              <a:ea typeface="+mn-ea"/>
              <a:cs typeface="Times New Roman" panose="02020603050405020304" pitchFamily="18" charset="0"/>
            </a:rPr>
            <a:t> </a:t>
          </a:r>
          <a:r>
            <a:rPr lang="en-US" sz="2400" b="1" kern="1200" dirty="0" err="1">
              <a:solidFill>
                <a:srgbClr val="C00000"/>
              </a:solidFill>
              <a:latin typeface="Times New Roman" panose="02020603050405020304" pitchFamily="18" charset="0"/>
              <a:ea typeface="+mn-ea"/>
              <a:cs typeface="Times New Roman" panose="02020603050405020304" pitchFamily="18" charset="0"/>
            </a:rPr>
            <a:t>nông</a:t>
          </a:r>
          <a:r>
            <a:rPr lang="en-US" sz="2400" b="1" kern="1200" dirty="0">
              <a:solidFill>
                <a:srgbClr val="C00000"/>
              </a:solidFill>
              <a:latin typeface="Times New Roman" panose="02020603050405020304" pitchFamily="18" charset="0"/>
              <a:ea typeface="+mn-ea"/>
              <a:cs typeface="Times New Roman" panose="02020603050405020304" pitchFamily="18" charset="0"/>
            </a:rPr>
            <a:t>”</a:t>
          </a:r>
          <a:endParaRPr lang="en-US" sz="2400" kern="1200" dirty="0">
            <a:solidFill>
              <a:srgbClr val="C00000"/>
            </a:solidFill>
            <a:latin typeface="Times New Roman" panose="02020603050405020304" pitchFamily="18" charset="0"/>
            <a:ea typeface="+mn-ea"/>
            <a:cs typeface="Times New Roman" panose="02020603050405020304" pitchFamily="18" charset="0"/>
          </a:endParaRPr>
        </a:p>
      </dsp:txBody>
      <dsp:txXfrm>
        <a:off x="313794" y="2375291"/>
        <a:ext cx="2529417" cy="1533415"/>
      </dsp:txXfrm>
    </dsp:sp>
    <dsp:sp modelId="{EFEC1F53-4751-45C1-93E4-39BF8DDECF12}">
      <dsp:nvSpPr>
        <dsp:cNvPr id="0" name=""/>
        <dsp:cNvSpPr/>
      </dsp:nvSpPr>
      <dsp:spPr>
        <a:xfrm>
          <a:off x="3028284" y="1232610"/>
          <a:ext cx="2375018" cy="1164859"/>
        </a:xfrm>
        <a:prstGeom prst="chevron">
          <a:avLst>
            <a:gd name="adj" fmla="val 40000"/>
          </a:avLst>
        </a:prstGeom>
        <a:noFill/>
        <a:ln w="57150" cap="flat" cmpd="sng" algn="ctr">
          <a:solidFill>
            <a:srgbClr val="0D95B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B6051-32B2-4DC2-B2E6-3FAEE91F2A7C}">
      <dsp:nvSpPr>
        <dsp:cNvPr id="0" name=""/>
        <dsp:cNvSpPr/>
      </dsp:nvSpPr>
      <dsp:spPr>
        <a:xfrm>
          <a:off x="3417654" y="2341120"/>
          <a:ext cx="2366513" cy="1642810"/>
        </a:xfrm>
        <a:prstGeom prst="roundRect">
          <a:avLst>
            <a:gd name="adj" fmla="val 10000"/>
          </a:avLst>
        </a:prstGeom>
        <a:solidFill>
          <a:sysClr val="window" lastClr="FFFFFF">
            <a:alpha val="90000"/>
            <a:hueOff val="0"/>
            <a:satOff val="0"/>
            <a:lumOff val="0"/>
            <a:alphaOff val="0"/>
          </a:sysClr>
        </a:solidFill>
        <a:ln w="12700" cap="flat" cmpd="sng" algn="ctr">
          <a:solidFill>
            <a:srgbClr val="0D95BC">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70C0"/>
              </a:solidFill>
              <a:latin typeface="Times New Roman" panose="02020603050405020304" pitchFamily="18" charset="0"/>
              <a:ea typeface="+mn-ea"/>
              <a:cs typeface="Times New Roman" panose="02020603050405020304" pitchFamily="18" charset="0"/>
            </a:rPr>
            <a:t>Cày</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ruộng</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tịch</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điền</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Bảo</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vệ</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trâu</a:t>
          </a:r>
          <a:r>
            <a:rPr lang="en-US" sz="2400" b="1" kern="1200" dirty="0">
              <a:solidFill>
                <a:srgbClr val="0070C0"/>
              </a:solidFill>
              <a:latin typeface="Times New Roman" panose="02020603050405020304" pitchFamily="18" charset="0"/>
              <a:ea typeface="+mn-ea"/>
              <a:cs typeface="Times New Roman" panose="02020603050405020304" pitchFamily="18" charset="0"/>
            </a:rPr>
            <a:t> </a:t>
          </a:r>
          <a:r>
            <a:rPr lang="en-US" sz="2400" b="1" kern="1200" dirty="0" err="1">
              <a:solidFill>
                <a:srgbClr val="0070C0"/>
              </a:solidFill>
              <a:latin typeface="Times New Roman" panose="02020603050405020304" pitchFamily="18" charset="0"/>
              <a:ea typeface="+mn-ea"/>
              <a:cs typeface="Times New Roman" panose="02020603050405020304" pitchFamily="18" charset="0"/>
            </a:rPr>
            <a:t>bò</a:t>
          </a:r>
          <a:endParaRPr lang="en-US" sz="2400" kern="1200" dirty="0">
            <a:solidFill>
              <a:srgbClr val="0070C0"/>
            </a:solidFill>
            <a:latin typeface="Times New Roman" panose="02020603050405020304" pitchFamily="18" charset="0"/>
            <a:ea typeface="+mn-ea"/>
            <a:cs typeface="Times New Roman" panose="02020603050405020304" pitchFamily="18" charset="0"/>
          </a:endParaRPr>
        </a:p>
      </dsp:txBody>
      <dsp:txXfrm>
        <a:off x="3465770" y="2389236"/>
        <a:ext cx="2270281" cy="1546578"/>
      </dsp:txXfrm>
    </dsp:sp>
    <dsp:sp modelId="{6AA0DA30-BC7A-4000-A1A4-1C1E4D7DE8F0}">
      <dsp:nvSpPr>
        <dsp:cNvPr id="0" name=""/>
        <dsp:cNvSpPr/>
      </dsp:nvSpPr>
      <dsp:spPr>
        <a:xfrm>
          <a:off x="5921554" y="1244319"/>
          <a:ext cx="2375018" cy="1164859"/>
        </a:xfrm>
        <a:prstGeom prst="chevron">
          <a:avLst>
            <a:gd name="adj" fmla="val 40000"/>
          </a:avLst>
        </a:prstGeom>
        <a:noFill/>
        <a:ln w="57150" cap="flat" cmpd="sng" algn="ctr">
          <a:solidFill>
            <a:srgbClr val="EBCB3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ED6912-A793-44F1-92A8-DD86243DA0E7}">
      <dsp:nvSpPr>
        <dsp:cNvPr id="0" name=""/>
        <dsp:cNvSpPr/>
      </dsp:nvSpPr>
      <dsp:spPr>
        <a:xfrm>
          <a:off x="6305259" y="2323649"/>
          <a:ext cx="2505840" cy="1576400"/>
        </a:xfrm>
        <a:prstGeom prst="roundRect">
          <a:avLst>
            <a:gd name="adj" fmla="val 10000"/>
          </a:avLst>
        </a:prstGeom>
        <a:solidFill>
          <a:sysClr val="window" lastClr="FFFFFF">
            <a:alpha val="90000"/>
            <a:hueOff val="0"/>
            <a:satOff val="0"/>
            <a:lumOff val="0"/>
            <a:alphaOff val="0"/>
          </a:sysClr>
        </a:solidFill>
        <a:ln w="12700" cap="flat" cmpd="sng" algn="ctr">
          <a:solidFill>
            <a:srgbClr val="EBCB38">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B050"/>
              </a:solidFill>
              <a:latin typeface="Times New Roman" panose="02020603050405020304" pitchFamily="18" charset="0"/>
              <a:ea typeface="+mn-ea"/>
              <a:cs typeface="Times New Roman" panose="02020603050405020304" pitchFamily="18" charset="0"/>
            </a:rPr>
            <a:t>Khai</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khẩn</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đất</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hoang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đào</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kênh</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đắp</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đê</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phòng</a:t>
          </a:r>
          <a:r>
            <a:rPr lang="en-US" sz="2400" b="1" kern="1200" dirty="0">
              <a:solidFill>
                <a:srgbClr val="00B050"/>
              </a:solidFill>
              <a:latin typeface="Times New Roman" panose="02020603050405020304" pitchFamily="18" charset="0"/>
              <a:ea typeface="+mn-ea"/>
              <a:cs typeface="Times New Roman" panose="02020603050405020304" pitchFamily="18" charset="0"/>
            </a:rPr>
            <a:t> </a:t>
          </a:r>
          <a:r>
            <a:rPr lang="en-US" sz="2400" b="1" kern="1200" dirty="0" err="1">
              <a:solidFill>
                <a:srgbClr val="00B050"/>
              </a:solidFill>
              <a:latin typeface="Times New Roman" panose="02020603050405020304" pitchFamily="18" charset="0"/>
              <a:ea typeface="+mn-ea"/>
              <a:cs typeface="Times New Roman" panose="02020603050405020304" pitchFamily="18" charset="0"/>
            </a:rPr>
            <a:t>lụt</a:t>
          </a:r>
          <a:endParaRPr lang="en-US" sz="2400" kern="1200" dirty="0">
            <a:solidFill>
              <a:srgbClr val="00B050"/>
            </a:solidFill>
            <a:latin typeface="Times New Roman" panose="02020603050405020304" pitchFamily="18" charset="0"/>
            <a:ea typeface="+mn-ea"/>
            <a:cs typeface="Times New Roman" panose="02020603050405020304" pitchFamily="18" charset="0"/>
          </a:endParaRPr>
        </a:p>
      </dsp:txBody>
      <dsp:txXfrm>
        <a:off x="6351430" y="2369820"/>
        <a:ext cx="2413498" cy="14840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gd6e563917c_0_1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4" name="Google Shape;1924;gd6e563917c_0_1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33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c439249f7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ac439249f7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5904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ac8787dcf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ac8787dcf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pic>
        <p:nvPicPr>
          <p:cNvPr id="43" name="Google Shape;43;p10"/>
          <p:cNvPicPr preferRelativeResize="0"/>
          <p:nvPr/>
        </p:nvPicPr>
        <p:blipFill rotWithShape="1">
          <a:blip r:embed="rId2">
            <a:alphaModFix/>
          </a:blip>
          <a:srcRect l="56623" b="10"/>
          <a:stretch/>
        </p:blipFill>
        <p:spPr>
          <a:xfrm>
            <a:off x="5177825" y="0"/>
            <a:ext cx="3966179" cy="5143502"/>
          </a:xfrm>
          <a:prstGeom prst="rect">
            <a:avLst/>
          </a:prstGeom>
          <a:noFill/>
          <a:ln>
            <a:noFill/>
          </a:ln>
        </p:spPr>
      </p:pic>
      <p:sp>
        <p:nvSpPr>
          <p:cNvPr id="44" name="Google Shape;44;p10"/>
          <p:cNvSpPr txBox="1">
            <a:spLocks noGrp="1"/>
          </p:cNvSpPr>
          <p:nvPr>
            <p:ph type="title"/>
          </p:nvPr>
        </p:nvSpPr>
        <p:spPr>
          <a:xfrm>
            <a:off x="4781550" y="1416450"/>
            <a:ext cx="3642600" cy="186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3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10"/>
          <p:cNvSpPr txBox="1">
            <a:spLocks noGrp="1"/>
          </p:cNvSpPr>
          <p:nvPr>
            <p:ph type="subTitle" idx="1"/>
          </p:nvPr>
        </p:nvSpPr>
        <p:spPr>
          <a:xfrm>
            <a:off x="5452800" y="3276450"/>
            <a:ext cx="2971200" cy="1031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atin typeface="Oxygen"/>
                <a:ea typeface="Oxygen"/>
                <a:cs typeface="Oxygen"/>
                <a:sym typeface="Oxygen"/>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09"/>
        <p:cNvGrpSpPr/>
        <p:nvPr/>
      </p:nvGrpSpPr>
      <p:grpSpPr>
        <a:xfrm>
          <a:off x="0" y="0"/>
          <a:ext cx="0" cy="0"/>
          <a:chOff x="0" y="0"/>
          <a:chExt cx="0" cy="0"/>
        </a:xfrm>
      </p:grpSpPr>
      <p:sp>
        <p:nvSpPr>
          <p:cNvPr id="310" name="Google Shape;310;p16"/>
          <p:cNvSpPr/>
          <p:nvPr/>
        </p:nvSpPr>
        <p:spPr>
          <a:xfrm flipH="1">
            <a:off x="136239" y="770213"/>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 name="Google Shape;311;p16"/>
          <p:cNvGrpSpPr/>
          <p:nvPr/>
        </p:nvGrpSpPr>
        <p:grpSpPr>
          <a:xfrm flipH="1">
            <a:off x="204018" y="117070"/>
            <a:ext cx="9096477" cy="2896172"/>
            <a:chOff x="468948" y="976607"/>
            <a:chExt cx="9096477" cy="2896172"/>
          </a:xfrm>
        </p:grpSpPr>
        <p:sp>
          <p:nvSpPr>
            <p:cNvPr id="312" name="Google Shape;312;p16"/>
            <p:cNvSpPr/>
            <p:nvPr/>
          </p:nvSpPr>
          <p:spPr>
            <a:xfrm>
              <a:off x="910850" y="346836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468948" y="12181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175448" y="97660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524947" y="282412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 name="Google Shape;318;p16"/>
          <p:cNvSpPr/>
          <p:nvPr/>
        </p:nvSpPr>
        <p:spPr>
          <a:xfrm flipH="1">
            <a:off x="2033023" y="2551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6249" y="4123275"/>
            <a:ext cx="9129511" cy="1112839"/>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rot="-1815088">
            <a:off x="2081340" y="3411016"/>
            <a:ext cx="1748424" cy="1465522"/>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flipH="1">
            <a:off x="6980245" y="3716154"/>
            <a:ext cx="2163755" cy="1805686"/>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rot="-2235283">
            <a:off x="5858918" y="3526712"/>
            <a:ext cx="1748396" cy="1465499"/>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6"/>
          <p:cNvGrpSpPr/>
          <p:nvPr/>
        </p:nvGrpSpPr>
        <p:grpSpPr>
          <a:xfrm>
            <a:off x="-883231" y="2316607"/>
            <a:ext cx="3489177" cy="2618424"/>
            <a:chOff x="-1545755" y="2356907"/>
            <a:chExt cx="3858855" cy="2895846"/>
          </a:xfrm>
        </p:grpSpPr>
        <p:sp>
          <p:nvSpPr>
            <p:cNvPr id="324" name="Google Shape;324;p16"/>
            <p:cNvSpPr/>
            <p:nvPr/>
          </p:nvSpPr>
          <p:spPr>
            <a:xfrm flipH="1">
              <a:off x="-522308" y="2356907"/>
              <a:ext cx="1446545" cy="1508572"/>
            </a:xfrm>
            <a:custGeom>
              <a:avLst/>
              <a:gdLst/>
              <a:ahLst/>
              <a:cxnLst/>
              <a:rect l="l" t="t" r="r" b="b"/>
              <a:pathLst>
                <a:path w="19450" h="20284" extrusionOk="0">
                  <a:moveTo>
                    <a:pt x="17476" y="4637"/>
                  </a:moveTo>
                  <a:lnTo>
                    <a:pt x="17476" y="5361"/>
                  </a:lnTo>
                  <a:lnTo>
                    <a:pt x="17114" y="5361"/>
                  </a:lnTo>
                  <a:lnTo>
                    <a:pt x="17114" y="4637"/>
                  </a:lnTo>
                  <a:close/>
                  <a:moveTo>
                    <a:pt x="18146" y="4637"/>
                  </a:moveTo>
                  <a:lnTo>
                    <a:pt x="18146" y="5361"/>
                  </a:lnTo>
                  <a:lnTo>
                    <a:pt x="17784" y="5361"/>
                  </a:lnTo>
                  <a:lnTo>
                    <a:pt x="17784" y="4637"/>
                  </a:lnTo>
                  <a:close/>
                  <a:moveTo>
                    <a:pt x="18834" y="4637"/>
                  </a:moveTo>
                  <a:lnTo>
                    <a:pt x="18834" y="5361"/>
                  </a:lnTo>
                  <a:lnTo>
                    <a:pt x="18454" y="5361"/>
                  </a:lnTo>
                  <a:lnTo>
                    <a:pt x="18454" y="4637"/>
                  </a:lnTo>
                  <a:close/>
                  <a:moveTo>
                    <a:pt x="7751" y="7987"/>
                  </a:moveTo>
                  <a:lnTo>
                    <a:pt x="7751" y="8693"/>
                  </a:lnTo>
                  <a:lnTo>
                    <a:pt x="7389" y="8693"/>
                  </a:lnTo>
                  <a:lnTo>
                    <a:pt x="7389" y="7987"/>
                  </a:lnTo>
                  <a:close/>
                  <a:moveTo>
                    <a:pt x="8729" y="7969"/>
                  </a:moveTo>
                  <a:lnTo>
                    <a:pt x="8729" y="8693"/>
                  </a:lnTo>
                  <a:lnTo>
                    <a:pt x="8367" y="8693"/>
                  </a:lnTo>
                  <a:lnTo>
                    <a:pt x="8367" y="7969"/>
                  </a:lnTo>
                  <a:close/>
                  <a:moveTo>
                    <a:pt x="6900" y="9454"/>
                  </a:moveTo>
                  <a:lnTo>
                    <a:pt x="6900" y="10812"/>
                  </a:lnTo>
                  <a:lnTo>
                    <a:pt x="6447" y="10812"/>
                  </a:lnTo>
                  <a:lnTo>
                    <a:pt x="6447" y="9454"/>
                  </a:lnTo>
                  <a:close/>
                  <a:moveTo>
                    <a:pt x="8294" y="9454"/>
                  </a:moveTo>
                  <a:lnTo>
                    <a:pt x="8294" y="10812"/>
                  </a:lnTo>
                  <a:lnTo>
                    <a:pt x="7842" y="10812"/>
                  </a:lnTo>
                  <a:lnTo>
                    <a:pt x="7842" y="9454"/>
                  </a:lnTo>
                  <a:close/>
                  <a:moveTo>
                    <a:pt x="9689" y="9454"/>
                  </a:moveTo>
                  <a:lnTo>
                    <a:pt x="9689" y="10812"/>
                  </a:lnTo>
                  <a:lnTo>
                    <a:pt x="9236" y="10812"/>
                  </a:lnTo>
                  <a:lnTo>
                    <a:pt x="9236" y="9454"/>
                  </a:lnTo>
                  <a:close/>
                  <a:moveTo>
                    <a:pt x="1123" y="9291"/>
                  </a:moveTo>
                  <a:lnTo>
                    <a:pt x="1123" y="11409"/>
                  </a:lnTo>
                  <a:lnTo>
                    <a:pt x="888" y="11409"/>
                  </a:lnTo>
                  <a:lnTo>
                    <a:pt x="888" y="9291"/>
                  </a:lnTo>
                  <a:close/>
                  <a:moveTo>
                    <a:pt x="2536" y="9291"/>
                  </a:moveTo>
                  <a:lnTo>
                    <a:pt x="2536" y="11409"/>
                  </a:lnTo>
                  <a:lnTo>
                    <a:pt x="1992" y="11409"/>
                  </a:lnTo>
                  <a:lnTo>
                    <a:pt x="1992" y="9291"/>
                  </a:lnTo>
                  <a:close/>
                  <a:moveTo>
                    <a:pt x="3640" y="9291"/>
                  </a:moveTo>
                  <a:lnTo>
                    <a:pt x="3640" y="11409"/>
                  </a:lnTo>
                  <a:lnTo>
                    <a:pt x="3405" y="11409"/>
                  </a:lnTo>
                  <a:lnTo>
                    <a:pt x="3405" y="9291"/>
                  </a:lnTo>
                  <a:close/>
                  <a:moveTo>
                    <a:pt x="17974" y="11133"/>
                  </a:moveTo>
                  <a:cubicBezTo>
                    <a:pt x="18169" y="11133"/>
                    <a:pt x="18363" y="11256"/>
                    <a:pt x="18381" y="11500"/>
                  </a:cubicBezTo>
                  <a:lnTo>
                    <a:pt x="18381" y="12442"/>
                  </a:lnTo>
                  <a:lnTo>
                    <a:pt x="17566" y="12442"/>
                  </a:lnTo>
                  <a:lnTo>
                    <a:pt x="17566" y="11500"/>
                  </a:lnTo>
                  <a:cubicBezTo>
                    <a:pt x="17585" y="11256"/>
                    <a:pt x="17779" y="11133"/>
                    <a:pt x="17974" y="11133"/>
                  </a:cubicBezTo>
                  <a:close/>
                  <a:moveTo>
                    <a:pt x="1503" y="12356"/>
                  </a:moveTo>
                  <a:cubicBezTo>
                    <a:pt x="1702" y="12356"/>
                    <a:pt x="1902" y="12487"/>
                    <a:pt x="1920" y="12750"/>
                  </a:cubicBezTo>
                  <a:lnTo>
                    <a:pt x="1920" y="14072"/>
                  </a:lnTo>
                  <a:lnTo>
                    <a:pt x="1087" y="14072"/>
                  </a:lnTo>
                  <a:lnTo>
                    <a:pt x="1087" y="12750"/>
                  </a:lnTo>
                  <a:cubicBezTo>
                    <a:pt x="1105" y="12487"/>
                    <a:pt x="1304" y="12356"/>
                    <a:pt x="1503" y="12356"/>
                  </a:cubicBezTo>
                  <a:close/>
                  <a:moveTo>
                    <a:pt x="3079" y="12329"/>
                  </a:moveTo>
                  <a:cubicBezTo>
                    <a:pt x="3287" y="12329"/>
                    <a:pt x="3495" y="12469"/>
                    <a:pt x="3495" y="12750"/>
                  </a:cubicBezTo>
                  <a:lnTo>
                    <a:pt x="3513" y="14072"/>
                  </a:lnTo>
                  <a:lnTo>
                    <a:pt x="2662" y="14072"/>
                  </a:lnTo>
                  <a:lnTo>
                    <a:pt x="2662" y="12750"/>
                  </a:lnTo>
                  <a:cubicBezTo>
                    <a:pt x="2662" y="12469"/>
                    <a:pt x="2871" y="12329"/>
                    <a:pt x="3079" y="12329"/>
                  </a:cubicBezTo>
                  <a:close/>
                  <a:moveTo>
                    <a:pt x="18" y="12351"/>
                  </a:moveTo>
                  <a:cubicBezTo>
                    <a:pt x="199" y="12387"/>
                    <a:pt x="344" y="12550"/>
                    <a:pt x="344" y="12750"/>
                  </a:cubicBezTo>
                  <a:lnTo>
                    <a:pt x="344" y="14090"/>
                  </a:lnTo>
                  <a:lnTo>
                    <a:pt x="18" y="14090"/>
                  </a:lnTo>
                  <a:lnTo>
                    <a:pt x="18" y="12351"/>
                  </a:lnTo>
                  <a:close/>
                  <a:moveTo>
                    <a:pt x="7624" y="16208"/>
                  </a:moveTo>
                  <a:lnTo>
                    <a:pt x="7624" y="16716"/>
                  </a:lnTo>
                  <a:lnTo>
                    <a:pt x="7190" y="16716"/>
                  </a:lnTo>
                  <a:lnTo>
                    <a:pt x="7190" y="16208"/>
                  </a:lnTo>
                  <a:close/>
                  <a:moveTo>
                    <a:pt x="9091" y="16208"/>
                  </a:moveTo>
                  <a:lnTo>
                    <a:pt x="9091" y="16716"/>
                  </a:lnTo>
                  <a:lnTo>
                    <a:pt x="8675" y="16716"/>
                  </a:lnTo>
                  <a:lnTo>
                    <a:pt x="8675" y="16208"/>
                  </a:lnTo>
                  <a:close/>
                  <a:moveTo>
                    <a:pt x="10576" y="16208"/>
                  </a:moveTo>
                  <a:lnTo>
                    <a:pt x="10576" y="16716"/>
                  </a:lnTo>
                  <a:lnTo>
                    <a:pt x="10142" y="16716"/>
                  </a:lnTo>
                  <a:lnTo>
                    <a:pt x="10142" y="16208"/>
                  </a:lnTo>
                  <a:close/>
                  <a:moveTo>
                    <a:pt x="12061" y="16208"/>
                  </a:moveTo>
                  <a:lnTo>
                    <a:pt x="12061" y="16716"/>
                  </a:lnTo>
                  <a:lnTo>
                    <a:pt x="11626" y="16716"/>
                  </a:lnTo>
                  <a:lnTo>
                    <a:pt x="11626" y="16208"/>
                  </a:lnTo>
                  <a:close/>
                  <a:moveTo>
                    <a:pt x="13528" y="16208"/>
                  </a:moveTo>
                  <a:lnTo>
                    <a:pt x="13528" y="16716"/>
                  </a:lnTo>
                  <a:lnTo>
                    <a:pt x="13093" y="16716"/>
                  </a:lnTo>
                  <a:lnTo>
                    <a:pt x="13093" y="16208"/>
                  </a:lnTo>
                  <a:close/>
                  <a:moveTo>
                    <a:pt x="14995" y="16208"/>
                  </a:moveTo>
                  <a:lnTo>
                    <a:pt x="14995" y="16716"/>
                  </a:lnTo>
                  <a:lnTo>
                    <a:pt x="14578" y="16716"/>
                  </a:lnTo>
                  <a:lnTo>
                    <a:pt x="14578" y="16208"/>
                  </a:lnTo>
                  <a:close/>
                  <a:moveTo>
                    <a:pt x="16462" y="16208"/>
                  </a:moveTo>
                  <a:lnTo>
                    <a:pt x="16462" y="16716"/>
                  </a:lnTo>
                  <a:lnTo>
                    <a:pt x="16045" y="16716"/>
                  </a:lnTo>
                  <a:lnTo>
                    <a:pt x="16045" y="16208"/>
                  </a:lnTo>
                  <a:close/>
                  <a:moveTo>
                    <a:pt x="7624" y="17204"/>
                  </a:moveTo>
                  <a:lnTo>
                    <a:pt x="7624" y="18581"/>
                  </a:lnTo>
                  <a:lnTo>
                    <a:pt x="7190" y="18581"/>
                  </a:lnTo>
                  <a:lnTo>
                    <a:pt x="7190" y="17204"/>
                  </a:lnTo>
                  <a:close/>
                  <a:moveTo>
                    <a:pt x="9091" y="17204"/>
                  </a:moveTo>
                  <a:lnTo>
                    <a:pt x="9091" y="18581"/>
                  </a:lnTo>
                  <a:lnTo>
                    <a:pt x="8675" y="18581"/>
                  </a:lnTo>
                  <a:lnTo>
                    <a:pt x="8675" y="17204"/>
                  </a:lnTo>
                  <a:close/>
                  <a:moveTo>
                    <a:pt x="10576" y="17204"/>
                  </a:moveTo>
                  <a:lnTo>
                    <a:pt x="10576" y="18581"/>
                  </a:lnTo>
                  <a:lnTo>
                    <a:pt x="10142" y="18581"/>
                  </a:lnTo>
                  <a:lnTo>
                    <a:pt x="10142" y="17204"/>
                  </a:lnTo>
                  <a:close/>
                  <a:moveTo>
                    <a:pt x="12061" y="17204"/>
                  </a:moveTo>
                  <a:lnTo>
                    <a:pt x="12061" y="18581"/>
                  </a:lnTo>
                  <a:lnTo>
                    <a:pt x="11626" y="18581"/>
                  </a:lnTo>
                  <a:lnTo>
                    <a:pt x="11626" y="17204"/>
                  </a:lnTo>
                  <a:close/>
                  <a:moveTo>
                    <a:pt x="13528" y="17204"/>
                  </a:moveTo>
                  <a:lnTo>
                    <a:pt x="13528" y="18581"/>
                  </a:lnTo>
                  <a:lnTo>
                    <a:pt x="13093" y="18581"/>
                  </a:lnTo>
                  <a:lnTo>
                    <a:pt x="13093" y="17204"/>
                  </a:lnTo>
                  <a:close/>
                  <a:moveTo>
                    <a:pt x="14995" y="17204"/>
                  </a:moveTo>
                  <a:lnTo>
                    <a:pt x="14995" y="18581"/>
                  </a:lnTo>
                  <a:lnTo>
                    <a:pt x="14578" y="18581"/>
                  </a:lnTo>
                  <a:lnTo>
                    <a:pt x="14578" y="17204"/>
                  </a:lnTo>
                  <a:close/>
                  <a:moveTo>
                    <a:pt x="16462" y="17204"/>
                  </a:moveTo>
                  <a:lnTo>
                    <a:pt x="16462" y="18581"/>
                  </a:lnTo>
                  <a:lnTo>
                    <a:pt x="16045" y="18581"/>
                  </a:lnTo>
                  <a:lnTo>
                    <a:pt x="16045" y="17204"/>
                  </a:lnTo>
                  <a:close/>
                  <a:moveTo>
                    <a:pt x="8005" y="0"/>
                  </a:moveTo>
                  <a:lnTo>
                    <a:pt x="8005" y="960"/>
                  </a:lnTo>
                  <a:cubicBezTo>
                    <a:pt x="7552" y="1015"/>
                    <a:pt x="7534" y="1648"/>
                    <a:pt x="7968" y="1739"/>
                  </a:cubicBezTo>
                  <a:lnTo>
                    <a:pt x="7208" y="4908"/>
                  </a:lnTo>
                  <a:cubicBezTo>
                    <a:pt x="7135" y="4926"/>
                    <a:pt x="7081" y="4926"/>
                    <a:pt x="7009" y="4962"/>
                  </a:cubicBezTo>
                  <a:cubicBezTo>
                    <a:pt x="7009" y="4944"/>
                    <a:pt x="7009" y="4926"/>
                    <a:pt x="7009" y="4908"/>
                  </a:cubicBezTo>
                  <a:cubicBezTo>
                    <a:pt x="7009" y="4854"/>
                    <a:pt x="6981" y="4833"/>
                    <a:pt x="6944" y="4833"/>
                  </a:cubicBezTo>
                  <a:cubicBezTo>
                    <a:pt x="6845" y="4833"/>
                    <a:pt x="6682" y="4982"/>
                    <a:pt x="6827" y="5035"/>
                  </a:cubicBezTo>
                  <a:cubicBezTo>
                    <a:pt x="6483" y="5216"/>
                    <a:pt x="6266" y="5578"/>
                    <a:pt x="6284" y="5977"/>
                  </a:cubicBezTo>
                  <a:cubicBezTo>
                    <a:pt x="6284" y="6556"/>
                    <a:pt x="6737" y="7027"/>
                    <a:pt x="7316" y="7045"/>
                  </a:cubicBezTo>
                  <a:lnTo>
                    <a:pt x="7316" y="7244"/>
                  </a:lnTo>
                  <a:lnTo>
                    <a:pt x="7190" y="7244"/>
                  </a:lnTo>
                  <a:cubicBezTo>
                    <a:pt x="6773" y="7244"/>
                    <a:pt x="6429" y="7570"/>
                    <a:pt x="6411" y="7969"/>
                  </a:cubicBezTo>
                  <a:lnTo>
                    <a:pt x="6755" y="7969"/>
                  </a:lnTo>
                  <a:lnTo>
                    <a:pt x="6755" y="8693"/>
                  </a:lnTo>
                  <a:lnTo>
                    <a:pt x="6411" y="8693"/>
                  </a:lnTo>
                  <a:lnTo>
                    <a:pt x="6411" y="9037"/>
                  </a:lnTo>
                  <a:lnTo>
                    <a:pt x="6465" y="9037"/>
                  </a:lnTo>
                  <a:cubicBezTo>
                    <a:pt x="6031" y="9037"/>
                    <a:pt x="5687" y="9381"/>
                    <a:pt x="5687" y="9816"/>
                  </a:cubicBezTo>
                  <a:lnTo>
                    <a:pt x="5687" y="11138"/>
                  </a:lnTo>
                  <a:lnTo>
                    <a:pt x="4528" y="11138"/>
                  </a:lnTo>
                  <a:lnTo>
                    <a:pt x="4528" y="8947"/>
                  </a:lnTo>
                  <a:lnTo>
                    <a:pt x="4220" y="7226"/>
                  </a:lnTo>
                  <a:cubicBezTo>
                    <a:pt x="4292" y="7208"/>
                    <a:pt x="4346" y="7154"/>
                    <a:pt x="4346" y="7081"/>
                  </a:cubicBezTo>
                  <a:cubicBezTo>
                    <a:pt x="4356" y="7000"/>
                    <a:pt x="4279" y="6959"/>
                    <a:pt x="4202" y="6959"/>
                  </a:cubicBezTo>
                  <a:cubicBezTo>
                    <a:pt x="4125" y="6959"/>
                    <a:pt x="4048" y="7000"/>
                    <a:pt x="4057" y="7081"/>
                  </a:cubicBezTo>
                  <a:cubicBezTo>
                    <a:pt x="4057" y="7154"/>
                    <a:pt x="4111" y="7208"/>
                    <a:pt x="4183" y="7226"/>
                  </a:cubicBezTo>
                  <a:lnTo>
                    <a:pt x="3894" y="8947"/>
                  </a:lnTo>
                  <a:lnTo>
                    <a:pt x="3858" y="8947"/>
                  </a:lnTo>
                  <a:lnTo>
                    <a:pt x="3568" y="7226"/>
                  </a:lnTo>
                  <a:cubicBezTo>
                    <a:pt x="3622" y="7208"/>
                    <a:pt x="3676" y="7154"/>
                    <a:pt x="3676" y="7081"/>
                  </a:cubicBezTo>
                  <a:cubicBezTo>
                    <a:pt x="3685" y="7000"/>
                    <a:pt x="3609" y="6959"/>
                    <a:pt x="3532" y="6959"/>
                  </a:cubicBezTo>
                  <a:cubicBezTo>
                    <a:pt x="3455" y="6959"/>
                    <a:pt x="3378" y="7000"/>
                    <a:pt x="3387" y="7081"/>
                  </a:cubicBezTo>
                  <a:cubicBezTo>
                    <a:pt x="3387" y="7154"/>
                    <a:pt x="3441" y="7208"/>
                    <a:pt x="3513" y="7226"/>
                  </a:cubicBezTo>
                  <a:lnTo>
                    <a:pt x="3224" y="8947"/>
                  </a:lnTo>
                  <a:lnTo>
                    <a:pt x="2318" y="3822"/>
                  </a:lnTo>
                  <a:cubicBezTo>
                    <a:pt x="2789" y="3749"/>
                    <a:pt x="2771" y="3097"/>
                    <a:pt x="2318" y="3043"/>
                  </a:cubicBezTo>
                  <a:lnTo>
                    <a:pt x="2318" y="2083"/>
                  </a:lnTo>
                  <a:lnTo>
                    <a:pt x="2210" y="2083"/>
                  </a:lnTo>
                  <a:lnTo>
                    <a:pt x="2210" y="3043"/>
                  </a:lnTo>
                  <a:cubicBezTo>
                    <a:pt x="1757" y="3097"/>
                    <a:pt x="1739" y="3749"/>
                    <a:pt x="2191" y="3822"/>
                  </a:cubicBezTo>
                  <a:lnTo>
                    <a:pt x="1304" y="8947"/>
                  </a:lnTo>
                  <a:lnTo>
                    <a:pt x="1014" y="7226"/>
                  </a:lnTo>
                  <a:cubicBezTo>
                    <a:pt x="1178" y="7199"/>
                    <a:pt x="992" y="7007"/>
                    <a:pt x="891" y="7007"/>
                  </a:cubicBezTo>
                  <a:cubicBezTo>
                    <a:pt x="857" y="7007"/>
                    <a:pt x="833" y="7028"/>
                    <a:pt x="833" y="7081"/>
                  </a:cubicBezTo>
                  <a:cubicBezTo>
                    <a:pt x="833" y="7154"/>
                    <a:pt x="888" y="7208"/>
                    <a:pt x="960" y="7226"/>
                  </a:cubicBezTo>
                  <a:lnTo>
                    <a:pt x="670" y="8947"/>
                  </a:lnTo>
                  <a:lnTo>
                    <a:pt x="634" y="8947"/>
                  </a:lnTo>
                  <a:lnTo>
                    <a:pt x="344" y="7226"/>
                  </a:lnTo>
                  <a:cubicBezTo>
                    <a:pt x="417" y="7208"/>
                    <a:pt x="471" y="7154"/>
                    <a:pt x="471" y="7081"/>
                  </a:cubicBezTo>
                  <a:cubicBezTo>
                    <a:pt x="480" y="7000"/>
                    <a:pt x="403" y="6959"/>
                    <a:pt x="326" y="6959"/>
                  </a:cubicBezTo>
                  <a:cubicBezTo>
                    <a:pt x="249" y="6959"/>
                    <a:pt x="172" y="7000"/>
                    <a:pt x="181" y="7081"/>
                  </a:cubicBezTo>
                  <a:cubicBezTo>
                    <a:pt x="181" y="7154"/>
                    <a:pt x="236" y="7208"/>
                    <a:pt x="308" y="7226"/>
                  </a:cubicBezTo>
                  <a:lnTo>
                    <a:pt x="0" y="8947"/>
                  </a:lnTo>
                  <a:lnTo>
                    <a:pt x="0" y="14778"/>
                  </a:lnTo>
                  <a:lnTo>
                    <a:pt x="471" y="14778"/>
                  </a:lnTo>
                  <a:lnTo>
                    <a:pt x="471" y="20283"/>
                  </a:lnTo>
                  <a:lnTo>
                    <a:pt x="4093" y="20283"/>
                  </a:lnTo>
                  <a:lnTo>
                    <a:pt x="4093" y="14778"/>
                  </a:lnTo>
                  <a:lnTo>
                    <a:pt x="4509" y="14778"/>
                  </a:lnTo>
                  <a:lnTo>
                    <a:pt x="4509" y="14090"/>
                  </a:lnTo>
                  <a:lnTo>
                    <a:pt x="4238" y="14090"/>
                  </a:lnTo>
                  <a:lnTo>
                    <a:pt x="4238" y="12750"/>
                  </a:lnTo>
                  <a:cubicBezTo>
                    <a:pt x="4238" y="12568"/>
                    <a:pt x="4346" y="12424"/>
                    <a:pt x="4509" y="12351"/>
                  </a:cubicBezTo>
                  <a:lnTo>
                    <a:pt x="4509" y="12080"/>
                  </a:lnTo>
                  <a:lnTo>
                    <a:pt x="5433" y="12080"/>
                  </a:lnTo>
                  <a:lnTo>
                    <a:pt x="5433" y="20283"/>
                  </a:lnTo>
                  <a:lnTo>
                    <a:pt x="18599" y="20283"/>
                  </a:lnTo>
                  <a:lnTo>
                    <a:pt x="18599" y="8385"/>
                  </a:lnTo>
                  <a:lnTo>
                    <a:pt x="19142" y="8385"/>
                  </a:lnTo>
                  <a:lnTo>
                    <a:pt x="19142" y="7335"/>
                  </a:lnTo>
                  <a:lnTo>
                    <a:pt x="19450" y="6031"/>
                  </a:lnTo>
                  <a:lnTo>
                    <a:pt x="19450" y="5542"/>
                  </a:lnTo>
                  <a:lnTo>
                    <a:pt x="19088" y="5542"/>
                  </a:lnTo>
                  <a:lnTo>
                    <a:pt x="19088" y="4274"/>
                  </a:lnTo>
                  <a:cubicBezTo>
                    <a:pt x="19088" y="3985"/>
                    <a:pt x="18870" y="3749"/>
                    <a:pt x="18581" y="3749"/>
                  </a:cubicBezTo>
                  <a:lnTo>
                    <a:pt x="18599" y="3749"/>
                  </a:lnTo>
                  <a:lnTo>
                    <a:pt x="18019" y="1214"/>
                  </a:lnTo>
                  <a:cubicBezTo>
                    <a:pt x="18273" y="1159"/>
                    <a:pt x="18218" y="797"/>
                    <a:pt x="17965" y="797"/>
                  </a:cubicBezTo>
                  <a:cubicBezTo>
                    <a:pt x="17729" y="797"/>
                    <a:pt x="17675" y="1159"/>
                    <a:pt x="17929" y="1214"/>
                  </a:cubicBezTo>
                  <a:lnTo>
                    <a:pt x="17349" y="3749"/>
                  </a:lnTo>
                  <a:lnTo>
                    <a:pt x="17367" y="3749"/>
                  </a:lnTo>
                  <a:cubicBezTo>
                    <a:pt x="17077" y="3767"/>
                    <a:pt x="16860" y="3985"/>
                    <a:pt x="16860" y="4274"/>
                  </a:cubicBezTo>
                  <a:lnTo>
                    <a:pt x="16860" y="5542"/>
                  </a:lnTo>
                  <a:lnTo>
                    <a:pt x="16607" y="5542"/>
                  </a:lnTo>
                  <a:lnTo>
                    <a:pt x="16607" y="6013"/>
                  </a:lnTo>
                  <a:lnTo>
                    <a:pt x="16933" y="7335"/>
                  </a:lnTo>
                  <a:lnTo>
                    <a:pt x="16933" y="8385"/>
                  </a:lnTo>
                  <a:lnTo>
                    <a:pt x="17349" y="8385"/>
                  </a:lnTo>
                  <a:lnTo>
                    <a:pt x="17349" y="13257"/>
                  </a:lnTo>
                  <a:lnTo>
                    <a:pt x="17150" y="13257"/>
                  </a:lnTo>
                  <a:lnTo>
                    <a:pt x="16733" y="11518"/>
                  </a:lnTo>
                  <a:cubicBezTo>
                    <a:pt x="16788" y="11518"/>
                    <a:pt x="16824" y="11464"/>
                    <a:pt x="16824" y="11409"/>
                  </a:cubicBezTo>
                  <a:cubicBezTo>
                    <a:pt x="16824" y="11337"/>
                    <a:pt x="16770" y="11283"/>
                    <a:pt x="16697" y="11283"/>
                  </a:cubicBezTo>
                  <a:cubicBezTo>
                    <a:pt x="16589" y="11301"/>
                    <a:pt x="16570" y="11464"/>
                    <a:pt x="16679" y="11518"/>
                  </a:cubicBezTo>
                  <a:lnTo>
                    <a:pt x="16263" y="13239"/>
                  </a:lnTo>
                  <a:lnTo>
                    <a:pt x="13782" y="13239"/>
                  </a:lnTo>
                  <a:lnTo>
                    <a:pt x="13782" y="11265"/>
                  </a:lnTo>
                  <a:lnTo>
                    <a:pt x="14053" y="11265"/>
                  </a:lnTo>
                  <a:lnTo>
                    <a:pt x="14053" y="10269"/>
                  </a:lnTo>
                  <a:lnTo>
                    <a:pt x="13727" y="10269"/>
                  </a:lnTo>
                  <a:lnTo>
                    <a:pt x="13727" y="10776"/>
                  </a:lnTo>
                  <a:lnTo>
                    <a:pt x="13456" y="10776"/>
                  </a:lnTo>
                  <a:lnTo>
                    <a:pt x="13456" y="10269"/>
                  </a:lnTo>
                  <a:lnTo>
                    <a:pt x="12822" y="10269"/>
                  </a:lnTo>
                  <a:lnTo>
                    <a:pt x="12822" y="10776"/>
                  </a:lnTo>
                  <a:lnTo>
                    <a:pt x="12532" y="10776"/>
                  </a:lnTo>
                  <a:lnTo>
                    <a:pt x="12532" y="10269"/>
                  </a:lnTo>
                  <a:lnTo>
                    <a:pt x="12206" y="10269"/>
                  </a:lnTo>
                  <a:lnTo>
                    <a:pt x="12206" y="11265"/>
                  </a:lnTo>
                  <a:lnTo>
                    <a:pt x="12496" y="11265"/>
                  </a:lnTo>
                  <a:lnTo>
                    <a:pt x="12496" y="13257"/>
                  </a:lnTo>
                  <a:lnTo>
                    <a:pt x="10685" y="13257"/>
                  </a:lnTo>
                  <a:lnTo>
                    <a:pt x="10685" y="11156"/>
                  </a:lnTo>
                  <a:lnTo>
                    <a:pt x="10431" y="11156"/>
                  </a:lnTo>
                  <a:lnTo>
                    <a:pt x="10431" y="9816"/>
                  </a:lnTo>
                  <a:cubicBezTo>
                    <a:pt x="10431" y="9381"/>
                    <a:pt x="10087" y="9037"/>
                    <a:pt x="9653" y="9037"/>
                  </a:cubicBezTo>
                  <a:lnTo>
                    <a:pt x="9725" y="9037"/>
                  </a:lnTo>
                  <a:lnTo>
                    <a:pt x="9725" y="8711"/>
                  </a:lnTo>
                  <a:lnTo>
                    <a:pt x="9363" y="8711"/>
                  </a:lnTo>
                  <a:lnTo>
                    <a:pt x="9363" y="7987"/>
                  </a:lnTo>
                  <a:lnTo>
                    <a:pt x="9707" y="7987"/>
                  </a:lnTo>
                  <a:cubicBezTo>
                    <a:pt x="9689" y="7570"/>
                    <a:pt x="9363" y="7244"/>
                    <a:pt x="8946" y="7244"/>
                  </a:cubicBezTo>
                  <a:lnTo>
                    <a:pt x="8801" y="7244"/>
                  </a:lnTo>
                  <a:lnTo>
                    <a:pt x="8801" y="7045"/>
                  </a:lnTo>
                  <a:cubicBezTo>
                    <a:pt x="9381" y="7027"/>
                    <a:pt x="9852" y="6538"/>
                    <a:pt x="9852" y="5958"/>
                  </a:cubicBezTo>
                  <a:cubicBezTo>
                    <a:pt x="9852" y="5560"/>
                    <a:pt x="9634" y="5198"/>
                    <a:pt x="9290" y="5017"/>
                  </a:cubicBezTo>
                  <a:cubicBezTo>
                    <a:pt x="9422" y="4964"/>
                    <a:pt x="9256" y="4815"/>
                    <a:pt x="9156" y="4815"/>
                  </a:cubicBezTo>
                  <a:cubicBezTo>
                    <a:pt x="9119" y="4815"/>
                    <a:pt x="9091" y="4836"/>
                    <a:pt x="9091" y="4890"/>
                  </a:cubicBezTo>
                  <a:cubicBezTo>
                    <a:pt x="9091" y="4908"/>
                    <a:pt x="9091" y="4926"/>
                    <a:pt x="9091" y="4944"/>
                  </a:cubicBezTo>
                  <a:cubicBezTo>
                    <a:pt x="9037" y="4926"/>
                    <a:pt x="8964" y="4908"/>
                    <a:pt x="8892" y="4890"/>
                  </a:cubicBezTo>
                  <a:lnTo>
                    <a:pt x="8149" y="1721"/>
                  </a:lnTo>
                  <a:cubicBezTo>
                    <a:pt x="8312" y="1685"/>
                    <a:pt x="8439" y="1522"/>
                    <a:pt x="8457" y="1341"/>
                  </a:cubicBezTo>
                  <a:cubicBezTo>
                    <a:pt x="8457" y="1141"/>
                    <a:pt x="8294" y="978"/>
                    <a:pt x="8113" y="960"/>
                  </a:cubicBezTo>
                  <a:lnTo>
                    <a:pt x="8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flipH="1">
              <a:off x="-1545755" y="3789575"/>
              <a:ext cx="3858855" cy="1463178"/>
            </a:xfrm>
            <a:custGeom>
              <a:avLst/>
              <a:gdLst/>
              <a:ahLst/>
              <a:cxnLst/>
              <a:rect l="l" t="t" r="r" b="b"/>
              <a:pathLst>
                <a:path w="63330" h="24920" extrusionOk="0">
                  <a:moveTo>
                    <a:pt x="26259" y="1"/>
                  </a:moveTo>
                  <a:lnTo>
                    <a:pt x="25535" y="852"/>
                  </a:lnTo>
                  <a:cubicBezTo>
                    <a:pt x="25376" y="1178"/>
                    <a:pt x="25202" y="1301"/>
                    <a:pt x="25030" y="1301"/>
                  </a:cubicBezTo>
                  <a:cubicBezTo>
                    <a:pt x="24496" y="1301"/>
                    <a:pt x="23977" y="109"/>
                    <a:pt x="23977" y="109"/>
                  </a:cubicBezTo>
                  <a:cubicBezTo>
                    <a:pt x="23561" y="616"/>
                    <a:pt x="23289" y="1196"/>
                    <a:pt x="23126" y="1830"/>
                  </a:cubicBezTo>
                  <a:cubicBezTo>
                    <a:pt x="22855" y="2934"/>
                    <a:pt x="21696" y="3242"/>
                    <a:pt x="21496" y="5198"/>
                  </a:cubicBezTo>
                  <a:cubicBezTo>
                    <a:pt x="21496" y="5198"/>
                    <a:pt x="20518" y="4474"/>
                    <a:pt x="19975" y="4474"/>
                  </a:cubicBezTo>
                  <a:cubicBezTo>
                    <a:pt x="19414" y="5035"/>
                    <a:pt x="18943" y="5669"/>
                    <a:pt x="18563" y="6357"/>
                  </a:cubicBezTo>
                  <a:cubicBezTo>
                    <a:pt x="18019" y="7407"/>
                    <a:pt x="14216" y="10287"/>
                    <a:pt x="6248" y="11518"/>
                  </a:cubicBezTo>
                  <a:cubicBezTo>
                    <a:pt x="6248" y="11518"/>
                    <a:pt x="5814" y="11428"/>
                    <a:pt x="5143" y="10794"/>
                  </a:cubicBezTo>
                  <a:cubicBezTo>
                    <a:pt x="5143" y="10794"/>
                    <a:pt x="4979" y="10932"/>
                    <a:pt x="4733" y="10932"/>
                  </a:cubicBezTo>
                  <a:cubicBezTo>
                    <a:pt x="4525" y="10932"/>
                    <a:pt x="4258" y="10833"/>
                    <a:pt x="3984" y="10468"/>
                  </a:cubicBezTo>
                  <a:cubicBezTo>
                    <a:pt x="3984" y="10468"/>
                    <a:pt x="2366" y="11648"/>
                    <a:pt x="787" y="11648"/>
                  </a:cubicBezTo>
                  <a:cubicBezTo>
                    <a:pt x="521" y="11648"/>
                    <a:pt x="256" y="11615"/>
                    <a:pt x="0" y="11536"/>
                  </a:cubicBezTo>
                  <a:lnTo>
                    <a:pt x="0" y="24919"/>
                  </a:lnTo>
                  <a:lnTo>
                    <a:pt x="63329" y="24919"/>
                  </a:lnTo>
                  <a:lnTo>
                    <a:pt x="63329" y="10396"/>
                  </a:lnTo>
                  <a:cubicBezTo>
                    <a:pt x="60070" y="9182"/>
                    <a:pt x="59671" y="7570"/>
                    <a:pt x="59671" y="7570"/>
                  </a:cubicBezTo>
                  <a:lnTo>
                    <a:pt x="59055" y="8168"/>
                  </a:lnTo>
                  <a:cubicBezTo>
                    <a:pt x="58150" y="8168"/>
                    <a:pt x="56466" y="6194"/>
                    <a:pt x="56122" y="6085"/>
                  </a:cubicBezTo>
                  <a:cubicBezTo>
                    <a:pt x="56113" y="6083"/>
                    <a:pt x="56104" y="6082"/>
                    <a:pt x="56093" y="6082"/>
                  </a:cubicBezTo>
                  <a:cubicBezTo>
                    <a:pt x="55671" y="6082"/>
                    <a:pt x="53876" y="7860"/>
                    <a:pt x="53876" y="7860"/>
                  </a:cubicBezTo>
                  <a:cubicBezTo>
                    <a:pt x="53423" y="7353"/>
                    <a:pt x="49602" y="4419"/>
                    <a:pt x="49457" y="4365"/>
                  </a:cubicBezTo>
                  <a:cubicBezTo>
                    <a:pt x="49453" y="4363"/>
                    <a:pt x="49448" y="4363"/>
                    <a:pt x="49442" y="4363"/>
                  </a:cubicBezTo>
                  <a:cubicBezTo>
                    <a:pt x="49252" y="4363"/>
                    <a:pt x="48298" y="5180"/>
                    <a:pt x="48298" y="5180"/>
                  </a:cubicBezTo>
                  <a:cubicBezTo>
                    <a:pt x="48298" y="5180"/>
                    <a:pt x="46614" y="2989"/>
                    <a:pt x="46415" y="2898"/>
                  </a:cubicBezTo>
                  <a:cubicBezTo>
                    <a:pt x="46394" y="2888"/>
                    <a:pt x="46371" y="2883"/>
                    <a:pt x="46346" y="2883"/>
                  </a:cubicBezTo>
                  <a:cubicBezTo>
                    <a:pt x="46114" y="2883"/>
                    <a:pt x="45745" y="3297"/>
                    <a:pt x="45745" y="3297"/>
                  </a:cubicBezTo>
                  <a:cubicBezTo>
                    <a:pt x="45745" y="1667"/>
                    <a:pt x="44423" y="1"/>
                    <a:pt x="44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flipH="1">
              <a:off x="-618765" y="3427900"/>
              <a:ext cx="662516" cy="639836"/>
            </a:xfrm>
            <a:custGeom>
              <a:avLst/>
              <a:gdLst/>
              <a:ahLst/>
              <a:cxnLst/>
              <a:rect l="l" t="t" r="r" b="b"/>
              <a:pathLst>
                <a:path w="10487" h="10128" extrusionOk="0">
                  <a:moveTo>
                    <a:pt x="4792" y="0"/>
                  </a:moveTo>
                  <a:cubicBezTo>
                    <a:pt x="4688" y="0"/>
                    <a:pt x="4585" y="65"/>
                    <a:pt x="4565" y="185"/>
                  </a:cubicBezTo>
                  <a:cubicBezTo>
                    <a:pt x="4184" y="3029"/>
                    <a:pt x="2826" y="6361"/>
                    <a:pt x="2826" y="6361"/>
                  </a:cubicBezTo>
                  <a:cubicBezTo>
                    <a:pt x="2717" y="5727"/>
                    <a:pt x="1576" y="4188"/>
                    <a:pt x="1069" y="3536"/>
                  </a:cubicBezTo>
                  <a:cubicBezTo>
                    <a:pt x="1036" y="3495"/>
                    <a:pt x="990" y="3477"/>
                    <a:pt x="945" y="3477"/>
                  </a:cubicBezTo>
                  <a:cubicBezTo>
                    <a:pt x="869" y="3477"/>
                    <a:pt x="798" y="3528"/>
                    <a:pt x="798" y="3608"/>
                  </a:cubicBezTo>
                  <a:cubicBezTo>
                    <a:pt x="725" y="4423"/>
                    <a:pt x="599" y="5238"/>
                    <a:pt x="436" y="6035"/>
                  </a:cubicBezTo>
                  <a:cubicBezTo>
                    <a:pt x="200" y="7393"/>
                    <a:pt x="55" y="8751"/>
                    <a:pt x="1" y="10109"/>
                  </a:cubicBezTo>
                  <a:lnTo>
                    <a:pt x="10486" y="10127"/>
                  </a:lnTo>
                  <a:cubicBezTo>
                    <a:pt x="10126" y="7780"/>
                    <a:pt x="9778" y="7540"/>
                    <a:pt x="9650" y="7540"/>
                  </a:cubicBezTo>
                  <a:cubicBezTo>
                    <a:pt x="9617" y="7540"/>
                    <a:pt x="9599" y="7556"/>
                    <a:pt x="9599" y="7556"/>
                  </a:cubicBezTo>
                  <a:cubicBezTo>
                    <a:pt x="9599" y="7556"/>
                    <a:pt x="9472" y="5980"/>
                    <a:pt x="9219" y="5980"/>
                  </a:cubicBezTo>
                  <a:cubicBezTo>
                    <a:pt x="8965" y="5980"/>
                    <a:pt x="7534" y="7429"/>
                    <a:pt x="7534" y="7429"/>
                  </a:cubicBezTo>
                  <a:cubicBezTo>
                    <a:pt x="7534" y="7429"/>
                    <a:pt x="7208" y="1833"/>
                    <a:pt x="7027" y="1779"/>
                  </a:cubicBezTo>
                  <a:cubicBezTo>
                    <a:pt x="7022" y="1777"/>
                    <a:pt x="7015" y="1776"/>
                    <a:pt x="7007" y="1776"/>
                  </a:cubicBezTo>
                  <a:cubicBezTo>
                    <a:pt x="6760" y="1776"/>
                    <a:pt x="5651" y="2902"/>
                    <a:pt x="5651" y="2902"/>
                  </a:cubicBezTo>
                  <a:cubicBezTo>
                    <a:pt x="5452" y="1417"/>
                    <a:pt x="5198" y="584"/>
                    <a:pt x="4999" y="131"/>
                  </a:cubicBezTo>
                  <a:cubicBezTo>
                    <a:pt x="4959" y="42"/>
                    <a:pt x="4875" y="0"/>
                    <a:pt x="4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16"/>
          <p:cNvSpPr/>
          <p:nvPr/>
        </p:nvSpPr>
        <p:spPr>
          <a:xfrm flipH="1">
            <a:off x="7042701" y="383107"/>
            <a:ext cx="1203087" cy="1207895"/>
          </a:xfrm>
          <a:custGeom>
            <a:avLst/>
            <a:gdLst/>
            <a:ahLst/>
            <a:cxnLst/>
            <a:rect l="l" t="t" r="r" b="b"/>
            <a:pathLst>
              <a:path w="13511" h="13565" extrusionOk="0">
                <a:moveTo>
                  <a:pt x="6230" y="0"/>
                </a:moveTo>
                <a:cubicBezTo>
                  <a:pt x="6230" y="0"/>
                  <a:pt x="6359" y="2508"/>
                  <a:pt x="3209" y="2508"/>
                </a:cubicBezTo>
                <a:cubicBezTo>
                  <a:pt x="3026" y="2508"/>
                  <a:pt x="2832" y="2499"/>
                  <a:pt x="2626" y="2481"/>
                </a:cubicBezTo>
                <a:lnTo>
                  <a:pt x="2626" y="2481"/>
                </a:lnTo>
                <a:cubicBezTo>
                  <a:pt x="2626" y="2481"/>
                  <a:pt x="5125" y="3876"/>
                  <a:pt x="3260" y="6900"/>
                </a:cubicBezTo>
                <a:cubicBezTo>
                  <a:pt x="3260" y="6900"/>
                  <a:pt x="3662" y="6723"/>
                  <a:pt x="4065" y="6723"/>
                </a:cubicBezTo>
                <a:cubicBezTo>
                  <a:pt x="4266" y="6723"/>
                  <a:pt x="4467" y="6767"/>
                  <a:pt x="4618" y="6900"/>
                </a:cubicBezTo>
                <a:cubicBezTo>
                  <a:pt x="5379" y="7624"/>
                  <a:pt x="5687" y="8711"/>
                  <a:pt x="5433" y="9743"/>
                </a:cubicBezTo>
                <a:cubicBezTo>
                  <a:pt x="5433" y="9743"/>
                  <a:pt x="5383" y="9733"/>
                  <a:pt x="5287" y="9733"/>
                </a:cubicBezTo>
                <a:cubicBezTo>
                  <a:pt x="5065" y="9733"/>
                  <a:pt x="4600" y="9787"/>
                  <a:pt x="3966" y="10142"/>
                </a:cubicBezTo>
                <a:cubicBezTo>
                  <a:pt x="3079" y="10649"/>
                  <a:pt x="2192" y="11210"/>
                  <a:pt x="1359" y="11373"/>
                </a:cubicBezTo>
                <a:cubicBezTo>
                  <a:pt x="1359" y="11373"/>
                  <a:pt x="1004" y="11172"/>
                  <a:pt x="602" y="11172"/>
                </a:cubicBezTo>
                <a:cubicBezTo>
                  <a:pt x="401" y="11172"/>
                  <a:pt x="187" y="11222"/>
                  <a:pt x="0" y="11373"/>
                </a:cubicBezTo>
                <a:cubicBezTo>
                  <a:pt x="0" y="11373"/>
                  <a:pt x="399" y="11607"/>
                  <a:pt x="1138" y="11607"/>
                </a:cubicBezTo>
                <a:cubicBezTo>
                  <a:pt x="1246" y="11607"/>
                  <a:pt x="1362" y="11602"/>
                  <a:pt x="1485" y="11590"/>
                </a:cubicBezTo>
                <a:cubicBezTo>
                  <a:pt x="2463" y="11500"/>
                  <a:pt x="3296" y="11065"/>
                  <a:pt x="3767" y="10884"/>
                </a:cubicBezTo>
                <a:cubicBezTo>
                  <a:pt x="4078" y="10764"/>
                  <a:pt x="4587" y="10621"/>
                  <a:pt x="5100" y="10621"/>
                </a:cubicBezTo>
                <a:cubicBezTo>
                  <a:pt x="5363" y="10621"/>
                  <a:pt x="5628" y="10659"/>
                  <a:pt x="5868" y="10757"/>
                </a:cubicBezTo>
                <a:lnTo>
                  <a:pt x="5759" y="11138"/>
                </a:lnTo>
                <a:cubicBezTo>
                  <a:pt x="5661" y="11079"/>
                  <a:pt x="5547" y="11046"/>
                  <a:pt x="5435" y="11046"/>
                </a:cubicBezTo>
                <a:cubicBezTo>
                  <a:pt x="5339" y="11046"/>
                  <a:pt x="5245" y="11070"/>
                  <a:pt x="5162" y="11119"/>
                </a:cubicBezTo>
                <a:cubicBezTo>
                  <a:pt x="5053" y="11119"/>
                  <a:pt x="4962" y="11065"/>
                  <a:pt x="4908" y="10993"/>
                </a:cubicBezTo>
                <a:cubicBezTo>
                  <a:pt x="4691" y="11138"/>
                  <a:pt x="4455" y="11228"/>
                  <a:pt x="4202" y="11282"/>
                </a:cubicBezTo>
                <a:cubicBezTo>
                  <a:pt x="3920" y="11300"/>
                  <a:pt x="4032" y="11609"/>
                  <a:pt x="4189" y="11609"/>
                </a:cubicBezTo>
                <a:cubicBezTo>
                  <a:pt x="4193" y="11609"/>
                  <a:pt x="4197" y="11609"/>
                  <a:pt x="4202" y="11608"/>
                </a:cubicBezTo>
                <a:cubicBezTo>
                  <a:pt x="4366" y="11592"/>
                  <a:pt x="4606" y="11366"/>
                  <a:pt x="4866" y="11366"/>
                </a:cubicBezTo>
                <a:cubicBezTo>
                  <a:pt x="4892" y="11366"/>
                  <a:pt x="4918" y="11368"/>
                  <a:pt x="4944" y="11373"/>
                </a:cubicBezTo>
                <a:cubicBezTo>
                  <a:pt x="5193" y="11404"/>
                  <a:pt x="5616" y="11569"/>
                  <a:pt x="5902" y="11569"/>
                </a:cubicBezTo>
                <a:cubicBezTo>
                  <a:pt x="5949" y="11569"/>
                  <a:pt x="5992" y="11564"/>
                  <a:pt x="6031" y="11554"/>
                </a:cubicBezTo>
                <a:cubicBezTo>
                  <a:pt x="6351" y="11447"/>
                  <a:pt x="6636" y="11323"/>
                  <a:pt x="6921" y="11164"/>
                </a:cubicBezTo>
                <a:lnTo>
                  <a:pt x="6921" y="11164"/>
                </a:lnTo>
                <a:cubicBezTo>
                  <a:pt x="6867" y="11196"/>
                  <a:pt x="6701" y="11302"/>
                  <a:pt x="6939" y="11302"/>
                </a:cubicBezTo>
                <a:cubicBezTo>
                  <a:pt x="6954" y="11302"/>
                  <a:pt x="6972" y="11301"/>
                  <a:pt x="6991" y="11301"/>
                </a:cubicBezTo>
                <a:lnTo>
                  <a:pt x="6991" y="11301"/>
                </a:lnTo>
                <a:cubicBezTo>
                  <a:pt x="6991" y="11301"/>
                  <a:pt x="6991" y="11373"/>
                  <a:pt x="6846" y="11373"/>
                </a:cubicBezTo>
                <a:cubicBezTo>
                  <a:pt x="6846" y="11373"/>
                  <a:pt x="6980" y="11467"/>
                  <a:pt x="7118" y="11467"/>
                </a:cubicBezTo>
                <a:cubicBezTo>
                  <a:pt x="7206" y="11467"/>
                  <a:pt x="7296" y="11428"/>
                  <a:pt x="7353" y="11301"/>
                </a:cubicBezTo>
                <a:cubicBezTo>
                  <a:pt x="7443" y="11409"/>
                  <a:pt x="7498" y="11536"/>
                  <a:pt x="7516" y="11681"/>
                </a:cubicBezTo>
                <a:lnTo>
                  <a:pt x="7371" y="12079"/>
                </a:lnTo>
                <a:cubicBezTo>
                  <a:pt x="7276" y="12039"/>
                  <a:pt x="7171" y="12018"/>
                  <a:pt x="7063" y="12018"/>
                </a:cubicBezTo>
                <a:cubicBezTo>
                  <a:pt x="7027" y="12018"/>
                  <a:pt x="6991" y="12020"/>
                  <a:pt x="6954" y="12025"/>
                </a:cubicBezTo>
                <a:cubicBezTo>
                  <a:pt x="6954" y="12025"/>
                  <a:pt x="6864" y="12333"/>
                  <a:pt x="7027" y="12351"/>
                </a:cubicBezTo>
                <a:cubicBezTo>
                  <a:pt x="7044" y="12352"/>
                  <a:pt x="7061" y="12353"/>
                  <a:pt x="7078" y="12353"/>
                </a:cubicBezTo>
                <a:cubicBezTo>
                  <a:pt x="7294" y="12353"/>
                  <a:pt x="7491" y="12247"/>
                  <a:pt x="7643" y="12079"/>
                </a:cubicBezTo>
                <a:lnTo>
                  <a:pt x="7643" y="12079"/>
                </a:lnTo>
                <a:cubicBezTo>
                  <a:pt x="7642" y="12079"/>
                  <a:pt x="7208" y="12677"/>
                  <a:pt x="7063" y="12731"/>
                </a:cubicBezTo>
                <a:cubicBezTo>
                  <a:pt x="7063" y="12731"/>
                  <a:pt x="7654" y="12530"/>
                  <a:pt x="8344" y="12530"/>
                </a:cubicBezTo>
                <a:cubicBezTo>
                  <a:pt x="9042" y="12530"/>
                  <a:pt x="9841" y="12736"/>
                  <a:pt x="10232" y="13564"/>
                </a:cubicBezTo>
                <a:cubicBezTo>
                  <a:pt x="10232" y="13564"/>
                  <a:pt x="10863" y="12909"/>
                  <a:pt x="11780" y="12909"/>
                </a:cubicBezTo>
                <a:cubicBezTo>
                  <a:pt x="12209" y="12909"/>
                  <a:pt x="12701" y="13052"/>
                  <a:pt x="13220" y="13474"/>
                </a:cubicBezTo>
                <a:cubicBezTo>
                  <a:pt x="13220" y="13474"/>
                  <a:pt x="13510" y="12967"/>
                  <a:pt x="13438" y="12840"/>
                </a:cubicBezTo>
                <a:cubicBezTo>
                  <a:pt x="13293" y="12586"/>
                  <a:pt x="13166" y="12315"/>
                  <a:pt x="13094" y="12043"/>
                </a:cubicBezTo>
                <a:cubicBezTo>
                  <a:pt x="13094" y="12043"/>
                  <a:pt x="11862" y="10920"/>
                  <a:pt x="10830" y="10413"/>
                </a:cubicBezTo>
                <a:cubicBezTo>
                  <a:pt x="10736" y="10423"/>
                  <a:pt x="10641" y="10427"/>
                  <a:pt x="10546" y="10427"/>
                </a:cubicBezTo>
                <a:cubicBezTo>
                  <a:pt x="10274" y="10427"/>
                  <a:pt x="9998" y="10390"/>
                  <a:pt x="9743" y="10323"/>
                </a:cubicBezTo>
                <a:cubicBezTo>
                  <a:pt x="9743" y="10323"/>
                  <a:pt x="10469" y="9881"/>
                  <a:pt x="10934" y="9881"/>
                </a:cubicBezTo>
                <a:cubicBezTo>
                  <a:pt x="10967" y="9881"/>
                  <a:pt x="10999" y="9883"/>
                  <a:pt x="11029" y="9888"/>
                </a:cubicBezTo>
                <a:cubicBezTo>
                  <a:pt x="11029" y="9888"/>
                  <a:pt x="11029" y="9950"/>
                  <a:pt x="11110" y="9950"/>
                </a:cubicBezTo>
                <a:cubicBezTo>
                  <a:pt x="11144" y="9950"/>
                  <a:pt x="11194" y="9939"/>
                  <a:pt x="11264" y="9906"/>
                </a:cubicBezTo>
                <a:cubicBezTo>
                  <a:pt x="11464" y="9797"/>
                  <a:pt x="11699" y="9743"/>
                  <a:pt x="11916" y="9725"/>
                </a:cubicBezTo>
                <a:cubicBezTo>
                  <a:pt x="11916" y="9725"/>
                  <a:pt x="12188" y="9562"/>
                  <a:pt x="11916" y="9417"/>
                </a:cubicBezTo>
                <a:cubicBezTo>
                  <a:pt x="11772" y="9334"/>
                  <a:pt x="11686" y="9317"/>
                  <a:pt x="11639" y="9317"/>
                </a:cubicBezTo>
                <a:cubicBezTo>
                  <a:pt x="11604" y="9317"/>
                  <a:pt x="11590" y="9327"/>
                  <a:pt x="11590" y="9327"/>
                </a:cubicBezTo>
                <a:cubicBezTo>
                  <a:pt x="11554" y="9254"/>
                  <a:pt x="11500" y="9218"/>
                  <a:pt x="11446" y="9182"/>
                </a:cubicBezTo>
                <a:cubicBezTo>
                  <a:pt x="11391" y="9164"/>
                  <a:pt x="11337" y="9146"/>
                  <a:pt x="11301" y="9109"/>
                </a:cubicBezTo>
                <a:cubicBezTo>
                  <a:pt x="11174" y="9100"/>
                  <a:pt x="11052" y="9096"/>
                  <a:pt x="10932" y="9096"/>
                </a:cubicBezTo>
                <a:cubicBezTo>
                  <a:pt x="10812" y="9096"/>
                  <a:pt x="10694" y="9100"/>
                  <a:pt x="10576" y="9109"/>
                </a:cubicBezTo>
                <a:cubicBezTo>
                  <a:pt x="10685" y="9164"/>
                  <a:pt x="10776" y="9200"/>
                  <a:pt x="10884" y="9200"/>
                </a:cubicBezTo>
                <a:cubicBezTo>
                  <a:pt x="10576" y="9236"/>
                  <a:pt x="10287" y="9309"/>
                  <a:pt x="9979" y="9381"/>
                </a:cubicBezTo>
                <a:cubicBezTo>
                  <a:pt x="9809" y="9446"/>
                  <a:pt x="9507" y="9700"/>
                  <a:pt x="9141" y="9700"/>
                </a:cubicBezTo>
                <a:cubicBezTo>
                  <a:pt x="9000" y="9700"/>
                  <a:pt x="8849" y="9663"/>
                  <a:pt x="8693" y="9562"/>
                </a:cubicBezTo>
                <a:cubicBezTo>
                  <a:pt x="8729" y="9562"/>
                  <a:pt x="8403" y="8023"/>
                  <a:pt x="9454" y="7262"/>
                </a:cubicBezTo>
                <a:cubicBezTo>
                  <a:pt x="9454" y="7262"/>
                  <a:pt x="9254" y="1558"/>
                  <a:pt x="6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flipH="1">
            <a:off x="4487468" y="4179431"/>
            <a:ext cx="93675" cy="36508"/>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16"/>
          <p:cNvGrpSpPr/>
          <p:nvPr/>
        </p:nvGrpSpPr>
        <p:grpSpPr>
          <a:xfrm flipH="1">
            <a:off x="6284870" y="870592"/>
            <a:ext cx="583868" cy="427505"/>
            <a:chOff x="998250" y="971075"/>
            <a:chExt cx="163925" cy="120025"/>
          </a:xfrm>
        </p:grpSpPr>
        <p:sp>
          <p:nvSpPr>
            <p:cNvPr id="330" name="Google Shape;330;p16"/>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6"/>
          <p:cNvSpPr/>
          <p:nvPr/>
        </p:nvSpPr>
        <p:spPr>
          <a:xfrm flipH="1">
            <a:off x="6446074" y="2356903"/>
            <a:ext cx="89" cy="21015"/>
          </a:xfrm>
          <a:custGeom>
            <a:avLst/>
            <a:gdLst/>
            <a:ahLst/>
            <a:cxnLst/>
            <a:rect l="l" t="t" r="r" b="b"/>
            <a:pathLst>
              <a:path w="1" h="236" extrusionOk="0">
                <a:moveTo>
                  <a:pt x="1" y="236"/>
                </a:move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flipH="1">
            <a:off x="6280003" y="1834381"/>
            <a:ext cx="89" cy="3295"/>
          </a:xfrm>
          <a:custGeom>
            <a:avLst/>
            <a:gdLst/>
            <a:ahLst/>
            <a:cxnLst/>
            <a:rect l="l" t="t" r="r" b="b"/>
            <a:pathLst>
              <a:path w="1" h="37" extrusionOk="0">
                <a:moveTo>
                  <a:pt x="1" y="37"/>
                </a:moveTo>
                <a:cubicBezTo>
                  <a:pt x="1" y="19"/>
                  <a:pt x="1" y="19"/>
                  <a:pt x="1" y="1"/>
                </a:cubicBez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flipH="1">
            <a:off x="5983301" y="1834381"/>
            <a:ext cx="89" cy="3295"/>
          </a:xfrm>
          <a:custGeom>
            <a:avLst/>
            <a:gdLst/>
            <a:ahLst/>
            <a:cxnLst/>
            <a:rect l="l" t="t" r="r" b="b"/>
            <a:pathLst>
              <a:path w="1" h="37" extrusionOk="0">
                <a:moveTo>
                  <a:pt x="1" y="1"/>
                </a:moveTo>
                <a:lnTo>
                  <a:pt x="1" y="1"/>
                </a:lnTo>
                <a:cubicBezTo>
                  <a:pt x="1" y="19"/>
                  <a:pt x="1" y="19"/>
                  <a:pt x="1" y="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hasCustomPrompt="1"/>
          </p:nvPr>
        </p:nvSpPr>
        <p:spPr>
          <a:xfrm>
            <a:off x="2996550" y="880625"/>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8" name="Google Shape;338;p16"/>
          <p:cNvSpPr txBox="1">
            <a:spLocks noGrp="1"/>
          </p:cNvSpPr>
          <p:nvPr>
            <p:ph type="subTitle" idx="1"/>
          </p:nvPr>
        </p:nvSpPr>
        <p:spPr>
          <a:xfrm>
            <a:off x="2952625" y="2827375"/>
            <a:ext cx="32388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6"/>
          <p:cNvSpPr/>
          <p:nvPr/>
        </p:nvSpPr>
        <p:spPr>
          <a:xfrm>
            <a:off x="-59450" y="4218925"/>
            <a:ext cx="9187138" cy="3611197"/>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txBox="1">
            <a:spLocks noGrp="1"/>
          </p:cNvSpPr>
          <p:nvPr>
            <p:ph type="title" idx="2"/>
          </p:nvPr>
        </p:nvSpPr>
        <p:spPr>
          <a:xfrm>
            <a:off x="1377200" y="1846050"/>
            <a:ext cx="6390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469787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57"/>
        <p:cNvGrpSpPr/>
        <p:nvPr/>
      </p:nvGrpSpPr>
      <p:grpSpPr>
        <a:xfrm>
          <a:off x="0" y="0"/>
          <a:ext cx="0" cy="0"/>
          <a:chOff x="0" y="0"/>
          <a:chExt cx="0" cy="0"/>
        </a:xfrm>
      </p:grpSpPr>
      <p:sp>
        <p:nvSpPr>
          <p:cNvPr id="358" name="Google Shape;358;p18"/>
          <p:cNvSpPr/>
          <p:nvPr/>
        </p:nvSpPr>
        <p:spPr>
          <a:xfrm flipH="1">
            <a:off x="72" y="1887100"/>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flipH="1">
            <a:off x="7152884" y="782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flipH="1">
            <a:off x="300664" y="4326103"/>
            <a:ext cx="2082569" cy="57268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a:off x="-126741" y="210082"/>
            <a:ext cx="9458174" cy="4006055"/>
            <a:chOff x="-126741" y="210082"/>
            <a:chExt cx="9458174" cy="4006055"/>
          </a:xfrm>
        </p:grpSpPr>
        <p:sp>
          <p:nvSpPr>
            <p:cNvPr id="362" name="Google Shape;362;p18"/>
            <p:cNvSpPr/>
            <p:nvPr/>
          </p:nvSpPr>
          <p:spPr>
            <a:xfrm flipH="1">
              <a:off x="140599" y="629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flipH="1">
              <a:off x="-126741" y="416999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flipH="1">
              <a:off x="-126721" y="11162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8"/>
            <p:cNvSpPr/>
            <p:nvPr/>
          </p:nvSpPr>
          <p:spPr>
            <a:xfrm flipH="1">
              <a:off x="8711212"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8"/>
            <p:cNvSpPr/>
            <p:nvPr/>
          </p:nvSpPr>
          <p:spPr>
            <a:xfrm flipH="1">
              <a:off x="8769750"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18"/>
          <p:cNvSpPr/>
          <p:nvPr/>
        </p:nvSpPr>
        <p:spPr>
          <a:xfrm flipH="1">
            <a:off x="7398231" y="9905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8" name="Google Shape;368;p18"/>
          <p:cNvGrpSpPr/>
          <p:nvPr/>
        </p:nvGrpSpPr>
        <p:grpSpPr>
          <a:xfrm flipH="1">
            <a:off x="8223996" y="4394750"/>
            <a:ext cx="413545" cy="210602"/>
            <a:chOff x="2997351" y="1193725"/>
            <a:chExt cx="413545" cy="210602"/>
          </a:xfrm>
        </p:grpSpPr>
        <p:sp>
          <p:nvSpPr>
            <p:cNvPr id="369" name="Google Shape;369;p18"/>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8"/>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1" name="Google Shape;37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94870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9"/>
        <p:cNvGrpSpPr/>
        <p:nvPr/>
      </p:nvGrpSpPr>
      <p:grpSpPr>
        <a:xfrm>
          <a:off x="0" y="0"/>
          <a:ext cx="0" cy="0"/>
          <a:chOff x="0" y="0"/>
          <a:chExt cx="0" cy="0"/>
        </a:xfrm>
      </p:grpSpPr>
      <p:grpSp>
        <p:nvGrpSpPr>
          <p:cNvPr id="570" name="Google Shape;570;p25"/>
          <p:cNvGrpSpPr/>
          <p:nvPr/>
        </p:nvGrpSpPr>
        <p:grpSpPr>
          <a:xfrm>
            <a:off x="-103928" y="11357"/>
            <a:ext cx="9489289" cy="5132136"/>
            <a:chOff x="-103928" y="11357"/>
            <a:chExt cx="9489289" cy="5132136"/>
          </a:xfrm>
        </p:grpSpPr>
        <p:sp>
          <p:nvSpPr>
            <p:cNvPr id="571" name="Google Shape;571;p25"/>
            <p:cNvSpPr/>
            <p:nvPr/>
          </p:nvSpPr>
          <p:spPr>
            <a:xfrm>
              <a:off x="719995" y="1877350"/>
              <a:ext cx="8399455" cy="3266143"/>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5"/>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3" name="Google Shape;573;p25"/>
            <p:cNvGrpSpPr/>
            <p:nvPr/>
          </p:nvGrpSpPr>
          <p:grpSpPr>
            <a:xfrm flipH="1">
              <a:off x="-103928" y="11357"/>
              <a:ext cx="9489289" cy="4774777"/>
              <a:chOff x="-150589" y="11357"/>
              <a:chExt cx="9489289" cy="4774777"/>
            </a:xfrm>
          </p:grpSpPr>
          <p:sp>
            <p:nvSpPr>
              <p:cNvPr id="574" name="Google Shape;574;p25"/>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5"/>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5"/>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5"/>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5"/>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5"/>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5"/>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5"/>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5"/>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25"/>
            <p:cNvGrpSpPr/>
            <p:nvPr/>
          </p:nvGrpSpPr>
          <p:grpSpPr>
            <a:xfrm>
              <a:off x="587551" y="586771"/>
              <a:ext cx="7251201" cy="4310942"/>
              <a:chOff x="615514" y="637221"/>
              <a:chExt cx="7251201" cy="4310942"/>
            </a:xfrm>
          </p:grpSpPr>
          <p:sp>
            <p:nvSpPr>
              <p:cNvPr id="584" name="Google Shape;584;p25"/>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5"/>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6" name="Google Shape;586;p25"/>
              <p:cNvGrpSpPr/>
              <p:nvPr/>
            </p:nvGrpSpPr>
            <p:grpSpPr>
              <a:xfrm>
                <a:off x="7017452" y="637221"/>
                <a:ext cx="849263" cy="621826"/>
                <a:chOff x="2172695" y="492015"/>
                <a:chExt cx="163925" cy="120025"/>
              </a:xfrm>
            </p:grpSpPr>
            <p:sp>
              <p:nvSpPr>
                <p:cNvPr id="587" name="Google Shape;587;p25"/>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5"/>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5"/>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5"/>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 name="Google Shape;591;p25"/>
            <p:cNvSpPr/>
            <p:nvPr/>
          </p:nvSpPr>
          <p:spPr>
            <a:xfrm>
              <a:off x="6109217" y="44055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3" name="Google Shape;593;p25"/>
          <p:cNvSpPr txBox="1">
            <a:spLocks noGrp="1"/>
          </p:cNvSpPr>
          <p:nvPr>
            <p:ph type="subTitle" idx="1"/>
          </p:nvPr>
        </p:nvSpPr>
        <p:spPr>
          <a:xfrm>
            <a:off x="713225" y="1009705"/>
            <a:ext cx="7717500" cy="3266100"/>
          </a:xfrm>
          <a:prstGeom prst="rect">
            <a:avLst/>
          </a:prstGeom>
        </p:spPr>
        <p:txBody>
          <a:bodyPr spcFirstLastPara="1" wrap="square" lIns="91425" tIns="91425" rIns="91425" bIns="91425" anchor="ctr" anchorCtr="0">
            <a:noAutofit/>
          </a:bodyPr>
          <a:lstStyle>
            <a:lvl1pPr lvl="0" rtl="0">
              <a:lnSpc>
                <a:spcPct val="100000"/>
              </a:lnSpc>
              <a:spcBef>
                <a:spcPts val="1000"/>
              </a:spcBef>
              <a:spcAft>
                <a:spcPts val="0"/>
              </a:spcAft>
              <a:buClr>
                <a:schemeClr val="accent5"/>
              </a:buClr>
              <a:buSzPts val="1800"/>
              <a:buFont typeface="Domine"/>
              <a:buAutoNum type="arabicPeriod"/>
              <a:defRPr/>
            </a:lvl1pPr>
            <a:lvl2pPr lvl="1" algn="ctr" rtl="0">
              <a:lnSpc>
                <a:spcPct val="100000"/>
              </a:lnSpc>
              <a:spcBef>
                <a:spcPts val="1600"/>
              </a:spcBef>
              <a:spcAft>
                <a:spcPts val="0"/>
              </a:spcAft>
              <a:buSzPts val="1400"/>
              <a:buAutoNum type="alphaLcPeriod"/>
              <a:defRPr/>
            </a:lvl2pPr>
            <a:lvl3pPr lvl="2" algn="ctr" rtl="0">
              <a:lnSpc>
                <a:spcPct val="100000"/>
              </a:lnSpc>
              <a:spcBef>
                <a:spcPts val="1600"/>
              </a:spcBef>
              <a:spcAft>
                <a:spcPts val="0"/>
              </a:spcAft>
              <a:buSzPts val="1400"/>
              <a:buAutoNum type="romanLcPeriod"/>
              <a:defRPr/>
            </a:lvl3pPr>
            <a:lvl4pPr lvl="3" algn="ctr" rtl="0">
              <a:lnSpc>
                <a:spcPct val="100000"/>
              </a:lnSpc>
              <a:spcBef>
                <a:spcPts val="1600"/>
              </a:spcBef>
              <a:spcAft>
                <a:spcPts val="0"/>
              </a:spcAft>
              <a:buSzPts val="1400"/>
              <a:buAutoNum type="arabicPeriod"/>
              <a:defRPr/>
            </a:lvl4pPr>
            <a:lvl5pPr lvl="4" algn="ctr" rtl="0">
              <a:lnSpc>
                <a:spcPct val="100000"/>
              </a:lnSpc>
              <a:spcBef>
                <a:spcPts val="1600"/>
              </a:spcBef>
              <a:spcAft>
                <a:spcPts val="0"/>
              </a:spcAft>
              <a:buSzPts val="1400"/>
              <a:buAutoNum type="alphaLcPeriod"/>
              <a:defRPr/>
            </a:lvl5pPr>
            <a:lvl6pPr lvl="5" algn="ctr" rtl="0">
              <a:lnSpc>
                <a:spcPct val="100000"/>
              </a:lnSpc>
              <a:spcBef>
                <a:spcPts val="1600"/>
              </a:spcBef>
              <a:spcAft>
                <a:spcPts val="0"/>
              </a:spcAft>
              <a:buSzPts val="1400"/>
              <a:buAutoNum type="romanLcPeriod"/>
              <a:defRPr/>
            </a:lvl6pPr>
            <a:lvl7pPr lvl="6" algn="ctr" rtl="0">
              <a:lnSpc>
                <a:spcPct val="100000"/>
              </a:lnSpc>
              <a:spcBef>
                <a:spcPts val="1600"/>
              </a:spcBef>
              <a:spcAft>
                <a:spcPts val="0"/>
              </a:spcAft>
              <a:buSzPts val="1400"/>
              <a:buAutoNum type="arabicPeriod"/>
              <a:defRPr/>
            </a:lvl7pPr>
            <a:lvl8pPr lvl="7" algn="ctr" rtl="0">
              <a:lnSpc>
                <a:spcPct val="100000"/>
              </a:lnSpc>
              <a:spcBef>
                <a:spcPts val="1600"/>
              </a:spcBef>
              <a:spcAft>
                <a:spcPts val="0"/>
              </a:spcAft>
              <a:buSzPts val="1400"/>
              <a:buAutoNum type="alphaLcPeriod"/>
              <a:defRPr/>
            </a:lvl8pPr>
            <a:lvl9pPr lvl="8" algn="ctr" rtl="0">
              <a:lnSpc>
                <a:spcPct val="100000"/>
              </a:lnSpc>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25283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lt1"/>
        </a:solidFill>
        <a:effectLst/>
      </p:bgPr>
    </p:bg>
    <p:spTree>
      <p:nvGrpSpPr>
        <p:cNvPr id="1" name="Shape 613"/>
        <p:cNvGrpSpPr/>
        <p:nvPr/>
      </p:nvGrpSpPr>
      <p:grpSpPr>
        <a:xfrm>
          <a:off x="0" y="0"/>
          <a:ext cx="0" cy="0"/>
          <a:chOff x="0" y="0"/>
          <a:chExt cx="0" cy="0"/>
        </a:xfrm>
      </p:grpSpPr>
      <p:sp>
        <p:nvSpPr>
          <p:cNvPr id="614" name="Google Shape;614;p27"/>
          <p:cNvSpPr/>
          <p:nvPr/>
        </p:nvSpPr>
        <p:spPr>
          <a:xfrm>
            <a:off x="3111276" y="397444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 name="Google Shape;616;p27"/>
          <p:cNvGrpSpPr/>
          <p:nvPr/>
        </p:nvGrpSpPr>
        <p:grpSpPr>
          <a:xfrm>
            <a:off x="174405" y="249131"/>
            <a:ext cx="8532152" cy="4699840"/>
            <a:chOff x="174405" y="249131"/>
            <a:chExt cx="8532152" cy="4699840"/>
          </a:xfrm>
        </p:grpSpPr>
        <p:sp>
          <p:nvSpPr>
            <p:cNvPr id="617" name="Google Shape;617;p2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27"/>
            <p:cNvGrpSpPr/>
            <p:nvPr/>
          </p:nvGrpSpPr>
          <p:grpSpPr>
            <a:xfrm>
              <a:off x="288590" y="4327146"/>
              <a:ext cx="849263" cy="621826"/>
              <a:chOff x="873887" y="1204246"/>
              <a:chExt cx="163925" cy="120025"/>
            </a:xfrm>
          </p:grpSpPr>
          <p:sp>
            <p:nvSpPr>
              <p:cNvPr id="624" name="Google Shape;624;p2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28" name="Google Shape;628;p27"/>
          <p:cNvGrpSpPr/>
          <p:nvPr/>
        </p:nvGrpSpPr>
        <p:grpSpPr>
          <a:xfrm>
            <a:off x="-166003" y="7"/>
            <a:ext cx="9489289" cy="4774777"/>
            <a:chOff x="-150589" y="11357"/>
            <a:chExt cx="9489289" cy="4774777"/>
          </a:xfrm>
        </p:grpSpPr>
        <p:sp>
          <p:nvSpPr>
            <p:cNvPr id="629" name="Google Shape;629;p2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7"/>
          <p:cNvSpPr/>
          <p:nvPr/>
        </p:nvSpPr>
        <p:spPr>
          <a:xfrm>
            <a:off x="303192" y="648626"/>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txBox="1">
            <a:spLocks noGrp="1"/>
          </p:cNvSpPr>
          <p:nvPr>
            <p:ph type="subTitle" idx="1"/>
          </p:nvPr>
        </p:nvSpPr>
        <p:spPr>
          <a:xfrm>
            <a:off x="5227675" y="1731938"/>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0" name="Google Shape;640;p27"/>
          <p:cNvSpPr txBox="1">
            <a:spLocks noGrp="1"/>
          </p:cNvSpPr>
          <p:nvPr>
            <p:ph type="subTitle" idx="2"/>
          </p:nvPr>
        </p:nvSpPr>
        <p:spPr>
          <a:xfrm>
            <a:off x="5227800" y="3198675"/>
            <a:ext cx="3203100" cy="398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41" name="Google Shape;641;p27"/>
          <p:cNvSpPr txBox="1">
            <a:spLocks noGrp="1"/>
          </p:cNvSpPr>
          <p:nvPr>
            <p:ph type="subTitle" idx="3"/>
          </p:nvPr>
        </p:nvSpPr>
        <p:spPr>
          <a:xfrm>
            <a:off x="4667800" y="205675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2" name="Google Shape;642;p27"/>
          <p:cNvSpPr txBox="1">
            <a:spLocks noGrp="1"/>
          </p:cNvSpPr>
          <p:nvPr>
            <p:ph type="subTitle" idx="4"/>
          </p:nvPr>
        </p:nvSpPr>
        <p:spPr>
          <a:xfrm>
            <a:off x="4667947" y="3463970"/>
            <a:ext cx="3762900" cy="696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43" name="Google Shape;643;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2829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1"/>
        </a:solidFill>
        <a:effectLst/>
      </p:bgPr>
    </p:bg>
    <p:spTree>
      <p:nvGrpSpPr>
        <p:cNvPr id="1" name="Shape 644"/>
        <p:cNvGrpSpPr/>
        <p:nvPr/>
      </p:nvGrpSpPr>
      <p:grpSpPr>
        <a:xfrm>
          <a:off x="0" y="0"/>
          <a:ext cx="0" cy="0"/>
          <a:chOff x="0" y="0"/>
          <a:chExt cx="0" cy="0"/>
        </a:xfrm>
      </p:grpSpPr>
      <p:sp>
        <p:nvSpPr>
          <p:cNvPr id="645" name="Google Shape;645;p28"/>
          <p:cNvSpPr/>
          <p:nvPr/>
        </p:nvSpPr>
        <p:spPr>
          <a:xfrm flipH="1">
            <a:off x="5651849" y="718899"/>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8"/>
          <p:cNvSpPr/>
          <p:nvPr/>
        </p:nvSpPr>
        <p:spPr>
          <a:xfrm>
            <a:off x="0" y="3519513"/>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8"/>
          <p:cNvSpPr/>
          <p:nvPr/>
        </p:nvSpPr>
        <p:spPr>
          <a:xfrm flipH="1">
            <a:off x="-150589"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8"/>
          <p:cNvSpPr/>
          <p:nvPr/>
        </p:nvSpPr>
        <p:spPr>
          <a:xfrm flipH="1">
            <a:off x="6315439" y="379186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8"/>
          <p:cNvSpPr/>
          <p:nvPr/>
        </p:nvSpPr>
        <p:spPr>
          <a:xfrm flipH="1">
            <a:off x="-218724" y="38764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8"/>
          <p:cNvSpPr/>
          <p:nvPr/>
        </p:nvSpPr>
        <p:spPr>
          <a:xfrm flipH="1">
            <a:off x="8868110" y="11033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8"/>
          <p:cNvSpPr/>
          <p:nvPr/>
        </p:nvSpPr>
        <p:spPr>
          <a:xfrm flipH="1">
            <a:off x="-218719" y="4477168"/>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8"/>
          <p:cNvSpPr/>
          <p:nvPr/>
        </p:nvSpPr>
        <p:spPr>
          <a:xfrm flipH="1">
            <a:off x="8213963"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8"/>
          <p:cNvSpPr/>
          <p:nvPr/>
        </p:nvSpPr>
        <p:spPr>
          <a:xfrm flipH="1">
            <a:off x="8582327" y="26038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8"/>
          <p:cNvSpPr/>
          <p:nvPr/>
        </p:nvSpPr>
        <p:spPr>
          <a:xfrm>
            <a:off x="7075815" y="1563836"/>
            <a:ext cx="217436" cy="95804"/>
          </a:xfrm>
          <a:custGeom>
            <a:avLst/>
            <a:gdLst/>
            <a:ahLst/>
            <a:cxnLst/>
            <a:rect l="l" t="t" r="r" b="b"/>
            <a:pathLst>
              <a:path w="1305" h="575" extrusionOk="0">
                <a:moveTo>
                  <a:pt x="1226" y="0"/>
                </a:moveTo>
                <a:cubicBezTo>
                  <a:pt x="996" y="0"/>
                  <a:pt x="776" y="118"/>
                  <a:pt x="659" y="316"/>
                </a:cubicBezTo>
                <a:lnTo>
                  <a:pt x="659" y="316"/>
                </a:lnTo>
                <a:cubicBezTo>
                  <a:pt x="574" y="255"/>
                  <a:pt x="477" y="211"/>
                  <a:pt x="362" y="186"/>
                </a:cubicBezTo>
                <a:cubicBezTo>
                  <a:pt x="341" y="180"/>
                  <a:pt x="319" y="178"/>
                  <a:pt x="297" y="178"/>
                </a:cubicBezTo>
                <a:cubicBezTo>
                  <a:pt x="171" y="178"/>
                  <a:pt x="46" y="262"/>
                  <a:pt x="0" y="385"/>
                </a:cubicBezTo>
                <a:cubicBezTo>
                  <a:pt x="53" y="305"/>
                  <a:pt x="145" y="255"/>
                  <a:pt x="240" y="255"/>
                </a:cubicBezTo>
                <a:cubicBezTo>
                  <a:pt x="275" y="255"/>
                  <a:pt x="310" y="262"/>
                  <a:pt x="344" y="276"/>
                </a:cubicBezTo>
                <a:cubicBezTo>
                  <a:pt x="453" y="331"/>
                  <a:pt x="562" y="421"/>
                  <a:pt x="616" y="530"/>
                </a:cubicBezTo>
                <a:cubicBezTo>
                  <a:pt x="639" y="560"/>
                  <a:pt x="671" y="574"/>
                  <a:pt x="701" y="574"/>
                </a:cubicBezTo>
                <a:cubicBezTo>
                  <a:pt x="742" y="574"/>
                  <a:pt x="779" y="546"/>
                  <a:pt x="779" y="494"/>
                </a:cubicBezTo>
                <a:cubicBezTo>
                  <a:pt x="815" y="222"/>
                  <a:pt x="1032" y="23"/>
                  <a:pt x="1304" y="5"/>
                </a:cubicBezTo>
                <a:cubicBezTo>
                  <a:pt x="1278" y="2"/>
                  <a:pt x="1252"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8"/>
          <p:cNvSpPr/>
          <p:nvPr/>
        </p:nvSpPr>
        <p:spPr>
          <a:xfrm>
            <a:off x="616584" y="1286072"/>
            <a:ext cx="193276" cy="85640"/>
          </a:xfrm>
          <a:custGeom>
            <a:avLst/>
            <a:gdLst/>
            <a:ahLst/>
            <a:cxnLst/>
            <a:rect l="l" t="t" r="r" b="b"/>
            <a:pathLst>
              <a:path w="1160" h="514" extrusionOk="0">
                <a:moveTo>
                  <a:pt x="1005" y="1"/>
                </a:moveTo>
                <a:cubicBezTo>
                  <a:pt x="843" y="1"/>
                  <a:pt x="687" y="67"/>
                  <a:pt x="574" y="183"/>
                </a:cubicBezTo>
                <a:lnTo>
                  <a:pt x="574" y="183"/>
                </a:lnTo>
                <a:cubicBezTo>
                  <a:pt x="501" y="133"/>
                  <a:pt x="423" y="97"/>
                  <a:pt x="345" y="75"/>
                </a:cubicBezTo>
                <a:cubicBezTo>
                  <a:pt x="319" y="69"/>
                  <a:pt x="294" y="66"/>
                  <a:pt x="269" y="66"/>
                </a:cubicBezTo>
                <a:cubicBezTo>
                  <a:pt x="152" y="66"/>
                  <a:pt x="45" y="133"/>
                  <a:pt x="1" y="238"/>
                </a:cubicBezTo>
                <a:cubicBezTo>
                  <a:pt x="44" y="194"/>
                  <a:pt x="108" y="170"/>
                  <a:pt x="176" y="170"/>
                </a:cubicBezTo>
                <a:cubicBezTo>
                  <a:pt x="220" y="170"/>
                  <a:pt x="266" y="180"/>
                  <a:pt x="308" y="202"/>
                </a:cubicBezTo>
                <a:cubicBezTo>
                  <a:pt x="381" y="256"/>
                  <a:pt x="453" y="347"/>
                  <a:pt x="490" y="437"/>
                </a:cubicBezTo>
                <a:cubicBezTo>
                  <a:pt x="508" y="474"/>
                  <a:pt x="526" y="510"/>
                  <a:pt x="580" y="510"/>
                </a:cubicBezTo>
                <a:cubicBezTo>
                  <a:pt x="587" y="512"/>
                  <a:pt x="595" y="513"/>
                  <a:pt x="603" y="513"/>
                </a:cubicBezTo>
                <a:cubicBezTo>
                  <a:pt x="653" y="513"/>
                  <a:pt x="707" y="466"/>
                  <a:pt x="707" y="419"/>
                </a:cubicBezTo>
                <a:cubicBezTo>
                  <a:pt x="743" y="184"/>
                  <a:pt x="942" y="21"/>
                  <a:pt x="1160" y="21"/>
                </a:cubicBezTo>
                <a:cubicBezTo>
                  <a:pt x="1108" y="7"/>
                  <a:pt x="105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8"/>
          <p:cNvSpPr/>
          <p:nvPr/>
        </p:nvSpPr>
        <p:spPr>
          <a:xfrm>
            <a:off x="8338635" y="498758"/>
            <a:ext cx="184279" cy="80142"/>
          </a:xfrm>
          <a:custGeom>
            <a:avLst/>
            <a:gdLst/>
            <a:ahLst/>
            <a:cxnLst/>
            <a:rect l="l" t="t" r="r" b="b"/>
            <a:pathLst>
              <a:path w="1106" h="481" extrusionOk="0">
                <a:moveTo>
                  <a:pt x="953" y="1"/>
                </a:moveTo>
                <a:cubicBezTo>
                  <a:pt x="776" y="1"/>
                  <a:pt x="607" y="81"/>
                  <a:pt x="501" y="227"/>
                </a:cubicBezTo>
                <a:lnTo>
                  <a:pt x="501" y="227"/>
                </a:lnTo>
                <a:cubicBezTo>
                  <a:pt x="452" y="182"/>
                  <a:pt x="398" y="144"/>
                  <a:pt x="345" y="111"/>
                </a:cubicBezTo>
                <a:cubicBezTo>
                  <a:pt x="290" y="84"/>
                  <a:pt x="232" y="71"/>
                  <a:pt x="173" y="71"/>
                </a:cubicBezTo>
                <a:cubicBezTo>
                  <a:pt x="114" y="71"/>
                  <a:pt x="55" y="84"/>
                  <a:pt x="1" y="111"/>
                </a:cubicBezTo>
                <a:cubicBezTo>
                  <a:pt x="91" y="130"/>
                  <a:pt x="182" y="166"/>
                  <a:pt x="254" y="238"/>
                </a:cubicBezTo>
                <a:cubicBezTo>
                  <a:pt x="327" y="293"/>
                  <a:pt x="381" y="365"/>
                  <a:pt x="435" y="456"/>
                </a:cubicBezTo>
                <a:cubicBezTo>
                  <a:pt x="453" y="456"/>
                  <a:pt x="453" y="456"/>
                  <a:pt x="472" y="474"/>
                </a:cubicBezTo>
                <a:cubicBezTo>
                  <a:pt x="486" y="478"/>
                  <a:pt x="501" y="481"/>
                  <a:pt x="515" y="481"/>
                </a:cubicBezTo>
                <a:cubicBezTo>
                  <a:pt x="552" y="481"/>
                  <a:pt x="585" y="464"/>
                  <a:pt x="598" y="437"/>
                </a:cubicBezTo>
                <a:cubicBezTo>
                  <a:pt x="707" y="238"/>
                  <a:pt x="888" y="75"/>
                  <a:pt x="1105" y="21"/>
                </a:cubicBezTo>
                <a:cubicBezTo>
                  <a:pt x="1055" y="7"/>
                  <a:pt x="1003" y="1"/>
                  <a:pt x="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8"/>
          <p:cNvSpPr txBox="1">
            <a:spLocks noGrp="1"/>
          </p:cNvSpPr>
          <p:nvPr>
            <p:ph type="subTitle" idx="1"/>
          </p:nvPr>
        </p:nvSpPr>
        <p:spPr>
          <a:xfrm>
            <a:off x="883787" y="296585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58" name="Google Shape;658;p28"/>
          <p:cNvSpPr txBox="1">
            <a:spLocks noGrp="1"/>
          </p:cNvSpPr>
          <p:nvPr>
            <p:ph type="subTitle" idx="2"/>
          </p:nvPr>
        </p:nvSpPr>
        <p:spPr>
          <a:xfrm>
            <a:off x="883813" y="1536300"/>
            <a:ext cx="7376400" cy="1242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59" name="Google Shape;659;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0" name="Google Shape;660;p28"/>
          <p:cNvSpPr txBox="1">
            <a:spLocks noGrp="1"/>
          </p:cNvSpPr>
          <p:nvPr>
            <p:ph type="subTitle" idx="3"/>
          </p:nvPr>
        </p:nvSpPr>
        <p:spPr>
          <a:xfrm>
            <a:off x="883787" y="1138200"/>
            <a:ext cx="7376400" cy="39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Bebas Neue"/>
              <a:buNone/>
              <a:defRPr sz="2000" b="1">
                <a:latin typeface="Domine"/>
                <a:ea typeface="Domine"/>
                <a:cs typeface="Domine"/>
                <a:sym typeface="Domi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160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160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160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160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160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160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1600"/>
              </a:spcBef>
              <a:spcAft>
                <a:spcPts val="1600"/>
              </a:spcAft>
              <a:buSzPts val="1400"/>
              <a:buFont typeface="Bebas Neue"/>
              <a:buNone/>
              <a:defRPr>
                <a:latin typeface="Bebas Neue"/>
                <a:ea typeface="Bebas Neue"/>
                <a:cs typeface="Bebas Neue"/>
                <a:sym typeface="Bebas Neue"/>
              </a:defRPr>
            </a:lvl9pPr>
          </a:lstStyle>
          <a:p>
            <a:endParaRPr/>
          </a:p>
        </p:txBody>
      </p:sp>
      <p:sp>
        <p:nvSpPr>
          <p:cNvPr id="661" name="Google Shape;661;p28"/>
          <p:cNvSpPr txBox="1">
            <a:spLocks noGrp="1"/>
          </p:cNvSpPr>
          <p:nvPr>
            <p:ph type="subTitle" idx="4"/>
          </p:nvPr>
        </p:nvSpPr>
        <p:spPr>
          <a:xfrm>
            <a:off x="883813" y="3363950"/>
            <a:ext cx="7376400" cy="138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i="1"/>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007056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7"/>
        <p:cNvGrpSpPr/>
        <p:nvPr/>
      </p:nvGrpSpPr>
      <p:grpSpPr>
        <a:xfrm>
          <a:off x="0" y="0"/>
          <a:ext cx="0" cy="0"/>
          <a:chOff x="0" y="0"/>
          <a:chExt cx="0" cy="0"/>
        </a:xfrm>
      </p:grpSpPr>
      <p:sp>
        <p:nvSpPr>
          <p:cNvPr id="718" name="Google Shape;718;p31"/>
          <p:cNvSpPr/>
          <p:nvPr/>
        </p:nvSpPr>
        <p:spPr>
          <a:xfrm>
            <a:off x="91" y="1907087"/>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1"/>
          <p:cNvSpPr/>
          <p:nvPr/>
        </p:nvSpPr>
        <p:spPr>
          <a:xfrm>
            <a:off x="-629534" y="11374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1"/>
          <p:cNvSpPr/>
          <p:nvPr/>
        </p:nvSpPr>
        <p:spPr>
          <a:xfrm>
            <a:off x="7047438" y="4216118"/>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1"/>
          <p:cNvSpPr/>
          <p:nvPr/>
        </p:nvSpPr>
        <p:spPr>
          <a:xfrm>
            <a:off x="8581953" y="77417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1"/>
          <p:cNvSpPr/>
          <p:nvPr/>
        </p:nvSpPr>
        <p:spPr>
          <a:xfrm>
            <a:off x="8709098" y="3944206"/>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8817836" y="22637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1"/>
          <p:cNvSpPr/>
          <p:nvPr/>
        </p:nvSpPr>
        <p:spPr>
          <a:xfrm>
            <a:off x="-68203" y="2100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126741" y="3944203"/>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31"/>
          <p:cNvGrpSpPr/>
          <p:nvPr/>
        </p:nvGrpSpPr>
        <p:grpSpPr>
          <a:xfrm>
            <a:off x="506450" y="4499375"/>
            <a:ext cx="413545" cy="210602"/>
            <a:chOff x="2997351" y="1193725"/>
            <a:chExt cx="413545" cy="210602"/>
          </a:xfrm>
        </p:grpSpPr>
        <p:sp>
          <p:nvSpPr>
            <p:cNvPr id="727" name="Google Shape;727;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31"/>
          <p:cNvGrpSpPr/>
          <p:nvPr/>
        </p:nvGrpSpPr>
        <p:grpSpPr>
          <a:xfrm>
            <a:off x="8224000" y="1283087"/>
            <a:ext cx="413545" cy="210602"/>
            <a:chOff x="2997351" y="1193725"/>
            <a:chExt cx="413545" cy="210602"/>
          </a:xfrm>
        </p:grpSpPr>
        <p:sp>
          <p:nvSpPr>
            <p:cNvPr id="730" name="Google Shape;730;p31"/>
            <p:cNvSpPr/>
            <p:nvPr/>
          </p:nvSpPr>
          <p:spPr>
            <a:xfrm>
              <a:off x="2997351" y="1338348"/>
              <a:ext cx="105802" cy="65980"/>
            </a:xfrm>
            <a:custGeom>
              <a:avLst/>
              <a:gdLst/>
              <a:ahLst/>
              <a:cxnLst/>
              <a:rect l="l" t="t" r="r" b="b"/>
              <a:pathLst>
                <a:path w="635" h="396" extrusionOk="0">
                  <a:moveTo>
                    <a:pt x="536" y="0"/>
                  </a:moveTo>
                  <a:cubicBezTo>
                    <a:pt x="489" y="0"/>
                    <a:pt x="441" y="19"/>
                    <a:pt x="399" y="51"/>
                  </a:cubicBezTo>
                  <a:cubicBezTo>
                    <a:pt x="371" y="87"/>
                    <a:pt x="349" y="124"/>
                    <a:pt x="331" y="162"/>
                  </a:cubicBezTo>
                  <a:lnTo>
                    <a:pt x="331" y="162"/>
                  </a:lnTo>
                  <a:cubicBezTo>
                    <a:pt x="315" y="161"/>
                    <a:pt x="299" y="160"/>
                    <a:pt x="283" y="160"/>
                  </a:cubicBezTo>
                  <a:cubicBezTo>
                    <a:pt x="169" y="160"/>
                    <a:pt x="61" y="208"/>
                    <a:pt x="0" y="304"/>
                  </a:cubicBezTo>
                  <a:cubicBezTo>
                    <a:pt x="44" y="276"/>
                    <a:pt x="90" y="261"/>
                    <a:pt x="136" y="261"/>
                  </a:cubicBezTo>
                  <a:cubicBezTo>
                    <a:pt x="205" y="261"/>
                    <a:pt x="272" y="294"/>
                    <a:pt x="326" y="359"/>
                  </a:cubicBezTo>
                  <a:cubicBezTo>
                    <a:pt x="344" y="377"/>
                    <a:pt x="381" y="395"/>
                    <a:pt x="417" y="395"/>
                  </a:cubicBezTo>
                  <a:cubicBezTo>
                    <a:pt x="471" y="377"/>
                    <a:pt x="489" y="323"/>
                    <a:pt x="489" y="286"/>
                  </a:cubicBezTo>
                  <a:cubicBezTo>
                    <a:pt x="471" y="232"/>
                    <a:pt x="471" y="160"/>
                    <a:pt x="489" y="105"/>
                  </a:cubicBezTo>
                  <a:cubicBezTo>
                    <a:pt x="504" y="61"/>
                    <a:pt x="544" y="28"/>
                    <a:pt x="597" y="28"/>
                  </a:cubicBezTo>
                  <a:cubicBezTo>
                    <a:pt x="609" y="28"/>
                    <a:pt x="621" y="30"/>
                    <a:pt x="634" y="33"/>
                  </a:cubicBezTo>
                  <a:cubicBezTo>
                    <a:pt x="604" y="10"/>
                    <a:pt x="57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3265938" y="1193725"/>
              <a:ext cx="144957" cy="69478"/>
            </a:xfrm>
            <a:custGeom>
              <a:avLst/>
              <a:gdLst/>
              <a:ahLst/>
              <a:cxnLst/>
              <a:rect l="l" t="t" r="r" b="b"/>
              <a:pathLst>
                <a:path w="870" h="417" extrusionOk="0">
                  <a:moveTo>
                    <a:pt x="710" y="0"/>
                  </a:moveTo>
                  <a:cubicBezTo>
                    <a:pt x="672" y="0"/>
                    <a:pt x="633" y="10"/>
                    <a:pt x="598" y="32"/>
                  </a:cubicBezTo>
                  <a:cubicBezTo>
                    <a:pt x="545" y="63"/>
                    <a:pt x="498" y="108"/>
                    <a:pt x="461" y="157"/>
                  </a:cubicBezTo>
                  <a:lnTo>
                    <a:pt x="461" y="157"/>
                  </a:lnTo>
                  <a:cubicBezTo>
                    <a:pt x="400" y="126"/>
                    <a:pt x="333" y="110"/>
                    <a:pt x="264" y="110"/>
                  </a:cubicBezTo>
                  <a:cubicBezTo>
                    <a:pt x="174" y="110"/>
                    <a:pt x="82" y="138"/>
                    <a:pt x="0" y="195"/>
                  </a:cubicBezTo>
                  <a:cubicBezTo>
                    <a:pt x="37" y="182"/>
                    <a:pt x="73" y="177"/>
                    <a:pt x="109" y="177"/>
                  </a:cubicBezTo>
                  <a:cubicBezTo>
                    <a:pt x="232" y="177"/>
                    <a:pt x="342" y="245"/>
                    <a:pt x="398" y="358"/>
                  </a:cubicBezTo>
                  <a:cubicBezTo>
                    <a:pt x="417" y="394"/>
                    <a:pt x="453" y="412"/>
                    <a:pt x="471" y="412"/>
                  </a:cubicBezTo>
                  <a:cubicBezTo>
                    <a:pt x="480" y="415"/>
                    <a:pt x="490" y="417"/>
                    <a:pt x="499" y="417"/>
                  </a:cubicBezTo>
                  <a:cubicBezTo>
                    <a:pt x="543" y="417"/>
                    <a:pt x="580" y="384"/>
                    <a:pt x="580" y="339"/>
                  </a:cubicBezTo>
                  <a:cubicBezTo>
                    <a:pt x="580" y="249"/>
                    <a:pt x="598" y="176"/>
                    <a:pt x="652" y="104"/>
                  </a:cubicBezTo>
                  <a:cubicBezTo>
                    <a:pt x="685" y="60"/>
                    <a:pt x="731" y="36"/>
                    <a:pt x="778" y="36"/>
                  </a:cubicBezTo>
                  <a:cubicBezTo>
                    <a:pt x="809" y="36"/>
                    <a:pt x="841" y="46"/>
                    <a:pt x="869" y="68"/>
                  </a:cubicBezTo>
                  <a:cubicBezTo>
                    <a:pt x="825" y="24"/>
                    <a:pt x="768"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3" name="Google Shape;733;p31"/>
          <p:cNvSpPr txBox="1">
            <a:spLocks noGrp="1"/>
          </p:cNvSpPr>
          <p:nvPr>
            <p:ph type="title" idx="2"/>
          </p:nvPr>
        </p:nvSpPr>
        <p:spPr>
          <a:xfrm>
            <a:off x="720000"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4" name="Google Shape;734;p31"/>
          <p:cNvSpPr txBox="1">
            <a:spLocks noGrp="1"/>
          </p:cNvSpPr>
          <p:nvPr>
            <p:ph type="subTitle" idx="1"/>
          </p:nvPr>
        </p:nvSpPr>
        <p:spPr>
          <a:xfrm>
            <a:off x="720000"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5" name="Google Shape;735;p31"/>
          <p:cNvSpPr txBox="1">
            <a:spLocks noGrp="1"/>
          </p:cNvSpPr>
          <p:nvPr>
            <p:ph type="title" idx="3"/>
          </p:nvPr>
        </p:nvSpPr>
        <p:spPr>
          <a:xfrm>
            <a:off x="3419271"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6" name="Google Shape;736;p31"/>
          <p:cNvSpPr txBox="1">
            <a:spLocks noGrp="1"/>
          </p:cNvSpPr>
          <p:nvPr>
            <p:ph type="subTitle" idx="4"/>
          </p:nvPr>
        </p:nvSpPr>
        <p:spPr>
          <a:xfrm>
            <a:off x="3419269"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7" name="Google Shape;737;p31"/>
          <p:cNvSpPr txBox="1">
            <a:spLocks noGrp="1"/>
          </p:cNvSpPr>
          <p:nvPr>
            <p:ph type="title" idx="5"/>
          </p:nvPr>
        </p:nvSpPr>
        <p:spPr>
          <a:xfrm>
            <a:off x="720000"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38" name="Google Shape;738;p31"/>
          <p:cNvSpPr txBox="1">
            <a:spLocks noGrp="1"/>
          </p:cNvSpPr>
          <p:nvPr>
            <p:ph type="subTitle" idx="6"/>
          </p:nvPr>
        </p:nvSpPr>
        <p:spPr>
          <a:xfrm>
            <a:off x="720000"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39" name="Google Shape;739;p31"/>
          <p:cNvSpPr txBox="1">
            <a:spLocks noGrp="1"/>
          </p:cNvSpPr>
          <p:nvPr>
            <p:ph type="title" idx="7"/>
          </p:nvPr>
        </p:nvSpPr>
        <p:spPr>
          <a:xfrm>
            <a:off x="3419271"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0" name="Google Shape;740;p31"/>
          <p:cNvSpPr txBox="1">
            <a:spLocks noGrp="1"/>
          </p:cNvSpPr>
          <p:nvPr>
            <p:ph type="subTitle" idx="8"/>
          </p:nvPr>
        </p:nvSpPr>
        <p:spPr>
          <a:xfrm>
            <a:off x="3419269"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1" name="Google Shape;741;p31"/>
          <p:cNvSpPr txBox="1">
            <a:spLocks noGrp="1"/>
          </p:cNvSpPr>
          <p:nvPr>
            <p:ph type="title" idx="9"/>
          </p:nvPr>
        </p:nvSpPr>
        <p:spPr>
          <a:xfrm>
            <a:off x="6118549" y="16828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2" name="Google Shape;742;p31"/>
          <p:cNvSpPr txBox="1">
            <a:spLocks noGrp="1"/>
          </p:cNvSpPr>
          <p:nvPr>
            <p:ph type="subTitle" idx="13"/>
          </p:nvPr>
        </p:nvSpPr>
        <p:spPr>
          <a:xfrm>
            <a:off x="6118545" y="20367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31"/>
          <p:cNvSpPr txBox="1">
            <a:spLocks noGrp="1"/>
          </p:cNvSpPr>
          <p:nvPr>
            <p:ph type="title" idx="14"/>
          </p:nvPr>
        </p:nvSpPr>
        <p:spPr>
          <a:xfrm>
            <a:off x="6118549" y="3116250"/>
            <a:ext cx="2305500" cy="42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44" name="Google Shape;744;p31"/>
          <p:cNvSpPr txBox="1">
            <a:spLocks noGrp="1"/>
          </p:cNvSpPr>
          <p:nvPr>
            <p:ph type="subTitle" idx="15"/>
          </p:nvPr>
        </p:nvSpPr>
        <p:spPr>
          <a:xfrm>
            <a:off x="6118545" y="3470144"/>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13348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79"/>
        <p:cNvGrpSpPr/>
        <p:nvPr/>
      </p:nvGrpSpPr>
      <p:grpSpPr>
        <a:xfrm>
          <a:off x="0" y="0"/>
          <a:ext cx="0" cy="0"/>
          <a:chOff x="0" y="0"/>
          <a:chExt cx="0" cy="0"/>
        </a:xfrm>
      </p:grpSpPr>
      <p:grpSp>
        <p:nvGrpSpPr>
          <p:cNvPr id="780" name="Google Shape;780;p33"/>
          <p:cNvGrpSpPr/>
          <p:nvPr/>
        </p:nvGrpSpPr>
        <p:grpSpPr>
          <a:xfrm>
            <a:off x="-328621" y="-11"/>
            <a:ext cx="10855212" cy="5143520"/>
            <a:chOff x="-328621" y="-11"/>
            <a:chExt cx="10855212" cy="5143520"/>
          </a:xfrm>
        </p:grpSpPr>
        <p:sp>
          <p:nvSpPr>
            <p:cNvPr id="781" name="Google Shape;781;p33"/>
            <p:cNvSpPr/>
            <p:nvPr/>
          </p:nvSpPr>
          <p:spPr>
            <a:xfrm flipH="1">
              <a:off x="157591" y="1587675"/>
              <a:ext cx="9143866"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3"/>
            <p:cNvSpPr/>
            <p:nvPr/>
          </p:nvSpPr>
          <p:spPr>
            <a:xfrm>
              <a:off x="4668226" y="0"/>
              <a:ext cx="4020684" cy="4020684"/>
            </a:xfrm>
            <a:custGeom>
              <a:avLst/>
              <a:gdLst/>
              <a:ahLst/>
              <a:cxnLst/>
              <a:rect l="l" t="t" r="r" b="b"/>
              <a:pathLst>
                <a:path w="31022" h="31022" extrusionOk="0">
                  <a:moveTo>
                    <a:pt x="17222" y="942"/>
                  </a:moveTo>
                  <a:cubicBezTo>
                    <a:pt x="25263" y="1884"/>
                    <a:pt x="31022" y="9164"/>
                    <a:pt x="30080" y="17204"/>
                  </a:cubicBezTo>
                  <a:cubicBezTo>
                    <a:pt x="29138" y="25263"/>
                    <a:pt x="21858" y="31022"/>
                    <a:pt x="13818" y="30080"/>
                  </a:cubicBezTo>
                  <a:cubicBezTo>
                    <a:pt x="5759" y="29138"/>
                    <a:pt x="0" y="21858"/>
                    <a:pt x="942" y="13800"/>
                  </a:cubicBezTo>
                  <a:cubicBezTo>
                    <a:pt x="1883" y="5759"/>
                    <a:pt x="9164" y="0"/>
                    <a:pt x="17222" y="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33"/>
            <p:cNvGrpSpPr/>
            <p:nvPr/>
          </p:nvGrpSpPr>
          <p:grpSpPr>
            <a:xfrm>
              <a:off x="6238207" y="2723125"/>
              <a:ext cx="2905800" cy="1903286"/>
              <a:chOff x="5700400" y="3687875"/>
              <a:chExt cx="560500" cy="367125"/>
            </a:xfrm>
          </p:grpSpPr>
          <p:sp>
            <p:nvSpPr>
              <p:cNvPr id="784" name="Google Shape;784;p33"/>
              <p:cNvSpPr/>
              <p:nvPr/>
            </p:nvSpPr>
            <p:spPr>
              <a:xfrm>
                <a:off x="5805425" y="3869350"/>
                <a:ext cx="28550" cy="72900"/>
              </a:xfrm>
              <a:custGeom>
                <a:avLst/>
                <a:gdLst/>
                <a:ahLst/>
                <a:cxnLst/>
                <a:rect l="l" t="t" r="r" b="b"/>
                <a:pathLst>
                  <a:path w="1142" h="2916" extrusionOk="0">
                    <a:moveTo>
                      <a:pt x="906" y="0"/>
                    </a:moveTo>
                    <a:lnTo>
                      <a:pt x="19" y="199"/>
                    </a:lnTo>
                    <a:cubicBezTo>
                      <a:pt x="1" y="562"/>
                      <a:pt x="490" y="1159"/>
                      <a:pt x="490" y="1159"/>
                    </a:cubicBezTo>
                    <a:cubicBezTo>
                      <a:pt x="490" y="1159"/>
                      <a:pt x="218" y="1829"/>
                      <a:pt x="182" y="1956"/>
                    </a:cubicBezTo>
                    <a:cubicBezTo>
                      <a:pt x="73" y="2155"/>
                      <a:pt x="55" y="2373"/>
                      <a:pt x="109" y="2590"/>
                    </a:cubicBezTo>
                    <a:cubicBezTo>
                      <a:pt x="164" y="2753"/>
                      <a:pt x="309" y="2880"/>
                      <a:pt x="472" y="2916"/>
                    </a:cubicBezTo>
                    <a:cubicBezTo>
                      <a:pt x="417" y="2861"/>
                      <a:pt x="399" y="2753"/>
                      <a:pt x="417" y="2680"/>
                    </a:cubicBezTo>
                    <a:lnTo>
                      <a:pt x="417" y="2680"/>
                    </a:lnTo>
                    <a:cubicBezTo>
                      <a:pt x="465" y="2759"/>
                      <a:pt x="539" y="2811"/>
                      <a:pt x="630" y="2811"/>
                    </a:cubicBezTo>
                    <a:cubicBezTo>
                      <a:pt x="643" y="2811"/>
                      <a:pt x="657" y="2810"/>
                      <a:pt x="671" y="2807"/>
                    </a:cubicBezTo>
                    <a:cubicBezTo>
                      <a:pt x="544" y="2717"/>
                      <a:pt x="580" y="2481"/>
                      <a:pt x="580" y="2481"/>
                    </a:cubicBezTo>
                    <a:lnTo>
                      <a:pt x="580" y="2481"/>
                    </a:lnTo>
                    <a:cubicBezTo>
                      <a:pt x="616" y="2572"/>
                      <a:pt x="707" y="2626"/>
                      <a:pt x="798" y="2626"/>
                    </a:cubicBezTo>
                    <a:cubicBezTo>
                      <a:pt x="743" y="2572"/>
                      <a:pt x="707" y="2481"/>
                      <a:pt x="707" y="2409"/>
                    </a:cubicBezTo>
                    <a:cubicBezTo>
                      <a:pt x="707" y="2264"/>
                      <a:pt x="526" y="2083"/>
                      <a:pt x="526" y="2083"/>
                    </a:cubicBezTo>
                    <a:cubicBezTo>
                      <a:pt x="598" y="1992"/>
                      <a:pt x="689" y="1902"/>
                      <a:pt x="779" y="1829"/>
                    </a:cubicBezTo>
                    <a:cubicBezTo>
                      <a:pt x="979" y="1612"/>
                      <a:pt x="1142" y="1358"/>
                      <a:pt x="1051" y="1069"/>
                    </a:cubicBezTo>
                    <a:cubicBezTo>
                      <a:pt x="960" y="779"/>
                      <a:pt x="852" y="743"/>
                      <a:pt x="960" y="543"/>
                    </a:cubicBezTo>
                    <a:cubicBezTo>
                      <a:pt x="1069" y="344"/>
                      <a:pt x="906" y="0"/>
                      <a:pt x="9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3"/>
              <p:cNvSpPr/>
              <p:nvPr/>
            </p:nvSpPr>
            <p:spPr>
              <a:xfrm>
                <a:off x="5739775" y="3847600"/>
                <a:ext cx="73375" cy="24925"/>
              </a:xfrm>
              <a:custGeom>
                <a:avLst/>
                <a:gdLst/>
                <a:ahLst/>
                <a:cxnLst/>
                <a:rect l="l" t="t" r="r" b="b"/>
                <a:pathLst>
                  <a:path w="2935" h="997" extrusionOk="0">
                    <a:moveTo>
                      <a:pt x="1305" y="1"/>
                    </a:moveTo>
                    <a:lnTo>
                      <a:pt x="689" y="327"/>
                    </a:lnTo>
                    <a:lnTo>
                      <a:pt x="725" y="200"/>
                    </a:lnTo>
                    <a:lnTo>
                      <a:pt x="472" y="454"/>
                    </a:lnTo>
                    <a:lnTo>
                      <a:pt x="472" y="454"/>
                    </a:lnTo>
                    <a:lnTo>
                      <a:pt x="508" y="273"/>
                    </a:lnTo>
                    <a:lnTo>
                      <a:pt x="73" y="617"/>
                    </a:lnTo>
                    <a:lnTo>
                      <a:pt x="1" y="834"/>
                    </a:lnTo>
                    <a:lnTo>
                      <a:pt x="1069" y="997"/>
                    </a:lnTo>
                    <a:lnTo>
                      <a:pt x="2518" y="562"/>
                    </a:lnTo>
                    <a:lnTo>
                      <a:pt x="2935" y="182"/>
                    </a:lnTo>
                    <a:lnTo>
                      <a:pt x="2935" y="182"/>
                    </a:lnTo>
                    <a:lnTo>
                      <a:pt x="2301" y="327"/>
                    </a:lnTo>
                    <a:lnTo>
                      <a:pt x="2446" y="182"/>
                    </a:lnTo>
                    <a:lnTo>
                      <a:pt x="2120" y="273"/>
                    </a:lnTo>
                    <a:lnTo>
                      <a:pt x="2192" y="128"/>
                    </a:lnTo>
                    <a:lnTo>
                      <a:pt x="1631" y="291"/>
                    </a:lnTo>
                    <a:lnTo>
                      <a:pt x="1631" y="291"/>
                    </a:lnTo>
                    <a:lnTo>
                      <a:pt x="1776" y="19"/>
                    </a:lnTo>
                    <a:lnTo>
                      <a:pt x="1776" y="19"/>
                    </a:lnTo>
                    <a:lnTo>
                      <a:pt x="1196" y="291"/>
                    </a:lnTo>
                    <a:lnTo>
                      <a:pt x="1196" y="291"/>
                    </a:lnTo>
                    <a:lnTo>
                      <a:pt x="13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33"/>
              <p:cNvGrpSpPr/>
              <p:nvPr/>
            </p:nvGrpSpPr>
            <p:grpSpPr>
              <a:xfrm>
                <a:off x="5700400" y="3687875"/>
                <a:ext cx="560500" cy="367125"/>
                <a:chOff x="5700400" y="3687875"/>
                <a:chExt cx="560500" cy="367125"/>
              </a:xfrm>
            </p:grpSpPr>
            <p:sp>
              <p:nvSpPr>
                <p:cNvPr id="787" name="Google Shape;787;p33"/>
                <p:cNvSpPr/>
                <p:nvPr/>
              </p:nvSpPr>
              <p:spPr>
                <a:xfrm>
                  <a:off x="5865650" y="3708175"/>
                  <a:ext cx="395250" cy="209175"/>
                </a:xfrm>
                <a:custGeom>
                  <a:avLst/>
                  <a:gdLst/>
                  <a:ahLst/>
                  <a:cxnLst/>
                  <a:rect l="l" t="t" r="r" b="b"/>
                  <a:pathLst>
                    <a:path w="15810" h="8367" extrusionOk="0">
                      <a:moveTo>
                        <a:pt x="6465" y="0"/>
                      </a:moveTo>
                      <a:lnTo>
                        <a:pt x="5596" y="326"/>
                      </a:lnTo>
                      <a:cubicBezTo>
                        <a:pt x="4419" y="2825"/>
                        <a:pt x="2445" y="4872"/>
                        <a:pt x="0" y="6157"/>
                      </a:cubicBezTo>
                      <a:lnTo>
                        <a:pt x="1250" y="7968"/>
                      </a:lnTo>
                      <a:cubicBezTo>
                        <a:pt x="1517" y="7729"/>
                        <a:pt x="1843" y="7641"/>
                        <a:pt x="2178" y="7641"/>
                      </a:cubicBezTo>
                      <a:cubicBezTo>
                        <a:pt x="3139" y="7641"/>
                        <a:pt x="4184" y="8367"/>
                        <a:pt x="4184" y="8367"/>
                      </a:cubicBezTo>
                      <a:cubicBezTo>
                        <a:pt x="4915" y="6729"/>
                        <a:pt x="6182" y="6351"/>
                        <a:pt x="7195" y="6351"/>
                      </a:cubicBezTo>
                      <a:cubicBezTo>
                        <a:pt x="8064" y="6351"/>
                        <a:pt x="8747" y="6628"/>
                        <a:pt x="8747" y="6628"/>
                      </a:cubicBezTo>
                      <a:cubicBezTo>
                        <a:pt x="9521" y="4345"/>
                        <a:pt x="11444" y="3805"/>
                        <a:pt x="13089" y="3805"/>
                      </a:cubicBezTo>
                      <a:cubicBezTo>
                        <a:pt x="14561" y="3805"/>
                        <a:pt x="15810" y="4238"/>
                        <a:pt x="15810" y="4238"/>
                      </a:cubicBezTo>
                      <a:cubicBezTo>
                        <a:pt x="12959" y="1093"/>
                        <a:pt x="10004" y="466"/>
                        <a:pt x="8099" y="466"/>
                      </a:cubicBezTo>
                      <a:cubicBezTo>
                        <a:pt x="6833" y="466"/>
                        <a:pt x="6031" y="743"/>
                        <a:pt x="6031" y="743"/>
                      </a:cubicBezTo>
                      <a:lnTo>
                        <a:pt x="64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3"/>
                <p:cNvSpPr/>
                <p:nvPr/>
              </p:nvSpPr>
              <p:spPr>
                <a:xfrm>
                  <a:off x="5710800" y="3687875"/>
                  <a:ext cx="147625" cy="182400"/>
                </a:xfrm>
                <a:custGeom>
                  <a:avLst/>
                  <a:gdLst/>
                  <a:ahLst/>
                  <a:cxnLst/>
                  <a:rect l="l" t="t" r="r" b="b"/>
                  <a:pathLst>
                    <a:path w="5905" h="7296" extrusionOk="0">
                      <a:moveTo>
                        <a:pt x="1595" y="0"/>
                      </a:moveTo>
                      <a:cubicBezTo>
                        <a:pt x="1123" y="0"/>
                        <a:pt x="593" y="53"/>
                        <a:pt x="1" y="178"/>
                      </a:cubicBezTo>
                      <a:cubicBezTo>
                        <a:pt x="1" y="178"/>
                        <a:pt x="3134" y="758"/>
                        <a:pt x="2319" y="3999"/>
                      </a:cubicBezTo>
                      <a:cubicBezTo>
                        <a:pt x="2319" y="3999"/>
                        <a:pt x="4184" y="4217"/>
                        <a:pt x="3749" y="6589"/>
                      </a:cubicBezTo>
                      <a:cubicBezTo>
                        <a:pt x="3749" y="6589"/>
                        <a:pt x="3892" y="6563"/>
                        <a:pt x="4088" y="6563"/>
                      </a:cubicBezTo>
                      <a:cubicBezTo>
                        <a:pt x="4480" y="6563"/>
                        <a:pt x="5084" y="6668"/>
                        <a:pt x="5180" y="7295"/>
                      </a:cubicBezTo>
                      <a:lnTo>
                        <a:pt x="5904" y="7024"/>
                      </a:lnTo>
                      <a:cubicBezTo>
                        <a:pt x="5904" y="7024"/>
                        <a:pt x="4836" y="4706"/>
                        <a:pt x="5397" y="1482"/>
                      </a:cubicBezTo>
                      <a:lnTo>
                        <a:pt x="5108" y="993"/>
                      </a:lnTo>
                      <a:lnTo>
                        <a:pt x="5053" y="1609"/>
                      </a:lnTo>
                      <a:cubicBezTo>
                        <a:pt x="5053" y="1609"/>
                        <a:pt x="4197" y="0"/>
                        <a:pt x="1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3"/>
                <p:cNvSpPr/>
                <p:nvPr/>
              </p:nvSpPr>
              <p:spPr>
                <a:xfrm>
                  <a:off x="5997850" y="4011950"/>
                  <a:ext cx="34875" cy="14975"/>
                </a:xfrm>
                <a:custGeom>
                  <a:avLst/>
                  <a:gdLst/>
                  <a:ahLst/>
                  <a:cxnLst/>
                  <a:rect l="l" t="t" r="r" b="b"/>
                  <a:pathLst>
                    <a:path w="1395" h="599" extrusionOk="0">
                      <a:moveTo>
                        <a:pt x="562" y="1"/>
                      </a:moveTo>
                      <a:lnTo>
                        <a:pt x="0" y="218"/>
                      </a:lnTo>
                      <a:lnTo>
                        <a:pt x="0" y="598"/>
                      </a:lnTo>
                      <a:lnTo>
                        <a:pt x="688" y="598"/>
                      </a:lnTo>
                      <a:lnTo>
                        <a:pt x="1395" y="73"/>
                      </a:lnTo>
                      <a:lnTo>
                        <a:pt x="5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3"/>
                <p:cNvSpPr/>
                <p:nvPr/>
              </p:nvSpPr>
              <p:spPr>
                <a:xfrm>
                  <a:off x="5880575" y="3926375"/>
                  <a:ext cx="41675" cy="128625"/>
                </a:xfrm>
                <a:custGeom>
                  <a:avLst/>
                  <a:gdLst/>
                  <a:ahLst/>
                  <a:cxnLst/>
                  <a:rect l="l" t="t" r="r" b="b"/>
                  <a:pathLst>
                    <a:path w="1667" h="5145" extrusionOk="0">
                      <a:moveTo>
                        <a:pt x="924" y="1"/>
                      </a:moveTo>
                      <a:cubicBezTo>
                        <a:pt x="345" y="273"/>
                        <a:pt x="1" y="1486"/>
                        <a:pt x="19" y="1812"/>
                      </a:cubicBezTo>
                      <a:cubicBezTo>
                        <a:pt x="55" y="2156"/>
                        <a:pt x="671" y="3297"/>
                        <a:pt x="725" y="3460"/>
                      </a:cubicBezTo>
                      <a:cubicBezTo>
                        <a:pt x="798" y="3623"/>
                        <a:pt x="689" y="4003"/>
                        <a:pt x="761" y="4329"/>
                      </a:cubicBezTo>
                      <a:cubicBezTo>
                        <a:pt x="780" y="4583"/>
                        <a:pt x="689" y="4818"/>
                        <a:pt x="544" y="5017"/>
                      </a:cubicBezTo>
                      <a:cubicBezTo>
                        <a:pt x="671" y="4981"/>
                        <a:pt x="798" y="4872"/>
                        <a:pt x="870" y="4746"/>
                      </a:cubicBezTo>
                      <a:lnTo>
                        <a:pt x="870" y="4746"/>
                      </a:lnTo>
                      <a:cubicBezTo>
                        <a:pt x="870" y="4891"/>
                        <a:pt x="852" y="5017"/>
                        <a:pt x="780" y="5144"/>
                      </a:cubicBezTo>
                      <a:cubicBezTo>
                        <a:pt x="888" y="5108"/>
                        <a:pt x="979" y="5017"/>
                        <a:pt x="1015" y="4909"/>
                      </a:cubicBezTo>
                      <a:cubicBezTo>
                        <a:pt x="1051" y="4963"/>
                        <a:pt x="1069" y="5035"/>
                        <a:pt x="1069" y="5090"/>
                      </a:cubicBezTo>
                      <a:cubicBezTo>
                        <a:pt x="1160" y="4981"/>
                        <a:pt x="1178" y="4800"/>
                        <a:pt x="1124" y="4673"/>
                      </a:cubicBezTo>
                      <a:cubicBezTo>
                        <a:pt x="1033" y="4383"/>
                        <a:pt x="1269" y="3967"/>
                        <a:pt x="1395" y="3677"/>
                      </a:cubicBezTo>
                      <a:cubicBezTo>
                        <a:pt x="1504" y="3387"/>
                        <a:pt x="1142" y="3532"/>
                        <a:pt x="1178" y="3261"/>
                      </a:cubicBezTo>
                      <a:cubicBezTo>
                        <a:pt x="1196" y="2935"/>
                        <a:pt x="1124" y="2609"/>
                        <a:pt x="979" y="2319"/>
                      </a:cubicBezTo>
                      <a:cubicBezTo>
                        <a:pt x="816" y="1866"/>
                        <a:pt x="1667" y="1721"/>
                        <a:pt x="1667" y="1721"/>
                      </a:cubicBezTo>
                      <a:lnTo>
                        <a:pt x="9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3"/>
                <p:cNvSpPr/>
                <p:nvPr/>
              </p:nvSpPr>
              <p:spPr>
                <a:xfrm>
                  <a:off x="5859300" y="3914625"/>
                  <a:ext cx="41225" cy="126775"/>
                </a:xfrm>
                <a:custGeom>
                  <a:avLst/>
                  <a:gdLst/>
                  <a:ahLst/>
                  <a:cxnLst/>
                  <a:rect l="l" t="t" r="r" b="b"/>
                  <a:pathLst>
                    <a:path w="1649" h="5071" extrusionOk="0">
                      <a:moveTo>
                        <a:pt x="1087" y="0"/>
                      </a:moveTo>
                      <a:cubicBezTo>
                        <a:pt x="472" y="217"/>
                        <a:pt x="19" y="1395"/>
                        <a:pt x="1" y="1721"/>
                      </a:cubicBezTo>
                      <a:cubicBezTo>
                        <a:pt x="1" y="2047"/>
                        <a:pt x="508" y="3242"/>
                        <a:pt x="562" y="3405"/>
                      </a:cubicBezTo>
                      <a:cubicBezTo>
                        <a:pt x="616" y="3568"/>
                        <a:pt x="472" y="3948"/>
                        <a:pt x="508" y="4274"/>
                      </a:cubicBezTo>
                      <a:cubicBezTo>
                        <a:pt x="490" y="4528"/>
                        <a:pt x="381" y="4763"/>
                        <a:pt x="200" y="4926"/>
                      </a:cubicBezTo>
                      <a:cubicBezTo>
                        <a:pt x="345" y="4908"/>
                        <a:pt x="472" y="4817"/>
                        <a:pt x="562" y="4691"/>
                      </a:cubicBezTo>
                      <a:lnTo>
                        <a:pt x="562" y="4691"/>
                      </a:lnTo>
                      <a:cubicBezTo>
                        <a:pt x="562" y="4835"/>
                        <a:pt x="508" y="4962"/>
                        <a:pt x="435" y="5071"/>
                      </a:cubicBezTo>
                      <a:cubicBezTo>
                        <a:pt x="562" y="5053"/>
                        <a:pt x="653" y="4962"/>
                        <a:pt x="689" y="4853"/>
                      </a:cubicBezTo>
                      <a:cubicBezTo>
                        <a:pt x="725" y="4908"/>
                        <a:pt x="743" y="4980"/>
                        <a:pt x="743" y="5053"/>
                      </a:cubicBezTo>
                      <a:cubicBezTo>
                        <a:pt x="834" y="4944"/>
                        <a:pt x="870" y="4781"/>
                        <a:pt x="834" y="4636"/>
                      </a:cubicBezTo>
                      <a:cubicBezTo>
                        <a:pt x="761" y="4328"/>
                        <a:pt x="1051" y="3948"/>
                        <a:pt x="1196" y="3676"/>
                      </a:cubicBezTo>
                      <a:cubicBezTo>
                        <a:pt x="1323" y="3387"/>
                        <a:pt x="961" y="3513"/>
                        <a:pt x="1015" y="3242"/>
                      </a:cubicBezTo>
                      <a:cubicBezTo>
                        <a:pt x="1069" y="2916"/>
                        <a:pt x="1033" y="2590"/>
                        <a:pt x="924" y="2282"/>
                      </a:cubicBezTo>
                      <a:cubicBezTo>
                        <a:pt x="798" y="1829"/>
                        <a:pt x="1649" y="1757"/>
                        <a:pt x="1649" y="1757"/>
                      </a:cubicBezTo>
                      <a:lnTo>
                        <a:pt x="10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3"/>
                <p:cNvSpPr/>
                <p:nvPr/>
              </p:nvSpPr>
              <p:spPr>
                <a:xfrm>
                  <a:off x="5784600" y="3870250"/>
                  <a:ext cx="38500" cy="69300"/>
                </a:xfrm>
                <a:custGeom>
                  <a:avLst/>
                  <a:gdLst/>
                  <a:ahLst/>
                  <a:cxnLst/>
                  <a:rect l="l" t="t" r="r" b="b"/>
                  <a:pathLst>
                    <a:path w="1540" h="2772" extrusionOk="0">
                      <a:moveTo>
                        <a:pt x="580" y="0"/>
                      </a:moveTo>
                      <a:cubicBezTo>
                        <a:pt x="453" y="363"/>
                        <a:pt x="761" y="1069"/>
                        <a:pt x="761" y="1069"/>
                      </a:cubicBezTo>
                      <a:cubicBezTo>
                        <a:pt x="761" y="1069"/>
                        <a:pt x="309" y="1648"/>
                        <a:pt x="236" y="1757"/>
                      </a:cubicBezTo>
                      <a:cubicBezTo>
                        <a:pt x="91" y="1902"/>
                        <a:pt x="1" y="2119"/>
                        <a:pt x="1" y="2337"/>
                      </a:cubicBezTo>
                      <a:cubicBezTo>
                        <a:pt x="1" y="2518"/>
                        <a:pt x="91" y="2681"/>
                        <a:pt x="254" y="2771"/>
                      </a:cubicBezTo>
                      <a:cubicBezTo>
                        <a:pt x="218" y="2681"/>
                        <a:pt x="218" y="2590"/>
                        <a:pt x="272" y="2518"/>
                      </a:cubicBezTo>
                      <a:cubicBezTo>
                        <a:pt x="272" y="2626"/>
                        <a:pt x="363" y="2699"/>
                        <a:pt x="471" y="2717"/>
                      </a:cubicBezTo>
                      <a:cubicBezTo>
                        <a:pt x="363" y="2590"/>
                        <a:pt x="490" y="2373"/>
                        <a:pt x="490" y="2373"/>
                      </a:cubicBezTo>
                      <a:cubicBezTo>
                        <a:pt x="490" y="2463"/>
                        <a:pt x="544" y="2554"/>
                        <a:pt x="634" y="2572"/>
                      </a:cubicBezTo>
                      <a:cubicBezTo>
                        <a:pt x="598" y="2500"/>
                        <a:pt x="598" y="2409"/>
                        <a:pt x="616" y="2318"/>
                      </a:cubicBezTo>
                      <a:cubicBezTo>
                        <a:pt x="634" y="2192"/>
                        <a:pt x="598" y="2065"/>
                        <a:pt x="544" y="1956"/>
                      </a:cubicBezTo>
                      <a:cubicBezTo>
                        <a:pt x="634" y="1884"/>
                        <a:pt x="743" y="1829"/>
                        <a:pt x="852" y="1775"/>
                      </a:cubicBezTo>
                      <a:cubicBezTo>
                        <a:pt x="1105" y="1630"/>
                        <a:pt x="1341" y="1431"/>
                        <a:pt x="1323" y="1141"/>
                      </a:cubicBezTo>
                      <a:cubicBezTo>
                        <a:pt x="1323" y="833"/>
                        <a:pt x="1232" y="761"/>
                        <a:pt x="1377" y="616"/>
                      </a:cubicBezTo>
                      <a:cubicBezTo>
                        <a:pt x="1540" y="453"/>
                        <a:pt x="1486" y="73"/>
                        <a:pt x="1486" y="73"/>
                      </a:cubicBezTo>
                      <a:lnTo>
                        <a:pt x="5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5700400" y="3839000"/>
                  <a:ext cx="301550" cy="189625"/>
                </a:xfrm>
                <a:custGeom>
                  <a:avLst/>
                  <a:gdLst/>
                  <a:ahLst/>
                  <a:cxnLst/>
                  <a:rect l="l" t="t" r="r" b="b"/>
                  <a:pathLst>
                    <a:path w="12062" h="7585" extrusionOk="0">
                      <a:moveTo>
                        <a:pt x="1938" y="1"/>
                      </a:moveTo>
                      <a:cubicBezTo>
                        <a:pt x="1938" y="1"/>
                        <a:pt x="942" y="508"/>
                        <a:pt x="1051" y="1305"/>
                      </a:cubicBezTo>
                      <a:cubicBezTo>
                        <a:pt x="743" y="1377"/>
                        <a:pt x="525" y="1649"/>
                        <a:pt x="507" y="1957"/>
                      </a:cubicBezTo>
                      <a:cubicBezTo>
                        <a:pt x="507" y="2246"/>
                        <a:pt x="344" y="2518"/>
                        <a:pt x="91" y="2663"/>
                      </a:cubicBezTo>
                      <a:cubicBezTo>
                        <a:pt x="0" y="2754"/>
                        <a:pt x="199" y="3079"/>
                        <a:pt x="489" y="3170"/>
                      </a:cubicBezTo>
                      <a:lnTo>
                        <a:pt x="707" y="3206"/>
                      </a:lnTo>
                      <a:cubicBezTo>
                        <a:pt x="719" y="3207"/>
                        <a:pt x="730" y="3208"/>
                        <a:pt x="742" y="3208"/>
                      </a:cubicBezTo>
                      <a:cubicBezTo>
                        <a:pt x="964" y="3208"/>
                        <a:pt x="1162" y="3050"/>
                        <a:pt x="1214" y="2844"/>
                      </a:cubicBezTo>
                      <a:cubicBezTo>
                        <a:pt x="1395" y="2500"/>
                        <a:pt x="1739" y="2283"/>
                        <a:pt x="2119" y="2283"/>
                      </a:cubicBezTo>
                      <a:cubicBezTo>
                        <a:pt x="3423" y="2301"/>
                        <a:pt x="4039" y="2663"/>
                        <a:pt x="4039" y="2663"/>
                      </a:cubicBezTo>
                      <a:cubicBezTo>
                        <a:pt x="4076" y="2658"/>
                        <a:pt x="4112" y="2655"/>
                        <a:pt x="4146" y="2655"/>
                      </a:cubicBezTo>
                      <a:cubicBezTo>
                        <a:pt x="4849" y="2655"/>
                        <a:pt x="5005" y="3677"/>
                        <a:pt x="5868" y="4401"/>
                      </a:cubicBezTo>
                      <a:cubicBezTo>
                        <a:pt x="6610" y="5017"/>
                        <a:pt x="8059" y="5687"/>
                        <a:pt x="8059" y="5687"/>
                      </a:cubicBezTo>
                      <a:cubicBezTo>
                        <a:pt x="8608" y="7299"/>
                        <a:pt x="10113" y="7585"/>
                        <a:pt x="11113" y="7585"/>
                      </a:cubicBezTo>
                      <a:cubicBezTo>
                        <a:pt x="11664" y="7585"/>
                        <a:pt x="12061" y="7498"/>
                        <a:pt x="12061" y="7498"/>
                      </a:cubicBezTo>
                      <a:lnTo>
                        <a:pt x="12025" y="7118"/>
                      </a:lnTo>
                      <a:cubicBezTo>
                        <a:pt x="11841" y="7176"/>
                        <a:pt x="11665" y="7204"/>
                        <a:pt x="11496" y="7204"/>
                      </a:cubicBezTo>
                      <a:cubicBezTo>
                        <a:pt x="10186" y="7204"/>
                        <a:pt x="9290" y="5502"/>
                        <a:pt x="8168" y="2663"/>
                      </a:cubicBezTo>
                      <a:cubicBezTo>
                        <a:pt x="7519" y="1014"/>
                        <a:pt x="6155" y="611"/>
                        <a:pt x="4978" y="611"/>
                      </a:cubicBezTo>
                      <a:cubicBezTo>
                        <a:pt x="3853" y="611"/>
                        <a:pt x="2898" y="979"/>
                        <a:pt x="2898" y="979"/>
                      </a:cubicBezTo>
                      <a:cubicBezTo>
                        <a:pt x="2827" y="976"/>
                        <a:pt x="2757" y="974"/>
                        <a:pt x="2686" y="974"/>
                      </a:cubicBezTo>
                      <a:cubicBezTo>
                        <a:pt x="2358" y="974"/>
                        <a:pt x="2030" y="1007"/>
                        <a:pt x="1703" y="1051"/>
                      </a:cubicBezTo>
                      <a:cubicBezTo>
                        <a:pt x="1811" y="743"/>
                        <a:pt x="2029" y="472"/>
                        <a:pt x="2318" y="291"/>
                      </a:cubicBezTo>
                      <a:lnTo>
                        <a:pt x="2318" y="291"/>
                      </a:lnTo>
                      <a:cubicBezTo>
                        <a:pt x="2318" y="291"/>
                        <a:pt x="1793" y="417"/>
                        <a:pt x="1612" y="653"/>
                      </a:cubicBezTo>
                      <a:cubicBezTo>
                        <a:pt x="1648" y="417"/>
                        <a:pt x="1757" y="182"/>
                        <a:pt x="19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4" name="Google Shape;794;p33"/>
            <p:cNvGrpSpPr/>
            <p:nvPr/>
          </p:nvGrpSpPr>
          <p:grpSpPr>
            <a:xfrm>
              <a:off x="7160623" y="1944703"/>
              <a:ext cx="664368" cy="430815"/>
              <a:chOff x="5878325" y="3537725"/>
              <a:chExt cx="128150" cy="83100"/>
            </a:xfrm>
          </p:grpSpPr>
          <p:sp>
            <p:nvSpPr>
              <p:cNvPr id="795" name="Google Shape;795;p33"/>
              <p:cNvSpPr/>
              <p:nvPr/>
            </p:nvSpPr>
            <p:spPr>
              <a:xfrm>
                <a:off x="5921325" y="3543375"/>
                <a:ext cx="85150" cy="43025"/>
              </a:xfrm>
              <a:custGeom>
                <a:avLst/>
                <a:gdLst/>
                <a:ahLst/>
                <a:cxnLst/>
                <a:rect l="l" t="t" r="r" b="b"/>
                <a:pathLst>
                  <a:path w="3406" h="1721" extrusionOk="0">
                    <a:moveTo>
                      <a:pt x="1232" y="0"/>
                    </a:moveTo>
                    <a:lnTo>
                      <a:pt x="1051" y="91"/>
                    </a:lnTo>
                    <a:cubicBezTo>
                      <a:pt x="852" y="616"/>
                      <a:pt x="472" y="1069"/>
                      <a:pt x="1" y="1359"/>
                    </a:cubicBezTo>
                    <a:lnTo>
                      <a:pt x="327" y="1703"/>
                    </a:lnTo>
                    <a:cubicBezTo>
                      <a:pt x="390" y="1634"/>
                      <a:pt x="478" y="1611"/>
                      <a:pt x="569" y="1611"/>
                    </a:cubicBezTo>
                    <a:cubicBezTo>
                      <a:pt x="767" y="1611"/>
                      <a:pt x="979" y="1721"/>
                      <a:pt x="979" y="1721"/>
                    </a:cubicBezTo>
                    <a:cubicBezTo>
                      <a:pt x="1105" y="1317"/>
                      <a:pt x="1452" y="1244"/>
                      <a:pt x="1688" y="1244"/>
                    </a:cubicBezTo>
                    <a:cubicBezTo>
                      <a:pt x="1822" y="1244"/>
                      <a:pt x="1920" y="1268"/>
                      <a:pt x="1920" y="1268"/>
                    </a:cubicBezTo>
                    <a:cubicBezTo>
                      <a:pt x="2044" y="718"/>
                      <a:pt x="2585" y="613"/>
                      <a:pt x="2979" y="613"/>
                    </a:cubicBezTo>
                    <a:cubicBezTo>
                      <a:pt x="3220" y="613"/>
                      <a:pt x="3405" y="652"/>
                      <a:pt x="3405" y="652"/>
                    </a:cubicBezTo>
                    <a:cubicBezTo>
                      <a:pt x="2796" y="172"/>
                      <a:pt x="2224" y="55"/>
                      <a:pt x="1810" y="55"/>
                    </a:cubicBezTo>
                    <a:cubicBezTo>
                      <a:pt x="1412" y="55"/>
                      <a:pt x="1160" y="163"/>
                      <a:pt x="1160" y="163"/>
                    </a:cubicBezTo>
                    <a:lnTo>
                      <a:pt x="12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878325" y="3537725"/>
                <a:ext cx="39400" cy="40525"/>
              </a:xfrm>
              <a:custGeom>
                <a:avLst/>
                <a:gdLst/>
                <a:ahLst/>
                <a:cxnLst/>
                <a:rect l="l" t="t" r="r" b="b"/>
                <a:pathLst>
                  <a:path w="1576" h="1621" extrusionOk="0">
                    <a:moveTo>
                      <a:pt x="534" y="0"/>
                    </a:moveTo>
                    <a:cubicBezTo>
                      <a:pt x="384" y="0"/>
                      <a:pt x="207" y="28"/>
                      <a:pt x="0" y="100"/>
                    </a:cubicBezTo>
                    <a:cubicBezTo>
                      <a:pt x="435" y="118"/>
                      <a:pt x="725" y="498"/>
                      <a:pt x="652" y="933"/>
                    </a:cubicBezTo>
                    <a:cubicBezTo>
                      <a:pt x="652" y="933"/>
                      <a:pt x="1105" y="933"/>
                      <a:pt x="1051" y="1494"/>
                    </a:cubicBezTo>
                    <a:cubicBezTo>
                      <a:pt x="1051" y="1494"/>
                      <a:pt x="1114" y="1475"/>
                      <a:pt x="1189" y="1475"/>
                    </a:cubicBezTo>
                    <a:cubicBezTo>
                      <a:pt x="1278" y="1475"/>
                      <a:pt x="1383" y="1502"/>
                      <a:pt x="1413" y="1621"/>
                    </a:cubicBezTo>
                    <a:lnTo>
                      <a:pt x="1576" y="1530"/>
                    </a:lnTo>
                    <a:cubicBezTo>
                      <a:pt x="1359" y="1150"/>
                      <a:pt x="1268" y="697"/>
                      <a:pt x="1304" y="244"/>
                    </a:cubicBezTo>
                    <a:lnTo>
                      <a:pt x="1232" y="154"/>
                    </a:lnTo>
                    <a:lnTo>
                      <a:pt x="1232" y="299"/>
                    </a:lnTo>
                    <a:cubicBezTo>
                      <a:pt x="1232" y="299"/>
                      <a:pt x="1029"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5956650" y="3607200"/>
                <a:ext cx="8175" cy="4100"/>
              </a:xfrm>
              <a:custGeom>
                <a:avLst/>
                <a:gdLst/>
                <a:ahLst/>
                <a:cxnLst/>
                <a:rect l="l" t="t" r="r" b="b"/>
                <a:pathLst>
                  <a:path w="327" h="164" extrusionOk="0">
                    <a:moveTo>
                      <a:pt x="127" y="1"/>
                    </a:moveTo>
                    <a:lnTo>
                      <a:pt x="0" y="73"/>
                    </a:lnTo>
                    <a:lnTo>
                      <a:pt x="0" y="164"/>
                    </a:lnTo>
                    <a:lnTo>
                      <a:pt x="163" y="146"/>
                    </a:lnTo>
                    <a:lnTo>
                      <a:pt x="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927225" y="3590450"/>
                <a:ext cx="10425" cy="30375"/>
              </a:xfrm>
              <a:custGeom>
                <a:avLst/>
                <a:gdLst/>
                <a:ahLst/>
                <a:cxnLst/>
                <a:rect l="l" t="t" r="r" b="b"/>
                <a:pathLst>
                  <a:path w="417" h="1215" extrusionOk="0">
                    <a:moveTo>
                      <a:pt x="181" y="1"/>
                    </a:moveTo>
                    <a:cubicBezTo>
                      <a:pt x="73" y="128"/>
                      <a:pt x="0" y="291"/>
                      <a:pt x="18" y="453"/>
                    </a:cubicBezTo>
                    <a:cubicBezTo>
                      <a:pt x="73" y="580"/>
                      <a:pt x="145" y="707"/>
                      <a:pt x="236" y="816"/>
                    </a:cubicBezTo>
                    <a:cubicBezTo>
                      <a:pt x="254" y="852"/>
                      <a:pt x="236" y="942"/>
                      <a:pt x="254" y="1033"/>
                    </a:cubicBezTo>
                    <a:cubicBezTo>
                      <a:pt x="272" y="1087"/>
                      <a:pt x="254" y="1142"/>
                      <a:pt x="217" y="1196"/>
                    </a:cubicBezTo>
                    <a:cubicBezTo>
                      <a:pt x="254" y="1178"/>
                      <a:pt x="290" y="1160"/>
                      <a:pt x="290" y="1124"/>
                    </a:cubicBezTo>
                    <a:cubicBezTo>
                      <a:pt x="308" y="1160"/>
                      <a:pt x="308" y="1178"/>
                      <a:pt x="290" y="1214"/>
                    </a:cubicBezTo>
                    <a:cubicBezTo>
                      <a:pt x="326" y="1196"/>
                      <a:pt x="344" y="1178"/>
                      <a:pt x="344" y="1160"/>
                    </a:cubicBezTo>
                    <a:cubicBezTo>
                      <a:pt x="362" y="1160"/>
                      <a:pt x="362" y="1178"/>
                      <a:pt x="362" y="1196"/>
                    </a:cubicBezTo>
                    <a:cubicBezTo>
                      <a:pt x="380" y="1160"/>
                      <a:pt x="380" y="1124"/>
                      <a:pt x="362" y="1105"/>
                    </a:cubicBezTo>
                    <a:cubicBezTo>
                      <a:pt x="344" y="1033"/>
                      <a:pt x="380" y="924"/>
                      <a:pt x="399" y="852"/>
                    </a:cubicBezTo>
                    <a:cubicBezTo>
                      <a:pt x="417" y="779"/>
                      <a:pt x="344" y="834"/>
                      <a:pt x="344" y="761"/>
                    </a:cubicBezTo>
                    <a:cubicBezTo>
                      <a:pt x="344" y="689"/>
                      <a:pt x="308" y="598"/>
                      <a:pt x="272" y="544"/>
                    </a:cubicBezTo>
                    <a:cubicBezTo>
                      <a:pt x="217" y="435"/>
                      <a:pt x="417" y="381"/>
                      <a:pt x="417" y="381"/>
                    </a:cubicBezTo>
                    <a:lnTo>
                      <a:pt x="18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5923150" y="3587750"/>
                <a:ext cx="9075" cy="30350"/>
              </a:xfrm>
              <a:custGeom>
                <a:avLst/>
                <a:gdLst/>
                <a:ahLst/>
                <a:cxnLst/>
                <a:rect l="l" t="t" r="r" b="b"/>
                <a:pathLst>
                  <a:path w="363" h="1214" extrusionOk="0">
                    <a:moveTo>
                      <a:pt x="199" y="0"/>
                    </a:moveTo>
                    <a:cubicBezTo>
                      <a:pt x="73" y="109"/>
                      <a:pt x="0" y="272"/>
                      <a:pt x="0" y="435"/>
                    </a:cubicBezTo>
                    <a:cubicBezTo>
                      <a:pt x="36" y="561"/>
                      <a:pt x="91" y="688"/>
                      <a:pt x="163" y="815"/>
                    </a:cubicBezTo>
                    <a:cubicBezTo>
                      <a:pt x="163" y="851"/>
                      <a:pt x="145" y="942"/>
                      <a:pt x="163" y="1014"/>
                    </a:cubicBezTo>
                    <a:cubicBezTo>
                      <a:pt x="163" y="1087"/>
                      <a:pt x="145" y="1141"/>
                      <a:pt x="109" y="1177"/>
                    </a:cubicBezTo>
                    <a:cubicBezTo>
                      <a:pt x="145" y="1177"/>
                      <a:pt x="181" y="1141"/>
                      <a:pt x="199" y="1123"/>
                    </a:cubicBezTo>
                    <a:lnTo>
                      <a:pt x="199" y="1123"/>
                    </a:lnTo>
                    <a:cubicBezTo>
                      <a:pt x="199" y="1141"/>
                      <a:pt x="181" y="1177"/>
                      <a:pt x="181" y="1213"/>
                    </a:cubicBezTo>
                    <a:cubicBezTo>
                      <a:pt x="199" y="1195"/>
                      <a:pt x="217" y="1177"/>
                      <a:pt x="236" y="1159"/>
                    </a:cubicBezTo>
                    <a:cubicBezTo>
                      <a:pt x="236" y="1159"/>
                      <a:pt x="236" y="1177"/>
                      <a:pt x="254" y="1195"/>
                    </a:cubicBezTo>
                    <a:cubicBezTo>
                      <a:pt x="272" y="1159"/>
                      <a:pt x="272" y="1123"/>
                      <a:pt x="254" y="1105"/>
                    </a:cubicBezTo>
                    <a:cubicBezTo>
                      <a:pt x="217" y="1032"/>
                      <a:pt x="272" y="942"/>
                      <a:pt x="308" y="869"/>
                    </a:cubicBezTo>
                    <a:cubicBezTo>
                      <a:pt x="326" y="797"/>
                      <a:pt x="254" y="833"/>
                      <a:pt x="254" y="779"/>
                    </a:cubicBezTo>
                    <a:cubicBezTo>
                      <a:pt x="254" y="688"/>
                      <a:pt x="236" y="616"/>
                      <a:pt x="199" y="543"/>
                    </a:cubicBezTo>
                    <a:cubicBezTo>
                      <a:pt x="163" y="453"/>
                      <a:pt x="362" y="399"/>
                      <a:pt x="362" y="399"/>
                    </a:cubicBezTo>
                    <a:lnTo>
                      <a:pt x="1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5907750" y="3578675"/>
                <a:ext cx="7275" cy="17700"/>
              </a:xfrm>
              <a:custGeom>
                <a:avLst/>
                <a:gdLst/>
                <a:ahLst/>
                <a:cxnLst/>
                <a:rect l="l" t="t" r="r" b="b"/>
                <a:pathLst>
                  <a:path w="291" h="708" extrusionOk="0">
                    <a:moveTo>
                      <a:pt x="200" y="1"/>
                    </a:moveTo>
                    <a:lnTo>
                      <a:pt x="0" y="73"/>
                    </a:lnTo>
                    <a:cubicBezTo>
                      <a:pt x="0" y="164"/>
                      <a:pt x="127" y="291"/>
                      <a:pt x="127" y="291"/>
                    </a:cubicBezTo>
                    <a:cubicBezTo>
                      <a:pt x="127" y="291"/>
                      <a:pt x="91" y="454"/>
                      <a:pt x="91" y="490"/>
                    </a:cubicBezTo>
                    <a:cubicBezTo>
                      <a:pt x="73" y="544"/>
                      <a:pt x="73" y="599"/>
                      <a:pt x="91" y="635"/>
                    </a:cubicBezTo>
                    <a:cubicBezTo>
                      <a:pt x="91" y="671"/>
                      <a:pt x="127" y="707"/>
                      <a:pt x="182" y="707"/>
                    </a:cubicBezTo>
                    <a:cubicBezTo>
                      <a:pt x="163" y="689"/>
                      <a:pt x="163" y="671"/>
                      <a:pt x="163" y="653"/>
                    </a:cubicBezTo>
                    <a:lnTo>
                      <a:pt x="163" y="653"/>
                    </a:lnTo>
                    <a:cubicBezTo>
                      <a:pt x="163" y="666"/>
                      <a:pt x="182" y="678"/>
                      <a:pt x="199" y="678"/>
                    </a:cubicBezTo>
                    <a:cubicBezTo>
                      <a:pt x="206" y="678"/>
                      <a:pt x="212" y="676"/>
                      <a:pt x="218" y="671"/>
                    </a:cubicBezTo>
                    <a:cubicBezTo>
                      <a:pt x="200" y="654"/>
                      <a:pt x="200" y="603"/>
                      <a:pt x="200" y="599"/>
                    </a:cubicBezTo>
                    <a:lnTo>
                      <a:pt x="200" y="599"/>
                    </a:lnTo>
                    <a:cubicBezTo>
                      <a:pt x="200" y="617"/>
                      <a:pt x="218" y="635"/>
                      <a:pt x="254" y="635"/>
                    </a:cubicBezTo>
                    <a:cubicBezTo>
                      <a:pt x="236" y="617"/>
                      <a:pt x="218" y="599"/>
                      <a:pt x="218" y="580"/>
                    </a:cubicBezTo>
                    <a:cubicBezTo>
                      <a:pt x="218" y="544"/>
                      <a:pt x="163" y="508"/>
                      <a:pt x="163" y="508"/>
                    </a:cubicBezTo>
                    <a:cubicBezTo>
                      <a:pt x="163" y="508"/>
                      <a:pt x="163" y="490"/>
                      <a:pt x="218" y="436"/>
                    </a:cubicBezTo>
                    <a:cubicBezTo>
                      <a:pt x="272" y="399"/>
                      <a:pt x="290" y="327"/>
                      <a:pt x="272" y="254"/>
                    </a:cubicBezTo>
                    <a:cubicBezTo>
                      <a:pt x="236" y="200"/>
                      <a:pt x="218" y="182"/>
                      <a:pt x="236" y="128"/>
                    </a:cubicBezTo>
                    <a:cubicBezTo>
                      <a:pt x="254" y="91"/>
                      <a:pt x="200"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5903675" y="3579600"/>
                <a:ext cx="8175" cy="16775"/>
              </a:xfrm>
              <a:custGeom>
                <a:avLst/>
                <a:gdLst/>
                <a:ahLst/>
                <a:cxnLst/>
                <a:rect l="l" t="t" r="r" b="b"/>
                <a:pathLst>
                  <a:path w="327" h="671" extrusionOk="0">
                    <a:moveTo>
                      <a:pt x="308" y="0"/>
                    </a:moveTo>
                    <a:lnTo>
                      <a:pt x="73" y="18"/>
                    </a:lnTo>
                    <a:cubicBezTo>
                      <a:pt x="73" y="109"/>
                      <a:pt x="109" y="181"/>
                      <a:pt x="145" y="254"/>
                    </a:cubicBezTo>
                    <a:lnTo>
                      <a:pt x="37" y="435"/>
                    </a:lnTo>
                    <a:cubicBezTo>
                      <a:pt x="19" y="471"/>
                      <a:pt x="0" y="525"/>
                      <a:pt x="0" y="580"/>
                    </a:cubicBezTo>
                    <a:cubicBezTo>
                      <a:pt x="0" y="616"/>
                      <a:pt x="37" y="652"/>
                      <a:pt x="73" y="670"/>
                    </a:cubicBezTo>
                    <a:cubicBezTo>
                      <a:pt x="73" y="652"/>
                      <a:pt x="73" y="634"/>
                      <a:pt x="73" y="616"/>
                    </a:cubicBezTo>
                    <a:cubicBezTo>
                      <a:pt x="73" y="634"/>
                      <a:pt x="109" y="652"/>
                      <a:pt x="127" y="652"/>
                    </a:cubicBezTo>
                    <a:cubicBezTo>
                      <a:pt x="109" y="634"/>
                      <a:pt x="127" y="562"/>
                      <a:pt x="127" y="562"/>
                    </a:cubicBezTo>
                    <a:cubicBezTo>
                      <a:pt x="127" y="598"/>
                      <a:pt x="145" y="616"/>
                      <a:pt x="163" y="616"/>
                    </a:cubicBezTo>
                    <a:cubicBezTo>
                      <a:pt x="163" y="598"/>
                      <a:pt x="163" y="580"/>
                      <a:pt x="163" y="562"/>
                    </a:cubicBezTo>
                    <a:cubicBezTo>
                      <a:pt x="182" y="525"/>
                      <a:pt x="145" y="471"/>
                      <a:pt x="145" y="471"/>
                    </a:cubicBezTo>
                    <a:cubicBezTo>
                      <a:pt x="163" y="453"/>
                      <a:pt x="182" y="435"/>
                      <a:pt x="218" y="417"/>
                    </a:cubicBezTo>
                    <a:cubicBezTo>
                      <a:pt x="272" y="399"/>
                      <a:pt x="308" y="326"/>
                      <a:pt x="308" y="254"/>
                    </a:cubicBezTo>
                    <a:cubicBezTo>
                      <a:pt x="308" y="181"/>
                      <a:pt x="272" y="181"/>
                      <a:pt x="308" y="127"/>
                    </a:cubicBezTo>
                    <a:cubicBezTo>
                      <a:pt x="326" y="91"/>
                      <a:pt x="308" y="0"/>
                      <a:pt x="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5891900" y="3575075"/>
                <a:ext cx="16775" cy="6350"/>
              </a:xfrm>
              <a:custGeom>
                <a:avLst/>
                <a:gdLst/>
                <a:ahLst/>
                <a:cxnLst/>
                <a:rect l="l" t="t" r="r" b="b"/>
                <a:pathLst>
                  <a:path w="671" h="254" extrusionOk="0">
                    <a:moveTo>
                      <a:pt x="399" y="0"/>
                    </a:moveTo>
                    <a:lnTo>
                      <a:pt x="272" y="72"/>
                    </a:lnTo>
                    <a:lnTo>
                      <a:pt x="290" y="18"/>
                    </a:lnTo>
                    <a:lnTo>
                      <a:pt x="145" y="109"/>
                    </a:lnTo>
                    <a:lnTo>
                      <a:pt x="145" y="109"/>
                    </a:lnTo>
                    <a:lnTo>
                      <a:pt x="164" y="72"/>
                    </a:lnTo>
                    <a:lnTo>
                      <a:pt x="109" y="145"/>
                    </a:lnTo>
                    <a:lnTo>
                      <a:pt x="109" y="91"/>
                    </a:lnTo>
                    <a:lnTo>
                      <a:pt x="19" y="181"/>
                    </a:lnTo>
                    <a:lnTo>
                      <a:pt x="1" y="235"/>
                    </a:lnTo>
                    <a:lnTo>
                      <a:pt x="254" y="254"/>
                    </a:lnTo>
                    <a:lnTo>
                      <a:pt x="580" y="109"/>
                    </a:lnTo>
                    <a:lnTo>
                      <a:pt x="671" y="0"/>
                    </a:lnTo>
                    <a:lnTo>
                      <a:pt x="671" y="0"/>
                    </a:lnTo>
                    <a:lnTo>
                      <a:pt x="526" y="54"/>
                    </a:lnTo>
                    <a:lnTo>
                      <a:pt x="562" y="18"/>
                    </a:lnTo>
                    <a:lnTo>
                      <a:pt x="490" y="54"/>
                    </a:lnTo>
                    <a:lnTo>
                      <a:pt x="508" y="18"/>
                    </a:lnTo>
                    <a:lnTo>
                      <a:pt x="363" y="72"/>
                    </a:lnTo>
                    <a:lnTo>
                      <a:pt x="3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5924050" y="3583225"/>
                <a:ext cx="20850" cy="21750"/>
              </a:xfrm>
              <a:custGeom>
                <a:avLst/>
                <a:gdLst/>
                <a:ahLst/>
                <a:cxnLst/>
                <a:rect l="l" t="t" r="r" b="b"/>
                <a:pathLst>
                  <a:path w="834" h="870" extrusionOk="0">
                    <a:moveTo>
                      <a:pt x="254" y="0"/>
                    </a:moveTo>
                    <a:lnTo>
                      <a:pt x="0" y="72"/>
                    </a:lnTo>
                    <a:cubicBezTo>
                      <a:pt x="0" y="72"/>
                      <a:pt x="200" y="525"/>
                      <a:pt x="218" y="543"/>
                    </a:cubicBezTo>
                    <a:lnTo>
                      <a:pt x="562" y="869"/>
                    </a:lnTo>
                    <a:lnTo>
                      <a:pt x="689" y="815"/>
                    </a:lnTo>
                    <a:lnTo>
                      <a:pt x="833" y="797"/>
                    </a:lnTo>
                    <a:lnTo>
                      <a:pt x="670" y="670"/>
                    </a:lnTo>
                    <a:lnTo>
                      <a:pt x="725" y="670"/>
                    </a:lnTo>
                    <a:lnTo>
                      <a:pt x="598" y="561"/>
                    </a:lnTo>
                    <a:lnTo>
                      <a:pt x="670" y="561"/>
                    </a:lnTo>
                    <a:lnTo>
                      <a:pt x="507" y="453"/>
                    </a:lnTo>
                    <a:lnTo>
                      <a:pt x="598" y="471"/>
                    </a:lnTo>
                    <a:lnTo>
                      <a:pt x="453" y="308"/>
                    </a:lnTo>
                    <a:lnTo>
                      <a:pt x="507" y="308"/>
                    </a:lnTo>
                    <a:lnTo>
                      <a:pt x="399" y="163"/>
                    </a:lnTo>
                    <a:lnTo>
                      <a:pt x="399" y="163"/>
                    </a:lnTo>
                    <a:lnTo>
                      <a:pt x="471" y="181"/>
                    </a:lnTo>
                    <a:lnTo>
                      <a:pt x="471" y="181"/>
                    </a:lnTo>
                    <a:lnTo>
                      <a:pt x="2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5942600" y="3603125"/>
                <a:ext cx="10000" cy="7275"/>
              </a:xfrm>
              <a:custGeom>
                <a:avLst/>
                <a:gdLst/>
                <a:ahLst/>
                <a:cxnLst/>
                <a:rect l="l" t="t" r="r" b="b"/>
                <a:pathLst>
                  <a:path w="400" h="291" extrusionOk="0">
                    <a:moveTo>
                      <a:pt x="1" y="1"/>
                    </a:moveTo>
                    <a:lnTo>
                      <a:pt x="37" y="182"/>
                    </a:lnTo>
                    <a:cubicBezTo>
                      <a:pt x="73" y="218"/>
                      <a:pt x="128" y="236"/>
                      <a:pt x="182" y="254"/>
                    </a:cubicBezTo>
                    <a:lnTo>
                      <a:pt x="363" y="291"/>
                    </a:lnTo>
                    <a:lnTo>
                      <a:pt x="399" y="218"/>
                    </a:lnTo>
                    <a:lnTo>
                      <a:pt x="309" y="218"/>
                    </a:lnTo>
                    <a:lnTo>
                      <a:pt x="345" y="200"/>
                    </a:lnTo>
                    <a:lnTo>
                      <a:pt x="200" y="146"/>
                    </a:lnTo>
                    <a:lnTo>
                      <a:pt x="254" y="146"/>
                    </a:lnTo>
                    <a:lnTo>
                      <a:pt x="73" y="73"/>
                    </a:lnTo>
                    <a:lnTo>
                      <a:pt x="182" y="7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5951200" y="3608125"/>
                <a:ext cx="5925" cy="2725"/>
              </a:xfrm>
              <a:custGeom>
                <a:avLst/>
                <a:gdLst/>
                <a:ahLst/>
                <a:cxnLst/>
                <a:rect l="l" t="t" r="r" b="b"/>
                <a:pathLst>
                  <a:path w="237" h="109" extrusionOk="0">
                    <a:moveTo>
                      <a:pt x="236" y="0"/>
                    </a:moveTo>
                    <a:lnTo>
                      <a:pt x="182" y="36"/>
                    </a:lnTo>
                    <a:lnTo>
                      <a:pt x="182" y="18"/>
                    </a:lnTo>
                    <a:lnTo>
                      <a:pt x="110" y="54"/>
                    </a:lnTo>
                    <a:lnTo>
                      <a:pt x="110" y="36"/>
                    </a:lnTo>
                    <a:lnTo>
                      <a:pt x="55" y="54"/>
                    </a:lnTo>
                    <a:lnTo>
                      <a:pt x="1" y="91"/>
                    </a:lnTo>
                    <a:lnTo>
                      <a:pt x="37" y="109"/>
                    </a:lnTo>
                    <a:lnTo>
                      <a:pt x="146" y="109"/>
                    </a:lnTo>
                    <a:lnTo>
                      <a:pt x="218" y="72"/>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5883750" y="3574150"/>
                <a:ext cx="73825" cy="38375"/>
              </a:xfrm>
              <a:custGeom>
                <a:avLst/>
                <a:gdLst/>
                <a:ahLst/>
                <a:cxnLst/>
                <a:rect l="l" t="t" r="r" b="b"/>
                <a:pathLst>
                  <a:path w="2953" h="1535" extrusionOk="0">
                    <a:moveTo>
                      <a:pt x="381" y="1"/>
                    </a:moveTo>
                    <a:cubicBezTo>
                      <a:pt x="381" y="1"/>
                      <a:pt x="146" y="146"/>
                      <a:pt x="200" y="327"/>
                    </a:cubicBezTo>
                    <a:cubicBezTo>
                      <a:pt x="127" y="345"/>
                      <a:pt x="91" y="417"/>
                      <a:pt x="91" y="490"/>
                    </a:cubicBezTo>
                    <a:cubicBezTo>
                      <a:pt x="109" y="562"/>
                      <a:pt x="73" y="635"/>
                      <a:pt x="19" y="671"/>
                    </a:cubicBezTo>
                    <a:cubicBezTo>
                      <a:pt x="1" y="689"/>
                      <a:pt x="55" y="761"/>
                      <a:pt x="127" y="780"/>
                    </a:cubicBezTo>
                    <a:lnTo>
                      <a:pt x="182" y="780"/>
                    </a:lnTo>
                    <a:cubicBezTo>
                      <a:pt x="236" y="780"/>
                      <a:pt x="290" y="725"/>
                      <a:pt x="290" y="671"/>
                    </a:cubicBezTo>
                    <a:cubicBezTo>
                      <a:pt x="327" y="598"/>
                      <a:pt x="399" y="526"/>
                      <a:pt x="490" y="526"/>
                    </a:cubicBezTo>
                    <a:cubicBezTo>
                      <a:pt x="541" y="513"/>
                      <a:pt x="595" y="507"/>
                      <a:pt x="649" y="507"/>
                    </a:cubicBezTo>
                    <a:cubicBezTo>
                      <a:pt x="748" y="507"/>
                      <a:pt x="849" y="527"/>
                      <a:pt x="942" y="562"/>
                    </a:cubicBezTo>
                    <a:cubicBezTo>
                      <a:pt x="959" y="557"/>
                      <a:pt x="975" y="555"/>
                      <a:pt x="991" y="555"/>
                    </a:cubicBezTo>
                    <a:cubicBezTo>
                      <a:pt x="1138" y="555"/>
                      <a:pt x="1216" y="777"/>
                      <a:pt x="1413" y="924"/>
                    </a:cubicBezTo>
                    <a:cubicBezTo>
                      <a:pt x="1594" y="1015"/>
                      <a:pt x="1775" y="1105"/>
                      <a:pt x="1975" y="1160"/>
                    </a:cubicBezTo>
                    <a:cubicBezTo>
                      <a:pt x="2112" y="1465"/>
                      <a:pt x="2390" y="1535"/>
                      <a:pt x="2614" y="1535"/>
                    </a:cubicBezTo>
                    <a:cubicBezTo>
                      <a:pt x="2802" y="1535"/>
                      <a:pt x="2952" y="1486"/>
                      <a:pt x="2952" y="1486"/>
                    </a:cubicBezTo>
                    <a:lnTo>
                      <a:pt x="2934" y="1395"/>
                    </a:lnTo>
                    <a:cubicBezTo>
                      <a:pt x="2880" y="1420"/>
                      <a:pt x="2828" y="1432"/>
                      <a:pt x="2776" y="1432"/>
                    </a:cubicBezTo>
                    <a:cubicBezTo>
                      <a:pt x="2488" y="1432"/>
                      <a:pt x="2241" y="1054"/>
                      <a:pt x="1902" y="454"/>
                    </a:cubicBezTo>
                    <a:cubicBezTo>
                      <a:pt x="1737" y="139"/>
                      <a:pt x="1476" y="50"/>
                      <a:pt x="1233" y="50"/>
                    </a:cubicBezTo>
                    <a:cubicBezTo>
                      <a:pt x="918" y="50"/>
                      <a:pt x="634" y="200"/>
                      <a:pt x="634" y="200"/>
                    </a:cubicBezTo>
                    <a:cubicBezTo>
                      <a:pt x="526" y="200"/>
                      <a:pt x="435" y="218"/>
                      <a:pt x="345" y="236"/>
                    </a:cubicBezTo>
                    <a:cubicBezTo>
                      <a:pt x="363" y="164"/>
                      <a:pt x="417" y="91"/>
                      <a:pt x="471" y="55"/>
                    </a:cubicBezTo>
                    <a:lnTo>
                      <a:pt x="471" y="55"/>
                    </a:lnTo>
                    <a:cubicBezTo>
                      <a:pt x="417" y="73"/>
                      <a:pt x="363" y="109"/>
                      <a:pt x="327" y="164"/>
                    </a:cubicBezTo>
                    <a:cubicBezTo>
                      <a:pt x="308" y="91"/>
                      <a:pt x="345" y="37"/>
                      <a:pt x="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5891000" y="3586375"/>
                <a:ext cx="5000" cy="4100"/>
              </a:xfrm>
              <a:custGeom>
                <a:avLst/>
                <a:gdLst/>
                <a:ahLst/>
                <a:cxnLst/>
                <a:rect l="l" t="t" r="r" b="b"/>
                <a:pathLst>
                  <a:path w="200" h="164" extrusionOk="0">
                    <a:moveTo>
                      <a:pt x="145" y="1"/>
                    </a:moveTo>
                    <a:lnTo>
                      <a:pt x="0" y="128"/>
                    </a:lnTo>
                    <a:lnTo>
                      <a:pt x="127" y="164"/>
                    </a:lnTo>
                    <a:lnTo>
                      <a:pt x="127" y="164"/>
                    </a:lnTo>
                    <a:lnTo>
                      <a:pt x="91" y="128"/>
                    </a:lnTo>
                    <a:lnTo>
                      <a:pt x="163" y="128"/>
                    </a:lnTo>
                    <a:lnTo>
                      <a:pt x="127" y="91"/>
                    </a:lnTo>
                    <a:lnTo>
                      <a:pt x="127" y="91"/>
                    </a:lnTo>
                    <a:lnTo>
                      <a:pt x="200" y="109"/>
                    </a:lnTo>
                    <a:lnTo>
                      <a:pt x="1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33"/>
            <p:cNvGrpSpPr/>
            <p:nvPr/>
          </p:nvGrpSpPr>
          <p:grpSpPr>
            <a:xfrm>
              <a:off x="4754849" y="2531954"/>
              <a:ext cx="1089092" cy="665016"/>
              <a:chOff x="5414275" y="3651000"/>
              <a:chExt cx="210075" cy="128275"/>
            </a:xfrm>
          </p:grpSpPr>
          <p:sp>
            <p:nvSpPr>
              <p:cNvPr id="809" name="Google Shape;809;p33"/>
              <p:cNvSpPr/>
              <p:nvPr/>
            </p:nvSpPr>
            <p:spPr>
              <a:xfrm>
                <a:off x="5414275" y="3651975"/>
                <a:ext cx="135375" cy="72075"/>
              </a:xfrm>
              <a:custGeom>
                <a:avLst/>
                <a:gdLst/>
                <a:ahLst/>
                <a:cxnLst/>
                <a:rect l="l" t="t" r="r" b="b"/>
                <a:pathLst>
                  <a:path w="5415" h="2883" extrusionOk="0">
                    <a:moveTo>
                      <a:pt x="2365" y="0"/>
                    </a:moveTo>
                    <a:cubicBezTo>
                      <a:pt x="1727" y="0"/>
                      <a:pt x="906" y="168"/>
                      <a:pt x="0" y="763"/>
                    </a:cubicBezTo>
                    <a:cubicBezTo>
                      <a:pt x="0" y="763"/>
                      <a:pt x="155" y="743"/>
                      <a:pt x="385" y="743"/>
                    </a:cubicBezTo>
                    <a:cubicBezTo>
                      <a:pt x="1005" y="743"/>
                      <a:pt x="2173" y="888"/>
                      <a:pt x="2318" y="1958"/>
                    </a:cubicBezTo>
                    <a:cubicBezTo>
                      <a:pt x="2318" y="1958"/>
                      <a:pt x="2410" y="1943"/>
                      <a:pt x="2548" y="1943"/>
                    </a:cubicBezTo>
                    <a:cubicBezTo>
                      <a:pt x="2913" y="1943"/>
                      <a:pt x="3601" y="2048"/>
                      <a:pt x="3785" y="2810"/>
                    </a:cubicBezTo>
                    <a:cubicBezTo>
                      <a:pt x="3785" y="2810"/>
                      <a:pt x="4073" y="2700"/>
                      <a:pt x="4366" y="2700"/>
                    </a:cubicBezTo>
                    <a:cubicBezTo>
                      <a:pt x="4550" y="2700"/>
                      <a:pt x="4735" y="2743"/>
                      <a:pt x="4853" y="2882"/>
                    </a:cubicBezTo>
                    <a:lnTo>
                      <a:pt x="5415" y="2375"/>
                    </a:lnTo>
                    <a:cubicBezTo>
                      <a:pt x="4672" y="1832"/>
                      <a:pt x="4129" y="1053"/>
                      <a:pt x="3894" y="166"/>
                    </a:cubicBezTo>
                    <a:lnTo>
                      <a:pt x="3604" y="21"/>
                    </a:lnTo>
                    <a:lnTo>
                      <a:pt x="3694" y="274"/>
                    </a:lnTo>
                    <a:cubicBezTo>
                      <a:pt x="3694" y="274"/>
                      <a:pt x="3181" y="0"/>
                      <a:pt x="2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5555525" y="3651000"/>
                <a:ext cx="68825" cy="62625"/>
              </a:xfrm>
              <a:custGeom>
                <a:avLst/>
                <a:gdLst/>
                <a:ahLst/>
                <a:cxnLst/>
                <a:rect l="l" t="t" r="r" b="b"/>
                <a:pathLst>
                  <a:path w="2753" h="2505" extrusionOk="0">
                    <a:moveTo>
                      <a:pt x="1746" y="0"/>
                    </a:moveTo>
                    <a:cubicBezTo>
                      <a:pt x="1064" y="0"/>
                      <a:pt x="743" y="386"/>
                      <a:pt x="743" y="386"/>
                    </a:cubicBezTo>
                    <a:lnTo>
                      <a:pt x="761" y="150"/>
                    </a:lnTo>
                    <a:lnTo>
                      <a:pt x="616" y="313"/>
                    </a:lnTo>
                    <a:cubicBezTo>
                      <a:pt x="616" y="1038"/>
                      <a:pt x="399" y="1744"/>
                      <a:pt x="0" y="2360"/>
                    </a:cubicBezTo>
                    <a:lnTo>
                      <a:pt x="254" y="2505"/>
                    </a:lnTo>
                    <a:cubicBezTo>
                      <a:pt x="316" y="2337"/>
                      <a:pt x="455" y="2294"/>
                      <a:pt x="581" y="2294"/>
                    </a:cubicBezTo>
                    <a:cubicBezTo>
                      <a:pt x="714" y="2294"/>
                      <a:pt x="833" y="2342"/>
                      <a:pt x="833" y="2342"/>
                    </a:cubicBezTo>
                    <a:cubicBezTo>
                      <a:pt x="865" y="1543"/>
                      <a:pt x="1397" y="1489"/>
                      <a:pt x="1540" y="1489"/>
                    </a:cubicBezTo>
                    <a:cubicBezTo>
                      <a:pt x="1563" y="1489"/>
                      <a:pt x="1576" y="1490"/>
                      <a:pt x="1576" y="1490"/>
                    </a:cubicBezTo>
                    <a:cubicBezTo>
                      <a:pt x="1524" y="273"/>
                      <a:pt x="2625" y="241"/>
                      <a:pt x="2743" y="241"/>
                    </a:cubicBezTo>
                    <a:cubicBezTo>
                      <a:pt x="2749" y="241"/>
                      <a:pt x="2753" y="241"/>
                      <a:pt x="2753" y="241"/>
                    </a:cubicBezTo>
                    <a:cubicBezTo>
                      <a:pt x="2356" y="63"/>
                      <a:pt x="2021" y="0"/>
                      <a:pt x="17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474925" y="3753000"/>
                <a:ext cx="13150" cy="7700"/>
              </a:xfrm>
              <a:custGeom>
                <a:avLst/>
                <a:gdLst/>
                <a:ahLst/>
                <a:cxnLst/>
                <a:rect l="l" t="t" r="r" b="b"/>
                <a:pathLst>
                  <a:path w="526" h="308" extrusionOk="0">
                    <a:moveTo>
                      <a:pt x="1" y="0"/>
                    </a:moveTo>
                    <a:lnTo>
                      <a:pt x="236" y="254"/>
                    </a:lnTo>
                    <a:lnTo>
                      <a:pt x="490" y="308"/>
                    </a:lnTo>
                    <a:lnTo>
                      <a:pt x="526" y="163"/>
                    </a:lnTo>
                    <a:lnTo>
                      <a:pt x="327" y="54"/>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518400" y="3730350"/>
                <a:ext cx="17675" cy="48925"/>
              </a:xfrm>
              <a:custGeom>
                <a:avLst/>
                <a:gdLst/>
                <a:ahLst/>
                <a:cxnLst/>
                <a:rect l="l" t="t" r="r" b="b"/>
                <a:pathLst>
                  <a:path w="707" h="1957" extrusionOk="0">
                    <a:moveTo>
                      <a:pt x="489" y="1"/>
                    </a:moveTo>
                    <a:lnTo>
                      <a:pt x="73" y="598"/>
                    </a:lnTo>
                    <a:cubicBezTo>
                      <a:pt x="73" y="598"/>
                      <a:pt x="381" y="707"/>
                      <a:pt x="272" y="870"/>
                    </a:cubicBezTo>
                    <a:cubicBezTo>
                      <a:pt x="199" y="960"/>
                      <a:pt x="145" y="1087"/>
                      <a:pt x="127" y="1214"/>
                    </a:cubicBezTo>
                    <a:cubicBezTo>
                      <a:pt x="127" y="1323"/>
                      <a:pt x="0" y="1232"/>
                      <a:pt x="18" y="1341"/>
                    </a:cubicBezTo>
                    <a:cubicBezTo>
                      <a:pt x="36" y="1467"/>
                      <a:pt x="91" y="1630"/>
                      <a:pt x="36" y="1739"/>
                    </a:cubicBezTo>
                    <a:cubicBezTo>
                      <a:pt x="0" y="1793"/>
                      <a:pt x="0" y="1848"/>
                      <a:pt x="18" y="1902"/>
                    </a:cubicBezTo>
                    <a:cubicBezTo>
                      <a:pt x="36" y="1884"/>
                      <a:pt x="36" y="1848"/>
                      <a:pt x="55" y="1830"/>
                    </a:cubicBezTo>
                    <a:cubicBezTo>
                      <a:pt x="73" y="1884"/>
                      <a:pt x="91" y="1920"/>
                      <a:pt x="127" y="1956"/>
                    </a:cubicBezTo>
                    <a:cubicBezTo>
                      <a:pt x="109" y="1902"/>
                      <a:pt x="109" y="1848"/>
                      <a:pt x="127" y="1793"/>
                    </a:cubicBezTo>
                    <a:cubicBezTo>
                      <a:pt x="145" y="1848"/>
                      <a:pt x="181" y="1884"/>
                      <a:pt x="236" y="1920"/>
                    </a:cubicBezTo>
                    <a:cubicBezTo>
                      <a:pt x="181" y="1830"/>
                      <a:pt x="181" y="1739"/>
                      <a:pt x="199" y="1649"/>
                    </a:cubicBezTo>
                    <a:cubicBezTo>
                      <a:pt x="254" y="1522"/>
                      <a:pt x="236" y="1377"/>
                      <a:pt x="272" y="1323"/>
                    </a:cubicBezTo>
                    <a:cubicBezTo>
                      <a:pt x="435" y="1141"/>
                      <a:pt x="562" y="960"/>
                      <a:pt x="670" y="761"/>
                    </a:cubicBezTo>
                    <a:cubicBezTo>
                      <a:pt x="707" y="634"/>
                      <a:pt x="670" y="145"/>
                      <a:pt x="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528350" y="3727175"/>
                <a:ext cx="16325" cy="48925"/>
              </a:xfrm>
              <a:custGeom>
                <a:avLst/>
                <a:gdLst/>
                <a:ahLst/>
                <a:cxnLst/>
                <a:rect l="l" t="t" r="r" b="b"/>
                <a:pathLst>
                  <a:path w="653" h="1957" extrusionOk="0">
                    <a:moveTo>
                      <a:pt x="363" y="1"/>
                    </a:moveTo>
                    <a:lnTo>
                      <a:pt x="19" y="635"/>
                    </a:lnTo>
                    <a:cubicBezTo>
                      <a:pt x="19" y="635"/>
                      <a:pt x="345" y="725"/>
                      <a:pt x="254" y="888"/>
                    </a:cubicBezTo>
                    <a:cubicBezTo>
                      <a:pt x="182" y="979"/>
                      <a:pt x="146" y="1106"/>
                      <a:pt x="146" y="1232"/>
                    </a:cubicBezTo>
                    <a:cubicBezTo>
                      <a:pt x="146" y="1341"/>
                      <a:pt x="1" y="1268"/>
                      <a:pt x="37" y="1377"/>
                    </a:cubicBezTo>
                    <a:cubicBezTo>
                      <a:pt x="73" y="1486"/>
                      <a:pt x="146" y="1667"/>
                      <a:pt x="109" y="1776"/>
                    </a:cubicBezTo>
                    <a:cubicBezTo>
                      <a:pt x="73" y="1812"/>
                      <a:pt x="73" y="1884"/>
                      <a:pt x="109" y="1939"/>
                    </a:cubicBezTo>
                    <a:cubicBezTo>
                      <a:pt x="109" y="1902"/>
                      <a:pt x="127" y="1884"/>
                      <a:pt x="127" y="1866"/>
                    </a:cubicBezTo>
                    <a:cubicBezTo>
                      <a:pt x="146" y="1902"/>
                      <a:pt x="164" y="1939"/>
                      <a:pt x="218" y="1957"/>
                    </a:cubicBezTo>
                    <a:cubicBezTo>
                      <a:pt x="200" y="1920"/>
                      <a:pt x="182" y="1866"/>
                      <a:pt x="200" y="1812"/>
                    </a:cubicBezTo>
                    <a:lnTo>
                      <a:pt x="200" y="1812"/>
                    </a:lnTo>
                    <a:cubicBezTo>
                      <a:pt x="218" y="1866"/>
                      <a:pt x="254" y="1902"/>
                      <a:pt x="309" y="1920"/>
                    </a:cubicBezTo>
                    <a:cubicBezTo>
                      <a:pt x="254" y="1848"/>
                      <a:pt x="236" y="1757"/>
                      <a:pt x="254" y="1649"/>
                    </a:cubicBezTo>
                    <a:cubicBezTo>
                      <a:pt x="290" y="1540"/>
                      <a:pt x="272" y="1377"/>
                      <a:pt x="290" y="1323"/>
                    </a:cubicBezTo>
                    <a:cubicBezTo>
                      <a:pt x="435" y="1142"/>
                      <a:pt x="544" y="943"/>
                      <a:pt x="634" y="743"/>
                    </a:cubicBezTo>
                    <a:cubicBezTo>
                      <a:pt x="653" y="617"/>
                      <a:pt x="580" y="128"/>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558700" y="3714950"/>
                <a:ext cx="12700" cy="28550"/>
              </a:xfrm>
              <a:custGeom>
                <a:avLst/>
                <a:gdLst/>
                <a:ahLst/>
                <a:cxnLst/>
                <a:rect l="l" t="t" r="r" b="b"/>
                <a:pathLst>
                  <a:path w="508" h="1142" extrusionOk="0">
                    <a:moveTo>
                      <a:pt x="199" y="1"/>
                    </a:moveTo>
                    <a:cubicBezTo>
                      <a:pt x="199" y="1"/>
                      <a:pt x="109" y="110"/>
                      <a:pt x="127" y="200"/>
                    </a:cubicBezTo>
                    <a:cubicBezTo>
                      <a:pt x="145" y="273"/>
                      <a:pt x="109" y="291"/>
                      <a:pt x="54" y="381"/>
                    </a:cubicBezTo>
                    <a:cubicBezTo>
                      <a:pt x="0" y="490"/>
                      <a:pt x="18" y="617"/>
                      <a:pt x="109" y="689"/>
                    </a:cubicBezTo>
                    <a:lnTo>
                      <a:pt x="181" y="816"/>
                    </a:lnTo>
                    <a:cubicBezTo>
                      <a:pt x="181" y="816"/>
                      <a:pt x="91" y="870"/>
                      <a:pt x="72" y="924"/>
                    </a:cubicBezTo>
                    <a:cubicBezTo>
                      <a:pt x="72" y="943"/>
                      <a:pt x="54" y="979"/>
                      <a:pt x="18" y="997"/>
                    </a:cubicBezTo>
                    <a:cubicBezTo>
                      <a:pt x="28" y="1002"/>
                      <a:pt x="38" y="1004"/>
                      <a:pt x="47" y="1004"/>
                    </a:cubicBezTo>
                    <a:cubicBezTo>
                      <a:pt x="72" y="1004"/>
                      <a:pt x="95" y="987"/>
                      <a:pt x="109" y="961"/>
                    </a:cubicBezTo>
                    <a:lnTo>
                      <a:pt x="109" y="961"/>
                    </a:lnTo>
                    <a:cubicBezTo>
                      <a:pt x="109" y="961"/>
                      <a:pt x="109" y="1051"/>
                      <a:pt x="54" y="1069"/>
                    </a:cubicBezTo>
                    <a:cubicBezTo>
                      <a:pt x="69" y="1077"/>
                      <a:pt x="87" y="1081"/>
                      <a:pt x="105" y="1081"/>
                    </a:cubicBezTo>
                    <a:cubicBezTo>
                      <a:pt x="129" y="1081"/>
                      <a:pt x="152" y="1072"/>
                      <a:pt x="163" y="1051"/>
                    </a:cubicBezTo>
                    <a:lnTo>
                      <a:pt x="163" y="1051"/>
                    </a:lnTo>
                    <a:cubicBezTo>
                      <a:pt x="163" y="1087"/>
                      <a:pt x="145" y="1106"/>
                      <a:pt x="127" y="1142"/>
                    </a:cubicBezTo>
                    <a:cubicBezTo>
                      <a:pt x="199" y="1142"/>
                      <a:pt x="254" y="1106"/>
                      <a:pt x="290" y="1033"/>
                    </a:cubicBezTo>
                    <a:cubicBezTo>
                      <a:pt x="326" y="961"/>
                      <a:pt x="326" y="870"/>
                      <a:pt x="308" y="798"/>
                    </a:cubicBezTo>
                    <a:cubicBezTo>
                      <a:pt x="308" y="743"/>
                      <a:pt x="254" y="472"/>
                      <a:pt x="254" y="472"/>
                    </a:cubicBezTo>
                    <a:cubicBezTo>
                      <a:pt x="254" y="472"/>
                      <a:pt x="489" y="291"/>
                      <a:pt x="507" y="146"/>
                    </a:cubicBez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564125" y="3716325"/>
                <a:ext cx="11350" cy="28075"/>
              </a:xfrm>
              <a:custGeom>
                <a:avLst/>
                <a:gdLst/>
                <a:ahLst/>
                <a:cxnLst/>
                <a:rect l="l" t="t" r="r" b="b"/>
                <a:pathLst>
                  <a:path w="454" h="1123" extrusionOk="0">
                    <a:moveTo>
                      <a:pt x="55" y="0"/>
                    </a:moveTo>
                    <a:cubicBezTo>
                      <a:pt x="55" y="0"/>
                      <a:pt x="0" y="145"/>
                      <a:pt x="55" y="218"/>
                    </a:cubicBezTo>
                    <a:cubicBezTo>
                      <a:pt x="109" y="290"/>
                      <a:pt x="55" y="308"/>
                      <a:pt x="37" y="417"/>
                    </a:cubicBezTo>
                    <a:cubicBezTo>
                      <a:pt x="18" y="525"/>
                      <a:pt x="73" y="634"/>
                      <a:pt x="163" y="688"/>
                    </a:cubicBezTo>
                    <a:cubicBezTo>
                      <a:pt x="200" y="725"/>
                      <a:pt x="236" y="761"/>
                      <a:pt x="272" y="779"/>
                    </a:cubicBezTo>
                    <a:cubicBezTo>
                      <a:pt x="272" y="779"/>
                      <a:pt x="200" y="869"/>
                      <a:pt x="200" y="924"/>
                    </a:cubicBezTo>
                    <a:cubicBezTo>
                      <a:pt x="200" y="942"/>
                      <a:pt x="200" y="978"/>
                      <a:pt x="181" y="1014"/>
                    </a:cubicBezTo>
                    <a:cubicBezTo>
                      <a:pt x="218" y="1014"/>
                      <a:pt x="236" y="978"/>
                      <a:pt x="254" y="942"/>
                    </a:cubicBezTo>
                    <a:lnTo>
                      <a:pt x="254" y="942"/>
                    </a:lnTo>
                    <a:cubicBezTo>
                      <a:pt x="254" y="942"/>
                      <a:pt x="272" y="1032"/>
                      <a:pt x="236" y="1087"/>
                    </a:cubicBezTo>
                    <a:cubicBezTo>
                      <a:pt x="272" y="1087"/>
                      <a:pt x="308" y="1051"/>
                      <a:pt x="326" y="1014"/>
                    </a:cubicBezTo>
                    <a:lnTo>
                      <a:pt x="326" y="1014"/>
                    </a:lnTo>
                    <a:cubicBezTo>
                      <a:pt x="326" y="1051"/>
                      <a:pt x="326" y="1087"/>
                      <a:pt x="308" y="1123"/>
                    </a:cubicBezTo>
                    <a:cubicBezTo>
                      <a:pt x="363" y="1087"/>
                      <a:pt x="417" y="1032"/>
                      <a:pt x="435" y="978"/>
                    </a:cubicBezTo>
                    <a:cubicBezTo>
                      <a:pt x="453" y="888"/>
                      <a:pt x="435" y="797"/>
                      <a:pt x="399" y="743"/>
                    </a:cubicBezTo>
                    <a:lnTo>
                      <a:pt x="254" y="435"/>
                    </a:lnTo>
                    <a:cubicBezTo>
                      <a:pt x="326" y="326"/>
                      <a:pt x="381" y="199"/>
                      <a:pt x="399" y="55"/>
                    </a:cubicBezTo>
                    <a:lnTo>
                      <a:pt x="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570000" y="3709525"/>
                <a:ext cx="26750" cy="12250"/>
              </a:xfrm>
              <a:custGeom>
                <a:avLst/>
                <a:gdLst/>
                <a:ahLst/>
                <a:cxnLst/>
                <a:rect l="l" t="t" r="r" b="b"/>
                <a:pathLst>
                  <a:path w="1070" h="490" extrusionOk="0">
                    <a:moveTo>
                      <a:pt x="1" y="1"/>
                    </a:moveTo>
                    <a:lnTo>
                      <a:pt x="128" y="182"/>
                    </a:lnTo>
                    <a:lnTo>
                      <a:pt x="635" y="453"/>
                    </a:lnTo>
                    <a:lnTo>
                      <a:pt x="1069" y="490"/>
                    </a:lnTo>
                    <a:lnTo>
                      <a:pt x="1051" y="399"/>
                    </a:lnTo>
                    <a:lnTo>
                      <a:pt x="906" y="236"/>
                    </a:lnTo>
                    <a:lnTo>
                      <a:pt x="906" y="308"/>
                    </a:lnTo>
                    <a:lnTo>
                      <a:pt x="834" y="182"/>
                    </a:lnTo>
                    <a:lnTo>
                      <a:pt x="834" y="236"/>
                    </a:lnTo>
                    <a:lnTo>
                      <a:pt x="635" y="73"/>
                    </a:lnTo>
                    <a:lnTo>
                      <a:pt x="653" y="182"/>
                    </a:lnTo>
                    <a:lnTo>
                      <a:pt x="453" y="37"/>
                    </a:lnTo>
                    <a:lnTo>
                      <a:pt x="490" y="145"/>
                    </a:lnTo>
                    <a:lnTo>
                      <a:pt x="290" y="37"/>
                    </a:lnTo>
                    <a:lnTo>
                      <a:pt x="309" y="109"/>
                    </a:lnTo>
                    <a:lnTo>
                      <a:pt x="309" y="109"/>
                    </a:lnTo>
                    <a:lnTo>
                      <a:pt x="200" y="37"/>
                    </a:lnTo>
                    <a:lnTo>
                      <a:pt x="236" y="109"/>
                    </a:lnTo>
                    <a:lnTo>
                      <a:pt x="236" y="109"/>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507525" y="3719950"/>
                <a:ext cx="35800" cy="33975"/>
              </a:xfrm>
              <a:custGeom>
                <a:avLst/>
                <a:gdLst/>
                <a:ahLst/>
                <a:cxnLst/>
                <a:rect l="l" t="t" r="r" b="b"/>
                <a:pathLst>
                  <a:path w="1432" h="1359" extrusionOk="0">
                    <a:moveTo>
                      <a:pt x="1033" y="0"/>
                    </a:moveTo>
                    <a:lnTo>
                      <a:pt x="653" y="254"/>
                    </a:lnTo>
                    <a:lnTo>
                      <a:pt x="779" y="235"/>
                    </a:lnTo>
                    <a:lnTo>
                      <a:pt x="779" y="235"/>
                    </a:lnTo>
                    <a:lnTo>
                      <a:pt x="580" y="453"/>
                    </a:lnTo>
                    <a:lnTo>
                      <a:pt x="671" y="453"/>
                    </a:lnTo>
                    <a:lnTo>
                      <a:pt x="417" y="706"/>
                    </a:lnTo>
                    <a:lnTo>
                      <a:pt x="580" y="670"/>
                    </a:lnTo>
                    <a:lnTo>
                      <a:pt x="308" y="833"/>
                    </a:lnTo>
                    <a:lnTo>
                      <a:pt x="417" y="833"/>
                    </a:lnTo>
                    <a:lnTo>
                      <a:pt x="182" y="996"/>
                    </a:lnTo>
                    <a:lnTo>
                      <a:pt x="272" y="996"/>
                    </a:lnTo>
                    <a:lnTo>
                      <a:pt x="1" y="1177"/>
                    </a:lnTo>
                    <a:lnTo>
                      <a:pt x="236" y="1232"/>
                    </a:lnTo>
                    <a:lnTo>
                      <a:pt x="417" y="1358"/>
                    </a:lnTo>
                    <a:cubicBezTo>
                      <a:pt x="417" y="1358"/>
                      <a:pt x="997" y="887"/>
                      <a:pt x="1033" y="869"/>
                    </a:cubicBezTo>
                    <a:cubicBezTo>
                      <a:pt x="1051" y="851"/>
                      <a:pt x="1431" y="145"/>
                      <a:pt x="1431" y="145"/>
                    </a:cubicBezTo>
                    <a:lnTo>
                      <a:pt x="10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493950" y="3749375"/>
                <a:ext cx="17225" cy="11325"/>
              </a:xfrm>
              <a:custGeom>
                <a:avLst/>
                <a:gdLst/>
                <a:ahLst/>
                <a:cxnLst/>
                <a:rect l="l" t="t" r="r" b="b"/>
                <a:pathLst>
                  <a:path w="689" h="453" extrusionOk="0">
                    <a:moveTo>
                      <a:pt x="689" y="0"/>
                    </a:moveTo>
                    <a:lnTo>
                      <a:pt x="399" y="109"/>
                    </a:lnTo>
                    <a:lnTo>
                      <a:pt x="544" y="127"/>
                    </a:lnTo>
                    <a:lnTo>
                      <a:pt x="272" y="236"/>
                    </a:lnTo>
                    <a:lnTo>
                      <a:pt x="344" y="254"/>
                    </a:lnTo>
                    <a:lnTo>
                      <a:pt x="109" y="308"/>
                    </a:lnTo>
                    <a:lnTo>
                      <a:pt x="163" y="362"/>
                    </a:lnTo>
                    <a:lnTo>
                      <a:pt x="0" y="326"/>
                    </a:lnTo>
                    <a:lnTo>
                      <a:pt x="55" y="453"/>
                    </a:lnTo>
                    <a:lnTo>
                      <a:pt x="363" y="417"/>
                    </a:lnTo>
                    <a:cubicBezTo>
                      <a:pt x="453" y="417"/>
                      <a:pt x="526" y="380"/>
                      <a:pt x="598" y="326"/>
                    </a:cubicBezTo>
                    <a:lnTo>
                      <a:pt x="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5487150" y="3755700"/>
                <a:ext cx="9075" cy="5475"/>
              </a:xfrm>
              <a:custGeom>
                <a:avLst/>
                <a:gdLst/>
                <a:ahLst/>
                <a:cxnLst/>
                <a:rect l="l" t="t" r="r" b="b"/>
                <a:pathLst>
                  <a:path w="363" h="219" extrusionOk="0">
                    <a:moveTo>
                      <a:pt x="1" y="1"/>
                    </a:moveTo>
                    <a:lnTo>
                      <a:pt x="37" y="109"/>
                    </a:lnTo>
                    <a:lnTo>
                      <a:pt x="127" y="200"/>
                    </a:lnTo>
                    <a:lnTo>
                      <a:pt x="309" y="218"/>
                    </a:lnTo>
                    <a:lnTo>
                      <a:pt x="363" y="200"/>
                    </a:lnTo>
                    <a:lnTo>
                      <a:pt x="290" y="109"/>
                    </a:lnTo>
                    <a:lnTo>
                      <a:pt x="200" y="73"/>
                    </a:lnTo>
                    <a:lnTo>
                      <a:pt x="200" y="109"/>
                    </a:lnTo>
                    <a:lnTo>
                      <a:pt x="73" y="37"/>
                    </a:lnTo>
                    <a:lnTo>
                      <a:pt x="91" y="91"/>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5485800" y="3708800"/>
                <a:ext cx="122250" cy="55325"/>
              </a:xfrm>
              <a:custGeom>
                <a:avLst/>
                <a:gdLst/>
                <a:ahLst/>
                <a:cxnLst/>
                <a:rect l="l" t="t" r="r" b="b"/>
                <a:pathLst>
                  <a:path w="4890" h="2213" extrusionOk="0">
                    <a:moveTo>
                      <a:pt x="2850" y="0"/>
                    </a:moveTo>
                    <a:cubicBezTo>
                      <a:pt x="2492" y="0"/>
                      <a:pt x="2114" y="131"/>
                      <a:pt x="1829" y="555"/>
                    </a:cubicBezTo>
                    <a:cubicBezTo>
                      <a:pt x="1236" y="1460"/>
                      <a:pt x="788" y="2013"/>
                      <a:pt x="336" y="2013"/>
                    </a:cubicBezTo>
                    <a:cubicBezTo>
                      <a:pt x="237" y="2013"/>
                      <a:pt x="138" y="1986"/>
                      <a:pt x="37" y="1931"/>
                    </a:cubicBezTo>
                    <a:lnTo>
                      <a:pt x="0" y="2076"/>
                    </a:lnTo>
                    <a:cubicBezTo>
                      <a:pt x="0" y="2076"/>
                      <a:pt x="315" y="2213"/>
                      <a:pt x="686" y="2213"/>
                    </a:cubicBezTo>
                    <a:cubicBezTo>
                      <a:pt x="1017" y="2213"/>
                      <a:pt x="1392" y="2105"/>
                      <a:pt x="1630" y="1696"/>
                    </a:cubicBezTo>
                    <a:cubicBezTo>
                      <a:pt x="1956" y="1623"/>
                      <a:pt x="2264" y="1533"/>
                      <a:pt x="2554" y="1388"/>
                    </a:cubicBezTo>
                    <a:cubicBezTo>
                      <a:pt x="2922" y="1196"/>
                      <a:pt x="3064" y="862"/>
                      <a:pt x="3292" y="862"/>
                    </a:cubicBezTo>
                    <a:cubicBezTo>
                      <a:pt x="3322" y="862"/>
                      <a:pt x="3353" y="868"/>
                      <a:pt x="3387" y="881"/>
                    </a:cubicBezTo>
                    <a:cubicBezTo>
                      <a:pt x="3514" y="854"/>
                      <a:pt x="3640" y="840"/>
                      <a:pt x="3765" y="840"/>
                    </a:cubicBezTo>
                    <a:cubicBezTo>
                      <a:pt x="3889" y="840"/>
                      <a:pt x="4012" y="854"/>
                      <a:pt x="4129" y="881"/>
                    </a:cubicBezTo>
                    <a:cubicBezTo>
                      <a:pt x="4274" y="917"/>
                      <a:pt x="4383" y="1026"/>
                      <a:pt x="4437" y="1152"/>
                    </a:cubicBezTo>
                    <a:cubicBezTo>
                      <a:pt x="4437" y="1243"/>
                      <a:pt x="4510" y="1315"/>
                      <a:pt x="4600" y="1333"/>
                    </a:cubicBezTo>
                    <a:lnTo>
                      <a:pt x="4600" y="1352"/>
                    </a:lnTo>
                    <a:lnTo>
                      <a:pt x="4673" y="1352"/>
                    </a:lnTo>
                    <a:cubicBezTo>
                      <a:pt x="4799" y="1333"/>
                      <a:pt x="4890" y="1225"/>
                      <a:pt x="4872" y="1189"/>
                    </a:cubicBezTo>
                    <a:cubicBezTo>
                      <a:pt x="4781" y="1116"/>
                      <a:pt x="4745" y="989"/>
                      <a:pt x="4763" y="881"/>
                    </a:cubicBezTo>
                    <a:cubicBezTo>
                      <a:pt x="4781" y="772"/>
                      <a:pt x="4727" y="645"/>
                      <a:pt x="4618" y="609"/>
                    </a:cubicBezTo>
                    <a:cubicBezTo>
                      <a:pt x="4727" y="301"/>
                      <a:pt x="4383" y="48"/>
                      <a:pt x="4383" y="48"/>
                    </a:cubicBezTo>
                    <a:lnTo>
                      <a:pt x="4383" y="48"/>
                    </a:lnTo>
                    <a:cubicBezTo>
                      <a:pt x="4437" y="120"/>
                      <a:pt x="4473" y="211"/>
                      <a:pt x="4455" y="319"/>
                    </a:cubicBezTo>
                    <a:cubicBezTo>
                      <a:pt x="4419" y="211"/>
                      <a:pt x="4238" y="120"/>
                      <a:pt x="4238" y="120"/>
                    </a:cubicBezTo>
                    <a:lnTo>
                      <a:pt x="4238" y="120"/>
                    </a:lnTo>
                    <a:cubicBezTo>
                      <a:pt x="4310" y="211"/>
                      <a:pt x="4383" y="319"/>
                      <a:pt x="4401" y="446"/>
                    </a:cubicBezTo>
                    <a:cubicBezTo>
                      <a:pt x="4256" y="410"/>
                      <a:pt x="4093" y="356"/>
                      <a:pt x="3948" y="337"/>
                    </a:cubicBezTo>
                    <a:cubicBezTo>
                      <a:pt x="3948" y="337"/>
                      <a:pt x="3425" y="0"/>
                      <a:pt x="28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5588575" y="3729450"/>
                <a:ext cx="8175" cy="6800"/>
              </a:xfrm>
              <a:custGeom>
                <a:avLst/>
                <a:gdLst/>
                <a:ahLst/>
                <a:cxnLst/>
                <a:rect l="l" t="t" r="r" b="b"/>
                <a:pathLst>
                  <a:path w="327" h="272" extrusionOk="0">
                    <a:moveTo>
                      <a:pt x="109" y="0"/>
                    </a:moveTo>
                    <a:lnTo>
                      <a:pt x="0" y="181"/>
                    </a:lnTo>
                    <a:lnTo>
                      <a:pt x="109" y="145"/>
                    </a:lnTo>
                    <a:lnTo>
                      <a:pt x="55" y="218"/>
                    </a:lnTo>
                    <a:lnTo>
                      <a:pt x="163" y="218"/>
                    </a:lnTo>
                    <a:lnTo>
                      <a:pt x="127" y="272"/>
                    </a:lnTo>
                    <a:lnTo>
                      <a:pt x="326" y="218"/>
                    </a:lnTo>
                    <a:lnTo>
                      <a:pt x="1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33"/>
            <p:cNvGrpSpPr/>
            <p:nvPr/>
          </p:nvGrpSpPr>
          <p:grpSpPr>
            <a:xfrm flipH="1">
              <a:off x="-103928" y="11357"/>
              <a:ext cx="9489289" cy="4774777"/>
              <a:chOff x="-150589" y="11357"/>
              <a:chExt cx="9489289" cy="4774777"/>
            </a:xfrm>
          </p:grpSpPr>
          <p:sp>
            <p:nvSpPr>
              <p:cNvPr id="823" name="Google Shape;823;p33"/>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rot="10800000" flipH="1">
                <a:off x="84995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3"/>
            <p:cNvGrpSpPr/>
            <p:nvPr/>
          </p:nvGrpSpPr>
          <p:grpSpPr>
            <a:xfrm>
              <a:off x="587551" y="586771"/>
              <a:ext cx="7251201" cy="4310942"/>
              <a:chOff x="615514" y="637221"/>
              <a:chExt cx="7251201" cy="4310942"/>
            </a:xfrm>
          </p:grpSpPr>
          <p:sp>
            <p:nvSpPr>
              <p:cNvPr id="833" name="Google Shape;833;p33"/>
              <p:cNvSpPr/>
              <p:nvPr/>
            </p:nvSpPr>
            <p:spPr>
              <a:xfrm>
                <a:off x="4141012" y="4362198"/>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871050" y="4613203"/>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667567" y="4869527"/>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615514" y="4889629"/>
                <a:ext cx="92691" cy="58534"/>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739881" y="4646589"/>
                <a:ext cx="126994" cy="62913"/>
              </a:xfrm>
              <a:custGeom>
                <a:avLst/>
                <a:gdLst/>
                <a:ahLst/>
                <a:cxnLst/>
                <a:rect l="l" t="t" r="r" b="b"/>
                <a:pathLst>
                  <a:path w="870" h="431" extrusionOk="0">
                    <a:moveTo>
                      <a:pt x="698" y="1"/>
                    </a:moveTo>
                    <a:cubicBezTo>
                      <a:pt x="657" y="1"/>
                      <a:pt x="615" y="11"/>
                      <a:pt x="580" y="32"/>
                    </a:cubicBezTo>
                    <a:cubicBezTo>
                      <a:pt x="524" y="65"/>
                      <a:pt x="483" y="112"/>
                      <a:pt x="446" y="164"/>
                    </a:cubicBezTo>
                    <a:lnTo>
                      <a:pt x="446" y="164"/>
                    </a:lnTo>
                    <a:cubicBezTo>
                      <a:pt x="382" y="129"/>
                      <a:pt x="312" y="112"/>
                      <a:pt x="244" y="112"/>
                    </a:cubicBezTo>
                    <a:cubicBezTo>
                      <a:pt x="157" y="112"/>
                      <a:pt x="71" y="140"/>
                      <a:pt x="0" y="195"/>
                    </a:cubicBezTo>
                    <a:cubicBezTo>
                      <a:pt x="29" y="184"/>
                      <a:pt x="60" y="179"/>
                      <a:pt x="90" y="179"/>
                    </a:cubicBezTo>
                    <a:cubicBezTo>
                      <a:pt x="213" y="179"/>
                      <a:pt x="341" y="260"/>
                      <a:pt x="399" y="376"/>
                    </a:cubicBezTo>
                    <a:cubicBezTo>
                      <a:pt x="417" y="394"/>
                      <a:pt x="435" y="412"/>
                      <a:pt x="471" y="431"/>
                    </a:cubicBezTo>
                    <a:cubicBezTo>
                      <a:pt x="525" y="431"/>
                      <a:pt x="562" y="394"/>
                      <a:pt x="562" y="340"/>
                    </a:cubicBezTo>
                    <a:cubicBezTo>
                      <a:pt x="562" y="268"/>
                      <a:pt x="598" y="177"/>
                      <a:pt x="634" y="123"/>
                    </a:cubicBezTo>
                    <a:cubicBezTo>
                      <a:pt x="670" y="74"/>
                      <a:pt x="731" y="50"/>
                      <a:pt x="788" y="50"/>
                    </a:cubicBezTo>
                    <a:cubicBezTo>
                      <a:pt x="817" y="50"/>
                      <a:pt x="845" y="56"/>
                      <a:pt x="869" y="68"/>
                    </a:cubicBezTo>
                    <a:cubicBezTo>
                      <a:pt x="826" y="25"/>
                      <a:pt x="762"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33"/>
              <p:cNvGrpSpPr/>
              <p:nvPr/>
            </p:nvGrpSpPr>
            <p:grpSpPr>
              <a:xfrm>
                <a:off x="7017452" y="637221"/>
                <a:ext cx="849263" cy="621826"/>
                <a:chOff x="2172695" y="492015"/>
                <a:chExt cx="163925" cy="120025"/>
              </a:xfrm>
            </p:grpSpPr>
            <p:sp>
              <p:nvSpPr>
                <p:cNvPr id="839" name="Google Shape;839;p33"/>
                <p:cNvSpPr/>
                <p:nvPr/>
              </p:nvSpPr>
              <p:spPr>
                <a:xfrm>
                  <a:off x="2172695" y="49201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2177695" y="54059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2273670" y="59554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2314870" y="52141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3" name="Google Shape;843;p33"/>
            <p:cNvSpPr/>
            <p:nvPr/>
          </p:nvSpPr>
          <p:spPr>
            <a:xfrm>
              <a:off x="-328621" y="26135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7055289" y="4188893"/>
              <a:ext cx="3471302" cy="954615"/>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8337154" y="-1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3"/>
          <p:cNvSpPr txBox="1">
            <a:spLocks noGrp="1"/>
          </p:cNvSpPr>
          <p:nvPr>
            <p:ph type="ctrTitle"/>
          </p:nvPr>
        </p:nvSpPr>
        <p:spPr>
          <a:xfrm>
            <a:off x="720000" y="569275"/>
            <a:ext cx="3852000" cy="1375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7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47" name="Google Shape;847;p33"/>
          <p:cNvSpPr txBox="1">
            <a:spLocks noGrp="1"/>
          </p:cNvSpPr>
          <p:nvPr>
            <p:ph type="subTitle" idx="1"/>
          </p:nvPr>
        </p:nvSpPr>
        <p:spPr>
          <a:xfrm>
            <a:off x="720000" y="1937549"/>
            <a:ext cx="3852000" cy="9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48" name="Google Shape;848;p33"/>
          <p:cNvSpPr txBox="1"/>
          <p:nvPr/>
        </p:nvSpPr>
        <p:spPr>
          <a:xfrm>
            <a:off x="716650" y="3556644"/>
            <a:ext cx="3852000" cy="81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Roboto"/>
                <a:ea typeface="Roboto"/>
                <a:cs typeface="Roboto"/>
                <a:sym typeface="Roboto"/>
              </a:rPr>
              <a:t>CREDITS: This presentation template was created</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by Slidesgo,</a:t>
            </a:r>
            <a:r>
              <a:rPr lang="en" sz="1200" b="1">
                <a:solidFill>
                  <a:schemeClr val="dk1"/>
                </a:solidFill>
                <a:latin typeface="Roboto"/>
                <a:ea typeface="Roboto"/>
                <a:cs typeface="Roboto"/>
                <a:sym typeface="Roboto"/>
              </a:rPr>
              <a:t> </a:t>
            </a:r>
            <a:r>
              <a:rPr lang="en" sz="1200">
                <a:solidFill>
                  <a:schemeClr val="dk1"/>
                </a:solidFill>
                <a:latin typeface="Roboto"/>
                <a:ea typeface="Roboto"/>
                <a:cs typeface="Roboto"/>
                <a:sym typeface="Roboto"/>
              </a:rPr>
              <a:t>including icons</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by Flaticon,</a:t>
            </a:r>
            <a:r>
              <a:rPr lang="en" sz="1200" b="1">
                <a:solidFill>
                  <a:schemeClr val="dk1"/>
                </a:solidFill>
                <a:latin typeface="Roboto"/>
                <a:ea typeface="Roboto"/>
                <a:cs typeface="Roboto"/>
                <a:sym typeface="Roboto"/>
              </a:rPr>
              <a:t> i</a:t>
            </a:r>
            <a:r>
              <a:rPr lang="en" sz="1200">
                <a:solidFill>
                  <a:schemeClr val="dk1"/>
                </a:solidFill>
                <a:latin typeface="Roboto"/>
                <a:ea typeface="Roboto"/>
                <a:cs typeface="Roboto"/>
                <a:sym typeface="Roboto"/>
              </a:rPr>
              <a:t>nfographics &amp; images </a:t>
            </a:r>
            <a:r>
              <a:rPr lang="en" sz="1200" b="1">
                <a:solidFill>
                  <a:schemeClr val="dk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by Freepik</a:t>
            </a:r>
            <a:r>
              <a:rPr lang="en" sz="1200" b="1">
                <a:solidFill>
                  <a:schemeClr val="dk1"/>
                </a:solidFill>
                <a:latin typeface="Roboto"/>
                <a:ea typeface="Roboto"/>
                <a:cs typeface="Roboto"/>
                <a:sym typeface="Roboto"/>
              </a:rPr>
              <a:t> </a:t>
            </a:r>
            <a:endParaRPr sz="1200" b="1">
              <a:solidFill>
                <a:schemeClr val="dk1"/>
              </a:solidFill>
              <a:latin typeface="Roboto"/>
              <a:ea typeface="Roboto"/>
              <a:cs typeface="Roboto"/>
              <a:sym typeface="Roboto"/>
            </a:endParaRPr>
          </a:p>
        </p:txBody>
      </p:sp>
    </p:spTree>
    <p:extLst>
      <p:ext uri="{BB962C8B-B14F-4D97-AF65-F5344CB8AC3E}">
        <p14:creationId xmlns:p14="http://schemas.microsoft.com/office/powerpoint/2010/main" val="2167696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851" y="1485900"/>
            <a:ext cx="3803650" cy="30765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B95150C-EA12-EC46-B105-C08D263D17D8}"/>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10A21D90-DCFD-BA4A-AC4C-D20914F0DADE}"/>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95F4817F-B228-D54F-B74B-5A0620EDE17C}"/>
              </a:ext>
            </a:extLst>
          </p:cNvPr>
          <p:cNvSpPr>
            <a:spLocks noGrp="1" noChangeArrowheads="1"/>
          </p:cNvSpPr>
          <p:nvPr>
            <p:ph type="sldNum" idx="12"/>
          </p:nvPr>
        </p:nvSpPr>
        <p:spPr>
          <a:ln/>
        </p:spPr>
        <p:txBody>
          <a:bodyPr/>
          <a:lstStyle>
            <a:lvl1pPr>
              <a:defRPr/>
            </a:lvl1pPr>
          </a:lstStyle>
          <a:p>
            <a:fld id="{F1C324A3-3355-A343-93FA-1DDBFA29B5BB}" type="slidenum">
              <a:rPr lang="vi-VN" altLang="en-US"/>
              <a:pPr/>
              <a:t>‹#›</a:t>
            </a:fld>
            <a:endParaRPr lang="vi-VN" altLang="en-US"/>
          </a:p>
        </p:txBody>
      </p:sp>
    </p:spTree>
    <p:extLst>
      <p:ext uri="{BB962C8B-B14F-4D97-AF65-F5344CB8AC3E}">
        <p14:creationId xmlns:p14="http://schemas.microsoft.com/office/powerpoint/2010/main" val="3247613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DF5971F-B3FF-1648-94AE-06E94BC5D011}"/>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00DC1CD-2038-9945-B587-B756A19FA959}"/>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30AC7042-9A3C-754D-9851-98F32467FDF1}"/>
              </a:ext>
            </a:extLst>
          </p:cNvPr>
          <p:cNvSpPr>
            <a:spLocks noGrp="1" noChangeArrowheads="1"/>
          </p:cNvSpPr>
          <p:nvPr>
            <p:ph type="sldNum" idx="12"/>
          </p:nvPr>
        </p:nvSpPr>
        <p:spPr>
          <a:ln/>
        </p:spPr>
        <p:txBody>
          <a:bodyPr/>
          <a:lstStyle>
            <a:lvl1pPr>
              <a:defRPr/>
            </a:lvl1pPr>
          </a:lstStyle>
          <a:p>
            <a:fld id="{E52DFEC9-BA22-3748-8A21-BAAAFB0D11CF}" type="slidenum">
              <a:rPr lang="vi-VN" altLang="en-US"/>
              <a:pPr/>
              <a:t>‹#›</a:t>
            </a:fld>
            <a:endParaRPr lang="vi-VN" altLang="en-US"/>
          </a:p>
        </p:txBody>
      </p:sp>
    </p:spTree>
    <p:extLst>
      <p:ext uri="{BB962C8B-B14F-4D97-AF65-F5344CB8AC3E}">
        <p14:creationId xmlns:p14="http://schemas.microsoft.com/office/powerpoint/2010/main" val="2231611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92285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149"/>
        <p:cNvGrpSpPr/>
        <p:nvPr/>
      </p:nvGrpSpPr>
      <p:grpSpPr>
        <a:xfrm>
          <a:off x="0" y="0"/>
          <a:ext cx="0" cy="0"/>
          <a:chOff x="0" y="0"/>
          <a:chExt cx="0" cy="0"/>
        </a:xfrm>
      </p:grpSpPr>
      <p:pic>
        <p:nvPicPr>
          <p:cNvPr id="150" name="Google Shape;150;p28"/>
          <p:cNvPicPr preferRelativeResize="0"/>
          <p:nvPr/>
        </p:nvPicPr>
        <p:blipFill>
          <a:blip r:embed="rId2">
            <a:alphaModFix/>
          </a:blip>
          <a:stretch>
            <a:fillRect/>
          </a:stretch>
        </p:blipFill>
        <p:spPr>
          <a:xfrm>
            <a:off x="0" y="3"/>
            <a:ext cx="9144000" cy="5143489"/>
          </a:xfrm>
          <a:prstGeom prst="rect">
            <a:avLst/>
          </a:prstGeom>
          <a:noFill/>
          <a:ln>
            <a:noFill/>
          </a:ln>
        </p:spPr>
      </p:pic>
      <p:sp>
        <p:nvSpPr>
          <p:cNvPr id="151" name="Google Shape;151;p28"/>
          <p:cNvSpPr txBox="1">
            <a:spLocks noGrp="1"/>
          </p:cNvSpPr>
          <p:nvPr>
            <p:ph type="ctrTitle"/>
          </p:nvPr>
        </p:nvSpPr>
        <p:spPr>
          <a:xfrm>
            <a:off x="4096775" y="540100"/>
            <a:ext cx="4325700" cy="984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b="1"/>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2" name="Google Shape;152;p28"/>
          <p:cNvSpPr txBox="1">
            <a:spLocks noGrp="1"/>
          </p:cNvSpPr>
          <p:nvPr>
            <p:ph type="subTitle" idx="1"/>
          </p:nvPr>
        </p:nvSpPr>
        <p:spPr>
          <a:xfrm>
            <a:off x="4096775" y="1524100"/>
            <a:ext cx="43257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atin typeface="Oxygen"/>
                <a:ea typeface="Oxygen"/>
                <a:cs typeface="Oxygen"/>
                <a:sym typeface="Oxyge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3" name="Google Shape;153;p28"/>
          <p:cNvSpPr txBox="1"/>
          <p:nvPr/>
        </p:nvSpPr>
        <p:spPr>
          <a:xfrm>
            <a:off x="4409075" y="3137600"/>
            <a:ext cx="3701100" cy="9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Oxygen"/>
                <a:ea typeface="Oxygen"/>
                <a:cs typeface="Oxygen"/>
                <a:sym typeface="Oxygen"/>
              </a:rPr>
              <a:t>CREDITS: This presentation template was created by </a:t>
            </a:r>
            <a:r>
              <a:rPr lang="en" u="sng">
                <a:solidFill>
                  <a:schemeClr val="lt2"/>
                </a:solidFill>
                <a:latin typeface="Oxygen"/>
                <a:ea typeface="Oxygen"/>
                <a:cs typeface="Oxygen"/>
                <a:sym typeface="Oxygen"/>
                <a:hlinkClick r:id="rId3">
                  <a:extLst>
                    <a:ext uri="{A12FA001-AC4F-418D-AE19-62706E023703}">
                      <ahyp:hlinkClr xmlns:ahyp="http://schemas.microsoft.com/office/drawing/2018/hyperlinkcolor" val="tx"/>
                    </a:ext>
                  </a:extLst>
                </a:hlinkClick>
              </a:rPr>
              <a:t>Slidesgo</a:t>
            </a:r>
            <a:r>
              <a:rPr lang="en">
                <a:solidFill>
                  <a:schemeClr val="lt2"/>
                </a:solidFill>
                <a:latin typeface="Oxygen"/>
                <a:ea typeface="Oxygen"/>
                <a:cs typeface="Oxygen"/>
                <a:sym typeface="Oxygen"/>
              </a:rPr>
              <a:t>, including icons by </a:t>
            </a:r>
            <a:r>
              <a:rPr lang="en" u="sng">
                <a:solidFill>
                  <a:schemeClr val="lt2"/>
                </a:solidFill>
                <a:latin typeface="Oxygen"/>
                <a:ea typeface="Oxygen"/>
                <a:cs typeface="Oxygen"/>
                <a:sym typeface="Oxygen"/>
                <a:hlinkClick r:id="rId4">
                  <a:extLst>
                    <a:ext uri="{A12FA001-AC4F-418D-AE19-62706E023703}">
                      <ahyp:hlinkClr xmlns:ahyp="http://schemas.microsoft.com/office/drawing/2018/hyperlinkcolor" val="tx"/>
                    </a:ext>
                  </a:extLst>
                </a:hlinkClick>
              </a:rPr>
              <a:t>Flaticon</a:t>
            </a:r>
            <a:r>
              <a:rPr lang="en">
                <a:solidFill>
                  <a:schemeClr val="lt2"/>
                </a:solidFill>
                <a:latin typeface="Oxygen"/>
                <a:ea typeface="Oxygen"/>
                <a:cs typeface="Oxygen"/>
                <a:sym typeface="Oxygen"/>
              </a:rPr>
              <a:t>, infographics &amp; images by</a:t>
            </a:r>
            <a:r>
              <a:rPr lang="en">
                <a:solidFill>
                  <a:schemeClr val="lt2"/>
                </a:solidFill>
                <a:uFill>
                  <a:noFill/>
                </a:uFill>
                <a:latin typeface="Oxygen"/>
                <a:ea typeface="Oxygen"/>
                <a:cs typeface="Oxygen"/>
                <a:sym typeface="Oxygen"/>
                <a:hlinkClick r:id="rId5">
                  <a:extLst>
                    <a:ext uri="{A12FA001-AC4F-418D-AE19-62706E023703}">
                      <ahyp:hlinkClr xmlns:ahyp="http://schemas.microsoft.com/office/drawing/2018/hyperlinkcolor" val="tx"/>
                    </a:ext>
                  </a:extLst>
                </a:hlinkClick>
              </a:rPr>
              <a:t> </a:t>
            </a:r>
            <a:r>
              <a:rPr lang="en" u="sng">
                <a:solidFill>
                  <a:schemeClr val="lt2"/>
                </a:solidFill>
                <a:latin typeface="Oxygen"/>
                <a:ea typeface="Oxygen"/>
                <a:cs typeface="Oxygen"/>
                <a:sym typeface="Oxygen"/>
                <a:hlinkClick r:id="rId5">
                  <a:extLst>
                    <a:ext uri="{A12FA001-AC4F-418D-AE19-62706E023703}">
                      <ahyp:hlinkClr xmlns:ahyp="http://schemas.microsoft.com/office/drawing/2018/hyperlinkcolor" val="tx"/>
                    </a:ext>
                  </a:extLst>
                </a:hlinkClick>
              </a:rPr>
              <a:t>Freepik</a:t>
            </a:r>
            <a:r>
              <a:rPr lang="en">
                <a:solidFill>
                  <a:schemeClr val="lt2"/>
                </a:solidFill>
                <a:latin typeface="Oxygen"/>
                <a:ea typeface="Oxygen"/>
                <a:cs typeface="Oxygen"/>
                <a:sym typeface="Oxygen"/>
              </a:rPr>
              <a:t>.</a:t>
            </a:r>
            <a:endParaRPr>
              <a:solidFill>
                <a:schemeClr val="lt2"/>
              </a:solidFill>
              <a:latin typeface="Oxygen"/>
              <a:ea typeface="Oxygen"/>
              <a:cs typeface="Oxygen"/>
              <a:sym typeface="Oxyge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8"/>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9" indent="0" algn="ctr">
              <a:buNone/>
              <a:defRPr>
                <a:solidFill>
                  <a:schemeClr val="tx1">
                    <a:tint val="75000"/>
                  </a:schemeClr>
                </a:solidFill>
              </a:defRPr>
            </a:lvl3pPr>
            <a:lvl4pPr marL="1371131" indent="0" algn="ctr">
              <a:buNone/>
              <a:defRPr>
                <a:solidFill>
                  <a:schemeClr val="tx1">
                    <a:tint val="75000"/>
                  </a:schemeClr>
                </a:solidFill>
              </a:defRPr>
            </a:lvl4pPr>
            <a:lvl5pPr marL="1828175" indent="0" algn="ctr">
              <a:buNone/>
              <a:defRPr>
                <a:solidFill>
                  <a:schemeClr val="tx1">
                    <a:tint val="75000"/>
                  </a:schemeClr>
                </a:solidFill>
              </a:defRPr>
            </a:lvl5pPr>
            <a:lvl6pPr marL="2285219" indent="0" algn="ctr">
              <a:buNone/>
              <a:defRPr>
                <a:solidFill>
                  <a:schemeClr val="tx1">
                    <a:tint val="75000"/>
                  </a:schemeClr>
                </a:solidFill>
              </a:defRPr>
            </a:lvl6pPr>
            <a:lvl7pPr marL="2742263" indent="0" algn="ctr">
              <a:buNone/>
              <a:defRPr>
                <a:solidFill>
                  <a:schemeClr val="tx1">
                    <a:tint val="75000"/>
                  </a:schemeClr>
                </a:solidFill>
              </a:defRPr>
            </a:lvl7pPr>
            <a:lvl8pPr marL="3199306" indent="0" algn="ctr">
              <a:buNone/>
              <a:defRPr>
                <a:solidFill>
                  <a:schemeClr val="tx1">
                    <a:tint val="75000"/>
                  </a:schemeClr>
                </a:solidFill>
              </a:defRPr>
            </a:lvl8pPr>
            <a:lvl9pPr marL="3656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583">
              <a:defRPr/>
            </a:pPr>
            <a:fld id="{406E9206-D2D6-4057-92D4-39C87A03E66D}"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413437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C052E9E1-D97D-4C90-BB96-FA1ED58B786F}"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339268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8"/>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4" y="2180036"/>
            <a:ext cx="7772400" cy="1125140"/>
          </a:xfrm>
        </p:spPr>
        <p:txBody>
          <a:bodyPr anchor="b"/>
          <a:lstStyle>
            <a:lvl1pPr marL="0" indent="0">
              <a:buNone/>
              <a:defRPr sz="2024">
                <a:solidFill>
                  <a:schemeClr val="tx1">
                    <a:tint val="75000"/>
                  </a:schemeClr>
                </a:solidFill>
              </a:defRPr>
            </a:lvl1pPr>
            <a:lvl2pPr marL="457044" indent="0">
              <a:buNone/>
              <a:defRPr sz="1800">
                <a:solidFill>
                  <a:schemeClr val="tx1">
                    <a:tint val="75000"/>
                  </a:schemeClr>
                </a:solidFill>
              </a:defRPr>
            </a:lvl2pPr>
            <a:lvl3pPr marL="914089" indent="0">
              <a:buNone/>
              <a:defRPr sz="1650">
                <a:solidFill>
                  <a:schemeClr val="tx1">
                    <a:tint val="75000"/>
                  </a:schemeClr>
                </a:solidFill>
              </a:defRPr>
            </a:lvl3pPr>
            <a:lvl4pPr marL="1371131" indent="0">
              <a:buNone/>
              <a:defRPr sz="1425">
                <a:solidFill>
                  <a:schemeClr val="tx1">
                    <a:tint val="75000"/>
                  </a:schemeClr>
                </a:solidFill>
              </a:defRPr>
            </a:lvl4pPr>
            <a:lvl5pPr marL="1828175" indent="0">
              <a:buNone/>
              <a:defRPr sz="1425">
                <a:solidFill>
                  <a:schemeClr val="tx1">
                    <a:tint val="75000"/>
                  </a:schemeClr>
                </a:solidFill>
              </a:defRPr>
            </a:lvl5pPr>
            <a:lvl6pPr marL="2285219" indent="0">
              <a:buNone/>
              <a:defRPr sz="1425">
                <a:solidFill>
                  <a:schemeClr val="tx1">
                    <a:tint val="75000"/>
                  </a:schemeClr>
                </a:solidFill>
              </a:defRPr>
            </a:lvl6pPr>
            <a:lvl7pPr marL="2742263" indent="0">
              <a:buNone/>
              <a:defRPr sz="1425">
                <a:solidFill>
                  <a:schemeClr val="tx1">
                    <a:tint val="75000"/>
                  </a:schemeClr>
                </a:solidFill>
              </a:defRPr>
            </a:lvl7pPr>
            <a:lvl8pPr marL="3199306" indent="0">
              <a:buNone/>
              <a:defRPr sz="1425">
                <a:solidFill>
                  <a:schemeClr val="tx1">
                    <a:tint val="75000"/>
                  </a:schemeClr>
                </a:solidFill>
              </a:defRPr>
            </a:lvl8pPr>
            <a:lvl9pPr marL="3656350"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583">
              <a:defRPr/>
            </a:pPr>
            <a:fld id="{814779EE-1E16-4CC5-A459-C716090F6017}"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648894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4"/>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583">
              <a:defRPr/>
            </a:pPr>
            <a:fld id="{A3311C9F-D64E-4824-A709-CF61DE4E0BDD}"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23205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8"/>
            <a:ext cx="4040188"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2"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2399" b="1"/>
            </a:lvl1pPr>
            <a:lvl2pPr marL="457044" indent="0">
              <a:buNone/>
              <a:defRPr sz="2024" b="1"/>
            </a:lvl2pPr>
            <a:lvl3pPr marL="914089" indent="0">
              <a:buNone/>
              <a:defRPr sz="1800" b="1"/>
            </a:lvl3pPr>
            <a:lvl4pPr marL="1371131" indent="0">
              <a:buNone/>
              <a:defRPr sz="1650" b="1"/>
            </a:lvl4pPr>
            <a:lvl5pPr marL="1828175" indent="0">
              <a:buNone/>
              <a:defRPr sz="1650" b="1"/>
            </a:lvl5pPr>
            <a:lvl6pPr marL="2285219" indent="0">
              <a:buNone/>
              <a:defRPr sz="1650" b="1"/>
            </a:lvl6pPr>
            <a:lvl7pPr marL="2742263" indent="0">
              <a:buNone/>
              <a:defRPr sz="1650" b="1"/>
            </a:lvl7pPr>
            <a:lvl8pPr marL="3199306" indent="0">
              <a:buNone/>
              <a:defRPr sz="1650" b="1"/>
            </a:lvl8pPr>
            <a:lvl9pPr marL="3656350"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2"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583">
              <a:defRPr/>
            </a:pPr>
            <a:fld id="{0A4318BD-B3C6-4D4B-B871-C29490A2E55A}"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649701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583">
              <a:defRPr/>
            </a:pPr>
            <a:fld id="{E14CAFC4-799C-4CDE-B92B-8C262F06CF3E}"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3055285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7"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4425045" y="4838927"/>
            <a:ext cx="293917" cy="1650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1" rIns="68561" bIns="34281" rtlCol="0" anchor="ctr"/>
          <a:lstStyle/>
          <a:p>
            <a:pPr marL="0" marR="0" lvl="0" indent="0" algn="ctr" defTabSz="6855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685583">
              <a:defRPr/>
            </a:pPr>
            <a:fld id="{3E729073-8FFE-4F18-B513-07581FC6638E}"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79608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087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8"/>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2"/>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31"/>
            <a:ext cx="3008313" cy="351829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43C7FCF6-76BD-4495-B08F-4C059D2BA31F}"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613502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44" indent="0">
              <a:buNone/>
              <a:defRPr sz="2849"/>
            </a:lvl2pPr>
            <a:lvl3pPr marL="914089" indent="0">
              <a:buNone/>
              <a:defRPr sz="2399"/>
            </a:lvl3pPr>
            <a:lvl4pPr marL="1371131" indent="0">
              <a:buNone/>
              <a:defRPr sz="2024"/>
            </a:lvl4pPr>
            <a:lvl5pPr marL="1828175" indent="0">
              <a:buNone/>
              <a:defRPr sz="2024"/>
            </a:lvl5pPr>
            <a:lvl6pPr marL="2285219" indent="0">
              <a:buNone/>
              <a:defRPr sz="2024"/>
            </a:lvl6pPr>
            <a:lvl7pPr marL="2742263" indent="0">
              <a:buNone/>
              <a:defRPr sz="2024"/>
            </a:lvl7pPr>
            <a:lvl8pPr marL="3199306" indent="0">
              <a:buNone/>
              <a:defRPr sz="2024"/>
            </a:lvl8pPr>
            <a:lvl9pPr marL="3656350" indent="0">
              <a:buNone/>
              <a:defRPr sz="2024"/>
            </a:lvl9pPr>
          </a:lstStyle>
          <a:p>
            <a:endParaRPr lang="en-US" dirty="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25"/>
            </a:lvl1pPr>
            <a:lvl2pPr marL="457044" indent="0">
              <a:buNone/>
              <a:defRPr sz="1200"/>
            </a:lvl2pPr>
            <a:lvl3pPr marL="914089" indent="0">
              <a:buNone/>
              <a:defRPr sz="1050"/>
            </a:lvl3pPr>
            <a:lvl4pPr marL="1371131" indent="0">
              <a:buNone/>
              <a:defRPr sz="900"/>
            </a:lvl4pPr>
            <a:lvl5pPr marL="1828175" indent="0">
              <a:buNone/>
              <a:defRPr sz="900"/>
            </a:lvl5pPr>
            <a:lvl6pPr marL="2285219" indent="0">
              <a:buNone/>
              <a:defRPr sz="900"/>
            </a:lvl6pPr>
            <a:lvl7pPr marL="2742263" indent="0">
              <a:buNone/>
              <a:defRPr sz="900"/>
            </a:lvl7pPr>
            <a:lvl8pPr marL="3199306" indent="0">
              <a:buNone/>
              <a:defRPr sz="900"/>
            </a:lvl8pPr>
            <a:lvl9pPr marL="3656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583">
              <a:defRPr/>
            </a:pPr>
            <a:fld id="{E257577C-F53D-4BB9-9408-EB84DEB3CD80}"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212722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77D58058-BD14-4845-947D-4A9B79A00D09}"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1199079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583">
              <a:defRPr/>
            </a:pPr>
            <a:fld id="{18ECB469-C949-4E3F-B0CB-0C15DA7B7F92}"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4144655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1"/>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4309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2"/>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332396" y="170116"/>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311803" y="151250"/>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178" lvl="0" indent="-304785">
              <a:spcBef>
                <a:spcPts val="0"/>
              </a:spcBef>
              <a:spcAft>
                <a:spcPts val="0"/>
              </a:spcAft>
              <a:buClr>
                <a:srgbClr val="434343"/>
              </a:buClr>
              <a:buSzPts val="1200"/>
              <a:buFont typeface="Livvic"/>
              <a:buAutoNum type="arabicPeriod"/>
              <a:defRPr sz="1100"/>
            </a:lvl1pPr>
            <a:lvl2pPr marL="914354" lvl="1" indent="-304785">
              <a:spcBef>
                <a:spcPts val="0"/>
              </a:spcBef>
              <a:spcAft>
                <a:spcPts val="0"/>
              </a:spcAft>
              <a:buClr>
                <a:srgbClr val="434343"/>
              </a:buClr>
              <a:buSzPts val="1200"/>
              <a:buFont typeface="Roboto Condensed Light"/>
              <a:buAutoNum type="alphaLcPeriod"/>
              <a:defRPr/>
            </a:lvl2pPr>
            <a:lvl3pPr marL="1371532" lvl="2" indent="-304785">
              <a:spcBef>
                <a:spcPts val="0"/>
              </a:spcBef>
              <a:spcAft>
                <a:spcPts val="0"/>
              </a:spcAft>
              <a:buClr>
                <a:srgbClr val="434343"/>
              </a:buClr>
              <a:buSzPts val="1200"/>
              <a:buFont typeface="Roboto Condensed Light"/>
              <a:buAutoNum type="romanLcPeriod"/>
              <a:defRPr/>
            </a:lvl3pPr>
            <a:lvl4pPr marL="1828709" lvl="3" indent="-304785">
              <a:spcBef>
                <a:spcPts val="0"/>
              </a:spcBef>
              <a:spcAft>
                <a:spcPts val="0"/>
              </a:spcAft>
              <a:buClr>
                <a:srgbClr val="434343"/>
              </a:buClr>
              <a:buSzPts val="1200"/>
              <a:buFont typeface="Roboto Condensed Light"/>
              <a:buAutoNum type="arabicPeriod"/>
              <a:defRPr/>
            </a:lvl4pPr>
            <a:lvl5pPr marL="2285886" lvl="4" indent="-304785">
              <a:spcBef>
                <a:spcPts val="0"/>
              </a:spcBef>
              <a:spcAft>
                <a:spcPts val="0"/>
              </a:spcAft>
              <a:buClr>
                <a:srgbClr val="434343"/>
              </a:buClr>
              <a:buSzPts val="1200"/>
              <a:buFont typeface="Roboto Condensed Light"/>
              <a:buAutoNum type="alphaLcPeriod"/>
              <a:defRPr/>
            </a:lvl5pPr>
            <a:lvl6pPr marL="2743064" lvl="5" indent="-304785">
              <a:spcBef>
                <a:spcPts val="0"/>
              </a:spcBef>
              <a:spcAft>
                <a:spcPts val="0"/>
              </a:spcAft>
              <a:buClr>
                <a:srgbClr val="434343"/>
              </a:buClr>
              <a:buSzPts val="1200"/>
              <a:buFont typeface="Roboto Condensed Light"/>
              <a:buAutoNum type="romanLcPeriod"/>
              <a:defRPr/>
            </a:lvl6pPr>
            <a:lvl7pPr marL="3200240" lvl="6" indent="-304785">
              <a:spcBef>
                <a:spcPts val="0"/>
              </a:spcBef>
              <a:spcAft>
                <a:spcPts val="0"/>
              </a:spcAft>
              <a:buClr>
                <a:srgbClr val="434343"/>
              </a:buClr>
              <a:buSzPts val="1200"/>
              <a:buFont typeface="Roboto Condensed Light"/>
              <a:buAutoNum type="arabicPeriod"/>
              <a:defRPr/>
            </a:lvl7pPr>
            <a:lvl8pPr marL="3657417" lvl="7" indent="-304785">
              <a:spcBef>
                <a:spcPts val="0"/>
              </a:spcBef>
              <a:spcAft>
                <a:spcPts val="0"/>
              </a:spcAft>
              <a:buClr>
                <a:srgbClr val="434343"/>
              </a:buClr>
              <a:buSzPts val="1200"/>
              <a:buFont typeface="Roboto Condensed Light"/>
              <a:buAutoNum type="alphaLcPeriod"/>
              <a:defRPr/>
            </a:lvl8pPr>
            <a:lvl9pPr marL="4114595" lvl="8" indent="-304785">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914354">
              <a:defRPr/>
            </a:pPr>
            <a:fld id="{00000000-1234-1234-1234-123412341234}" type="slidenum">
              <a:rPr lang="en" smtClean="0">
                <a:solidFill>
                  <a:srgbClr val="000000">
                    <a:tint val="75000"/>
                  </a:srgbClr>
                </a:solidFill>
              </a:rPr>
              <a:pPr defTabSz="914354">
                <a:defRPr/>
              </a:pPr>
              <a:t>‹#›</a:t>
            </a:fld>
            <a:endParaRPr lang="en">
              <a:solidFill>
                <a:srgbClr val="000000">
                  <a:tint val="75000"/>
                </a:srgbClr>
              </a:solidFill>
            </a:endParaRPr>
          </a:p>
        </p:txBody>
      </p:sp>
    </p:spTree>
    <p:extLst>
      <p:ext uri="{BB962C8B-B14F-4D97-AF65-F5344CB8AC3E}">
        <p14:creationId xmlns:p14="http://schemas.microsoft.com/office/powerpoint/2010/main" val="4025831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0" name="Google Shape;10;p2"/>
          <p:cNvGrpSpPr/>
          <p:nvPr/>
        </p:nvGrpSpPr>
        <p:grpSpPr>
          <a:xfrm>
            <a:off x="-623774" y="-308113"/>
            <a:ext cx="2449210" cy="3023416"/>
            <a:chOff x="-623774" y="-350900"/>
            <a:chExt cx="2449210" cy="3023416"/>
          </a:xfrm>
        </p:grpSpPr>
        <p:grpSp>
          <p:nvGrpSpPr>
            <p:cNvPr id="11" name="Google Shape;11;p2"/>
            <p:cNvGrpSpPr/>
            <p:nvPr/>
          </p:nvGrpSpPr>
          <p:grpSpPr>
            <a:xfrm rot="1413719">
              <a:off x="224827" y="-308028"/>
              <a:ext cx="616248" cy="1925931"/>
              <a:chOff x="-1858600" y="2385325"/>
              <a:chExt cx="523125" cy="1635025"/>
            </a:xfrm>
          </p:grpSpPr>
          <p:sp>
            <p:nvSpPr>
              <p:cNvPr id="12" name="Google Shape;12;p2"/>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rot="1413719">
              <a:off x="234082" y="-133704"/>
              <a:ext cx="1216593" cy="2128592"/>
              <a:chOff x="-1779100" y="2408800"/>
              <a:chExt cx="1032750" cy="1807075"/>
            </a:xfrm>
          </p:grpSpPr>
          <p:sp>
            <p:nvSpPr>
              <p:cNvPr id="17" name="Google Shape;17;p2"/>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623774" y="407959"/>
              <a:ext cx="2317309" cy="2264556"/>
              <a:chOff x="-623774" y="407959"/>
              <a:chExt cx="2317309" cy="2264556"/>
            </a:xfrm>
          </p:grpSpPr>
          <p:grpSp>
            <p:nvGrpSpPr>
              <p:cNvPr id="22" name="Google Shape;22;p2"/>
              <p:cNvGrpSpPr/>
              <p:nvPr/>
            </p:nvGrpSpPr>
            <p:grpSpPr>
              <a:xfrm rot="1413719">
                <a:off x="-360763" y="695549"/>
                <a:ext cx="1791287" cy="1689375"/>
                <a:chOff x="-2055400" y="3174000"/>
                <a:chExt cx="1520600" cy="1434200"/>
              </a:xfrm>
            </p:grpSpPr>
            <p:sp>
              <p:nvSpPr>
                <p:cNvPr id="23" name="Google Shape;23;p2"/>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 name="Google Shape;27;p2"/>
          <p:cNvGrpSpPr/>
          <p:nvPr/>
        </p:nvGrpSpPr>
        <p:grpSpPr>
          <a:xfrm rot="-9899952" flipH="1">
            <a:off x="2571487" y="-1518746"/>
            <a:ext cx="3447216" cy="2782028"/>
            <a:chOff x="-729163" y="3851975"/>
            <a:chExt cx="2464103" cy="1988620"/>
          </a:xfrm>
        </p:grpSpPr>
        <p:sp>
          <p:nvSpPr>
            <p:cNvPr id="28" name="Google Shape;28;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10800000" flipH="1">
            <a:off x="3470443" y="4472761"/>
            <a:ext cx="3447280" cy="2782079"/>
            <a:chOff x="-729163" y="3851975"/>
            <a:chExt cx="2464103" cy="1988620"/>
          </a:xfrm>
        </p:grpSpPr>
        <p:sp>
          <p:nvSpPr>
            <p:cNvPr id="43" name="Google Shape;43;p2"/>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txBox="1">
            <a:spLocks noGrp="1"/>
          </p:cNvSpPr>
          <p:nvPr>
            <p:ph type="ctrTitle"/>
          </p:nvPr>
        </p:nvSpPr>
        <p:spPr>
          <a:xfrm>
            <a:off x="1288500" y="1854333"/>
            <a:ext cx="6567000" cy="143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3700" b="1">
                <a:latin typeface="Josefin Sans"/>
                <a:ea typeface="Josefin Sans"/>
                <a:cs typeface="Josefin Sans"/>
                <a:sym typeface="Josefi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8" name="Google Shape;58;p2"/>
          <p:cNvSpPr txBox="1">
            <a:spLocks noGrp="1"/>
          </p:cNvSpPr>
          <p:nvPr>
            <p:ph type="subTitle" idx="1"/>
          </p:nvPr>
        </p:nvSpPr>
        <p:spPr>
          <a:xfrm>
            <a:off x="3759300" y="3287133"/>
            <a:ext cx="1625400" cy="35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9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9" name="Google Shape;59;p2"/>
          <p:cNvSpPr txBox="1">
            <a:spLocks noGrp="1"/>
          </p:cNvSpPr>
          <p:nvPr>
            <p:ph type="subTitle" idx="2"/>
          </p:nvPr>
        </p:nvSpPr>
        <p:spPr>
          <a:xfrm>
            <a:off x="6604975" y="567550"/>
            <a:ext cx="1685100" cy="422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800"/>
              <a:buNone/>
              <a:defRPr sz="2000" b="1">
                <a:latin typeface="Josefin Sans"/>
                <a:ea typeface="Josefin Sans"/>
                <a:cs typeface="Josefin Sans"/>
                <a:sym typeface="Josefi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523918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pic>
        <p:nvPicPr>
          <p:cNvPr id="126" name="Google Shape;126;p4"/>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27" name="Google Shape;127;p4"/>
          <p:cNvGrpSpPr/>
          <p:nvPr/>
        </p:nvGrpSpPr>
        <p:grpSpPr>
          <a:xfrm>
            <a:off x="709144" y="1137300"/>
            <a:ext cx="7726200" cy="3546300"/>
            <a:chOff x="709144" y="1137300"/>
            <a:chExt cx="7726200" cy="3546300"/>
          </a:xfrm>
        </p:grpSpPr>
        <p:sp>
          <p:nvSpPr>
            <p:cNvPr id="128" name="Google Shape;128;p4"/>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4"/>
          <p:cNvSpPr txBox="1">
            <a:spLocks noGrp="1"/>
          </p:cNvSpPr>
          <p:nvPr>
            <p:ph type="body" idx="1"/>
          </p:nvPr>
        </p:nvSpPr>
        <p:spPr>
          <a:xfrm>
            <a:off x="859363" y="1225688"/>
            <a:ext cx="7425600" cy="33888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Clr>
                <a:srgbClr val="273638"/>
              </a:buClr>
              <a:buSzPts val="1400"/>
              <a:buChar char="●"/>
              <a:defRPr sz="1200"/>
            </a:lvl1pPr>
            <a:lvl2pPr marL="914400" lvl="1" indent="-317500">
              <a:spcBef>
                <a:spcPts val="0"/>
              </a:spcBef>
              <a:spcAft>
                <a:spcPts val="0"/>
              </a:spcAft>
              <a:buClr>
                <a:srgbClr val="273638"/>
              </a:buClr>
              <a:buSzPts val="1400"/>
              <a:buChar char="○"/>
              <a:defRPr/>
            </a:lvl2pPr>
            <a:lvl3pPr marL="1371600" lvl="2" indent="-317500">
              <a:spcBef>
                <a:spcPts val="0"/>
              </a:spcBef>
              <a:spcAft>
                <a:spcPts val="0"/>
              </a:spcAft>
              <a:buClr>
                <a:srgbClr val="273638"/>
              </a:buClr>
              <a:buSzPts val="1400"/>
              <a:buChar char="■"/>
              <a:defRPr/>
            </a:lvl3pPr>
            <a:lvl4pPr marL="1828800" lvl="3" indent="-317500">
              <a:spcBef>
                <a:spcPts val="0"/>
              </a:spcBef>
              <a:spcAft>
                <a:spcPts val="0"/>
              </a:spcAft>
              <a:buClr>
                <a:srgbClr val="273638"/>
              </a:buClr>
              <a:buSzPts val="1400"/>
              <a:buChar char="●"/>
              <a:defRPr/>
            </a:lvl4pPr>
            <a:lvl5pPr marL="2286000" lvl="4" indent="-317500">
              <a:spcBef>
                <a:spcPts val="0"/>
              </a:spcBef>
              <a:spcAft>
                <a:spcPts val="0"/>
              </a:spcAft>
              <a:buClr>
                <a:srgbClr val="273638"/>
              </a:buClr>
              <a:buSzPts val="1400"/>
              <a:buChar char="○"/>
              <a:defRPr/>
            </a:lvl5pPr>
            <a:lvl6pPr marL="2743200" lvl="5" indent="-317500">
              <a:spcBef>
                <a:spcPts val="0"/>
              </a:spcBef>
              <a:spcAft>
                <a:spcPts val="0"/>
              </a:spcAft>
              <a:buClr>
                <a:srgbClr val="273638"/>
              </a:buClr>
              <a:buSzPts val="1400"/>
              <a:buChar char="■"/>
              <a:defRPr/>
            </a:lvl6pPr>
            <a:lvl7pPr marL="3200400" lvl="6" indent="-317500">
              <a:spcBef>
                <a:spcPts val="0"/>
              </a:spcBef>
              <a:spcAft>
                <a:spcPts val="0"/>
              </a:spcAft>
              <a:buClr>
                <a:srgbClr val="273638"/>
              </a:buClr>
              <a:buSzPts val="1400"/>
              <a:buChar char="●"/>
              <a:defRPr/>
            </a:lvl7pPr>
            <a:lvl8pPr marL="3657600" lvl="7" indent="-317500">
              <a:spcBef>
                <a:spcPts val="0"/>
              </a:spcBef>
              <a:spcAft>
                <a:spcPts val="0"/>
              </a:spcAft>
              <a:buClr>
                <a:srgbClr val="273638"/>
              </a:buClr>
              <a:buSzPts val="1400"/>
              <a:buChar char="○"/>
              <a:defRPr/>
            </a:lvl8pPr>
            <a:lvl9pPr marL="4114800" lvl="8" indent="-317500">
              <a:spcBef>
                <a:spcPts val="0"/>
              </a:spcBef>
              <a:spcAft>
                <a:spcPts val="0"/>
              </a:spcAft>
              <a:buClr>
                <a:srgbClr val="273638"/>
              </a:buClr>
              <a:buSzPts val="1400"/>
              <a:buChar char="■"/>
              <a:defRPr/>
            </a:lvl9pPr>
          </a:lstStyle>
          <a:p>
            <a:endParaRPr/>
          </a:p>
        </p:txBody>
      </p:sp>
      <p:grpSp>
        <p:nvGrpSpPr>
          <p:cNvPr id="131" name="Google Shape;131;p4"/>
          <p:cNvGrpSpPr/>
          <p:nvPr/>
        </p:nvGrpSpPr>
        <p:grpSpPr>
          <a:xfrm rot="755454" flipH="1">
            <a:off x="7718601" y="-618193"/>
            <a:ext cx="2157219" cy="2662969"/>
            <a:chOff x="-623774" y="-350900"/>
            <a:chExt cx="2449210" cy="3023416"/>
          </a:xfrm>
        </p:grpSpPr>
        <p:grpSp>
          <p:nvGrpSpPr>
            <p:cNvPr id="132" name="Google Shape;132;p4"/>
            <p:cNvGrpSpPr/>
            <p:nvPr/>
          </p:nvGrpSpPr>
          <p:grpSpPr>
            <a:xfrm rot="1413719">
              <a:off x="224827" y="-308028"/>
              <a:ext cx="616248" cy="1925931"/>
              <a:chOff x="-1858600" y="2385325"/>
              <a:chExt cx="523125" cy="1635025"/>
            </a:xfrm>
          </p:grpSpPr>
          <p:sp>
            <p:nvSpPr>
              <p:cNvPr id="133" name="Google Shape;133;p4"/>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4"/>
            <p:cNvGrpSpPr/>
            <p:nvPr/>
          </p:nvGrpSpPr>
          <p:grpSpPr>
            <a:xfrm rot="1413719">
              <a:off x="234082" y="-133704"/>
              <a:ext cx="1216593" cy="2128592"/>
              <a:chOff x="-1779100" y="2408800"/>
              <a:chExt cx="1032750" cy="1807075"/>
            </a:xfrm>
          </p:grpSpPr>
          <p:sp>
            <p:nvSpPr>
              <p:cNvPr id="138" name="Google Shape;138;p4"/>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 name="Google Shape;142;p4"/>
            <p:cNvGrpSpPr/>
            <p:nvPr/>
          </p:nvGrpSpPr>
          <p:grpSpPr>
            <a:xfrm>
              <a:off x="-623774" y="407959"/>
              <a:ext cx="2317309" cy="2264556"/>
              <a:chOff x="-623774" y="407959"/>
              <a:chExt cx="2317309" cy="2264556"/>
            </a:xfrm>
          </p:grpSpPr>
          <p:grpSp>
            <p:nvGrpSpPr>
              <p:cNvPr id="143" name="Google Shape;143;p4"/>
              <p:cNvGrpSpPr/>
              <p:nvPr/>
            </p:nvGrpSpPr>
            <p:grpSpPr>
              <a:xfrm rot="1413719">
                <a:off x="-360763" y="695549"/>
                <a:ext cx="1791287" cy="1689375"/>
                <a:chOff x="-2055400" y="3174000"/>
                <a:chExt cx="1520600" cy="1434200"/>
              </a:xfrm>
            </p:grpSpPr>
            <p:sp>
              <p:nvSpPr>
                <p:cNvPr id="144" name="Google Shape;144;p4"/>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4"/>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8" name="Google Shape;148;p4"/>
          <p:cNvSpPr txBox="1">
            <a:spLocks noGrp="1"/>
          </p:cNvSpPr>
          <p:nvPr>
            <p:ph type="title"/>
          </p:nvPr>
        </p:nvSpPr>
        <p:spPr>
          <a:xfrm>
            <a:off x="859375" y="572075"/>
            <a:ext cx="52422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018067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3"/>
        <p:cNvGrpSpPr/>
        <p:nvPr/>
      </p:nvGrpSpPr>
      <p:grpSpPr>
        <a:xfrm>
          <a:off x="0" y="0"/>
          <a:ext cx="0" cy="0"/>
          <a:chOff x="0" y="0"/>
          <a:chExt cx="0" cy="0"/>
        </a:xfrm>
      </p:grpSpPr>
      <p:pic>
        <p:nvPicPr>
          <p:cNvPr id="194" name="Google Shape;194;p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95" name="Google Shape;195;p6"/>
          <p:cNvGrpSpPr/>
          <p:nvPr/>
        </p:nvGrpSpPr>
        <p:grpSpPr>
          <a:xfrm rot="-899955" flipH="1">
            <a:off x="-671839" y="-655443"/>
            <a:ext cx="1828155" cy="1924300"/>
            <a:chOff x="1526600" y="450800"/>
            <a:chExt cx="4540675" cy="4779475"/>
          </a:xfrm>
        </p:grpSpPr>
        <p:sp>
          <p:nvSpPr>
            <p:cNvPr id="196" name="Google Shape;196;p6"/>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6"/>
          <p:cNvGrpSpPr/>
          <p:nvPr/>
        </p:nvGrpSpPr>
        <p:grpSpPr>
          <a:xfrm rot="-2141843" flipH="1">
            <a:off x="8059719" y="-770833"/>
            <a:ext cx="1713041" cy="2612246"/>
            <a:chOff x="7518282" y="2373612"/>
            <a:chExt cx="1544209" cy="2355088"/>
          </a:xfrm>
        </p:grpSpPr>
        <p:sp>
          <p:nvSpPr>
            <p:cNvPr id="205" name="Google Shape;205;p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6"/>
          <p:cNvSpPr txBox="1">
            <a:spLocks noGrp="1"/>
          </p:cNvSpPr>
          <p:nvPr>
            <p:ph type="title"/>
          </p:nvPr>
        </p:nvSpPr>
        <p:spPr>
          <a:xfrm>
            <a:off x="1981650" y="583850"/>
            <a:ext cx="51807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214" name="Google Shape;214;p6"/>
          <p:cNvGrpSpPr/>
          <p:nvPr/>
        </p:nvGrpSpPr>
        <p:grpSpPr>
          <a:xfrm>
            <a:off x="709150" y="1254739"/>
            <a:ext cx="7726200" cy="3428563"/>
            <a:chOff x="709144" y="1137300"/>
            <a:chExt cx="7726200" cy="3546300"/>
          </a:xfrm>
        </p:grpSpPr>
        <p:sp>
          <p:nvSpPr>
            <p:cNvPr id="215" name="Google Shape;215;p6"/>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60498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7"/>
        <p:cNvGrpSpPr/>
        <p:nvPr/>
      </p:nvGrpSpPr>
      <p:grpSpPr>
        <a:xfrm>
          <a:off x="0" y="0"/>
          <a:ext cx="0" cy="0"/>
          <a:chOff x="0" y="0"/>
          <a:chExt cx="0" cy="0"/>
        </a:xfrm>
      </p:grpSpPr>
      <p:pic>
        <p:nvPicPr>
          <p:cNvPr id="388" name="Google Shape;388;p9"/>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389" name="Google Shape;389;p9"/>
          <p:cNvGrpSpPr/>
          <p:nvPr/>
        </p:nvGrpSpPr>
        <p:grpSpPr>
          <a:xfrm rot="-899871">
            <a:off x="4937818" y="-1014116"/>
            <a:ext cx="1853844" cy="1820021"/>
            <a:chOff x="7928300" y="-514224"/>
            <a:chExt cx="1853720" cy="1819900"/>
          </a:xfrm>
        </p:grpSpPr>
        <p:sp>
          <p:nvSpPr>
            <p:cNvPr id="390" name="Google Shape;390;p9"/>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679095" y="377868"/>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9"/>
          <p:cNvGrpSpPr/>
          <p:nvPr/>
        </p:nvGrpSpPr>
        <p:grpSpPr>
          <a:xfrm rot="787487">
            <a:off x="576472" y="4077760"/>
            <a:ext cx="1827688" cy="1923808"/>
            <a:chOff x="1526600" y="450800"/>
            <a:chExt cx="4540675" cy="4779475"/>
          </a:xfrm>
        </p:grpSpPr>
        <p:sp>
          <p:nvSpPr>
            <p:cNvPr id="400" name="Google Shape;400;p9"/>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9"/>
          <p:cNvGrpSpPr/>
          <p:nvPr/>
        </p:nvGrpSpPr>
        <p:grpSpPr>
          <a:xfrm>
            <a:off x="-581142" y="3621014"/>
            <a:ext cx="1929140" cy="1830634"/>
            <a:chOff x="-356100" y="3692425"/>
            <a:chExt cx="1728775" cy="1640500"/>
          </a:xfrm>
        </p:grpSpPr>
        <p:sp>
          <p:nvSpPr>
            <p:cNvPr id="409" name="Google Shape;409;p9"/>
            <p:cNvSpPr/>
            <p:nvPr/>
          </p:nvSpPr>
          <p:spPr>
            <a:xfrm>
              <a:off x="-242675" y="3755800"/>
              <a:ext cx="1615350" cy="1577125"/>
            </a:xfrm>
            <a:custGeom>
              <a:avLst/>
              <a:gdLst/>
              <a:ahLst/>
              <a:cxnLst/>
              <a:rect l="l" t="t" r="r" b="b"/>
              <a:pathLst>
                <a:path w="64614" h="63085" extrusionOk="0">
                  <a:moveTo>
                    <a:pt x="22503" y="1"/>
                  </a:moveTo>
                  <a:cubicBezTo>
                    <a:pt x="22082" y="1"/>
                    <a:pt x="21688" y="233"/>
                    <a:pt x="21482" y="621"/>
                  </a:cubicBezTo>
                  <a:lnTo>
                    <a:pt x="0" y="41284"/>
                  </a:lnTo>
                  <a:lnTo>
                    <a:pt x="40729" y="62799"/>
                  </a:lnTo>
                  <a:cubicBezTo>
                    <a:pt x="41087" y="62993"/>
                    <a:pt x="41470" y="63084"/>
                    <a:pt x="41847" y="63084"/>
                  </a:cubicBezTo>
                  <a:cubicBezTo>
                    <a:pt x="42701" y="63084"/>
                    <a:pt x="43525" y="62618"/>
                    <a:pt x="43965" y="61832"/>
                  </a:cubicBezTo>
                  <a:lnTo>
                    <a:pt x="64313" y="23271"/>
                  </a:lnTo>
                  <a:cubicBezTo>
                    <a:pt x="64613" y="22704"/>
                    <a:pt x="64413" y="21970"/>
                    <a:pt x="63813" y="21670"/>
                  </a:cubicBezTo>
                  <a:lnTo>
                    <a:pt x="23083" y="154"/>
                  </a:lnTo>
                  <a:cubicBezTo>
                    <a:pt x="22895" y="49"/>
                    <a:pt x="22696" y="1"/>
                    <a:pt x="225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356100" y="3692425"/>
              <a:ext cx="1647050" cy="1619200"/>
            </a:xfrm>
            <a:custGeom>
              <a:avLst/>
              <a:gdLst/>
              <a:ahLst/>
              <a:cxnLst/>
              <a:rect l="l" t="t" r="r" b="b"/>
              <a:pathLst>
                <a:path w="65882" h="64768" extrusionOk="0">
                  <a:moveTo>
                    <a:pt x="22170" y="0"/>
                  </a:moveTo>
                  <a:cubicBezTo>
                    <a:pt x="21749" y="0"/>
                    <a:pt x="21355" y="232"/>
                    <a:pt x="21149" y="621"/>
                  </a:cubicBezTo>
                  <a:lnTo>
                    <a:pt x="401" y="39883"/>
                  </a:lnTo>
                  <a:cubicBezTo>
                    <a:pt x="1" y="40650"/>
                    <a:pt x="301" y="41617"/>
                    <a:pt x="1068" y="42051"/>
                  </a:cubicBezTo>
                  <a:lnTo>
                    <a:pt x="44099" y="64767"/>
                  </a:lnTo>
                  <a:lnTo>
                    <a:pt x="65581" y="24105"/>
                  </a:lnTo>
                  <a:cubicBezTo>
                    <a:pt x="65881" y="23504"/>
                    <a:pt x="65648" y="22804"/>
                    <a:pt x="65081" y="22503"/>
                  </a:cubicBezTo>
                  <a:lnTo>
                    <a:pt x="22750" y="154"/>
                  </a:lnTo>
                  <a:cubicBezTo>
                    <a:pt x="22562" y="49"/>
                    <a:pt x="22363" y="0"/>
                    <a:pt x="22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161800" y="3833875"/>
              <a:ext cx="1314300" cy="1215875"/>
            </a:xfrm>
            <a:custGeom>
              <a:avLst/>
              <a:gdLst/>
              <a:ahLst/>
              <a:cxnLst/>
              <a:rect l="l" t="t" r="r" b="b"/>
              <a:pathLst>
                <a:path w="52572" h="48635" fill="none" extrusionOk="0">
                  <a:moveTo>
                    <a:pt x="51738" y="18513"/>
                  </a:moveTo>
                  <a:lnTo>
                    <a:pt x="16713" y="0"/>
                  </a:lnTo>
                  <a:cubicBezTo>
                    <a:pt x="16213" y="967"/>
                    <a:pt x="15012" y="1334"/>
                    <a:pt x="14078" y="834"/>
                  </a:cubicBezTo>
                  <a:lnTo>
                    <a:pt x="1" y="27486"/>
                  </a:lnTo>
                  <a:cubicBezTo>
                    <a:pt x="968" y="27987"/>
                    <a:pt x="1335" y="29188"/>
                    <a:pt x="835" y="30155"/>
                  </a:cubicBezTo>
                  <a:lnTo>
                    <a:pt x="35860" y="48635"/>
                  </a:lnTo>
                  <a:cubicBezTo>
                    <a:pt x="36360" y="47668"/>
                    <a:pt x="37528" y="47301"/>
                    <a:pt x="38495" y="47801"/>
                  </a:cubicBezTo>
                  <a:lnTo>
                    <a:pt x="52572" y="21182"/>
                  </a:lnTo>
                  <a:cubicBezTo>
                    <a:pt x="51604" y="20648"/>
                    <a:pt x="51238" y="19481"/>
                    <a:pt x="51738" y="18513"/>
                  </a:cubicBezTo>
                  <a:close/>
                </a:path>
              </a:pathLst>
            </a:custGeom>
            <a:solidFill>
              <a:schemeClr val="dk1"/>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768050" y="4308375"/>
              <a:ext cx="555425" cy="979325"/>
            </a:xfrm>
            <a:custGeom>
              <a:avLst/>
              <a:gdLst/>
              <a:ahLst/>
              <a:cxnLst/>
              <a:rect l="l" t="t" r="r" b="b"/>
              <a:pathLst>
                <a:path w="22217" h="39173" extrusionOk="0">
                  <a:moveTo>
                    <a:pt x="20315" y="0"/>
                  </a:moveTo>
                  <a:lnTo>
                    <a:pt x="0" y="38495"/>
                  </a:lnTo>
                  <a:lnTo>
                    <a:pt x="968" y="39028"/>
                  </a:lnTo>
                  <a:cubicBezTo>
                    <a:pt x="1154" y="39127"/>
                    <a:pt x="1356" y="39173"/>
                    <a:pt x="1555" y="39173"/>
                  </a:cubicBezTo>
                  <a:cubicBezTo>
                    <a:pt x="2033" y="39173"/>
                    <a:pt x="2500" y="38908"/>
                    <a:pt x="2735" y="38461"/>
                  </a:cubicBezTo>
                  <a:lnTo>
                    <a:pt x="21882" y="2235"/>
                  </a:lnTo>
                  <a:cubicBezTo>
                    <a:pt x="22216" y="1635"/>
                    <a:pt x="21983" y="868"/>
                    <a:pt x="21382" y="567"/>
                  </a:cubicBezTo>
                  <a:lnTo>
                    <a:pt x="20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56100" y="4621925"/>
              <a:ext cx="1156700" cy="689700"/>
            </a:xfrm>
            <a:custGeom>
              <a:avLst/>
              <a:gdLst/>
              <a:ahLst/>
              <a:cxnLst/>
              <a:rect l="l" t="t" r="r" b="b"/>
              <a:pathLst>
                <a:path w="46268" h="27588" extrusionOk="0">
                  <a:moveTo>
                    <a:pt x="1835" y="1"/>
                  </a:moveTo>
                  <a:lnTo>
                    <a:pt x="401" y="2669"/>
                  </a:lnTo>
                  <a:cubicBezTo>
                    <a:pt x="1" y="3470"/>
                    <a:pt x="301" y="4437"/>
                    <a:pt x="1068" y="4837"/>
                  </a:cubicBezTo>
                  <a:lnTo>
                    <a:pt x="44099" y="27587"/>
                  </a:lnTo>
                  <a:lnTo>
                    <a:pt x="46267" y="23484"/>
                  </a:lnTo>
                  <a:lnTo>
                    <a:pt x="1835" y="1"/>
                  </a:lnTo>
                  <a:close/>
                </a:path>
              </a:pathLst>
            </a:custGeom>
            <a:solidFill>
              <a:srgbClr val="E24747">
                <a:alpha val="95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768050" y="4308375"/>
              <a:ext cx="521225" cy="969050"/>
            </a:xfrm>
            <a:custGeom>
              <a:avLst/>
              <a:gdLst/>
              <a:ahLst/>
              <a:cxnLst/>
              <a:rect l="l" t="t" r="r" b="b"/>
              <a:pathLst>
                <a:path w="20849" h="38762" extrusionOk="0">
                  <a:moveTo>
                    <a:pt x="20315" y="0"/>
                  </a:moveTo>
                  <a:lnTo>
                    <a:pt x="0" y="38495"/>
                  </a:lnTo>
                  <a:lnTo>
                    <a:pt x="501" y="38761"/>
                  </a:lnTo>
                  <a:lnTo>
                    <a:pt x="20848" y="267"/>
                  </a:lnTo>
                  <a:lnTo>
                    <a:pt x="203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798075" y="4325050"/>
              <a:ext cx="516225" cy="962725"/>
            </a:xfrm>
            <a:custGeom>
              <a:avLst/>
              <a:gdLst/>
              <a:ahLst/>
              <a:cxnLst/>
              <a:rect l="l" t="t" r="r" b="b"/>
              <a:pathLst>
                <a:path w="20649" h="38509" extrusionOk="0">
                  <a:moveTo>
                    <a:pt x="20348" y="1"/>
                  </a:moveTo>
                  <a:lnTo>
                    <a:pt x="0" y="38461"/>
                  </a:lnTo>
                  <a:cubicBezTo>
                    <a:pt x="118" y="38485"/>
                    <a:pt x="236" y="38509"/>
                    <a:pt x="354" y="38509"/>
                  </a:cubicBezTo>
                  <a:cubicBezTo>
                    <a:pt x="403" y="38509"/>
                    <a:pt x="452" y="38504"/>
                    <a:pt x="500" y="38495"/>
                  </a:cubicBezTo>
                  <a:lnTo>
                    <a:pt x="20648" y="334"/>
                  </a:lnTo>
                  <a:cubicBezTo>
                    <a:pt x="20581" y="201"/>
                    <a:pt x="20448" y="101"/>
                    <a:pt x="20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850600" y="5092275"/>
              <a:ext cx="175975" cy="130950"/>
            </a:xfrm>
            <a:custGeom>
              <a:avLst/>
              <a:gdLst/>
              <a:ahLst/>
              <a:cxnLst/>
              <a:rect l="l" t="t" r="r" b="b"/>
              <a:pathLst>
                <a:path w="7039" h="5238" extrusionOk="0">
                  <a:moveTo>
                    <a:pt x="1101" y="0"/>
                  </a:moveTo>
                  <a:lnTo>
                    <a:pt x="1" y="2102"/>
                  </a:lnTo>
                  <a:lnTo>
                    <a:pt x="5905" y="5237"/>
                  </a:lnTo>
                  <a:lnTo>
                    <a:pt x="5571" y="3703"/>
                  </a:lnTo>
                  <a:lnTo>
                    <a:pt x="7039" y="3136"/>
                  </a:lnTo>
                  <a:lnTo>
                    <a:pt x="11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9"/>
          <p:cNvGrpSpPr/>
          <p:nvPr/>
        </p:nvGrpSpPr>
        <p:grpSpPr>
          <a:xfrm rot="-400487" flipH="1">
            <a:off x="7293443" y="4044654"/>
            <a:ext cx="2281869" cy="1790499"/>
            <a:chOff x="-2415600" y="2986400"/>
            <a:chExt cx="1943075" cy="1524659"/>
          </a:xfrm>
        </p:grpSpPr>
        <p:sp>
          <p:nvSpPr>
            <p:cNvPr id="418" name="Google Shape;418;p9"/>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9"/>
            <p:cNvGrpSpPr/>
            <p:nvPr/>
          </p:nvGrpSpPr>
          <p:grpSpPr>
            <a:xfrm>
              <a:off x="-2218800" y="3088875"/>
              <a:ext cx="1598825" cy="1190475"/>
              <a:chOff x="-2218800" y="3088875"/>
              <a:chExt cx="1598825" cy="1190475"/>
            </a:xfrm>
          </p:grpSpPr>
          <p:sp>
            <p:nvSpPr>
              <p:cNvPr id="424" name="Google Shape;424;p9"/>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6" name="Google Shape;426;p9"/>
          <p:cNvGrpSpPr/>
          <p:nvPr/>
        </p:nvGrpSpPr>
        <p:grpSpPr>
          <a:xfrm rot="-1094791">
            <a:off x="6565812" y="4004035"/>
            <a:ext cx="1810949" cy="1871735"/>
            <a:chOff x="334100" y="971800"/>
            <a:chExt cx="1810984" cy="1871771"/>
          </a:xfrm>
        </p:grpSpPr>
        <p:sp>
          <p:nvSpPr>
            <p:cNvPr id="427" name="Google Shape;427;p9"/>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9"/>
            <p:cNvGrpSpPr/>
            <p:nvPr/>
          </p:nvGrpSpPr>
          <p:grpSpPr>
            <a:xfrm>
              <a:off x="1214129" y="978980"/>
              <a:ext cx="913828" cy="1211839"/>
              <a:chOff x="1214129" y="978980"/>
              <a:chExt cx="913828" cy="1211839"/>
            </a:xfrm>
          </p:grpSpPr>
          <p:sp>
            <p:nvSpPr>
              <p:cNvPr id="430" name="Google Shape;430;p9"/>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9"/>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 name="Google Shape;435;p9"/>
          <p:cNvGrpSpPr/>
          <p:nvPr/>
        </p:nvGrpSpPr>
        <p:grpSpPr>
          <a:xfrm rot="2395717" flipH="1">
            <a:off x="6092172" y="-796603"/>
            <a:ext cx="2526940" cy="2039332"/>
            <a:chOff x="-729163" y="3851975"/>
            <a:chExt cx="2464103" cy="1988620"/>
          </a:xfrm>
        </p:grpSpPr>
        <p:sp>
          <p:nvSpPr>
            <p:cNvPr id="436" name="Google Shape;436;p9"/>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9"/>
          <p:cNvSpPr txBox="1">
            <a:spLocks noGrp="1"/>
          </p:cNvSpPr>
          <p:nvPr>
            <p:ph type="title"/>
          </p:nvPr>
        </p:nvSpPr>
        <p:spPr>
          <a:xfrm>
            <a:off x="2136600" y="1571938"/>
            <a:ext cx="4870800" cy="828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51" name="Google Shape;451;p9"/>
          <p:cNvSpPr txBox="1">
            <a:spLocks noGrp="1"/>
          </p:cNvSpPr>
          <p:nvPr>
            <p:ph type="subTitle" idx="1"/>
          </p:nvPr>
        </p:nvSpPr>
        <p:spPr>
          <a:xfrm>
            <a:off x="1894050" y="2336450"/>
            <a:ext cx="53559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893211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2"/>
        <p:cNvGrpSpPr/>
        <p:nvPr/>
      </p:nvGrpSpPr>
      <p:grpSpPr>
        <a:xfrm>
          <a:off x="0" y="0"/>
          <a:ext cx="0" cy="0"/>
          <a:chOff x="0" y="0"/>
          <a:chExt cx="0" cy="0"/>
        </a:xfrm>
      </p:grpSpPr>
      <p:pic>
        <p:nvPicPr>
          <p:cNvPr id="563" name="Google Shape;563;p13"/>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564" name="Google Shape;564;p13"/>
          <p:cNvGrpSpPr/>
          <p:nvPr/>
        </p:nvGrpSpPr>
        <p:grpSpPr>
          <a:xfrm>
            <a:off x="-700138" y="3808702"/>
            <a:ext cx="1916655" cy="2062674"/>
            <a:chOff x="-700138" y="3808702"/>
            <a:chExt cx="1916655" cy="2062674"/>
          </a:xfrm>
        </p:grpSpPr>
        <p:sp>
          <p:nvSpPr>
            <p:cNvPr id="565" name="Google Shape;565;p13"/>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3"/>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3"/>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3"/>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3"/>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3"/>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3"/>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3"/>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3"/>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13"/>
          <p:cNvGrpSpPr/>
          <p:nvPr/>
        </p:nvGrpSpPr>
        <p:grpSpPr>
          <a:xfrm rot="6373967">
            <a:off x="-158594" y="-752502"/>
            <a:ext cx="1449120" cy="2118382"/>
            <a:chOff x="-2055400" y="2385325"/>
            <a:chExt cx="1520600" cy="2222875"/>
          </a:xfrm>
        </p:grpSpPr>
        <p:grpSp>
          <p:nvGrpSpPr>
            <p:cNvPr id="575" name="Google Shape;575;p13"/>
            <p:cNvGrpSpPr/>
            <p:nvPr/>
          </p:nvGrpSpPr>
          <p:grpSpPr>
            <a:xfrm>
              <a:off x="-1858600" y="2385325"/>
              <a:ext cx="523125" cy="1635025"/>
              <a:chOff x="-1858600" y="2385325"/>
              <a:chExt cx="523125" cy="1635025"/>
            </a:xfrm>
          </p:grpSpPr>
          <p:sp>
            <p:nvSpPr>
              <p:cNvPr id="576" name="Google Shape;576;p13"/>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3"/>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3"/>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3"/>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13"/>
            <p:cNvGrpSpPr/>
            <p:nvPr/>
          </p:nvGrpSpPr>
          <p:grpSpPr>
            <a:xfrm>
              <a:off x="-1779100" y="2408800"/>
              <a:ext cx="1032750" cy="1807075"/>
              <a:chOff x="-1779100" y="2408800"/>
              <a:chExt cx="1032750" cy="1807075"/>
            </a:xfrm>
          </p:grpSpPr>
          <p:sp>
            <p:nvSpPr>
              <p:cNvPr id="581" name="Google Shape;581;p13"/>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3"/>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3"/>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3"/>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 name="Google Shape;585;p13"/>
            <p:cNvGrpSpPr/>
            <p:nvPr/>
          </p:nvGrpSpPr>
          <p:grpSpPr>
            <a:xfrm>
              <a:off x="-2055400" y="3174000"/>
              <a:ext cx="1520600" cy="1434200"/>
              <a:chOff x="-2055400" y="3174000"/>
              <a:chExt cx="1520600" cy="1434200"/>
            </a:xfrm>
          </p:grpSpPr>
          <p:sp>
            <p:nvSpPr>
              <p:cNvPr id="586" name="Google Shape;586;p13"/>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3"/>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3"/>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3"/>
            <p:cNvSpPr/>
            <p:nvPr/>
          </p:nvSpPr>
          <p:spPr>
            <a:xfrm>
              <a:off x="-2054775" y="3375800"/>
              <a:ext cx="1243175" cy="1169575"/>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13"/>
          <p:cNvGrpSpPr/>
          <p:nvPr/>
        </p:nvGrpSpPr>
        <p:grpSpPr>
          <a:xfrm rot="-489106" flipH="1">
            <a:off x="7834474" y="-380656"/>
            <a:ext cx="1617222" cy="2466207"/>
            <a:chOff x="7518282" y="2373612"/>
            <a:chExt cx="1544209" cy="2355088"/>
          </a:xfrm>
        </p:grpSpPr>
        <p:sp>
          <p:nvSpPr>
            <p:cNvPr id="591" name="Google Shape;591;p13"/>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3"/>
          <p:cNvGrpSpPr/>
          <p:nvPr/>
        </p:nvGrpSpPr>
        <p:grpSpPr>
          <a:xfrm rot="9505959">
            <a:off x="8044818" y="4196787"/>
            <a:ext cx="1853750" cy="1819927"/>
            <a:chOff x="7928300" y="-514224"/>
            <a:chExt cx="1853722" cy="1819900"/>
          </a:xfrm>
        </p:grpSpPr>
        <p:sp>
          <p:nvSpPr>
            <p:cNvPr id="600" name="Google Shape;600;p13"/>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8679096" y="377863"/>
              <a:ext cx="1102926" cy="858624"/>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13"/>
          <p:cNvGrpSpPr/>
          <p:nvPr/>
        </p:nvGrpSpPr>
        <p:grpSpPr>
          <a:xfrm>
            <a:off x="709150" y="1254739"/>
            <a:ext cx="7726200" cy="3428563"/>
            <a:chOff x="709144" y="1137300"/>
            <a:chExt cx="7726200" cy="3546300"/>
          </a:xfrm>
        </p:grpSpPr>
        <p:sp>
          <p:nvSpPr>
            <p:cNvPr id="610" name="Google Shape;610;p13"/>
            <p:cNvSpPr/>
            <p:nvPr/>
          </p:nvSpPr>
          <p:spPr>
            <a:xfrm>
              <a:off x="785344" y="1213500"/>
              <a:ext cx="7650000" cy="3470100"/>
            </a:xfrm>
            <a:prstGeom prst="roundRect">
              <a:avLst>
                <a:gd name="adj" fmla="val 834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3"/>
            <p:cNvSpPr/>
            <p:nvPr/>
          </p:nvSpPr>
          <p:spPr>
            <a:xfrm>
              <a:off x="709144" y="1137300"/>
              <a:ext cx="7650000" cy="3470100"/>
            </a:xfrm>
            <a:prstGeom prst="roundRect">
              <a:avLst>
                <a:gd name="adj" fmla="val 8345"/>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3"/>
          <p:cNvSpPr txBox="1">
            <a:spLocks noGrp="1"/>
          </p:cNvSpPr>
          <p:nvPr>
            <p:ph type="title" hasCustomPrompt="1"/>
          </p:nvPr>
        </p:nvSpPr>
        <p:spPr>
          <a:xfrm>
            <a:off x="257402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3" name="Google Shape;613;p13"/>
          <p:cNvSpPr txBox="1">
            <a:spLocks noGrp="1"/>
          </p:cNvSpPr>
          <p:nvPr>
            <p:ph type="subTitle" idx="1"/>
          </p:nvPr>
        </p:nvSpPr>
        <p:spPr>
          <a:xfrm>
            <a:off x="166307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4" name="Google Shape;614;p13"/>
          <p:cNvSpPr txBox="1">
            <a:spLocks noGrp="1"/>
          </p:cNvSpPr>
          <p:nvPr>
            <p:ph type="subTitle" idx="2"/>
          </p:nvPr>
        </p:nvSpPr>
        <p:spPr>
          <a:xfrm>
            <a:off x="148397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5" name="Google Shape;615;p13"/>
          <p:cNvSpPr txBox="1">
            <a:spLocks noGrp="1"/>
          </p:cNvSpPr>
          <p:nvPr>
            <p:ph type="title" idx="3" hasCustomPrompt="1"/>
          </p:nvPr>
        </p:nvSpPr>
        <p:spPr>
          <a:xfrm>
            <a:off x="5836475" y="16409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6" name="Google Shape;616;p13"/>
          <p:cNvSpPr txBox="1">
            <a:spLocks noGrp="1"/>
          </p:cNvSpPr>
          <p:nvPr>
            <p:ph type="subTitle" idx="4"/>
          </p:nvPr>
        </p:nvSpPr>
        <p:spPr>
          <a:xfrm>
            <a:off x="4925525" y="2179105"/>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17" name="Google Shape;617;p13"/>
          <p:cNvSpPr txBox="1">
            <a:spLocks noGrp="1"/>
          </p:cNvSpPr>
          <p:nvPr>
            <p:ph type="subTitle" idx="5"/>
          </p:nvPr>
        </p:nvSpPr>
        <p:spPr>
          <a:xfrm>
            <a:off x="4746425" y="249402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8" name="Google Shape;618;p13"/>
          <p:cNvSpPr txBox="1">
            <a:spLocks noGrp="1"/>
          </p:cNvSpPr>
          <p:nvPr>
            <p:ph type="title" idx="6" hasCustomPrompt="1"/>
          </p:nvPr>
        </p:nvSpPr>
        <p:spPr>
          <a:xfrm>
            <a:off x="257402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19" name="Google Shape;619;p13"/>
          <p:cNvSpPr txBox="1">
            <a:spLocks noGrp="1"/>
          </p:cNvSpPr>
          <p:nvPr>
            <p:ph type="subTitle" idx="7"/>
          </p:nvPr>
        </p:nvSpPr>
        <p:spPr>
          <a:xfrm>
            <a:off x="166307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0" name="Google Shape;620;p13"/>
          <p:cNvSpPr txBox="1">
            <a:spLocks noGrp="1"/>
          </p:cNvSpPr>
          <p:nvPr>
            <p:ph type="subTitle" idx="8"/>
          </p:nvPr>
        </p:nvSpPr>
        <p:spPr>
          <a:xfrm>
            <a:off x="148397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1" name="Google Shape;621;p13"/>
          <p:cNvSpPr txBox="1">
            <a:spLocks noGrp="1"/>
          </p:cNvSpPr>
          <p:nvPr>
            <p:ph type="title" idx="9" hasCustomPrompt="1"/>
          </p:nvPr>
        </p:nvSpPr>
        <p:spPr>
          <a:xfrm>
            <a:off x="5836475" y="3201413"/>
            <a:ext cx="733500" cy="40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000">
                <a:solidFill>
                  <a:schemeClr val="dk1"/>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622" name="Google Shape;622;p13"/>
          <p:cNvSpPr txBox="1">
            <a:spLocks noGrp="1"/>
          </p:cNvSpPr>
          <p:nvPr>
            <p:ph type="subTitle" idx="13"/>
          </p:nvPr>
        </p:nvSpPr>
        <p:spPr>
          <a:xfrm>
            <a:off x="4925525" y="3755739"/>
            <a:ext cx="2555400" cy="32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800"/>
              <a:buNone/>
              <a:defRPr sz="1500" b="1">
                <a:solidFill>
                  <a:schemeClr val="lt2"/>
                </a:solidFill>
                <a:latin typeface="Josefin Sans"/>
                <a:ea typeface="Josefin Sans"/>
                <a:cs typeface="Josefin Sans"/>
                <a:sym typeface="Josefin Sans"/>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623" name="Google Shape;623;p13"/>
          <p:cNvSpPr txBox="1">
            <a:spLocks noGrp="1"/>
          </p:cNvSpPr>
          <p:nvPr>
            <p:ph type="subTitle" idx="14"/>
          </p:nvPr>
        </p:nvSpPr>
        <p:spPr>
          <a:xfrm>
            <a:off x="4746425" y="4034675"/>
            <a:ext cx="29136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4" name="Google Shape;624;p13"/>
          <p:cNvSpPr txBox="1">
            <a:spLocks noGrp="1"/>
          </p:cNvSpPr>
          <p:nvPr>
            <p:ph type="title" idx="15"/>
          </p:nvPr>
        </p:nvSpPr>
        <p:spPr>
          <a:xfrm>
            <a:off x="2501700" y="583847"/>
            <a:ext cx="41406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Tree>
    <p:extLst>
      <p:ext uri="{BB962C8B-B14F-4D97-AF65-F5344CB8AC3E}">
        <p14:creationId xmlns:p14="http://schemas.microsoft.com/office/powerpoint/2010/main" val="1353165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82"/>
        <p:cNvGrpSpPr/>
        <p:nvPr/>
      </p:nvGrpSpPr>
      <p:grpSpPr>
        <a:xfrm>
          <a:off x="0" y="0"/>
          <a:ext cx="0" cy="0"/>
          <a:chOff x="0" y="0"/>
          <a:chExt cx="0" cy="0"/>
        </a:xfrm>
      </p:grpSpPr>
      <p:pic>
        <p:nvPicPr>
          <p:cNvPr id="683" name="Google Shape;683;p1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684" name="Google Shape;684;p15"/>
          <p:cNvGrpSpPr/>
          <p:nvPr/>
        </p:nvGrpSpPr>
        <p:grpSpPr>
          <a:xfrm rot="-366008" flipH="1">
            <a:off x="-984789" y="1027863"/>
            <a:ext cx="2643427" cy="2133341"/>
            <a:chOff x="-729163" y="3851975"/>
            <a:chExt cx="2464103" cy="1988620"/>
          </a:xfrm>
        </p:grpSpPr>
        <p:sp>
          <p:nvSpPr>
            <p:cNvPr id="685" name="Google Shape;685;p1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9" name="Google Shape;699;p15"/>
          <p:cNvGrpSpPr/>
          <p:nvPr/>
        </p:nvGrpSpPr>
        <p:grpSpPr>
          <a:xfrm rot="337778">
            <a:off x="7636895" y="-573758"/>
            <a:ext cx="1811026" cy="1871814"/>
            <a:chOff x="334100" y="971800"/>
            <a:chExt cx="1810984" cy="1871771"/>
          </a:xfrm>
        </p:grpSpPr>
        <p:sp>
          <p:nvSpPr>
            <p:cNvPr id="700" name="Google Shape;700;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2" name="Google Shape;702;p15"/>
            <p:cNvGrpSpPr/>
            <p:nvPr/>
          </p:nvGrpSpPr>
          <p:grpSpPr>
            <a:xfrm>
              <a:off x="1214129" y="978980"/>
              <a:ext cx="913828" cy="1211839"/>
              <a:chOff x="1214129" y="978980"/>
              <a:chExt cx="913828" cy="1211839"/>
            </a:xfrm>
          </p:grpSpPr>
          <p:sp>
            <p:nvSpPr>
              <p:cNvPr id="703" name="Google Shape;703;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 name="Google Shape;705;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15"/>
          <p:cNvGrpSpPr/>
          <p:nvPr/>
        </p:nvGrpSpPr>
        <p:grpSpPr>
          <a:xfrm rot="2379605">
            <a:off x="89418" y="-811097"/>
            <a:ext cx="1713014" cy="2612203"/>
            <a:chOff x="7518282" y="2373612"/>
            <a:chExt cx="1544209" cy="2355088"/>
          </a:xfrm>
        </p:grpSpPr>
        <p:sp>
          <p:nvSpPr>
            <p:cNvPr id="709" name="Google Shape;709;p15"/>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5"/>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5"/>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5"/>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5"/>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5"/>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5"/>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5"/>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5"/>
          <p:cNvGrpSpPr/>
          <p:nvPr/>
        </p:nvGrpSpPr>
        <p:grpSpPr>
          <a:xfrm>
            <a:off x="-568484" y="3922193"/>
            <a:ext cx="1810803" cy="1871583"/>
            <a:chOff x="334100" y="971800"/>
            <a:chExt cx="1810984" cy="1871771"/>
          </a:xfrm>
        </p:grpSpPr>
        <p:sp>
          <p:nvSpPr>
            <p:cNvPr id="718" name="Google Shape;718;p15"/>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5"/>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 name="Google Shape;720;p15"/>
            <p:cNvGrpSpPr/>
            <p:nvPr/>
          </p:nvGrpSpPr>
          <p:grpSpPr>
            <a:xfrm>
              <a:off x="1214129" y="978980"/>
              <a:ext cx="913828" cy="1211839"/>
              <a:chOff x="1214129" y="978980"/>
              <a:chExt cx="913828" cy="1211839"/>
            </a:xfrm>
          </p:grpSpPr>
          <p:sp>
            <p:nvSpPr>
              <p:cNvPr id="721" name="Google Shape;721;p15"/>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5"/>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3" name="Google Shape;723;p15"/>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5"/>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5"/>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15"/>
          <p:cNvSpPr txBox="1">
            <a:spLocks noGrp="1"/>
          </p:cNvSpPr>
          <p:nvPr>
            <p:ph type="title" hasCustomPrompt="1"/>
          </p:nvPr>
        </p:nvSpPr>
        <p:spPr>
          <a:xfrm>
            <a:off x="1062672"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7" name="Google Shape;727;p15"/>
          <p:cNvSpPr txBox="1">
            <a:spLocks noGrp="1"/>
          </p:cNvSpPr>
          <p:nvPr>
            <p:ph type="subTitle" idx="1"/>
          </p:nvPr>
        </p:nvSpPr>
        <p:spPr>
          <a:xfrm>
            <a:off x="1062672" y="361750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28" name="Google Shape;728;p15"/>
          <p:cNvSpPr txBox="1">
            <a:spLocks noGrp="1"/>
          </p:cNvSpPr>
          <p:nvPr>
            <p:ph type="title" idx="2" hasCustomPrompt="1"/>
          </p:nvPr>
        </p:nvSpPr>
        <p:spPr>
          <a:xfrm>
            <a:off x="5021100" y="309635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solidFill>
                  <a:schemeClr val="accent3"/>
                </a:solidFill>
              </a:defRPr>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29" name="Google Shape;729;p15"/>
          <p:cNvSpPr txBox="1">
            <a:spLocks noGrp="1"/>
          </p:cNvSpPr>
          <p:nvPr>
            <p:ph type="subTitle" idx="3"/>
          </p:nvPr>
        </p:nvSpPr>
        <p:spPr>
          <a:xfrm>
            <a:off x="5020950" y="3617501"/>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30" name="Google Shape;730;p15"/>
          <p:cNvSpPr txBox="1">
            <a:spLocks noGrp="1"/>
          </p:cNvSpPr>
          <p:nvPr>
            <p:ph type="title" idx="4" hasCustomPrompt="1"/>
          </p:nvPr>
        </p:nvSpPr>
        <p:spPr>
          <a:xfrm>
            <a:off x="3041847" y="1120400"/>
            <a:ext cx="3060300" cy="479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None/>
              <a:defRPr sz="3300"/>
            </a:lvl1pPr>
            <a:lvl2pPr lvl="1" algn="ctr" rtl="0">
              <a:spcBef>
                <a:spcPts val="0"/>
              </a:spcBef>
              <a:spcAft>
                <a:spcPts val="0"/>
              </a:spcAft>
              <a:buClr>
                <a:schemeClr val="accent3"/>
              </a:buClr>
              <a:buSzPts val="2000"/>
              <a:buNone/>
              <a:defRPr sz="2000">
                <a:solidFill>
                  <a:schemeClr val="accent3"/>
                </a:solidFill>
              </a:defRPr>
            </a:lvl2pPr>
            <a:lvl3pPr lvl="2" algn="ctr" rtl="0">
              <a:spcBef>
                <a:spcPts val="0"/>
              </a:spcBef>
              <a:spcAft>
                <a:spcPts val="0"/>
              </a:spcAft>
              <a:buClr>
                <a:schemeClr val="accent3"/>
              </a:buClr>
              <a:buSzPts val="2000"/>
              <a:buNone/>
              <a:defRPr sz="2000">
                <a:solidFill>
                  <a:schemeClr val="accent3"/>
                </a:solidFill>
              </a:defRPr>
            </a:lvl3pPr>
            <a:lvl4pPr lvl="3" algn="ctr" rtl="0">
              <a:spcBef>
                <a:spcPts val="0"/>
              </a:spcBef>
              <a:spcAft>
                <a:spcPts val="0"/>
              </a:spcAft>
              <a:buClr>
                <a:schemeClr val="accent3"/>
              </a:buClr>
              <a:buSzPts val="2000"/>
              <a:buNone/>
              <a:defRPr sz="2000">
                <a:solidFill>
                  <a:schemeClr val="accent3"/>
                </a:solidFill>
              </a:defRPr>
            </a:lvl4pPr>
            <a:lvl5pPr lvl="4" algn="ctr" rtl="0">
              <a:spcBef>
                <a:spcPts val="0"/>
              </a:spcBef>
              <a:spcAft>
                <a:spcPts val="0"/>
              </a:spcAft>
              <a:buClr>
                <a:schemeClr val="accent3"/>
              </a:buClr>
              <a:buSzPts val="2000"/>
              <a:buNone/>
              <a:defRPr sz="2000">
                <a:solidFill>
                  <a:schemeClr val="accent3"/>
                </a:solidFill>
              </a:defRPr>
            </a:lvl5pPr>
            <a:lvl6pPr lvl="5" algn="ctr" rtl="0">
              <a:spcBef>
                <a:spcPts val="0"/>
              </a:spcBef>
              <a:spcAft>
                <a:spcPts val="0"/>
              </a:spcAft>
              <a:buClr>
                <a:schemeClr val="accent3"/>
              </a:buClr>
              <a:buSzPts val="2000"/>
              <a:buNone/>
              <a:defRPr sz="2000">
                <a:solidFill>
                  <a:schemeClr val="accent3"/>
                </a:solidFill>
              </a:defRPr>
            </a:lvl6pPr>
            <a:lvl7pPr lvl="6" algn="ctr" rtl="0">
              <a:spcBef>
                <a:spcPts val="0"/>
              </a:spcBef>
              <a:spcAft>
                <a:spcPts val="0"/>
              </a:spcAft>
              <a:buClr>
                <a:schemeClr val="accent3"/>
              </a:buClr>
              <a:buSzPts val="2000"/>
              <a:buNone/>
              <a:defRPr sz="2000">
                <a:solidFill>
                  <a:schemeClr val="accent3"/>
                </a:solidFill>
              </a:defRPr>
            </a:lvl7pPr>
            <a:lvl8pPr lvl="7" algn="ctr" rtl="0">
              <a:spcBef>
                <a:spcPts val="0"/>
              </a:spcBef>
              <a:spcAft>
                <a:spcPts val="0"/>
              </a:spcAft>
              <a:buClr>
                <a:schemeClr val="accent3"/>
              </a:buClr>
              <a:buSzPts val="2000"/>
              <a:buNone/>
              <a:defRPr sz="2000">
                <a:solidFill>
                  <a:schemeClr val="accent3"/>
                </a:solidFill>
              </a:defRPr>
            </a:lvl8pPr>
            <a:lvl9pPr lvl="8" algn="ctr" rtl="0">
              <a:spcBef>
                <a:spcPts val="0"/>
              </a:spcBef>
              <a:spcAft>
                <a:spcPts val="0"/>
              </a:spcAft>
              <a:buClr>
                <a:schemeClr val="accent3"/>
              </a:buClr>
              <a:buSzPts val="2000"/>
              <a:buNone/>
              <a:defRPr sz="2000">
                <a:solidFill>
                  <a:schemeClr val="accent3"/>
                </a:solidFill>
              </a:defRPr>
            </a:lvl9pPr>
          </a:lstStyle>
          <a:p>
            <a:r>
              <a:t>xx%</a:t>
            </a:r>
          </a:p>
        </p:txBody>
      </p:sp>
      <p:sp>
        <p:nvSpPr>
          <p:cNvPr id="731" name="Google Shape;731;p15"/>
          <p:cNvSpPr txBox="1">
            <a:spLocks noGrp="1"/>
          </p:cNvSpPr>
          <p:nvPr>
            <p:ph type="subTitle" idx="5"/>
          </p:nvPr>
        </p:nvSpPr>
        <p:spPr>
          <a:xfrm>
            <a:off x="3041847" y="1641554"/>
            <a:ext cx="3060300" cy="40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32" name="Google Shape;732;p15"/>
          <p:cNvGrpSpPr/>
          <p:nvPr/>
        </p:nvGrpSpPr>
        <p:grpSpPr>
          <a:xfrm rot="5400000">
            <a:off x="7205405" y="3750418"/>
            <a:ext cx="2819496" cy="2774133"/>
            <a:chOff x="7235149" y="-718650"/>
            <a:chExt cx="3031064" cy="2982297"/>
          </a:xfrm>
        </p:grpSpPr>
        <p:grpSp>
          <p:nvGrpSpPr>
            <p:cNvPr id="733" name="Google Shape;733;p15"/>
            <p:cNvGrpSpPr/>
            <p:nvPr/>
          </p:nvGrpSpPr>
          <p:grpSpPr>
            <a:xfrm rot="-4962260" flipH="1">
              <a:off x="7958573" y="-653239"/>
              <a:ext cx="596905" cy="1865484"/>
              <a:chOff x="-1858600" y="2385325"/>
              <a:chExt cx="523125" cy="1635025"/>
            </a:xfrm>
          </p:grpSpPr>
          <p:sp>
            <p:nvSpPr>
              <p:cNvPr id="734" name="Google Shape;734;p1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15"/>
            <p:cNvGrpSpPr/>
            <p:nvPr/>
          </p:nvGrpSpPr>
          <p:grpSpPr>
            <a:xfrm rot="-4962260" flipH="1">
              <a:off x="7743302" y="-357136"/>
              <a:ext cx="1178407" cy="2061785"/>
              <a:chOff x="-1779100" y="2408800"/>
              <a:chExt cx="1032750" cy="1807075"/>
            </a:xfrm>
          </p:grpSpPr>
          <p:sp>
            <p:nvSpPr>
              <p:cNvPr id="739" name="Google Shape;739;p1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15"/>
            <p:cNvGrpSpPr/>
            <p:nvPr/>
          </p:nvGrpSpPr>
          <p:grpSpPr>
            <a:xfrm rot="-3828478" flipH="1">
              <a:off x="7664496" y="-324322"/>
              <a:ext cx="2244432" cy="2193641"/>
              <a:chOff x="-623774" y="407959"/>
              <a:chExt cx="2317309" cy="2264556"/>
            </a:xfrm>
          </p:grpSpPr>
          <p:grpSp>
            <p:nvGrpSpPr>
              <p:cNvPr id="744" name="Google Shape;744;p15"/>
              <p:cNvGrpSpPr/>
              <p:nvPr/>
            </p:nvGrpSpPr>
            <p:grpSpPr>
              <a:xfrm rot="1413719">
                <a:off x="-360763" y="695549"/>
                <a:ext cx="1791287" cy="1689375"/>
                <a:chOff x="-2055400" y="3174000"/>
                <a:chExt cx="1520600" cy="1434200"/>
              </a:xfrm>
            </p:grpSpPr>
            <p:sp>
              <p:nvSpPr>
                <p:cNvPr id="745" name="Google Shape;745;p1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96602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91"/>
        <p:cNvGrpSpPr/>
        <p:nvPr/>
      </p:nvGrpSpPr>
      <p:grpSpPr>
        <a:xfrm>
          <a:off x="0" y="0"/>
          <a:ext cx="0" cy="0"/>
          <a:chOff x="0" y="0"/>
          <a:chExt cx="0" cy="0"/>
        </a:xfrm>
      </p:grpSpPr>
      <p:pic>
        <p:nvPicPr>
          <p:cNvPr id="792" name="Google Shape;792;p17"/>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793" name="Google Shape;793;p17"/>
          <p:cNvGrpSpPr/>
          <p:nvPr/>
        </p:nvGrpSpPr>
        <p:grpSpPr>
          <a:xfrm>
            <a:off x="-422582" y="3175579"/>
            <a:ext cx="2744011" cy="2153124"/>
            <a:chOff x="-2415600" y="2986400"/>
            <a:chExt cx="1943075" cy="1524659"/>
          </a:xfrm>
        </p:grpSpPr>
        <p:sp>
          <p:nvSpPr>
            <p:cNvPr id="794" name="Google Shape;794;p17"/>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7"/>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7"/>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7"/>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7"/>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9" name="Google Shape;799;p17"/>
            <p:cNvGrpSpPr/>
            <p:nvPr/>
          </p:nvGrpSpPr>
          <p:grpSpPr>
            <a:xfrm>
              <a:off x="-2218800" y="3088875"/>
              <a:ext cx="1598825" cy="1190475"/>
              <a:chOff x="-2218800" y="3088875"/>
              <a:chExt cx="1598825" cy="1190475"/>
            </a:xfrm>
          </p:grpSpPr>
          <p:sp>
            <p:nvSpPr>
              <p:cNvPr id="800" name="Google Shape;800;p17"/>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7"/>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 name="Google Shape;802;p17"/>
          <p:cNvGrpSpPr/>
          <p:nvPr/>
        </p:nvGrpSpPr>
        <p:grpSpPr>
          <a:xfrm rot="4586258">
            <a:off x="6996818" y="3737723"/>
            <a:ext cx="3031017" cy="2982250"/>
            <a:chOff x="7235149" y="-718650"/>
            <a:chExt cx="3031064" cy="2982297"/>
          </a:xfrm>
        </p:grpSpPr>
        <p:grpSp>
          <p:nvGrpSpPr>
            <p:cNvPr id="803" name="Google Shape;803;p17"/>
            <p:cNvGrpSpPr/>
            <p:nvPr/>
          </p:nvGrpSpPr>
          <p:grpSpPr>
            <a:xfrm rot="-4962260" flipH="1">
              <a:off x="7958573" y="-653239"/>
              <a:ext cx="596905" cy="1865484"/>
              <a:chOff x="-1858600" y="2385325"/>
              <a:chExt cx="523125" cy="1635025"/>
            </a:xfrm>
          </p:grpSpPr>
          <p:sp>
            <p:nvSpPr>
              <p:cNvPr id="804" name="Google Shape;804;p17"/>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7"/>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7"/>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7"/>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7"/>
            <p:cNvGrpSpPr/>
            <p:nvPr/>
          </p:nvGrpSpPr>
          <p:grpSpPr>
            <a:xfrm rot="-4962260" flipH="1">
              <a:off x="7743302" y="-357136"/>
              <a:ext cx="1178407" cy="2061785"/>
              <a:chOff x="-1779100" y="2408800"/>
              <a:chExt cx="1032750" cy="1807075"/>
            </a:xfrm>
          </p:grpSpPr>
          <p:sp>
            <p:nvSpPr>
              <p:cNvPr id="809" name="Google Shape;809;p17"/>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7"/>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7"/>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7"/>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3" name="Google Shape;813;p17"/>
            <p:cNvGrpSpPr/>
            <p:nvPr/>
          </p:nvGrpSpPr>
          <p:grpSpPr>
            <a:xfrm rot="-3828478" flipH="1">
              <a:off x="7664496" y="-324322"/>
              <a:ext cx="2244432" cy="2193641"/>
              <a:chOff x="-623774" y="407959"/>
              <a:chExt cx="2317309" cy="2264556"/>
            </a:xfrm>
          </p:grpSpPr>
          <p:grpSp>
            <p:nvGrpSpPr>
              <p:cNvPr id="814" name="Google Shape;814;p17"/>
              <p:cNvGrpSpPr/>
              <p:nvPr/>
            </p:nvGrpSpPr>
            <p:grpSpPr>
              <a:xfrm rot="1413719">
                <a:off x="-360763" y="695549"/>
                <a:ext cx="1791287" cy="1689375"/>
                <a:chOff x="-2055400" y="3174000"/>
                <a:chExt cx="1520600" cy="1434200"/>
              </a:xfrm>
            </p:grpSpPr>
            <p:sp>
              <p:nvSpPr>
                <p:cNvPr id="815" name="Google Shape;815;p17"/>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7"/>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7"/>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17"/>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9" name="Google Shape;819;p17"/>
          <p:cNvGrpSpPr/>
          <p:nvPr/>
        </p:nvGrpSpPr>
        <p:grpSpPr>
          <a:xfrm rot="796149" flipH="1">
            <a:off x="7471946" y="-477752"/>
            <a:ext cx="1924872" cy="2026103"/>
            <a:chOff x="1526600" y="450800"/>
            <a:chExt cx="4540675" cy="4779475"/>
          </a:xfrm>
        </p:grpSpPr>
        <p:sp>
          <p:nvSpPr>
            <p:cNvPr id="820" name="Google Shape;820;p17"/>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7"/>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7"/>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7"/>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7"/>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7"/>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7"/>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7"/>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17"/>
          <p:cNvGrpSpPr/>
          <p:nvPr/>
        </p:nvGrpSpPr>
        <p:grpSpPr>
          <a:xfrm rot="1799838">
            <a:off x="-235487" y="-315742"/>
            <a:ext cx="1712976" cy="2612273"/>
            <a:chOff x="7518282" y="2373612"/>
            <a:chExt cx="1544209" cy="2355088"/>
          </a:xfrm>
        </p:grpSpPr>
        <p:sp>
          <p:nvSpPr>
            <p:cNvPr id="829" name="Google Shape;829;p17"/>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7"/>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7"/>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7"/>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7"/>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7" name="Google Shape;837;p17"/>
          <p:cNvSpPr txBox="1">
            <a:spLocks noGrp="1"/>
          </p:cNvSpPr>
          <p:nvPr>
            <p:ph type="ctrTitle"/>
          </p:nvPr>
        </p:nvSpPr>
        <p:spPr>
          <a:xfrm>
            <a:off x="1949100" y="1587225"/>
            <a:ext cx="5245800" cy="124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500"/>
              <a:buNone/>
              <a:defRPr sz="8000" b="1">
                <a:solidFill>
                  <a:schemeClr val="accent3"/>
                </a:solidFill>
                <a:latin typeface="Josefin Sans"/>
                <a:ea typeface="Josefin Sans"/>
                <a:cs typeface="Josefin Sans"/>
                <a:sym typeface="Josefin Sans"/>
              </a:defRPr>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38" name="Google Shape;838;p17"/>
          <p:cNvSpPr txBox="1">
            <a:spLocks noGrp="1"/>
          </p:cNvSpPr>
          <p:nvPr>
            <p:ph type="subTitle" idx="1"/>
          </p:nvPr>
        </p:nvSpPr>
        <p:spPr>
          <a:xfrm>
            <a:off x="2436600" y="2732775"/>
            <a:ext cx="4270800" cy="82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84641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90"/>
        <p:cNvGrpSpPr/>
        <p:nvPr/>
      </p:nvGrpSpPr>
      <p:grpSpPr>
        <a:xfrm>
          <a:off x="0" y="0"/>
          <a:ext cx="0" cy="0"/>
          <a:chOff x="0" y="0"/>
          <a:chExt cx="0" cy="0"/>
        </a:xfrm>
      </p:grpSpPr>
      <p:pic>
        <p:nvPicPr>
          <p:cNvPr id="1491" name="Google Shape;1491;p30"/>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492" name="Google Shape;1492;p30"/>
          <p:cNvGrpSpPr/>
          <p:nvPr/>
        </p:nvGrpSpPr>
        <p:grpSpPr>
          <a:xfrm rot="-400594" flipH="1">
            <a:off x="-1067584" y="-323644"/>
            <a:ext cx="2189343" cy="1717897"/>
            <a:chOff x="-2415600" y="2986400"/>
            <a:chExt cx="1943075" cy="1524659"/>
          </a:xfrm>
        </p:grpSpPr>
        <p:sp>
          <p:nvSpPr>
            <p:cNvPr id="1493" name="Google Shape;1493;p30"/>
            <p:cNvSpPr/>
            <p:nvPr/>
          </p:nvSpPr>
          <p:spPr>
            <a:xfrm>
              <a:off x="-2415600" y="2986400"/>
              <a:ext cx="1117375" cy="1251275"/>
            </a:xfrm>
            <a:custGeom>
              <a:avLst/>
              <a:gdLst/>
              <a:ahLst/>
              <a:cxnLst/>
              <a:rect l="l" t="t"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0"/>
            <p:cNvSpPr/>
            <p:nvPr/>
          </p:nvSpPr>
          <p:spPr>
            <a:xfrm>
              <a:off x="-1586075" y="3188225"/>
              <a:ext cx="1113550" cy="1279575"/>
            </a:xfrm>
            <a:custGeom>
              <a:avLst/>
              <a:gdLst/>
              <a:ahLst/>
              <a:cxnLst/>
              <a:rect l="l" t="t"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0"/>
            <p:cNvSpPr/>
            <p:nvPr/>
          </p:nvSpPr>
          <p:spPr>
            <a:xfrm>
              <a:off x="-2402775" y="2994000"/>
              <a:ext cx="1133400" cy="121740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2351263" y="3014809"/>
              <a:ext cx="1085975" cy="1231500"/>
            </a:xfrm>
            <a:custGeom>
              <a:avLst/>
              <a:gdLst/>
              <a:ahLst/>
              <a:cxnLst/>
              <a:rect l="l" t="t"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0"/>
            <p:cNvSpPr/>
            <p:nvPr/>
          </p:nvSpPr>
          <p:spPr>
            <a:xfrm>
              <a:off x="-1573663" y="3188659"/>
              <a:ext cx="1070600" cy="1322400"/>
            </a:xfrm>
            <a:custGeom>
              <a:avLst/>
              <a:gdLst/>
              <a:ahLst/>
              <a:cxnLst/>
              <a:rect l="l" t="t"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 name="Google Shape;1498;p30"/>
            <p:cNvGrpSpPr/>
            <p:nvPr/>
          </p:nvGrpSpPr>
          <p:grpSpPr>
            <a:xfrm>
              <a:off x="-2218800" y="3088875"/>
              <a:ext cx="1598825" cy="1190475"/>
              <a:chOff x="-2218800" y="3088875"/>
              <a:chExt cx="1598825" cy="1190475"/>
            </a:xfrm>
          </p:grpSpPr>
          <p:sp>
            <p:nvSpPr>
              <p:cNvPr id="1499" name="Google Shape;1499;p30"/>
              <p:cNvSpPr/>
              <p:nvPr/>
            </p:nvSpPr>
            <p:spPr>
              <a:xfrm>
                <a:off x="-2218800" y="3088875"/>
                <a:ext cx="841100" cy="985325"/>
              </a:xfrm>
              <a:custGeom>
                <a:avLst/>
                <a:gdLst/>
                <a:ahLst/>
                <a:cxnLst/>
                <a:rect l="l" t="t"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0"/>
              <p:cNvSpPr/>
              <p:nvPr/>
            </p:nvSpPr>
            <p:spPr>
              <a:xfrm>
                <a:off x="-1461075" y="3283625"/>
                <a:ext cx="841100" cy="995725"/>
              </a:xfrm>
              <a:custGeom>
                <a:avLst/>
                <a:gdLst/>
                <a:ahLst/>
                <a:cxnLst/>
                <a:rect l="l" t="t"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1" name="Google Shape;1501;p30"/>
          <p:cNvSpPr txBox="1">
            <a:spLocks noGrp="1"/>
          </p:cNvSpPr>
          <p:nvPr>
            <p:ph type="title"/>
          </p:nvPr>
        </p:nvSpPr>
        <p:spPr>
          <a:xfrm>
            <a:off x="2115000" y="583850"/>
            <a:ext cx="4914000" cy="405600"/>
          </a:xfrm>
          <a:prstGeom prst="rect">
            <a:avLst/>
          </a:prstGeom>
          <a:effectLst>
            <a:outerShdw dist="28575" dir="1920000" algn="bl" rotWithShape="0">
              <a:schemeClr val="accent1"/>
            </a:outerShdw>
          </a:effectLst>
        </p:spPr>
        <p:txBody>
          <a:bodyPr spcFirstLastPara="1" wrap="square" lIns="91425" tIns="91425" rIns="91425" bIns="91425" anchor="ctr" anchorCtr="0">
            <a:noAutofit/>
          </a:bodyPr>
          <a:lstStyle>
            <a:lvl1pPr lvl="0" algn="ctr" rtl="0">
              <a:spcBef>
                <a:spcPts val="0"/>
              </a:spcBef>
              <a:spcAft>
                <a:spcPts val="0"/>
              </a:spcAft>
              <a:buSzPts val="2500"/>
              <a:buNone/>
              <a:defRPr/>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grpSp>
        <p:nvGrpSpPr>
          <p:cNvPr id="1502" name="Google Shape;1502;p30"/>
          <p:cNvGrpSpPr/>
          <p:nvPr/>
        </p:nvGrpSpPr>
        <p:grpSpPr>
          <a:xfrm rot="1799838" flipH="1">
            <a:off x="8041050" y="-764725"/>
            <a:ext cx="2643213" cy="2133168"/>
            <a:chOff x="-729163" y="3851975"/>
            <a:chExt cx="2464103" cy="1988620"/>
          </a:xfrm>
        </p:grpSpPr>
        <p:sp>
          <p:nvSpPr>
            <p:cNvPr id="1503" name="Google Shape;1503;p30"/>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0"/>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0"/>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0"/>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0"/>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0"/>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0"/>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0"/>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0"/>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0"/>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44174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43"/>
        <p:cNvGrpSpPr/>
        <p:nvPr/>
      </p:nvGrpSpPr>
      <p:grpSpPr>
        <a:xfrm>
          <a:off x="0" y="0"/>
          <a:ext cx="0" cy="0"/>
          <a:chOff x="0" y="0"/>
          <a:chExt cx="0" cy="0"/>
        </a:xfrm>
      </p:grpSpPr>
      <p:pic>
        <p:nvPicPr>
          <p:cNvPr id="1744" name="Google Shape;1744;p35"/>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745" name="Google Shape;1745;p35"/>
          <p:cNvGrpSpPr/>
          <p:nvPr/>
        </p:nvGrpSpPr>
        <p:grpSpPr>
          <a:xfrm rot="963590" flipH="1">
            <a:off x="-261770" y="-757972"/>
            <a:ext cx="2643664" cy="2133532"/>
            <a:chOff x="-729163" y="3851975"/>
            <a:chExt cx="2464103" cy="1988620"/>
          </a:xfrm>
        </p:grpSpPr>
        <p:sp>
          <p:nvSpPr>
            <p:cNvPr id="1746" name="Google Shape;1746;p35"/>
            <p:cNvSpPr/>
            <p:nvPr/>
          </p:nvSpPr>
          <p:spPr>
            <a:xfrm rot="363082">
              <a:off x="-642946" y="3967874"/>
              <a:ext cx="2291669" cy="1756822"/>
            </a:xfrm>
            <a:custGeom>
              <a:avLst/>
              <a:gdLst/>
              <a:ahLst/>
              <a:cxnLst/>
              <a:rect l="l" t="t"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rot="363082">
              <a:off x="792956" y="4622556"/>
              <a:ext cx="778540" cy="1132818"/>
            </a:xfrm>
            <a:custGeom>
              <a:avLst/>
              <a:gdLst/>
              <a:ahLst/>
              <a:cxnLst/>
              <a:rect l="l" t="t"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363082">
              <a:off x="289098" y="4363311"/>
              <a:ext cx="1166244" cy="1323976"/>
            </a:xfrm>
            <a:custGeom>
              <a:avLst/>
              <a:gdLst/>
              <a:ahLst/>
              <a:cxnLst/>
              <a:rect l="l" t="t"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363082">
              <a:off x="1066041" y="4735131"/>
              <a:ext cx="399201" cy="988588"/>
            </a:xfrm>
            <a:custGeom>
              <a:avLst/>
              <a:gdLst/>
              <a:ahLst/>
              <a:cxnLst/>
              <a:rect l="l" t="t" r="r" b="b"/>
              <a:pathLst>
                <a:path w="12743" h="31557" extrusionOk="0">
                  <a:moveTo>
                    <a:pt x="11909" y="1"/>
                  </a:moveTo>
                  <a:lnTo>
                    <a:pt x="0" y="31257"/>
                  </a:lnTo>
                  <a:lnTo>
                    <a:pt x="834" y="31557"/>
                  </a:lnTo>
                  <a:lnTo>
                    <a:pt x="12743" y="334"/>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363082">
              <a:off x="1086646" y="4743259"/>
              <a:ext cx="390836" cy="979190"/>
            </a:xfrm>
            <a:custGeom>
              <a:avLst/>
              <a:gdLst/>
              <a:ahLst/>
              <a:cxnLst/>
              <a:rect l="l" t="t" r="r" b="b"/>
              <a:pathLst>
                <a:path w="12476" h="31257" extrusionOk="0">
                  <a:moveTo>
                    <a:pt x="12042" y="1"/>
                  </a:moveTo>
                  <a:lnTo>
                    <a:pt x="0" y="31090"/>
                  </a:lnTo>
                  <a:lnTo>
                    <a:pt x="434" y="31256"/>
                  </a:lnTo>
                  <a:lnTo>
                    <a:pt x="12476" y="167"/>
                  </a:lnTo>
                  <a:lnTo>
                    <a:pt x="120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363082">
              <a:off x="-564252" y="3933299"/>
              <a:ext cx="778540" cy="1133852"/>
            </a:xfrm>
            <a:custGeom>
              <a:avLst/>
              <a:gdLst/>
              <a:ahLst/>
              <a:cxnLst/>
              <a:rect l="l" t="t"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363082">
              <a:off x="-449612" y="4006479"/>
              <a:ext cx="1166244" cy="1323004"/>
            </a:xfrm>
            <a:custGeom>
              <a:avLst/>
              <a:gdLst/>
              <a:ahLst/>
              <a:cxnLst/>
              <a:rect l="l" t="t"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363082">
              <a:off x="-458078" y="3966041"/>
              <a:ext cx="400266" cy="988588"/>
            </a:xfrm>
            <a:custGeom>
              <a:avLst/>
              <a:gdLst/>
              <a:ahLst/>
              <a:cxnLst/>
              <a:rect l="l" t="t" r="r" b="b"/>
              <a:pathLst>
                <a:path w="12777" h="31557" extrusionOk="0">
                  <a:moveTo>
                    <a:pt x="11909" y="0"/>
                  </a:moveTo>
                  <a:lnTo>
                    <a:pt x="1" y="31223"/>
                  </a:lnTo>
                  <a:lnTo>
                    <a:pt x="868" y="31556"/>
                  </a:lnTo>
                  <a:lnTo>
                    <a:pt x="12777" y="300"/>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363082">
              <a:off x="-486520" y="3948733"/>
              <a:ext cx="386701" cy="983356"/>
            </a:xfrm>
            <a:custGeom>
              <a:avLst/>
              <a:gdLst/>
              <a:ahLst/>
              <a:cxnLst/>
              <a:rect l="l" t="t" r="r" b="b"/>
              <a:pathLst>
                <a:path w="12344" h="31390" extrusionOk="0">
                  <a:moveTo>
                    <a:pt x="11909" y="0"/>
                  </a:moveTo>
                  <a:lnTo>
                    <a:pt x="1" y="31223"/>
                  </a:lnTo>
                  <a:lnTo>
                    <a:pt x="435" y="31389"/>
                  </a:lnTo>
                  <a:lnTo>
                    <a:pt x="12343" y="1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363082">
              <a:off x="-536791" y="3924334"/>
              <a:ext cx="403367" cy="990687"/>
            </a:xfrm>
            <a:custGeom>
              <a:avLst/>
              <a:gdLst/>
              <a:ahLst/>
              <a:cxnLst/>
              <a:rect l="l" t="t" r="r" b="b"/>
              <a:pathLst>
                <a:path w="12876" h="31624" extrusionOk="0">
                  <a:moveTo>
                    <a:pt x="11909" y="0"/>
                  </a:moveTo>
                  <a:lnTo>
                    <a:pt x="0" y="31223"/>
                  </a:lnTo>
                  <a:lnTo>
                    <a:pt x="967" y="31623"/>
                  </a:lnTo>
                  <a:lnTo>
                    <a:pt x="12876" y="367"/>
                  </a:lnTo>
                  <a:lnTo>
                    <a:pt x="119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363082">
              <a:off x="633267" y="4549023"/>
              <a:ext cx="365775" cy="364741"/>
            </a:xfrm>
            <a:custGeom>
              <a:avLst/>
              <a:gdLst/>
              <a:ahLst/>
              <a:cxnLst/>
              <a:rect l="l" t="t" r="r" b="b"/>
              <a:pathLst>
                <a:path w="11676" h="11643" fill="none" extrusionOk="0">
                  <a:moveTo>
                    <a:pt x="3237" y="1"/>
                  </a:moveTo>
                  <a:lnTo>
                    <a:pt x="11676" y="3203"/>
                  </a:lnTo>
                  <a:lnTo>
                    <a:pt x="8440" y="11643"/>
                  </a:lnTo>
                  <a:lnTo>
                    <a:pt x="1" y="8407"/>
                  </a:ln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363082">
              <a:off x="-56388" y="4232909"/>
              <a:ext cx="499541" cy="423260"/>
            </a:xfrm>
            <a:custGeom>
              <a:avLst/>
              <a:gdLst/>
              <a:ahLst/>
              <a:cxnLst/>
              <a:rect l="l" t="t"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363082">
              <a:off x="940056" y="4735937"/>
              <a:ext cx="406531" cy="311454"/>
            </a:xfrm>
            <a:custGeom>
              <a:avLst/>
              <a:gdLst/>
              <a:ahLst/>
              <a:cxnLst/>
              <a:rect l="l" t="t"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363082">
              <a:off x="407066" y="4979342"/>
              <a:ext cx="760778" cy="501609"/>
            </a:xfrm>
            <a:custGeom>
              <a:avLst/>
              <a:gdLst/>
              <a:ahLst/>
              <a:cxnLst/>
              <a:rect l="l" t="t"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0" name="Google Shape;1760;p35"/>
          <p:cNvGrpSpPr/>
          <p:nvPr/>
        </p:nvGrpSpPr>
        <p:grpSpPr>
          <a:xfrm rot="3429524">
            <a:off x="-297982" y="582342"/>
            <a:ext cx="1827779" cy="1923904"/>
            <a:chOff x="1526600" y="450800"/>
            <a:chExt cx="4540675" cy="4779475"/>
          </a:xfrm>
        </p:grpSpPr>
        <p:sp>
          <p:nvSpPr>
            <p:cNvPr id="1761" name="Google Shape;1761;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9827298" flipH="1">
            <a:off x="-207463" y="3361067"/>
            <a:ext cx="2535050" cy="2494263"/>
            <a:chOff x="7235149" y="-718650"/>
            <a:chExt cx="3031064" cy="2982297"/>
          </a:xfrm>
        </p:grpSpPr>
        <p:grpSp>
          <p:nvGrpSpPr>
            <p:cNvPr id="1770" name="Google Shape;1770;p35"/>
            <p:cNvGrpSpPr/>
            <p:nvPr/>
          </p:nvGrpSpPr>
          <p:grpSpPr>
            <a:xfrm rot="-4962260" flipH="1">
              <a:off x="7958573" y="-653239"/>
              <a:ext cx="596905" cy="1865484"/>
              <a:chOff x="-1858600" y="2385325"/>
              <a:chExt cx="523125" cy="1635025"/>
            </a:xfrm>
          </p:grpSpPr>
          <p:sp>
            <p:nvSpPr>
              <p:cNvPr id="1771" name="Google Shape;1771;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35"/>
            <p:cNvGrpSpPr/>
            <p:nvPr/>
          </p:nvGrpSpPr>
          <p:grpSpPr>
            <a:xfrm rot="-4962260" flipH="1">
              <a:off x="7743302" y="-357136"/>
              <a:ext cx="1178407" cy="2061785"/>
              <a:chOff x="-1779100" y="2408800"/>
              <a:chExt cx="1032750" cy="1807075"/>
            </a:xfrm>
          </p:grpSpPr>
          <p:sp>
            <p:nvSpPr>
              <p:cNvPr id="1776" name="Google Shape;1776;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35"/>
            <p:cNvGrpSpPr/>
            <p:nvPr/>
          </p:nvGrpSpPr>
          <p:grpSpPr>
            <a:xfrm rot="-3828478" flipH="1">
              <a:off x="7664496" y="-324322"/>
              <a:ext cx="2244432" cy="2193641"/>
              <a:chOff x="-623774" y="407959"/>
              <a:chExt cx="2317309" cy="2264556"/>
            </a:xfrm>
          </p:grpSpPr>
          <p:grpSp>
            <p:nvGrpSpPr>
              <p:cNvPr id="1781" name="Google Shape;1781;p35"/>
              <p:cNvGrpSpPr/>
              <p:nvPr/>
            </p:nvGrpSpPr>
            <p:grpSpPr>
              <a:xfrm rot="1413719">
                <a:off x="-360763" y="695549"/>
                <a:ext cx="1791287" cy="1689375"/>
                <a:chOff x="-2055400" y="3174000"/>
                <a:chExt cx="1520600" cy="1434200"/>
              </a:xfrm>
            </p:grpSpPr>
            <p:sp>
              <p:nvSpPr>
                <p:cNvPr id="1782" name="Google Shape;1782;p35"/>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5" name="Google Shape;1785;p35"/>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6" name="Google Shape;1786;p35"/>
          <p:cNvGrpSpPr/>
          <p:nvPr/>
        </p:nvGrpSpPr>
        <p:grpSpPr>
          <a:xfrm rot="10424794">
            <a:off x="7872109" y="-480315"/>
            <a:ext cx="2101989" cy="1676391"/>
            <a:chOff x="-874852" y="3661982"/>
            <a:chExt cx="2044303" cy="1580085"/>
          </a:xfrm>
        </p:grpSpPr>
        <p:grpSp>
          <p:nvGrpSpPr>
            <p:cNvPr id="1787" name="Google Shape;1787;p35"/>
            <p:cNvGrpSpPr/>
            <p:nvPr/>
          </p:nvGrpSpPr>
          <p:grpSpPr>
            <a:xfrm rot="5249857" flipH="1">
              <a:off x="48808" y="4095917"/>
              <a:ext cx="537972" cy="1681428"/>
              <a:chOff x="-1858600" y="2385325"/>
              <a:chExt cx="523125" cy="1635025"/>
            </a:xfrm>
          </p:grpSpPr>
          <p:sp>
            <p:nvSpPr>
              <p:cNvPr id="1788" name="Google Shape;178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35"/>
            <p:cNvGrpSpPr/>
            <p:nvPr/>
          </p:nvGrpSpPr>
          <p:grpSpPr>
            <a:xfrm rot="5249857" flipH="1">
              <a:off x="-340747" y="3668895"/>
              <a:ext cx="1062060" cy="1858361"/>
              <a:chOff x="-1779100" y="2408800"/>
              <a:chExt cx="1032750" cy="1807075"/>
            </a:xfrm>
          </p:grpSpPr>
          <p:sp>
            <p:nvSpPr>
              <p:cNvPr id="1793" name="Google Shape;1793;p35"/>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35"/>
            <p:cNvGrpSpPr/>
            <p:nvPr/>
          </p:nvGrpSpPr>
          <p:grpSpPr>
            <a:xfrm rot="2700000" flipH="1">
              <a:off x="-365668" y="3606652"/>
              <a:ext cx="531184" cy="1660213"/>
              <a:chOff x="-1858600" y="2385325"/>
              <a:chExt cx="523125" cy="1635025"/>
            </a:xfrm>
          </p:grpSpPr>
          <p:sp>
            <p:nvSpPr>
              <p:cNvPr id="1798" name="Google Shape;1798;p35"/>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2" name="Google Shape;1802;p35"/>
          <p:cNvGrpSpPr/>
          <p:nvPr/>
        </p:nvGrpSpPr>
        <p:grpSpPr>
          <a:xfrm rot="5170076">
            <a:off x="7747652" y="3954174"/>
            <a:ext cx="1827621" cy="1923738"/>
            <a:chOff x="1526600" y="450800"/>
            <a:chExt cx="4540675" cy="4779475"/>
          </a:xfrm>
        </p:grpSpPr>
        <p:sp>
          <p:nvSpPr>
            <p:cNvPr id="1803" name="Google Shape;1803;p35"/>
            <p:cNvSpPr/>
            <p:nvPr/>
          </p:nvSpPr>
          <p:spPr>
            <a:xfrm>
              <a:off x="1610100" y="473575"/>
              <a:ext cx="4457175" cy="4689450"/>
            </a:xfrm>
            <a:custGeom>
              <a:avLst/>
              <a:gdLst/>
              <a:ahLst/>
              <a:cxnLst/>
              <a:rect l="l" t="t"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1616625" y="450800"/>
              <a:ext cx="4391950" cy="4645025"/>
            </a:xfrm>
            <a:custGeom>
              <a:avLst/>
              <a:gdLst/>
              <a:ahLst/>
              <a:cxnLst/>
              <a:rect l="l" t="t"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931325" y="462525"/>
              <a:ext cx="2064200" cy="3145900"/>
            </a:xfrm>
            <a:custGeom>
              <a:avLst/>
              <a:gdLst/>
              <a:ahLst/>
              <a:cxnLst/>
              <a:rect l="l" t="t" r="r" b="b"/>
              <a:pathLst>
                <a:path w="82568" h="125836" fill="none" extrusionOk="0">
                  <a:moveTo>
                    <a:pt x="0" y="1"/>
                  </a:moveTo>
                  <a:lnTo>
                    <a:pt x="82567"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98700" y="482100"/>
              <a:ext cx="2065500" cy="3145900"/>
            </a:xfrm>
            <a:custGeom>
              <a:avLst/>
              <a:gdLst/>
              <a:ahLst/>
              <a:cxnLst/>
              <a:rect l="l" t="t" r="r" b="b"/>
              <a:pathLst>
                <a:path w="82620" h="125836" fill="none" extrusionOk="0">
                  <a:moveTo>
                    <a:pt x="1" y="1"/>
                  </a:moveTo>
                  <a:lnTo>
                    <a:pt x="82620" y="125835"/>
                  </a:lnTo>
                </a:path>
              </a:pathLst>
            </a:custGeom>
            <a:noFill/>
            <a:ln w="11750" cap="flat" cmpd="sng">
              <a:solidFill>
                <a:schemeClr val="dk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42125" y="4138150"/>
              <a:ext cx="842925" cy="1092125"/>
            </a:xfrm>
            <a:custGeom>
              <a:avLst/>
              <a:gdLst/>
              <a:ahLst/>
              <a:cxnLst/>
              <a:rect l="l" t="t"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1526600" y="464775"/>
              <a:ext cx="4343675" cy="4627200"/>
            </a:xfrm>
            <a:custGeom>
              <a:avLst/>
              <a:gdLst/>
              <a:ahLst/>
              <a:cxnLst/>
              <a:rect l="l" t="t"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1636200" y="1843000"/>
              <a:ext cx="2130750" cy="3199400"/>
            </a:xfrm>
            <a:custGeom>
              <a:avLst/>
              <a:gdLst/>
              <a:ahLst/>
              <a:cxnLst/>
              <a:rect l="l" t="t" r="r" b="b"/>
              <a:pathLst>
                <a:path w="85230" h="127976" extrusionOk="0">
                  <a:moveTo>
                    <a:pt x="2506" y="1"/>
                  </a:moveTo>
                  <a:lnTo>
                    <a:pt x="0" y="1619"/>
                  </a:lnTo>
                  <a:lnTo>
                    <a:pt x="82724" y="127975"/>
                  </a:lnTo>
                  <a:lnTo>
                    <a:pt x="85229" y="126357"/>
                  </a:lnTo>
                  <a:lnTo>
                    <a:pt x="25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2647400" y="1567700"/>
              <a:ext cx="2116400" cy="2399550"/>
            </a:xfrm>
            <a:custGeom>
              <a:avLst/>
              <a:gdLst/>
              <a:ahLst/>
              <a:cxnLst/>
              <a:rect l="l" t="t"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lt1"/>
            </a:solidFill>
            <a:ln w="14350" cap="flat" cmpd="sng">
              <a:solidFill>
                <a:schemeClr val="lt1"/>
              </a:solidFill>
              <a:prstDash val="solid"/>
              <a:miter lim="5219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0081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11"/>
        <p:cNvGrpSpPr/>
        <p:nvPr/>
      </p:nvGrpSpPr>
      <p:grpSpPr>
        <a:xfrm>
          <a:off x="0" y="0"/>
          <a:ext cx="0" cy="0"/>
          <a:chOff x="0" y="0"/>
          <a:chExt cx="0" cy="0"/>
        </a:xfrm>
      </p:grpSpPr>
      <p:pic>
        <p:nvPicPr>
          <p:cNvPr id="1812" name="Google Shape;1812;p36"/>
          <p:cNvPicPr preferRelativeResize="0"/>
          <p:nvPr/>
        </p:nvPicPr>
        <p:blipFill>
          <a:blip r:embed="rId2">
            <a:alphaModFix/>
          </a:blip>
          <a:stretch>
            <a:fillRect/>
          </a:stretch>
        </p:blipFill>
        <p:spPr>
          <a:xfrm>
            <a:off x="-56600" y="-27325"/>
            <a:ext cx="9257201" cy="5253999"/>
          </a:xfrm>
          <a:prstGeom prst="rect">
            <a:avLst/>
          </a:prstGeom>
          <a:noFill/>
          <a:ln>
            <a:noFill/>
          </a:ln>
        </p:spPr>
      </p:pic>
      <p:grpSp>
        <p:nvGrpSpPr>
          <p:cNvPr id="1813" name="Google Shape;1813;p36"/>
          <p:cNvGrpSpPr/>
          <p:nvPr/>
        </p:nvGrpSpPr>
        <p:grpSpPr>
          <a:xfrm rot="-1529531" flipH="1">
            <a:off x="-954979" y="-634053"/>
            <a:ext cx="2743809" cy="2699664"/>
            <a:chOff x="7235149" y="-718650"/>
            <a:chExt cx="3031064" cy="2982297"/>
          </a:xfrm>
        </p:grpSpPr>
        <p:grpSp>
          <p:nvGrpSpPr>
            <p:cNvPr id="1814" name="Google Shape;1814;p36"/>
            <p:cNvGrpSpPr/>
            <p:nvPr/>
          </p:nvGrpSpPr>
          <p:grpSpPr>
            <a:xfrm rot="-4962260" flipH="1">
              <a:off x="7958573" y="-653239"/>
              <a:ext cx="596905" cy="1865484"/>
              <a:chOff x="-1858600" y="2385325"/>
              <a:chExt cx="523125" cy="1635025"/>
            </a:xfrm>
          </p:grpSpPr>
          <p:sp>
            <p:nvSpPr>
              <p:cNvPr id="1815" name="Google Shape;1815;p36"/>
              <p:cNvSpPr/>
              <p:nvPr/>
            </p:nvSpPr>
            <p:spPr>
              <a:xfrm>
                <a:off x="-1804750" y="2385325"/>
                <a:ext cx="469275" cy="1635025"/>
              </a:xfrm>
              <a:custGeom>
                <a:avLst/>
                <a:gdLst/>
                <a:ahLst/>
                <a:cxnLst/>
                <a:rect l="l" t="t"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lnTo>
                      <a:pt x="6079" y="65382"/>
                    </a:ln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6"/>
              <p:cNvSpPr/>
              <p:nvPr/>
            </p:nvSpPr>
            <p:spPr>
              <a:xfrm>
                <a:off x="-1858600" y="2385425"/>
                <a:ext cx="469275" cy="163492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6"/>
              <p:cNvSpPr/>
              <p:nvPr/>
            </p:nvSpPr>
            <p:spPr>
              <a:xfrm>
                <a:off x="-1766300" y="2414375"/>
                <a:ext cx="329125" cy="283550"/>
              </a:xfrm>
              <a:custGeom>
                <a:avLst/>
                <a:gdLst/>
                <a:ahLst/>
                <a:cxnLst/>
                <a:rect l="l" t="t"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09250" y="2563500"/>
                <a:ext cx="247275" cy="1438900"/>
              </a:xfrm>
              <a:custGeom>
                <a:avLst/>
                <a:gdLst/>
                <a:ahLst/>
                <a:cxnLst/>
                <a:rect l="l" t="t"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6"/>
            <p:cNvGrpSpPr/>
            <p:nvPr/>
          </p:nvGrpSpPr>
          <p:grpSpPr>
            <a:xfrm rot="-4962260" flipH="1">
              <a:off x="7743302" y="-357136"/>
              <a:ext cx="1178407" cy="2061785"/>
              <a:chOff x="-1779100" y="2408800"/>
              <a:chExt cx="1032750" cy="1807075"/>
            </a:xfrm>
          </p:grpSpPr>
          <p:sp>
            <p:nvSpPr>
              <p:cNvPr id="1820" name="Google Shape;1820;p36"/>
              <p:cNvSpPr/>
              <p:nvPr/>
            </p:nvSpPr>
            <p:spPr>
              <a:xfrm>
                <a:off x="-1779100" y="2498825"/>
                <a:ext cx="1032750" cy="1717050"/>
              </a:xfrm>
              <a:custGeom>
                <a:avLst/>
                <a:gdLst/>
                <a:ahLst/>
                <a:cxnLst/>
                <a:rect l="l" t="t"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6"/>
              <p:cNvSpPr/>
              <p:nvPr/>
            </p:nvSpPr>
            <p:spPr>
              <a:xfrm>
                <a:off x="-1776550" y="2408800"/>
                <a:ext cx="973150" cy="1753225"/>
              </a:xfrm>
              <a:custGeom>
                <a:avLst/>
                <a:gdLst/>
                <a:ahLst/>
                <a:cxnLst/>
                <a:rect l="l" t="t"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6"/>
              <p:cNvSpPr/>
              <p:nvPr/>
            </p:nvSpPr>
            <p:spPr>
              <a:xfrm>
                <a:off x="-1311125" y="2430900"/>
                <a:ext cx="402150" cy="319125"/>
              </a:xfrm>
              <a:custGeom>
                <a:avLst/>
                <a:gdLst/>
                <a:ahLst/>
                <a:cxnLst/>
                <a:rect l="l" t="t"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6"/>
              <p:cNvSpPr/>
              <p:nvPr/>
            </p:nvSpPr>
            <p:spPr>
              <a:xfrm>
                <a:off x="-1775275" y="2546100"/>
                <a:ext cx="795475" cy="1591550"/>
              </a:xfrm>
              <a:custGeom>
                <a:avLst/>
                <a:gdLst/>
                <a:ahLst/>
                <a:cxnLst/>
                <a:rect l="l" t="t"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36"/>
            <p:cNvGrpSpPr/>
            <p:nvPr/>
          </p:nvGrpSpPr>
          <p:grpSpPr>
            <a:xfrm rot="-3828478" flipH="1">
              <a:off x="7664496" y="-324322"/>
              <a:ext cx="2244432" cy="2193641"/>
              <a:chOff x="-623774" y="407959"/>
              <a:chExt cx="2317309" cy="2264556"/>
            </a:xfrm>
          </p:grpSpPr>
          <p:grpSp>
            <p:nvGrpSpPr>
              <p:cNvPr id="1825" name="Google Shape;1825;p36"/>
              <p:cNvGrpSpPr/>
              <p:nvPr/>
            </p:nvGrpSpPr>
            <p:grpSpPr>
              <a:xfrm rot="1413719">
                <a:off x="-360763" y="695549"/>
                <a:ext cx="1791287" cy="1689375"/>
                <a:chOff x="-2055400" y="3174000"/>
                <a:chExt cx="1520600" cy="1434200"/>
              </a:xfrm>
            </p:grpSpPr>
            <p:sp>
              <p:nvSpPr>
                <p:cNvPr id="1826" name="Google Shape;1826;p36"/>
                <p:cNvSpPr/>
                <p:nvPr/>
              </p:nvSpPr>
              <p:spPr>
                <a:xfrm>
                  <a:off x="-2007975" y="3215025"/>
                  <a:ext cx="1473175" cy="1393175"/>
                </a:xfrm>
                <a:custGeom>
                  <a:avLst/>
                  <a:gdLst/>
                  <a:ahLst/>
                  <a:cxnLst/>
                  <a:rect l="l" t="t"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lnTo>
                        <a:pt x="9" y="55718"/>
                      </a:ln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6"/>
                <p:cNvSpPr/>
                <p:nvPr/>
              </p:nvSpPr>
              <p:spPr>
                <a:xfrm>
                  <a:off x="-2055400" y="3174000"/>
                  <a:ext cx="1472525" cy="1393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6"/>
                <p:cNvSpPr/>
                <p:nvPr/>
              </p:nvSpPr>
              <p:spPr>
                <a:xfrm>
                  <a:off x="-1083325" y="3219875"/>
                  <a:ext cx="461350" cy="203475"/>
                </a:xfrm>
                <a:custGeom>
                  <a:avLst/>
                  <a:gdLst/>
                  <a:ahLst/>
                  <a:cxnLst/>
                  <a:rect l="l" t="t"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9" name="Google Shape;1829;p36"/>
              <p:cNvSpPr/>
              <p:nvPr/>
            </p:nvSpPr>
            <p:spPr>
              <a:xfrm rot="1413719">
                <a:off x="-379186" y="861403"/>
                <a:ext cx="1464476" cy="1377667"/>
              </a:xfrm>
              <a:custGeom>
                <a:avLst/>
                <a:gdLst/>
                <a:ahLst/>
                <a:cxnLst/>
                <a:rect l="l" t="t"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30" name="Google Shape;1830;p36"/>
          <p:cNvGrpSpPr/>
          <p:nvPr/>
        </p:nvGrpSpPr>
        <p:grpSpPr>
          <a:xfrm rot="6549583">
            <a:off x="8069153" y="-193177"/>
            <a:ext cx="1855790" cy="1819886"/>
            <a:chOff x="7928300" y="-514224"/>
            <a:chExt cx="1855805" cy="1819900"/>
          </a:xfrm>
        </p:grpSpPr>
        <p:sp>
          <p:nvSpPr>
            <p:cNvPr id="1831" name="Google Shape;1831;p36"/>
            <p:cNvSpPr/>
            <p:nvPr/>
          </p:nvSpPr>
          <p:spPr>
            <a:xfrm>
              <a:off x="7928300" y="-454883"/>
              <a:ext cx="1760560" cy="1748943"/>
            </a:xfrm>
            <a:custGeom>
              <a:avLst/>
              <a:gdLst/>
              <a:ahLst/>
              <a:cxnLst/>
              <a:rect l="l" t="t" r="r" b="b"/>
              <a:pathLst>
                <a:path w="63046" h="62630" extrusionOk="0">
                  <a:moveTo>
                    <a:pt x="36994" y="0"/>
                  </a:moveTo>
                  <a:lnTo>
                    <a:pt x="1035" y="26386"/>
                  </a:lnTo>
                  <a:cubicBezTo>
                    <a:pt x="168" y="27019"/>
                    <a:pt x="1" y="28220"/>
                    <a:pt x="635" y="29088"/>
                  </a:cubicBezTo>
                  <a:lnTo>
                    <a:pt x="24952" y="62245"/>
                  </a:lnTo>
                  <a:cubicBezTo>
                    <a:pt x="25130" y="62501"/>
                    <a:pt x="25412" y="62629"/>
                    <a:pt x="25702" y="62629"/>
                  </a:cubicBezTo>
                  <a:cubicBezTo>
                    <a:pt x="25904" y="62629"/>
                    <a:pt x="26109" y="62568"/>
                    <a:pt x="26286" y="62445"/>
                  </a:cubicBezTo>
                  <a:lnTo>
                    <a:pt x="63046" y="35492"/>
                  </a:lnTo>
                  <a:lnTo>
                    <a:pt x="3699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6"/>
            <p:cNvSpPr/>
            <p:nvPr/>
          </p:nvSpPr>
          <p:spPr>
            <a:xfrm>
              <a:off x="7969294" y="272619"/>
              <a:ext cx="748027" cy="970813"/>
            </a:xfrm>
            <a:custGeom>
              <a:avLst/>
              <a:gdLst/>
              <a:ahLst/>
              <a:cxnLst/>
              <a:rect l="l" t="t" r="r" b="b"/>
              <a:pathLst>
                <a:path w="26787" h="34765" extrusionOk="0">
                  <a:moveTo>
                    <a:pt x="2469" y="0"/>
                  </a:moveTo>
                  <a:lnTo>
                    <a:pt x="568" y="1401"/>
                  </a:lnTo>
                  <a:cubicBezTo>
                    <a:pt x="101" y="1768"/>
                    <a:pt x="1" y="2435"/>
                    <a:pt x="368" y="2902"/>
                  </a:cubicBezTo>
                  <a:lnTo>
                    <a:pt x="23417" y="34358"/>
                  </a:lnTo>
                  <a:cubicBezTo>
                    <a:pt x="23622" y="34624"/>
                    <a:pt x="23939" y="34764"/>
                    <a:pt x="24253" y="34764"/>
                  </a:cubicBezTo>
                  <a:cubicBezTo>
                    <a:pt x="24452" y="34764"/>
                    <a:pt x="24650" y="34708"/>
                    <a:pt x="24818" y="34592"/>
                  </a:cubicBezTo>
                  <a:lnTo>
                    <a:pt x="26786" y="33124"/>
                  </a:lnTo>
                  <a:lnTo>
                    <a:pt x="24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6"/>
            <p:cNvSpPr/>
            <p:nvPr/>
          </p:nvSpPr>
          <p:spPr>
            <a:xfrm>
              <a:off x="7974879" y="316378"/>
              <a:ext cx="683744" cy="926887"/>
            </a:xfrm>
            <a:custGeom>
              <a:avLst/>
              <a:gdLst/>
              <a:ahLst/>
              <a:cxnLst/>
              <a:rect l="l" t="t" r="r" b="b"/>
              <a:pathLst>
                <a:path w="24485" h="33192" extrusionOk="0">
                  <a:moveTo>
                    <a:pt x="201" y="1"/>
                  </a:moveTo>
                  <a:cubicBezTo>
                    <a:pt x="134" y="101"/>
                    <a:pt x="68" y="201"/>
                    <a:pt x="1" y="334"/>
                  </a:cubicBezTo>
                  <a:lnTo>
                    <a:pt x="24118" y="33191"/>
                  </a:lnTo>
                  <a:cubicBezTo>
                    <a:pt x="24251" y="33191"/>
                    <a:pt x="24385" y="33158"/>
                    <a:pt x="24485" y="33091"/>
                  </a:cubicBezTo>
                  <a:lnTo>
                    <a:pt x="2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6"/>
            <p:cNvSpPr/>
            <p:nvPr/>
          </p:nvSpPr>
          <p:spPr>
            <a:xfrm>
              <a:off x="8024251" y="-514224"/>
              <a:ext cx="1757767" cy="1745368"/>
            </a:xfrm>
            <a:custGeom>
              <a:avLst/>
              <a:gdLst/>
              <a:ahLst/>
              <a:cxnLst/>
              <a:rect l="l" t="t" r="r" b="b"/>
              <a:pathLst>
                <a:path w="62946" h="62502" extrusionOk="0">
                  <a:moveTo>
                    <a:pt x="36883" y="0"/>
                  </a:moveTo>
                  <a:cubicBezTo>
                    <a:pt x="36619" y="0"/>
                    <a:pt x="36354" y="83"/>
                    <a:pt x="36127" y="257"/>
                  </a:cubicBezTo>
                  <a:lnTo>
                    <a:pt x="735" y="26209"/>
                  </a:lnTo>
                  <a:cubicBezTo>
                    <a:pt x="134" y="26643"/>
                    <a:pt x="1" y="27477"/>
                    <a:pt x="434" y="28077"/>
                  </a:cubicBezTo>
                  <a:lnTo>
                    <a:pt x="25686" y="62502"/>
                  </a:lnTo>
                  <a:lnTo>
                    <a:pt x="62412" y="35549"/>
                  </a:lnTo>
                  <a:cubicBezTo>
                    <a:pt x="62846" y="35215"/>
                    <a:pt x="62946" y="34615"/>
                    <a:pt x="62612" y="34215"/>
                  </a:cubicBezTo>
                  <a:lnTo>
                    <a:pt x="37928" y="524"/>
                  </a:lnTo>
                  <a:cubicBezTo>
                    <a:pt x="37668" y="184"/>
                    <a:pt x="37277" y="0"/>
                    <a:pt x="368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6"/>
            <p:cNvSpPr/>
            <p:nvPr/>
          </p:nvSpPr>
          <p:spPr>
            <a:xfrm>
              <a:off x="8538436" y="77926"/>
              <a:ext cx="581287" cy="715411"/>
            </a:xfrm>
            <a:custGeom>
              <a:avLst/>
              <a:gdLst/>
              <a:ahLst/>
              <a:cxnLst/>
              <a:rect l="l" t="t" r="r" b="b"/>
              <a:pathLst>
                <a:path w="20816" h="25619" fill="none" extrusionOk="0">
                  <a:moveTo>
                    <a:pt x="18047" y="25619"/>
                  </a:moveTo>
                  <a:lnTo>
                    <a:pt x="1" y="1034"/>
                  </a:lnTo>
                  <a:moveTo>
                    <a:pt x="19448" y="24618"/>
                  </a:moveTo>
                  <a:lnTo>
                    <a:pt x="1369" y="0"/>
                  </a:lnTo>
                  <a:moveTo>
                    <a:pt x="20816" y="23584"/>
                  </a:moveTo>
                  <a:lnTo>
                    <a:pt x="4471" y="1301"/>
                  </a:lnTo>
                </a:path>
              </a:pathLst>
            </a:custGeom>
            <a:solidFill>
              <a:schemeClr val="accent4"/>
            </a:solidFill>
            <a:ln w="190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6"/>
            <p:cNvSpPr/>
            <p:nvPr/>
          </p:nvSpPr>
          <p:spPr>
            <a:xfrm>
              <a:off x="8014952" y="272619"/>
              <a:ext cx="702370" cy="942692"/>
            </a:xfrm>
            <a:custGeom>
              <a:avLst/>
              <a:gdLst/>
              <a:ahLst/>
              <a:cxnLst/>
              <a:rect l="l" t="t" r="r" b="b"/>
              <a:pathLst>
                <a:path w="25152" h="33758" extrusionOk="0">
                  <a:moveTo>
                    <a:pt x="834" y="0"/>
                  </a:moveTo>
                  <a:lnTo>
                    <a:pt x="0" y="634"/>
                  </a:lnTo>
                  <a:lnTo>
                    <a:pt x="24318" y="33758"/>
                  </a:lnTo>
                  <a:lnTo>
                    <a:pt x="25151" y="33124"/>
                  </a:lnTo>
                  <a:lnTo>
                    <a:pt x="8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6"/>
            <p:cNvSpPr/>
            <p:nvPr/>
          </p:nvSpPr>
          <p:spPr>
            <a:xfrm>
              <a:off x="8435979" y="1124918"/>
              <a:ext cx="204020" cy="180759"/>
            </a:xfrm>
            <a:custGeom>
              <a:avLst/>
              <a:gdLst/>
              <a:ahLst/>
              <a:cxnLst/>
              <a:rect l="l" t="t" r="r" b="b"/>
              <a:pathLst>
                <a:path w="7306" h="6473" extrusionOk="0">
                  <a:moveTo>
                    <a:pt x="5571" y="1"/>
                  </a:moveTo>
                  <a:lnTo>
                    <a:pt x="1" y="4104"/>
                  </a:lnTo>
                  <a:lnTo>
                    <a:pt x="1535" y="4804"/>
                  </a:lnTo>
                  <a:lnTo>
                    <a:pt x="1769" y="6472"/>
                  </a:lnTo>
                  <a:lnTo>
                    <a:pt x="7306" y="2403"/>
                  </a:lnTo>
                  <a:lnTo>
                    <a:pt x="55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6"/>
            <p:cNvSpPr/>
            <p:nvPr/>
          </p:nvSpPr>
          <p:spPr>
            <a:xfrm>
              <a:off x="7991662" y="298701"/>
              <a:ext cx="691200" cy="933393"/>
            </a:xfrm>
            <a:custGeom>
              <a:avLst/>
              <a:gdLst/>
              <a:ahLst/>
              <a:cxnLst/>
              <a:rect l="l" t="t" r="r" b="b"/>
              <a:pathLst>
                <a:path w="24752" h="33425" extrusionOk="0">
                  <a:moveTo>
                    <a:pt x="434" y="0"/>
                  </a:moveTo>
                  <a:lnTo>
                    <a:pt x="0" y="300"/>
                  </a:lnTo>
                  <a:lnTo>
                    <a:pt x="24318" y="33424"/>
                  </a:lnTo>
                  <a:lnTo>
                    <a:pt x="24751" y="33090"/>
                  </a:lnTo>
                  <a:lnTo>
                    <a:pt x="4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6"/>
            <p:cNvSpPr/>
            <p:nvPr/>
          </p:nvSpPr>
          <p:spPr>
            <a:xfrm>
              <a:off x="8681179" y="383867"/>
              <a:ext cx="1102926" cy="853276"/>
            </a:xfrm>
            <a:custGeom>
              <a:avLst/>
              <a:gdLst/>
              <a:ahLst/>
              <a:cxnLst/>
              <a:rect l="l" t="t" r="r" b="b"/>
              <a:pathLst>
                <a:path w="39496" h="30556" extrusionOk="0">
                  <a:moveTo>
                    <a:pt x="37528" y="0"/>
                  </a:moveTo>
                  <a:lnTo>
                    <a:pt x="1" y="27520"/>
                  </a:lnTo>
                  <a:lnTo>
                    <a:pt x="2236" y="30556"/>
                  </a:lnTo>
                  <a:lnTo>
                    <a:pt x="38962" y="3603"/>
                  </a:lnTo>
                  <a:cubicBezTo>
                    <a:pt x="39396" y="3269"/>
                    <a:pt x="39496" y="2669"/>
                    <a:pt x="39162" y="2235"/>
                  </a:cubicBezTo>
                  <a:lnTo>
                    <a:pt x="375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6"/>
          <p:cNvGrpSpPr/>
          <p:nvPr/>
        </p:nvGrpSpPr>
        <p:grpSpPr>
          <a:xfrm rot="495391">
            <a:off x="8039094" y="971709"/>
            <a:ext cx="1916587" cy="2062600"/>
            <a:chOff x="-700138" y="3808702"/>
            <a:chExt cx="1916655" cy="2062674"/>
          </a:xfrm>
        </p:grpSpPr>
        <p:sp>
          <p:nvSpPr>
            <p:cNvPr id="1841" name="Google Shape;1841;p36"/>
            <p:cNvSpPr/>
            <p:nvPr/>
          </p:nvSpPr>
          <p:spPr>
            <a:xfrm rot="-1128775">
              <a:off x="-425908" y="4068745"/>
              <a:ext cx="1419635" cy="1616920"/>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6"/>
            <p:cNvSpPr/>
            <p:nvPr/>
          </p:nvSpPr>
          <p:spPr>
            <a:xfrm rot="-1128775">
              <a:off x="-474625" y="3993204"/>
              <a:ext cx="1414805" cy="1633006"/>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6"/>
            <p:cNvSpPr/>
            <p:nvPr/>
          </p:nvSpPr>
          <p:spPr>
            <a:xfrm rot="-1128775">
              <a:off x="411142" y="5063464"/>
              <a:ext cx="300449" cy="167182"/>
            </a:xfrm>
            <a:custGeom>
              <a:avLst/>
              <a:gdLst/>
              <a:ahLst/>
              <a:cxnLst/>
              <a:rect l="l" t="t"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6"/>
            <p:cNvSpPr/>
            <p:nvPr/>
          </p:nvSpPr>
          <p:spPr>
            <a:xfrm rot="-1128775">
              <a:off x="206184" y="5200882"/>
              <a:ext cx="918160" cy="352049"/>
            </a:xfrm>
            <a:custGeom>
              <a:avLst/>
              <a:gdLst/>
              <a:ahLst/>
              <a:cxnLst/>
              <a:rect l="l" t="t"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6"/>
            <p:cNvSpPr/>
            <p:nvPr/>
          </p:nvSpPr>
          <p:spPr>
            <a:xfrm rot="-1128775">
              <a:off x="-404925" y="4413984"/>
              <a:ext cx="539022" cy="1345775"/>
            </a:xfrm>
            <a:custGeom>
              <a:avLst/>
              <a:gdLst/>
              <a:ahLst/>
              <a:cxnLst/>
              <a:rect l="l" t="t"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6"/>
            <p:cNvSpPr/>
            <p:nvPr/>
          </p:nvSpPr>
          <p:spPr>
            <a:xfrm rot="-1128775">
              <a:off x="-276077" y="4234377"/>
              <a:ext cx="661395" cy="495483"/>
            </a:xfrm>
            <a:custGeom>
              <a:avLst/>
              <a:gdLst/>
              <a:ahLst/>
              <a:cxnLst/>
              <a:rect l="l" t="t"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6"/>
            <p:cNvSpPr/>
            <p:nvPr/>
          </p:nvSpPr>
          <p:spPr>
            <a:xfrm rot="-1128775">
              <a:off x="201603" y="5203043"/>
              <a:ext cx="909699" cy="322237"/>
            </a:xfrm>
            <a:custGeom>
              <a:avLst/>
              <a:gdLst/>
              <a:ahLst/>
              <a:cxnLst/>
              <a:rect l="l" t="t" r="r" b="b"/>
              <a:pathLst>
                <a:path w="25052" h="8874" extrusionOk="0">
                  <a:moveTo>
                    <a:pt x="24884" y="1"/>
                  </a:moveTo>
                  <a:lnTo>
                    <a:pt x="0" y="8340"/>
                  </a:lnTo>
                  <a:lnTo>
                    <a:pt x="200" y="8874"/>
                  </a:lnTo>
                  <a:lnTo>
                    <a:pt x="25051" y="568"/>
                  </a:lnTo>
                  <a:lnTo>
                    <a:pt x="248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6"/>
            <p:cNvSpPr/>
            <p:nvPr/>
          </p:nvSpPr>
          <p:spPr>
            <a:xfrm rot="-1128775">
              <a:off x="222822" y="5233880"/>
              <a:ext cx="902437" cy="311343"/>
            </a:xfrm>
            <a:custGeom>
              <a:avLst/>
              <a:gdLst/>
              <a:ahLst/>
              <a:cxnLst/>
              <a:rect l="l" t="t"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6"/>
            <p:cNvSpPr/>
            <p:nvPr/>
          </p:nvSpPr>
          <p:spPr>
            <a:xfrm rot="-1128775">
              <a:off x="421575" y="5546080"/>
              <a:ext cx="96954" cy="205964"/>
            </a:xfrm>
            <a:custGeom>
              <a:avLst/>
              <a:gdLst/>
              <a:ahLst/>
              <a:cxnLst/>
              <a:rect l="l" t="t" r="r" b="b"/>
              <a:pathLst>
                <a:path w="2670" h="5672" extrusionOk="0">
                  <a:moveTo>
                    <a:pt x="901" y="1"/>
                  </a:moveTo>
                  <a:lnTo>
                    <a:pt x="1" y="301"/>
                  </a:lnTo>
                  <a:lnTo>
                    <a:pt x="1769" y="5672"/>
                  </a:lnTo>
                  <a:lnTo>
                    <a:pt x="2002" y="4871"/>
                  </a:lnTo>
                  <a:lnTo>
                    <a:pt x="2669" y="5371"/>
                  </a:lnTo>
                  <a:lnTo>
                    <a:pt x="9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36"/>
          <p:cNvGrpSpPr/>
          <p:nvPr/>
        </p:nvGrpSpPr>
        <p:grpSpPr>
          <a:xfrm rot="1625577">
            <a:off x="-734614" y="3481965"/>
            <a:ext cx="1810844" cy="1871626"/>
            <a:chOff x="334100" y="971800"/>
            <a:chExt cx="1810984" cy="1871771"/>
          </a:xfrm>
        </p:grpSpPr>
        <p:sp>
          <p:nvSpPr>
            <p:cNvPr id="1851" name="Google Shape;1851;p36"/>
            <p:cNvSpPr/>
            <p:nvPr/>
          </p:nvSpPr>
          <p:spPr>
            <a:xfrm>
              <a:off x="341909" y="971800"/>
              <a:ext cx="1803175"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6"/>
            <p:cNvSpPr/>
            <p:nvPr/>
          </p:nvSpPr>
          <p:spPr>
            <a:xfrm>
              <a:off x="336189" y="976911"/>
              <a:ext cx="1795894" cy="1820273"/>
            </a:xfrm>
            <a:custGeom>
              <a:avLst/>
              <a:gdLst/>
              <a:ahLst/>
              <a:cxnLst/>
              <a:rect l="l" t="t"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6"/>
            <p:cNvGrpSpPr/>
            <p:nvPr/>
          </p:nvGrpSpPr>
          <p:grpSpPr>
            <a:xfrm>
              <a:off x="1214129" y="978980"/>
              <a:ext cx="913828" cy="1211839"/>
              <a:chOff x="1214129" y="978980"/>
              <a:chExt cx="913828" cy="1211839"/>
            </a:xfrm>
          </p:grpSpPr>
          <p:sp>
            <p:nvSpPr>
              <p:cNvPr id="1854" name="Google Shape;1854;p36"/>
              <p:cNvSpPr/>
              <p:nvPr/>
            </p:nvSpPr>
            <p:spPr>
              <a:xfrm>
                <a:off x="1222973" y="978980"/>
                <a:ext cx="904985" cy="1199365"/>
              </a:xfrm>
              <a:custGeom>
                <a:avLst/>
                <a:gdLst/>
                <a:ahLst/>
                <a:cxnLst/>
                <a:rect l="l" t="t" r="r" b="b"/>
                <a:pathLst>
                  <a:path w="44619" h="59133" extrusionOk="0">
                    <a:moveTo>
                      <a:pt x="206" y="1"/>
                    </a:moveTo>
                    <a:lnTo>
                      <a:pt x="1" y="129"/>
                    </a:lnTo>
                    <a:lnTo>
                      <a:pt x="44439" y="59132"/>
                    </a:lnTo>
                    <a:lnTo>
                      <a:pt x="44618" y="58978"/>
                    </a:lnTo>
                    <a:lnTo>
                      <a:pt x="2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6"/>
              <p:cNvSpPr/>
              <p:nvPr/>
            </p:nvSpPr>
            <p:spPr>
              <a:xfrm>
                <a:off x="1214129" y="991475"/>
                <a:ext cx="904985" cy="1199345"/>
              </a:xfrm>
              <a:custGeom>
                <a:avLst/>
                <a:gdLst/>
                <a:ahLst/>
                <a:cxnLst/>
                <a:rect l="l" t="t" r="r" b="b"/>
                <a:pathLst>
                  <a:path w="44619" h="59132" extrusionOk="0">
                    <a:moveTo>
                      <a:pt x="206" y="0"/>
                    </a:moveTo>
                    <a:lnTo>
                      <a:pt x="1" y="154"/>
                    </a:lnTo>
                    <a:lnTo>
                      <a:pt x="44439" y="59132"/>
                    </a:lnTo>
                    <a:lnTo>
                      <a:pt x="44618" y="59003"/>
                    </a:lnTo>
                    <a:lnTo>
                      <a:pt x="2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6" name="Google Shape;1856;p36"/>
            <p:cNvSpPr/>
            <p:nvPr/>
          </p:nvSpPr>
          <p:spPr>
            <a:xfrm>
              <a:off x="334100" y="1004578"/>
              <a:ext cx="1741293" cy="1810882"/>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6"/>
            <p:cNvSpPr/>
            <p:nvPr/>
          </p:nvSpPr>
          <p:spPr>
            <a:xfrm>
              <a:off x="373105" y="1605205"/>
              <a:ext cx="899265" cy="1180097"/>
            </a:xfrm>
            <a:custGeom>
              <a:avLst/>
              <a:gdLst/>
              <a:ahLst/>
              <a:cxnLst/>
              <a:rect l="l" t="t" r="r" b="b"/>
              <a:pathLst>
                <a:path w="44337" h="58183" extrusionOk="0">
                  <a:moveTo>
                    <a:pt x="1155" y="0"/>
                  </a:moveTo>
                  <a:lnTo>
                    <a:pt x="1" y="872"/>
                  </a:lnTo>
                  <a:lnTo>
                    <a:pt x="43157" y="58183"/>
                  </a:lnTo>
                  <a:lnTo>
                    <a:pt x="44337" y="57311"/>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6"/>
            <p:cNvSpPr/>
            <p:nvPr/>
          </p:nvSpPr>
          <p:spPr>
            <a:xfrm>
              <a:off x="762685" y="1424197"/>
              <a:ext cx="916931" cy="993396"/>
            </a:xfrm>
            <a:custGeom>
              <a:avLst/>
              <a:gdLst/>
              <a:ahLst/>
              <a:cxnLst/>
              <a:rect l="l" t="t" r="r" b="b"/>
              <a:pathLst>
                <a:path w="45208" h="48978" extrusionOk="0">
                  <a:moveTo>
                    <a:pt x="19206" y="1"/>
                  </a:moveTo>
                  <a:lnTo>
                    <a:pt x="0" y="14463"/>
                  </a:lnTo>
                  <a:lnTo>
                    <a:pt x="26001" y="48978"/>
                  </a:lnTo>
                  <a:lnTo>
                    <a:pt x="45208" y="34515"/>
                  </a:lnTo>
                  <a:lnTo>
                    <a:pt x="1920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6"/>
          <p:cNvGrpSpPr/>
          <p:nvPr/>
        </p:nvGrpSpPr>
        <p:grpSpPr>
          <a:xfrm rot="-6973059">
            <a:off x="7416467" y="3716414"/>
            <a:ext cx="1617325" cy="2466075"/>
            <a:chOff x="7518282" y="2373612"/>
            <a:chExt cx="1544209" cy="2355088"/>
          </a:xfrm>
        </p:grpSpPr>
        <p:sp>
          <p:nvSpPr>
            <p:cNvPr id="1860" name="Google Shape;1860;p36"/>
            <p:cNvSpPr/>
            <p:nvPr/>
          </p:nvSpPr>
          <p:spPr>
            <a:xfrm rot="718822">
              <a:off x="7689615" y="3249120"/>
              <a:ext cx="1111866" cy="1379201"/>
            </a:xfrm>
            <a:custGeom>
              <a:avLst/>
              <a:gdLst/>
              <a:ahLst/>
              <a:cxnLst/>
              <a:rect l="l" t="t"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lnTo>
                    <a:pt x="8" y="59727"/>
                  </a:ln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lnTo>
                    <a:pt x="1" y="59736"/>
                  </a:lnTo>
                  <a:cubicBezTo>
                    <a:pt x="3" y="59733"/>
                    <a:pt x="5" y="59730"/>
                    <a:pt x="8" y="59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6"/>
            <p:cNvSpPr/>
            <p:nvPr/>
          </p:nvSpPr>
          <p:spPr>
            <a:xfrm rot="718822">
              <a:off x="7649292" y="3211149"/>
              <a:ext cx="1111843" cy="1378947"/>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6"/>
            <p:cNvSpPr/>
            <p:nvPr/>
          </p:nvSpPr>
          <p:spPr>
            <a:xfrm rot="718822">
              <a:off x="8428587" y="3328473"/>
              <a:ext cx="409048" cy="200495"/>
            </a:xfrm>
            <a:custGeom>
              <a:avLst/>
              <a:gdLst/>
              <a:ahLst/>
              <a:cxnLst/>
              <a:rect l="l" t="t"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lnTo>
                    <a:pt x="9894" y="2817"/>
                  </a:lnTo>
                  <a:cubicBezTo>
                    <a:pt x="9894" y="2816"/>
                    <a:pt x="9895" y="2815"/>
                    <a:pt x="9896" y="2813"/>
                  </a:cubicBezTo>
                  <a:lnTo>
                    <a:pt x="9896" y="2813"/>
                  </a:lnTo>
                  <a:lnTo>
                    <a:pt x="9870" y="2839"/>
                  </a:lnTo>
                  <a:cubicBezTo>
                    <a:pt x="9878" y="2831"/>
                    <a:pt x="9886" y="2824"/>
                    <a:pt x="9894" y="2817"/>
                  </a:cubicBezTo>
                  <a:lnTo>
                    <a:pt x="9894" y="2817"/>
                  </a:ln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lnTo>
                    <a:pt x="7791" y="7279"/>
                  </a:lnTo>
                  <a:cubicBezTo>
                    <a:pt x="7792" y="7278"/>
                    <a:pt x="7792" y="7276"/>
                    <a:pt x="7793" y="7275"/>
                  </a:cubicBezTo>
                  <a:lnTo>
                    <a:pt x="7793" y="7275"/>
                  </a:lnTo>
                  <a:lnTo>
                    <a:pt x="7767" y="7301"/>
                  </a:lnTo>
                  <a:cubicBezTo>
                    <a:pt x="7775" y="7293"/>
                    <a:pt x="7783" y="7286"/>
                    <a:pt x="7791" y="7279"/>
                  </a:cubicBezTo>
                  <a:lnTo>
                    <a:pt x="7791" y="7279"/>
                  </a:ln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6"/>
            <p:cNvSpPr/>
            <p:nvPr/>
          </p:nvSpPr>
          <p:spPr>
            <a:xfrm rot="718822">
              <a:off x="7632882" y="3365539"/>
              <a:ext cx="918528" cy="1181592"/>
            </a:xfrm>
            <a:custGeom>
              <a:avLst/>
              <a:gdLst/>
              <a:ahLst/>
              <a:cxnLst/>
              <a:rect l="l" t="t"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6"/>
            <p:cNvSpPr/>
            <p:nvPr/>
          </p:nvSpPr>
          <p:spPr>
            <a:xfrm rot="718822">
              <a:off x="8009603" y="2528280"/>
              <a:ext cx="906430" cy="1506230"/>
            </a:xfrm>
            <a:custGeom>
              <a:avLst/>
              <a:gdLst/>
              <a:ahLst/>
              <a:cxnLst/>
              <a:rect l="l" t="t"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lnTo>
                    <a:pt x="14" y="65213"/>
                  </a:ln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6"/>
            <p:cNvSpPr/>
            <p:nvPr/>
          </p:nvSpPr>
          <p:spPr>
            <a:xfrm rot="718822">
              <a:off x="8025575" y="2445523"/>
              <a:ext cx="854321" cy="1538669"/>
            </a:xfrm>
            <a:custGeom>
              <a:avLst/>
              <a:gdLst/>
              <a:ahLst/>
              <a:cxnLst/>
              <a:rect l="l" t="t"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lnTo>
                    <a:pt x="411" y="66644"/>
                  </a:ln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6"/>
            <p:cNvSpPr/>
            <p:nvPr/>
          </p:nvSpPr>
          <p:spPr>
            <a:xfrm rot="718822">
              <a:off x="8557141" y="2511476"/>
              <a:ext cx="353037" cy="279917"/>
            </a:xfrm>
            <a:custGeom>
              <a:avLst/>
              <a:gdLst/>
              <a:ahLst/>
              <a:cxnLst/>
              <a:rect l="l" t="t"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6"/>
            <p:cNvSpPr/>
            <p:nvPr/>
          </p:nvSpPr>
          <p:spPr>
            <a:xfrm rot="718822">
              <a:off x="8018037" y="2549860"/>
              <a:ext cx="697670" cy="1395916"/>
            </a:xfrm>
            <a:custGeom>
              <a:avLst/>
              <a:gdLst/>
              <a:ahLst/>
              <a:cxnLst/>
              <a:rect l="l" t="t"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51088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2"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12084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908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77"/>
            <a:ext cx="7772400" cy="1021556"/>
          </a:xfrm>
        </p:spPr>
        <p:txBody>
          <a:bodyPr anchor="t"/>
          <a:lstStyle>
            <a:lvl1pPr algn="l">
              <a:defRPr sz="4049" b="1" cap="all"/>
            </a:lvl1pPr>
          </a:lstStyle>
          <a:p>
            <a:r>
              <a:rPr lang="en-US"/>
              <a:t>Click to edit Master title style</a:t>
            </a:r>
          </a:p>
        </p:txBody>
      </p:sp>
      <p:sp>
        <p:nvSpPr>
          <p:cNvPr id="3" name="Text Placeholder 2"/>
          <p:cNvSpPr>
            <a:spLocks noGrp="1"/>
          </p:cNvSpPr>
          <p:nvPr>
            <p:ph type="body" idx="1"/>
          </p:nvPr>
        </p:nvSpPr>
        <p:spPr>
          <a:xfrm>
            <a:off x="722315" y="2180037"/>
            <a:ext cx="7772400" cy="1125140"/>
          </a:xfrm>
        </p:spPr>
        <p:txBody>
          <a:bodyPr anchor="b"/>
          <a:lstStyle>
            <a:lvl1pPr marL="0" indent="0">
              <a:buNone/>
              <a:defRPr sz="2024">
                <a:solidFill>
                  <a:schemeClr val="tx1">
                    <a:tint val="75000"/>
                  </a:schemeClr>
                </a:solidFill>
              </a:defRPr>
            </a:lvl1pPr>
            <a:lvl2pPr marL="457086" indent="0">
              <a:buNone/>
              <a:defRPr sz="1800">
                <a:solidFill>
                  <a:schemeClr val="tx1">
                    <a:tint val="75000"/>
                  </a:schemeClr>
                </a:solidFill>
              </a:defRPr>
            </a:lvl2pPr>
            <a:lvl3pPr marL="914172" indent="0">
              <a:buNone/>
              <a:defRPr sz="1650">
                <a:solidFill>
                  <a:schemeClr val="tx1">
                    <a:tint val="75000"/>
                  </a:schemeClr>
                </a:solidFill>
              </a:defRPr>
            </a:lvl3pPr>
            <a:lvl4pPr marL="1371257" indent="0">
              <a:buNone/>
              <a:defRPr sz="1425">
                <a:solidFill>
                  <a:schemeClr val="tx1">
                    <a:tint val="75000"/>
                  </a:schemeClr>
                </a:solidFill>
              </a:defRPr>
            </a:lvl4pPr>
            <a:lvl5pPr marL="1828343" indent="0">
              <a:buNone/>
              <a:defRPr sz="1425">
                <a:solidFill>
                  <a:schemeClr val="tx1">
                    <a:tint val="75000"/>
                  </a:schemeClr>
                </a:solidFill>
              </a:defRPr>
            </a:lvl5pPr>
            <a:lvl6pPr marL="2285429" indent="0">
              <a:buNone/>
              <a:defRPr sz="1425">
                <a:solidFill>
                  <a:schemeClr val="tx1">
                    <a:tint val="75000"/>
                  </a:schemeClr>
                </a:solidFill>
              </a:defRPr>
            </a:lvl6pPr>
            <a:lvl7pPr marL="2742514" indent="0">
              <a:buNone/>
              <a:defRPr sz="1425">
                <a:solidFill>
                  <a:schemeClr val="tx1">
                    <a:tint val="75000"/>
                  </a:schemeClr>
                </a:solidFill>
              </a:defRPr>
            </a:lvl7pPr>
            <a:lvl8pPr marL="3199600" indent="0">
              <a:buNone/>
              <a:defRPr sz="1425">
                <a:solidFill>
                  <a:schemeClr val="tx1">
                    <a:tint val="75000"/>
                  </a:schemeClr>
                </a:solidFill>
              </a:defRPr>
            </a:lvl8pPr>
            <a:lvl9pPr marL="3656686"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99016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200153"/>
            <a:ext cx="4038600" cy="3394472"/>
          </a:xfrm>
        </p:spPr>
        <p:txBody>
          <a:bodyPr/>
          <a:lstStyle>
            <a:lvl1pPr>
              <a:defRPr sz="2849"/>
            </a:lvl1pPr>
            <a:lvl2pPr>
              <a:defRPr sz="2399"/>
            </a:lvl2pPr>
            <a:lvl3pPr>
              <a:defRPr sz="2024"/>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73193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7"/>
            <a:ext cx="4040188"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4" name="Content Placeholder 3"/>
          <p:cNvSpPr>
            <a:spLocks noGrp="1"/>
          </p:cNvSpPr>
          <p:nvPr>
            <p:ph sz="half" idx="2"/>
          </p:nvPr>
        </p:nvSpPr>
        <p:spPr>
          <a:xfrm>
            <a:off x="457201" y="1631158"/>
            <a:ext cx="4040188"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151337"/>
            <a:ext cx="4041775" cy="479822"/>
          </a:xfrm>
        </p:spPr>
        <p:txBody>
          <a:bodyPr anchor="b"/>
          <a:lstStyle>
            <a:lvl1pPr marL="0" indent="0">
              <a:buNone/>
              <a:defRPr sz="2399" b="1"/>
            </a:lvl1pPr>
            <a:lvl2pPr marL="457086" indent="0">
              <a:buNone/>
              <a:defRPr sz="2024" b="1"/>
            </a:lvl2pPr>
            <a:lvl3pPr marL="914172" indent="0">
              <a:buNone/>
              <a:defRPr sz="1800" b="1"/>
            </a:lvl3pPr>
            <a:lvl4pPr marL="1371257" indent="0">
              <a:buNone/>
              <a:defRPr sz="1650" b="1"/>
            </a:lvl4pPr>
            <a:lvl5pPr marL="1828343" indent="0">
              <a:buNone/>
              <a:defRPr sz="1650" b="1"/>
            </a:lvl5pPr>
            <a:lvl6pPr marL="2285429" indent="0">
              <a:buNone/>
              <a:defRPr sz="1650" b="1"/>
            </a:lvl6pPr>
            <a:lvl7pPr marL="2742514" indent="0">
              <a:buNone/>
              <a:defRPr sz="1650" b="1"/>
            </a:lvl7pPr>
            <a:lvl8pPr marL="3199600" indent="0">
              <a:buNone/>
              <a:defRPr sz="1650" b="1"/>
            </a:lvl8pPr>
            <a:lvl9pPr marL="3656686" indent="0">
              <a:buNone/>
              <a:defRPr sz="1650" b="1"/>
            </a:lvl9pPr>
          </a:lstStyle>
          <a:p>
            <a:pPr lvl="0"/>
            <a:r>
              <a:rPr lang="en-US"/>
              <a:t>Click to edit Master text styles</a:t>
            </a:r>
          </a:p>
        </p:txBody>
      </p:sp>
      <p:sp>
        <p:nvSpPr>
          <p:cNvPr id="6" name="Content Placeholder 5"/>
          <p:cNvSpPr>
            <a:spLocks noGrp="1"/>
          </p:cNvSpPr>
          <p:nvPr>
            <p:ph sz="quarter" idx="4"/>
          </p:nvPr>
        </p:nvSpPr>
        <p:spPr>
          <a:xfrm>
            <a:off x="4645031" y="1631158"/>
            <a:ext cx="4041775" cy="2963466"/>
          </a:xfrm>
        </p:spPr>
        <p:txBody>
          <a:bodyPr/>
          <a:lstStyle>
            <a:lvl1pPr>
              <a:defRPr sz="2399"/>
            </a:lvl1pPr>
            <a:lvl2pPr>
              <a:defRPr sz="2024"/>
            </a:lvl2pPr>
            <a:lvl3pPr>
              <a:defRPr sz="180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366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3817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rot="335208">
            <a:off x="6362847" y="2396734"/>
            <a:ext cx="2866637" cy="2611557"/>
          </a:xfrm>
          <a:custGeom>
            <a:avLst/>
            <a:gdLst/>
            <a:ahLst/>
            <a:cxnLst/>
            <a:rect l="l" t="t" r="r" b="b"/>
            <a:pathLst>
              <a:path w="83556" h="76121" extrusionOk="0">
                <a:moveTo>
                  <a:pt x="66912" y="0"/>
                </a:moveTo>
                <a:lnTo>
                  <a:pt x="58774" y="1418"/>
                </a:lnTo>
                <a:lnTo>
                  <a:pt x="51686" y="14166"/>
                </a:lnTo>
                <a:lnTo>
                  <a:pt x="51329" y="25843"/>
                </a:lnTo>
                <a:lnTo>
                  <a:pt x="47443" y="29392"/>
                </a:lnTo>
                <a:lnTo>
                  <a:pt x="37877" y="34348"/>
                </a:lnTo>
                <a:lnTo>
                  <a:pt x="35756" y="43200"/>
                </a:lnTo>
                <a:lnTo>
                  <a:pt x="26546" y="47443"/>
                </a:lnTo>
                <a:lnTo>
                  <a:pt x="19826" y="40355"/>
                </a:lnTo>
                <a:lnTo>
                  <a:pt x="9556" y="45668"/>
                </a:lnTo>
                <a:lnTo>
                  <a:pt x="8852" y="52756"/>
                </a:lnTo>
                <a:lnTo>
                  <a:pt x="0" y="58773"/>
                </a:lnTo>
                <a:lnTo>
                  <a:pt x="5671" y="76121"/>
                </a:lnTo>
                <a:lnTo>
                  <a:pt x="83556" y="66911"/>
                </a:lnTo>
                <a:lnTo>
                  <a:pt x="78242" y="1775"/>
                </a:lnTo>
                <a:lnTo>
                  <a:pt x="72572" y="714"/>
                </a:lnTo>
                <a:lnTo>
                  <a:pt x="669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4524" y="2291425"/>
            <a:ext cx="2715067" cy="2283336"/>
          </a:xfrm>
          <a:custGeom>
            <a:avLst/>
            <a:gdLst/>
            <a:ahLst/>
            <a:cxnLst/>
            <a:rect l="l" t="t" r="r" b="b"/>
            <a:pathLst>
              <a:path w="72751" h="66555" extrusionOk="0">
                <a:moveTo>
                  <a:pt x="23953" y="0"/>
                </a:moveTo>
                <a:lnTo>
                  <a:pt x="11090" y="4001"/>
                </a:lnTo>
                <a:lnTo>
                  <a:pt x="3098" y="15972"/>
                </a:lnTo>
                <a:lnTo>
                  <a:pt x="1324" y="25297"/>
                </a:lnTo>
                <a:lnTo>
                  <a:pt x="1" y="55907"/>
                </a:lnTo>
                <a:lnTo>
                  <a:pt x="34160" y="66554"/>
                </a:lnTo>
                <a:lnTo>
                  <a:pt x="72751" y="62113"/>
                </a:lnTo>
                <a:cubicBezTo>
                  <a:pt x="72751" y="62113"/>
                  <a:pt x="69642" y="58563"/>
                  <a:pt x="68309" y="56789"/>
                </a:cubicBezTo>
                <a:cubicBezTo>
                  <a:pt x="67962" y="54846"/>
                  <a:pt x="67521" y="52924"/>
                  <a:pt x="66975" y="51024"/>
                </a:cubicBezTo>
                <a:cubicBezTo>
                  <a:pt x="66975" y="51024"/>
                  <a:pt x="65201" y="48808"/>
                  <a:pt x="61210" y="47033"/>
                </a:cubicBezTo>
                <a:lnTo>
                  <a:pt x="54563" y="50583"/>
                </a:lnTo>
                <a:cubicBezTo>
                  <a:pt x="54563" y="50583"/>
                  <a:pt x="51455" y="46582"/>
                  <a:pt x="50132" y="39042"/>
                </a:cubicBezTo>
                <a:cubicBezTo>
                  <a:pt x="50132" y="39042"/>
                  <a:pt x="49239" y="37268"/>
                  <a:pt x="46131" y="36827"/>
                </a:cubicBezTo>
                <a:cubicBezTo>
                  <a:pt x="46131" y="36827"/>
                  <a:pt x="42141" y="36827"/>
                  <a:pt x="38150" y="35944"/>
                </a:cubicBezTo>
                <a:lnTo>
                  <a:pt x="36376" y="25738"/>
                </a:lnTo>
                <a:lnTo>
                  <a:pt x="33267" y="7991"/>
                </a:lnTo>
                <a:lnTo>
                  <a:pt x="239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5275" y="3060400"/>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1451272" y="2568202"/>
            <a:ext cx="660385" cy="2296304"/>
            <a:chOff x="2328047" y="2701577"/>
            <a:chExt cx="660385" cy="2296304"/>
          </a:xfrm>
        </p:grpSpPr>
        <p:sp>
          <p:nvSpPr>
            <p:cNvPr id="14" name="Google Shape;14;p2"/>
            <p:cNvSpPr/>
            <p:nvPr/>
          </p:nvSpPr>
          <p:spPr>
            <a:xfrm>
              <a:off x="2328047" y="2701577"/>
              <a:ext cx="660385" cy="2296304"/>
            </a:xfrm>
            <a:custGeom>
              <a:avLst/>
              <a:gdLst/>
              <a:ahLst/>
              <a:cxnLst/>
              <a:rect l="l" t="t" r="r" b="b"/>
              <a:pathLst>
                <a:path w="19249" h="66933" extrusionOk="0">
                  <a:moveTo>
                    <a:pt x="7698" y="0"/>
                  </a:moveTo>
                  <a:lnTo>
                    <a:pt x="5986" y="1492"/>
                  </a:lnTo>
                  <a:lnTo>
                    <a:pt x="6417" y="5555"/>
                  </a:lnTo>
                  <a:lnTo>
                    <a:pt x="4705" y="6836"/>
                  </a:lnTo>
                  <a:lnTo>
                    <a:pt x="4705" y="24373"/>
                  </a:lnTo>
                  <a:lnTo>
                    <a:pt x="2784" y="25444"/>
                  </a:lnTo>
                  <a:lnTo>
                    <a:pt x="2563" y="37205"/>
                  </a:lnTo>
                  <a:lnTo>
                    <a:pt x="851" y="38066"/>
                  </a:lnTo>
                  <a:lnTo>
                    <a:pt x="1" y="53250"/>
                  </a:lnTo>
                  <a:lnTo>
                    <a:pt x="5346" y="66933"/>
                  </a:lnTo>
                  <a:lnTo>
                    <a:pt x="14114" y="66292"/>
                  </a:lnTo>
                  <a:lnTo>
                    <a:pt x="19249" y="54741"/>
                  </a:lnTo>
                  <a:lnTo>
                    <a:pt x="11762" y="42980"/>
                  </a:lnTo>
                  <a:lnTo>
                    <a:pt x="12402" y="20530"/>
                  </a:lnTo>
                  <a:lnTo>
                    <a:pt x="11552" y="19458"/>
                  </a:lnTo>
                  <a:lnTo>
                    <a:pt x="11982" y="9619"/>
                  </a:lnTo>
                  <a:lnTo>
                    <a:pt x="10911" y="8338"/>
                  </a:lnTo>
                  <a:lnTo>
                    <a:pt x="10691" y="4484"/>
                  </a:lnTo>
                  <a:lnTo>
                    <a:pt x="9620" y="2993"/>
                  </a:lnTo>
                  <a:lnTo>
                    <a:pt x="10271" y="420"/>
                  </a:lnTo>
                  <a:lnTo>
                    <a:pt x="7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592112" y="2701577"/>
              <a:ext cx="87244" cy="111705"/>
            </a:xfrm>
            <a:custGeom>
              <a:avLst/>
              <a:gdLst/>
              <a:ahLst/>
              <a:cxnLst/>
              <a:rect l="l" t="t" r="r" b="b"/>
              <a:pathLst>
                <a:path w="2543" h="3256" extrusionOk="0">
                  <a:moveTo>
                    <a:pt x="1" y="0"/>
                  </a:moveTo>
                  <a:lnTo>
                    <a:pt x="452" y="3256"/>
                  </a:lnTo>
                  <a:lnTo>
                    <a:pt x="1923" y="2993"/>
                  </a:lnTo>
                  <a:lnTo>
                    <a:pt x="2542" y="42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5374" y="2855412"/>
              <a:ext cx="103780" cy="176203"/>
            </a:xfrm>
            <a:custGeom>
              <a:avLst/>
              <a:gdLst/>
              <a:ahLst/>
              <a:cxnLst/>
              <a:rect l="l" t="t" r="r" b="b"/>
              <a:pathLst>
                <a:path w="3025" h="5136" extrusionOk="0">
                  <a:moveTo>
                    <a:pt x="1733" y="0"/>
                  </a:moveTo>
                  <a:lnTo>
                    <a:pt x="0" y="609"/>
                  </a:lnTo>
                  <a:lnTo>
                    <a:pt x="557" y="3823"/>
                  </a:lnTo>
                  <a:lnTo>
                    <a:pt x="3024" y="5135"/>
                  </a:lnTo>
                  <a:lnTo>
                    <a:pt x="1964" y="3917"/>
                  </a:lnTo>
                  <a:lnTo>
                    <a:pt x="17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4192" y="3380146"/>
              <a:ext cx="180869" cy="967334"/>
            </a:xfrm>
            <a:custGeom>
              <a:avLst/>
              <a:gdLst/>
              <a:ahLst/>
              <a:cxnLst/>
              <a:rect l="l" t="t" r="r" b="b"/>
              <a:pathLst>
                <a:path w="5272" h="28196" extrusionOk="0">
                  <a:moveTo>
                    <a:pt x="1092" y="1"/>
                  </a:moveTo>
                  <a:lnTo>
                    <a:pt x="0" y="23460"/>
                  </a:lnTo>
                  <a:lnTo>
                    <a:pt x="5272" y="28196"/>
                  </a:lnTo>
                  <a:lnTo>
                    <a:pt x="5272" y="28196"/>
                  </a:lnTo>
                  <a:lnTo>
                    <a:pt x="1964" y="22966"/>
                  </a:lnTo>
                  <a:lnTo>
                    <a:pt x="2604" y="516"/>
                  </a:lnTo>
                  <a:lnTo>
                    <a:pt x="1092" y="1"/>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15977" y="2730739"/>
              <a:ext cx="149889" cy="1247249"/>
            </a:xfrm>
            <a:custGeom>
              <a:avLst/>
              <a:gdLst/>
              <a:ahLst/>
              <a:cxnLst/>
              <a:rect l="l" t="t" r="r" b="b"/>
              <a:pathLst>
                <a:path w="4369" h="36355" extrusionOk="0">
                  <a:moveTo>
                    <a:pt x="4043" y="1"/>
                  </a:moveTo>
                  <a:lnTo>
                    <a:pt x="3423" y="642"/>
                  </a:lnTo>
                  <a:lnTo>
                    <a:pt x="3854" y="4705"/>
                  </a:lnTo>
                  <a:lnTo>
                    <a:pt x="2142" y="5986"/>
                  </a:lnTo>
                  <a:lnTo>
                    <a:pt x="2142" y="23523"/>
                  </a:lnTo>
                  <a:lnTo>
                    <a:pt x="221" y="24594"/>
                  </a:lnTo>
                  <a:lnTo>
                    <a:pt x="0" y="36355"/>
                  </a:lnTo>
                  <a:lnTo>
                    <a:pt x="683" y="24940"/>
                  </a:lnTo>
                  <a:lnTo>
                    <a:pt x="2499" y="23680"/>
                  </a:lnTo>
                  <a:lnTo>
                    <a:pt x="2552" y="6154"/>
                  </a:lnTo>
                  <a:lnTo>
                    <a:pt x="4368" y="4558"/>
                  </a:lnTo>
                  <a:lnTo>
                    <a:pt x="3822" y="883"/>
                  </a:lnTo>
                  <a:close/>
                </a:path>
              </a:pathLst>
            </a:custGeom>
            <a:solidFill>
              <a:srgbClr val="303332">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6350" y="3617726"/>
            <a:ext cx="9141458" cy="3539904"/>
          </a:xfrm>
          <a:custGeom>
            <a:avLst/>
            <a:gdLst/>
            <a:ahLst/>
            <a:cxnLst/>
            <a:rect l="l" t="t" r="r" b="b"/>
            <a:pathLst>
              <a:path w="63837" h="24720" extrusionOk="0">
                <a:moveTo>
                  <a:pt x="0" y="7516"/>
                </a:moveTo>
                <a:cubicBezTo>
                  <a:pt x="54" y="7516"/>
                  <a:pt x="109" y="7534"/>
                  <a:pt x="181" y="7552"/>
                </a:cubicBezTo>
                <a:cubicBezTo>
                  <a:pt x="290" y="7570"/>
                  <a:pt x="380" y="7588"/>
                  <a:pt x="489" y="7606"/>
                </a:cubicBezTo>
                <a:cubicBezTo>
                  <a:pt x="580" y="7624"/>
                  <a:pt x="670" y="7642"/>
                  <a:pt x="761" y="7679"/>
                </a:cubicBezTo>
                <a:cubicBezTo>
                  <a:pt x="869" y="7715"/>
                  <a:pt x="978" y="7751"/>
                  <a:pt x="1105" y="7751"/>
                </a:cubicBezTo>
                <a:cubicBezTo>
                  <a:pt x="1322" y="7733"/>
                  <a:pt x="1539" y="7751"/>
                  <a:pt x="1757" y="7769"/>
                </a:cubicBezTo>
                <a:cubicBezTo>
                  <a:pt x="1847" y="7787"/>
                  <a:pt x="1920" y="7824"/>
                  <a:pt x="1992" y="7860"/>
                </a:cubicBezTo>
                <a:cubicBezTo>
                  <a:pt x="2010" y="7878"/>
                  <a:pt x="2046" y="7896"/>
                  <a:pt x="2064" y="7932"/>
                </a:cubicBezTo>
                <a:cubicBezTo>
                  <a:pt x="2064" y="7932"/>
                  <a:pt x="2083" y="7950"/>
                  <a:pt x="2101" y="7968"/>
                </a:cubicBezTo>
                <a:cubicBezTo>
                  <a:pt x="2101" y="7968"/>
                  <a:pt x="2137" y="7968"/>
                  <a:pt x="2155" y="7950"/>
                </a:cubicBezTo>
                <a:cubicBezTo>
                  <a:pt x="2246" y="7878"/>
                  <a:pt x="2336" y="7842"/>
                  <a:pt x="2409" y="7787"/>
                </a:cubicBezTo>
                <a:cubicBezTo>
                  <a:pt x="2463" y="7769"/>
                  <a:pt x="2499" y="7751"/>
                  <a:pt x="2535" y="7751"/>
                </a:cubicBezTo>
                <a:cubicBezTo>
                  <a:pt x="2590" y="7751"/>
                  <a:pt x="2644" y="7733"/>
                  <a:pt x="2680" y="7715"/>
                </a:cubicBezTo>
                <a:cubicBezTo>
                  <a:pt x="2716" y="7697"/>
                  <a:pt x="2753" y="7679"/>
                  <a:pt x="2789" y="7661"/>
                </a:cubicBezTo>
                <a:lnTo>
                  <a:pt x="2916" y="7606"/>
                </a:lnTo>
                <a:cubicBezTo>
                  <a:pt x="2952" y="7588"/>
                  <a:pt x="2988" y="7570"/>
                  <a:pt x="3024" y="7552"/>
                </a:cubicBezTo>
                <a:cubicBezTo>
                  <a:pt x="3061" y="7552"/>
                  <a:pt x="3115" y="7534"/>
                  <a:pt x="3151" y="7552"/>
                </a:cubicBezTo>
                <a:cubicBezTo>
                  <a:pt x="3242" y="7552"/>
                  <a:pt x="3332" y="7588"/>
                  <a:pt x="3423" y="7624"/>
                </a:cubicBezTo>
                <a:cubicBezTo>
                  <a:pt x="3459" y="7642"/>
                  <a:pt x="3495" y="7642"/>
                  <a:pt x="3549" y="7661"/>
                </a:cubicBezTo>
                <a:cubicBezTo>
                  <a:pt x="3586" y="7697"/>
                  <a:pt x="3640" y="7715"/>
                  <a:pt x="3694" y="7733"/>
                </a:cubicBezTo>
                <a:cubicBezTo>
                  <a:pt x="3785" y="7805"/>
                  <a:pt x="3894" y="7842"/>
                  <a:pt x="4002" y="7824"/>
                </a:cubicBezTo>
                <a:cubicBezTo>
                  <a:pt x="4093" y="7787"/>
                  <a:pt x="4165" y="7733"/>
                  <a:pt x="4256" y="7733"/>
                </a:cubicBezTo>
                <a:cubicBezTo>
                  <a:pt x="4364" y="7751"/>
                  <a:pt x="4455" y="7787"/>
                  <a:pt x="4545" y="7842"/>
                </a:cubicBezTo>
                <a:cubicBezTo>
                  <a:pt x="4636" y="7878"/>
                  <a:pt x="4727" y="7896"/>
                  <a:pt x="4817" y="7950"/>
                </a:cubicBezTo>
                <a:cubicBezTo>
                  <a:pt x="4853" y="7968"/>
                  <a:pt x="4908" y="7986"/>
                  <a:pt x="4944" y="8005"/>
                </a:cubicBezTo>
                <a:lnTo>
                  <a:pt x="5107" y="8077"/>
                </a:lnTo>
                <a:cubicBezTo>
                  <a:pt x="5197" y="8113"/>
                  <a:pt x="5252" y="8186"/>
                  <a:pt x="5342" y="8222"/>
                </a:cubicBezTo>
                <a:cubicBezTo>
                  <a:pt x="5433" y="8240"/>
                  <a:pt x="5542" y="8276"/>
                  <a:pt x="5632" y="8312"/>
                </a:cubicBezTo>
                <a:cubicBezTo>
                  <a:pt x="5723" y="8349"/>
                  <a:pt x="5813" y="8367"/>
                  <a:pt x="5922" y="8385"/>
                </a:cubicBezTo>
                <a:cubicBezTo>
                  <a:pt x="6012" y="8367"/>
                  <a:pt x="6121" y="8349"/>
                  <a:pt x="6212" y="8331"/>
                </a:cubicBezTo>
                <a:cubicBezTo>
                  <a:pt x="6284" y="8294"/>
                  <a:pt x="6375" y="8240"/>
                  <a:pt x="6429" y="8186"/>
                </a:cubicBezTo>
                <a:cubicBezTo>
                  <a:pt x="6519" y="8113"/>
                  <a:pt x="6610" y="8077"/>
                  <a:pt x="6701" y="8023"/>
                </a:cubicBezTo>
                <a:cubicBezTo>
                  <a:pt x="6791" y="7986"/>
                  <a:pt x="6845" y="7914"/>
                  <a:pt x="6936" y="7878"/>
                </a:cubicBezTo>
                <a:cubicBezTo>
                  <a:pt x="7008" y="7824"/>
                  <a:pt x="7099" y="7805"/>
                  <a:pt x="7189" y="7805"/>
                </a:cubicBezTo>
                <a:cubicBezTo>
                  <a:pt x="7244" y="7824"/>
                  <a:pt x="7298" y="7805"/>
                  <a:pt x="7352" y="7787"/>
                </a:cubicBezTo>
                <a:cubicBezTo>
                  <a:pt x="7407" y="7769"/>
                  <a:pt x="7443" y="7751"/>
                  <a:pt x="7497" y="7733"/>
                </a:cubicBezTo>
                <a:cubicBezTo>
                  <a:pt x="7588" y="7679"/>
                  <a:pt x="7678" y="7642"/>
                  <a:pt x="7787" y="7606"/>
                </a:cubicBezTo>
                <a:cubicBezTo>
                  <a:pt x="7896" y="7570"/>
                  <a:pt x="7986" y="7516"/>
                  <a:pt x="8095" y="7479"/>
                </a:cubicBezTo>
                <a:lnTo>
                  <a:pt x="8222" y="7443"/>
                </a:lnTo>
                <a:cubicBezTo>
                  <a:pt x="8276" y="7425"/>
                  <a:pt x="8312" y="7407"/>
                  <a:pt x="8367" y="7389"/>
                </a:cubicBezTo>
                <a:lnTo>
                  <a:pt x="8511" y="7316"/>
                </a:lnTo>
                <a:cubicBezTo>
                  <a:pt x="8566" y="7298"/>
                  <a:pt x="8602" y="7298"/>
                  <a:pt x="8656" y="7298"/>
                </a:cubicBezTo>
                <a:lnTo>
                  <a:pt x="8674" y="7298"/>
                </a:lnTo>
                <a:cubicBezTo>
                  <a:pt x="8674" y="7298"/>
                  <a:pt x="8674" y="7280"/>
                  <a:pt x="8693" y="7280"/>
                </a:cubicBezTo>
                <a:cubicBezTo>
                  <a:pt x="8711" y="7280"/>
                  <a:pt x="8783" y="7280"/>
                  <a:pt x="8837" y="7280"/>
                </a:cubicBezTo>
                <a:cubicBezTo>
                  <a:pt x="8874" y="7280"/>
                  <a:pt x="8910" y="7280"/>
                  <a:pt x="8946" y="7298"/>
                </a:cubicBezTo>
                <a:cubicBezTo>
                  <a:pt x="9000" y="7298"/>
                  <a:pt x="9037" y="7298"/>
                  <a:pt x="9073" y="7298"/>
                </a:cubicBezTo>
                <a:lnTo>
                  <a:pt x="9218" y="7298"/>
                </a:lnTo>
                <a:lnTo>
                  <a:pt x="9272" y="7298"/>
                </a:lnTo>
                <a:lnTo>
                  <a:pt x="9345" y="7316"/>
                </a:lnTo>
                <a:cubicBezTo>
                  <a:pt x="9381" y="7316"/>
                  <a:pt x="9417" y="7316"/>
                  <a:pt x="9453" y="7316"/>
                </a:cubicBezTo>
                <a:lnTo>
                  <a:pt x="9580" y="7298"/>
                </a:lnTo>
                <a:cubicBezTo>
                  <a:pt x="9616" y="7280"/>
                  <a:pt x="9670" y="7298"/>
                  <a:pt x="9707" y="7316"/>
                </a:cubicBezTo>
                <a:lnTo>
                  <a:pt x="9833" y="7353"/>
                </a:lnTo>
                <a:cubicBezTo>
                  <a:pt x="9870" y="7371"/>
                  <a:pt x="9906" y="7389"/>
                  <a:pt x="9942" y="7389"/>
                </a:cubicBezTo>
                <a:cubicBezTo>
                  <a:pt x="9978" y="7407"/>
                  <a:pt x="10015" y="7425"/>
                  <a:pt x="10069" y="7443"/>
                </a:cubicBezTo>
                <a:cubicBezTo>
                  <a:pt x="10069" y="7443"/>
                  <a:pt x="10087" y="7461"/>
                  <a:pt x="10105" y="7461"/>
                </a:cubicBezTo>
                <a:cubicBezTo>
                  <a:pt x="10123" y="7461"/>
                  <a:pt x="10141" y="7461"/>
                  <a:pt x="10159" y="7461"/>
                </a:cubicBezTo>
                <a:lnTo>
                  <a:pt x="10304" y="7461"/>
                </a:lnTo>
                <a:cubicBezTo>
                  <a:pt x="10341" y="7461"/>
                  <a:pt x="10377" y="7461"/>
                  <a:pt x="10413" y="7443"/>
                </a:cubicBezTo>
                <a:cubicBezTo>
                  <a:pt x="10485" y="7389"/>
                  <a:pt x="10558" y="7371"/>
                  <a:pt x="10630" y="7353"/>
                </a:cubicBezTo>
                <a:cubicBezTo>
                  <a:pt x="10685" y="7353"/>
                  <a:pt x="10721" y="7353"/>
                  <a:pt x="10757" y="7353"/>
                </a:cubicBezTo>
                <a:cubicBezTo>
                  <a:pt x="10793" y="7371"/>
                  <a:pt x="10829" y="7371"/>
                  <a:pt x="10866" y="7353"/>
                </a:cubicBezTo>
                <a:cubicBezTo>
                  <a:pt x="10938" y="7316"/>
                  <a:pt x="10992" y="7262"/>
                  <a:pt x="11065" y="7226"/>
                </a:cubicBezTo>
                <a:cubicBezTo>
                  <a:pt x="11083" y="7226"/>
                  <a:pt x="11101" y="7226"/>
                  <a:pt x="11119" y="7208"/>
                </a:cubicBezTo>
                <a:lnTo>
                  <a:pt x="11137" y="7190"/>
                </a:lnTo>
                <a:cubicBezTo>
                  <a:pt x="11174" y="7153"/>
                  <a:pt x="11210" y="7153"/>
                  <a:pt x="11228" y="7135"/>
                </a:cubicBezTo>
                <a:cubicBezTo>
                  <a:pt x="11318" y="7117"/>
                  <a:pt x="11391" y="7117"/>
                  <a:pt x="11463" y="7153"/>
                </a:cubicBezTo>
                <a:cubicBezTo>
                  <a:pt x="11536" y="7190"/>
                  <a:pt x="11608" y="7244"/>
                  <a:pt x="11681" y="7280"/>
                </a:cubicBezTo>
                <a:cubicBezTo>
                  <a:pt x="11717" y="7298"/>
                  <a:pt x="11735" y="7316"/>
                  <a:pt x="11771" y="7353"/>
                </a:cubicBezTo>
                <a:cubicBezTo>
                  <a:pt x="11789" y="7371"/>
                  <a:pt x="11826" y="7389"/>
                  <a:pt x="11862" y="7407"/>
                </a:cubicBezTo>
                <a:lnTo>
                  <a:pt x="12007" y="7443"/>
                </a:lnTo>
                <a:cubicBezTo>
                  <a:pt x="12043" y="7461"/>
                  <a:pt x="12079" y="7479"/>
                  <a:pt x="12115" y="7479"/>
                </a:cubicBezTo>
                <a:lnTo>
                  <a:pt x="12242" y="7479"/>
                </a:lnTo>
                <a:cubicBezTo>
                  <a:pt x="12278" y="7498"/>
                  <a:pt x="12333" y="7498"/>
                  <a:pt x="12351" y="7534"/>
                </a:cubicBezTo>
                <a:cubicBezTo>
                  <a:pt x="12423" y="7570"/>
                  <a:pt x="12477" y="7624"/>
                  <a:pt x="12550" y="7661"/>
                </a:cubicBezTo>
                <a:cubicBezTo>
                  <a:pt x="12622" y="7697"/>
                  <a:pt x="12695" y="7733"/>
                  <a:pt x="12767" y="7769"/>
                </a:cubicBezTo>
                <a:cubicBezTo>
                  <a:pt x="12840" y="7805"/>
                  <a:pt x="12894" y="7860"/>
                  <a:pt x="12966" y="7914"/>
                </a:cubicBezTo>
                <a:cubicBezTo>
                  <a:pt x="12985" y="7932"/>
                  <a:pt x="13021" y="7950"/>
                  <a:pt x="13057" y="7968"/>
                </a:cubicBezTo>
                <a:cubicBezTo>
                  <a:pt x="13093" y="7968"/>
                  <a:pt x="13129" y="7986"/>
                  <a:pt x="13184" y="8005"/>
                </a:cubicBezTo>
                <a:cubicBezTo>
                  <a:pt x="13220" y="8005"/>
                  <a:pt x="13256" y="8005"/>
                  <a:pt x="13292" y="8005"/>
                </a:cubicBezTo>
                <a:cubicBezTo>
                  <a:pt x="13292" y="8005"/>
                  <a:pt x="13310" y="8005"/>
                  <a:pt x="13310" y="8023"/>
                </a:cubicBezTo>
                <a:lnTo>
                  <a:pt x="13383" y="7986"/>
                </a:lnTo>
                <a:cubicBezTo>
                  <a:pt x="13437" y="7986"/>
                  <a:pt x="13473" y="7968"/>
                  <a:pt x="13528" y="7968"/>
                </a:cubicBezTo>
                <a:cubicBezTo>
                  <a:pt x="13582" y="7968"/>
                  <a:pt x="13618" y="7968"/>
                  <a:pt x="13673" y="7950"/>
                </a:cubicBezTo>
                <a:cubicBezTo>
                  <a:pt x="13709" y="7950"/>
                  <a:pt x="13763" y="7932"/>
                  <a:pt x="13818" y="7932"/>
                </a:cubicBezTo>
                <a:lnTo>
                  <a:pt x="13872" y="7932"/>
                </a:lnTo>
                <a:lnTo>
                  <a:pt x="13944" y="7914"/>
                </a:lnTo>
                <a:lnTo>
                  <a:pt x="14017" y="7914"/>
                </a:lnTo>
                <a:lnTo>
                  <a:pt x="14089" y="7914"/>
                </a:lnTo>
                <a:lnTo>
                  <a:pt x="14234" y="7914"/>
                </a:lnTo>
                <a:cubicBezTo>
                  <a:pt x="14270" y="7914"/>
                  <a:pt x="14325" y="7896"/>
                  <a:pt x="14379" y="7896"/>
                </a:cubicBezTo>
                <a:lnTo>
                  <a:pt x="14433" y="7896"/>
                </a:lnTo>
                <a:cubicBezTo>
                  <a:pt x="14451" y="7896"/>
                  <a:pt x="14470" y="7896"/>
                  <a:pt x="14488" y="7878"/>
                </a:cubicBezTo>
                <a:lnTo>
                  <a:pt x="14542" y="7860"/>
                </a:lnTo>
                <a:cubicBezTo>
                  <a:pt x="14560" y="7842"/>
                  <a:pt x="14596" y="7824"/>
                  <a:pt x="14614" y="7805"/>
                </a:cubicBezTo>
                <a:cubicBezTo>
                  <a:pt x="14651" y="7787"/>
                  <a:pt x="14687" y="7769"/>
                  <a:pt x="14741" y="7733"/>
                </a:cubicBezTo>
                <a:cubicBezTo>
                  <a:pt x="14777" y="7715"/>
                  <a:pt x="14814" y="7679"/>
                  <a:pt x="14868" y="7679"/>
                </a:cubicBezTo>
                <a:cubicBezTo>
                  <a:pt x="14958" y="7624"/>
                  <a:pt x="15049" y="7588"/>
                  <a:pt x="15140" y="7570"/>
                </a:cubicBezTo>
                <a:cubicBezTo>
                  <a:pt x="15176" y="7552"/>
                  <a:pt x="15212" y="7552"/>
                  <a:pt x="15266" y="7552"/>
                </a:cubicBezTo>
                <a:cubicBezTo>
                  <a:pt x="15303" y="7534"/>
                  <a:pt x="15357" y="7552"/>
                  <a:pt x="15393" y="7552"/>
                </a:cubicBezTo>
                <a:lnTo>
                  <a:pt x="15520" y="7588"/>
                </a:lnTo>
                <a:cubicBezTo>
                  <a:pt x="15574" y="7606"/>
                  <a:pt x="15610" y="7588"/>
                  <a:pt x="15665" y="7588"/>
                </a:cubicBezTo>
                <a:lnTo>
                  <a:pt x="15701" y="7588"/>
                </a:lnTo>
                <a:lnTo>
                  <a:pt x="15737" y="7588"/>
                </a:lnTo>
                <a:cubicBezTo>
                  <a:pt x="15755" y="7606"/>
                  <a:pt x="15773" y="7606"/>
                  <a:pt x="15791" y="7624"/>
                </a:cubicBezTo>
                <a:cubicBezTo>
                  <a:pt x="15828" y="7642"/>
                  <a:pt x="15864" y="7661"/>
                  <a:pt x="15918" y="7679"/>
                </a:cubicBezTo>
                <a:cubicBezTo>
                  <a:pt x="15954" y="7697"/>
                  <a:pt x="16009" y="7715"/>
                  <a:pt x="16045" y="7733"/>
                </a:cubicBezTo>
                <a:cubicBezTo>
                  <a:pt x="16081" y="7751"/>
                  <a:pt x="16136" y="7769"/>
                  <a:pt x="16172" y="7769"/>
                </a:cubicBezTo>
                <a:cubicBezTo>
                  <a:pt x="16208" y="7769"/>
                  <a:pt x="16262" y="7751"/>
                  <a:pt x="16299" y="7733"/>
                </a:cubicBezTo>
                <a:cubicBezTo>
                  <a:pt x="16335" y="7733"/>
                  <a:pt x="16389" y="7697"/>
                  <a:pt x="16425" y="7697"/>
                </a:cubicBezTo>
                <a:cubicBezTo>
                  <a:pt x="16443" y="7679"/>
                  <a:pt x="16462" y="7679"/>
                  <a:pt x="16480" y="7679"/>
                </a:cubicBezTo>
                <a:cubicBezTo>
                  <a:pt x="16498" y="7661"/>
                  <a:pt x="16516" y="7661"/>
                  <a:pt x="16534" y="7642"/>
                </a:cubicBezTo>
                <a:lnTo>
                  <a:pt x="16661" y="7588"/>
                </a:lnTo>
                <a:cubicBezTo>
                  <a:pt x="16769" y="7570"/>
                  <a:pt x="16842" y="7516"/>
                  <a:pt x="16932" y="7461"/>
                </a:cubicBezTo>
                <a:cubicBezTo>
                  <a:pt x="16969" y="7443"/>
                  <a:pt x="17005" y="7407"/>
                  <a:pt x="17023" y="7371"/>
                </a:cubicBezTo>
                <a:cubicBezTo>
                  <a:pt x="17041" y="7335"/>
                  <a:pt x="17077" y="7298"/>
                  <a:pt x="17113" y="7280"/>
                </a:cubicBezTo>
                <a:cubicBezTo>
                  <a:pt x="17186" y="7262"/>
                  <a:pt x="17258" y="7262"/>
                  <a:pt x="17331" y="7280"/>
                </a:cubicBezTo>
                <a:cubicBezTo>
                  <a:pt x="17385" y="7280"/>
                  <a:pt x="17421" y="7298"/>
                  <a:pt x="17458" y="7316"/>
                </a:cubicBezTo>
                <a:cubicBezTo>
                  <a:pt x="17512" y="7335"/>
                  <a:pt x="17548" y="7353"/>
                  <a:pt x="17602" y="7353"/>
                </a:cubicBezTo>
                <a:lnTo>
                  <a:pt x="17657" y="7371"/>
                </a:lnTo>
                <a:cubicBezTo>
                  <a:pt x="17693" y="7389"/>
                  <a:pt x="17711" y="7389"/>
                  <a:pt x="17711" y="7407"/>
                </a:cubicBezTo>
                <a:cubicBezTo>
                  <a:pt x="17765" y="7443"/>
                  <a:pt x="17802" y="7479"/>
                  <a:pt x="17838" y="7498"/>
                </a:cubicBezTo>
                <a:cubicBezTo>
                  <a:pt x="17874" y="7534"/>
                  <a:pt x="17910" y="7552"/>
                  <a:pt x="17947" y="7588"/>
                </a:cubicBezTo>
                <a:cubicBezTo>
                  <a:pt x="17983" y="7606"/>
                  <a:pt x="18019" y="7588"/>
                  <a:pt x="18073" y="7606"/>
                </a:cubicBezTo>
                <a:cubicBezTo>
                  <a:pt x="18073" y="7606"/>
                  <a:pt x="18091" y="7606"/>
                  <a:pt x="18110" y="7624"/>
                </a:cubicBezTo>
                <a:lnTo>
                  <a:pt x="18182" y="7624"/>
                </a:lnTo>
                <a:cubicBezTo>
                  <a:pt x="18200" y="7624"/>
                  <a:pt x="18218" y="7624"/>
                  <a:pt x="18236" y="7624"/>
                </a:cubicBezTo>
                <a:cubicBezTo>
                  <a:pt x="18254" y="7624"/>
                  <a:pt x="18272" y="7642"/>
                  <a:pt x="18291" y="7642"/>
                </a:cubicBezTo>
                <a:lnTo>
                  <a:pt x="18417" y="7570"/>
                </a:lnTo>
                <a:cubicBezTo>
                  <a:pt x="18490" y="7534"/>
                  <a:pt x="18562" y="7498"/>
                  <a:pt x="18635" y="7479"/>
                </a:cubicBezTo>
                <a:cubicBezTo>
                  <a:pt x="18671" y="7461"/>
                  <a:pt x="18707" y="7443"/>
                  <a:pt x="18743" y="7425"/>
                </a:cubicBezTo>
                <a:cubicBezTo>
                  <a:pt x="18780" y="7407"/>
                  <a:pt x="18816" y="7389"/>
                  <a:pt x="18834" y="7371"/>
                </a:cubicBezTo>
                <a:cubicBezTo>
                  <a:pt x="18906" y="7298"/>
                  <a:pt x="18961" y="7262"/>
                  <a:pt x="19033" y="7208"/>
                </a:cubicBezTo>
                <a:cubicBezTo>
                  <a:pt x="19178" y="7099"/>
                  <a:pt x="19341" y="6990"/>
                  <a:pt x="19486" y="6900"/>
                </a:cubicBezTo>
                <a:cubicBezTo>
                  <a:pt x="19522" y="6882"/>
                  <a:pt x="19558" y="6846"/>
                  <a:pt x="19594" y="6827"/>
                </a:cubicBezTo>
                <a:cubicBezTo>
                  <a:pt x="19631" y="6809"/>
                  <a:pt x="19667" y="6791"/>
                  <a:pt x="19721" y="6791"/>
                </a:cubicBezTo>
                <a:cubicBezTo>
                  <a:pt x="19739" y="6773"/>
                  <a:pt x="19776" y="6755"/>
                  <a:pt x="19812" y="6719"/>
                </a:cubicBezTo>
                <a:cubicBezTo>
                  <a:pt x="19848" y="6701"/>
                  <a:pt x="19884" y="6683"/>
                  <a:pt x="19920" y="6664"/>
                </a:cubicBezTo>
                <a:cubicBezTo>
                  <a:pt x="19993" y="6610"/>
                  <a:pt x="20065" y="6556"/>
                  <a:pt x="20156" y="6520"/>
                </a:cubicBezTo>
                <a:lnTo>
                  <a:pt x="20373" y="6411"/>
                </a:lnTo>
                <a:cubicBezTo>
                  <a:pt x="20409" y="6393"/>
                  <a:pt x="20446" y="6357"/>
                  <a:pt x="20482" y="6339"/>
                </a:cubicBezTo>
                <a:cubicBezTo>
                  <a:pt x="20518" y="6320"/>
                  <a:pt x="20572" y="6302"/>
                  <a:pt x="20609" y="6284"/>
                </a:cubicBezTo>
                <a:cubicBezTo>
                  <a:pt x="20681" y="6230"/>
                  <a:pt x="20772" y="6212"/>
                  <a:pt x="20844" y="6157"/>
                </a:cubicBezTo>
                <a:cubicBezTo>
                  <a:pt x="20916" y="6121"/>
                  <a:pt x="20989" y="6067"/>
                  <a:pt x="21079" y="6031"/>
                </a:cubicBezTo>
                <a:cubicBezTo>
                  <a:pt x="21152" y="6013"/>
                  <a:pt x="21224" y="5976"/>
                  <a:pt x="21297" y="5922"/>
                </a:cubicBezTo>
                <a:cubicBezTo>
                  <a:pt x="21369" y="5886"/>
                  <a:pt x="21424" y="5831"/>
                  <a:pt x="21478" y="5759"/>
                </a:cubicBezTo>
                <a:cubicBezTo>
                  <a:pt x="21514" y="5741"/>
                  <a:pt x="21532" y="5705"/>
                  <a:pt x="21550" y="5687"/>
                </a:cubicBezTo>
                <a:cubicBezTo>
                  <a:pt x="21568" y="5650"/>
                  <a:pt x="21605" y="5614"/>
                  <a:pt x="21623" y="5596"/>
                </a:cubicBezTo>
                <a:cubicBezTo>
                  <a:pt x="21659" y="5560"/>
                  <a:pt x="21677" y="5524"/>
                  <a:pt x="21713" y="5505"/>
                </a:cubicBezTo>
                <a:cubicBezTo>
                  <a:pt x="21731" y="5487"/>
                  <a:pt x="21768" y="5451"/>
                  <a:pt x="21804" y="5433"/>
                </a:cubicBezTo>
                <a:cubicBezTo>
                  <a:pt x="21858" y="5361"/>
                  <a:pt x="21931" y="5306"/>
                  <a:pt x="21985" y="5234"/>
                </a:cubicBezTo>
                <a:cubicBezTo>
                  <a:pt x="22057" y="5180"/>
                  <a:pt x="22112" y="5107"/>
                  <a:pt x="22148" y="5035"/>
                </a:cubicBezTo>
                <a:cubicBezTo>
                  <a:pt x="22184" y="4962"/>
                  <a:pt x="22220" y="4908"/>
                  <a:pt x="22293" y="4854"/>
                </a:cubicBezTo>
                <a:cubicBezTo>
                  <a:pt x="22311" y="4835"/>
                  <a:pt x="22347" y="4817"/>
                  <a:pt x="22383" y="4799"/>
                </a:cubicBezTo>
                <a:cubicBezTo>
                  <a:pt x="22401" y="4781"/>
                  <a:pt x="22456" y="4781"/>
                  <a:pt x="22492" y="4781"/>
                </a:cubicBezTo>
                <a:cubicBezTo>
                  <a:pt x="22564" y="4763"/>
                  <a:pt x="22655" y="4763"/>
                  <a:pt x="22746" y="4799"/>
                </a:cubicBezTo>
                <a:cubicBezTo>
                  <a:pt x="22782" y="4799"/>
                  <a:pt x="22818" y="4817"/>
                  <a:pt x="22854" y="4817"/>
                </a:cubicBezTo>
                <a:cubicBezTo>
                  <a:pt x="22909" y="4817"/>
                  <a:pt x="22945" y="4835"/>
                  <a:pt x="22999" y="4835"/>
                </a:cubicBezTo>
                <a:cubicBezTo>
                  <a:pt x="23072" y="4854"/>
                  <a:pt x="23162" y="4872"/>
                  <a:pt x="23235" y="4872"/>
                </a:cubicBezTo>
                <a:cubicBezTo>
                  <a:pt x="23325" y="4890"/>
                  <a:pt x="23397" y="4926"/>
                  <a:pt x="23470" y="4962"/>
                </a:cubicBezTo>
                <a:cubicBezTo>
                  <a:pt x="23542" y="4998"/>
                  <a:pt x="23615" y="5035"/>
                  <a:pt x="23669" y="5089"/>
                </a:cubicBezTo>
                <a:lnTo>
                  <a:pt x="23705" y="5143"/>
                </a:lnTo>
                <a:cubicBezTo>
                  <a:pt x="23723" y="5143"/>
                  <a:pt x="23742" y="5161"/>
                  <a:pt x="23760" y="5161"/>
                </a:cubicBezTo>
                <a:cubicBezTo>
                  <a:pt x="23796" y="5180"/>
                  <a:pt x="23832" y="5216"/>
                  <a:pt x="23886" y="5234"/>
                </a:cubicBezTo>
                <a:cubicBezTo>
                  <a:pt x="23959" y="5288"/>
                  <a:pt x="24031" y="5343"/>
                  <a:pt x="24104" y="5379"/>
                </a:cubicBezTo>
                <a:cubicBezTo>
                  <a:pt x="24176" y="5415"/>
                  <a:pt x="24249" y="5469"/>
                  <a:pt x="24321" y="5524"/>
                </a:cubicBezTo>
                <a:cubicBezTo>
                  <a:pt x="24339" y="5542"/>
                  <a:pt x="24394" y="5542"/>
                  <a:pt x="24430" y="5578"/>
                </a:cubicBezTo>
                <a:cubicBezTo>
                  <a:pt x="24466" y="5596"/>
                  <a:pt x="24502" y="5614"/>
                  <a:pt x="24538" y="5632"/>
                </a:cubicBezTo>
                <a:cubicBezTo>
                  <a:pt x="24575" y="5632"/>
                  <a:pt x="24611" y="5668"/>
                  <a:pt x="24647" y="5668"/>
                </a:cubicBezTo>
                <a:cubicBezTo>
                  <a:pt x="24683" y="5687"/>
                  <a:pt x="24719" y="5687"/>
                  <a:pt x="24756" y="5705"/>
                </a:cubicBezTo>
                <a:cubicBezTo>
                  <a:pt x="24828" y="5723"/>
                  <a:pt x="24919" y="5741"/>
                  <a:pt x="24991" y="5759"/>
                </a:cubicBezTo>
                <a:cubicBezTo>
                  <a:pt x="25082" y="5759"/>
                  <a:pt x="25172" y="5759"/>
                  <a:pt x="25263" y="5777"/>
                </a:cubicBezTo>
                <a:cubicBezTo>
                  <a:pt x="25335" y="5777"/>
                  <a:pt x="25426" y="5777"/>
                  <a:pt x="25516" y="5777"/>
                </a:cubicBezTo>
                <a:cubicBezTo>
                  <a:pt x="25607" y="5759"/>
                  <a:pt x="25697" y="5759"/>
                  <a:pt x="25788" y="5741"/>
                </a:cubicBezTo>
                <a:cubicBezTo>
                  <a:pt x="25878" y="5705"/>
                  <a:pt x="25969" y="5687"/>
                  <a:pt x="26041" y="5668"/>
                </a:cubicBezTo>
                <a:cubicBezTo>
                  <a:pt x="26150" y="5668"/>
                  <a:pt x="26241" y="5668"/>
                  <a:pt x="26331" y="5650"/>
                </a:cubicBezTo>
                <a:cubicBezTo>
                  <a:pt x="26422" y="5632"/>
                  <a:pt x="26512" y="5614"/>
                  <a:pt x="26603" y="5596"/>
                </a:cubicBezTo>
                <a:cubicBezTo>
                  <a:pt x="26693" y="5578"/>
                  <a:pt x="26766" y="5596"/>
                  <a:pt x="26820" y="5524"/>
                </a:cubicBezTo>
                <a:lnTo>
                  <a:pt x="26838" y="5524"/>
                </a:lnTo>
                <a:cubicBezTo>
                  <a:pt x="26911" y="5469"/>
                  <a:pt x="26983" y="5415"/>
                  <a:pt x="27074" y="5379"/>
                </a:cubicBezTo>
                <a:cubicBezTo>
                  <a:pt x="27128" y="5343"/>
                  <a:pt x="27182" y="5324"/>
                  <a:pt x="27237" y="5306"/>
                </a:cubicBezTo>
                <a:cubicBezTo>
                  <a:pt x="27291" y="5288"/>
                  <a:pt x="27345" y="5270"/>
                  <a:pt x="27418" y="5270"/>
                </a:cubicBezTo>
                <a:cubicBezTo>
                  <a:pt x="27472" y="5270"/>
                  <a:pt x="27526" y="5270"/>
                  <a:pt x="27581" y="5306"/>
                </a:cubicBezTo>
                <a:cubicBezTo>
                  <a:pt x="27635" y="5324"/>
                  <a:pt x="27689" y="5343"/>
                  <a:pt x="27744" y="5361"/>
                </a:cubicBezTo>
                <a:cubicBezTo>
                  <a:pt x="27798" y="5361"/>
                  <a:pt x="27871" y="5397"/>
                  <a:pt x="27907" y="5361"/>
                </a:cubicBezTo>
                <a:cubicBezTo>
                  <a:pt x="27925" y="5343"/>
                  <a:pt x="27961" y="5306"/>
                  <a:pt x="27979" y="5270"/>
                </a:cubicBezTo>
                <a:cubicBezTo>
                  <a:pt x="27979" y="5234"/>
                  <a:pt x="27997" y="5216"/>
                  <a:pt x="28015" y="5198"/>
                </a:cubicBezTo>
                <a:cubicBezTo>
                  <a:pt x="28034" y="5161"/>
                  <a:pt x="28034" y="5143"/>
                  <a:pt x="28052" y="5107"/>
                </a:cubicBezTo>
                <a:cubicBezTo>
                  <a:pt x="28070" y="5053"/>
                  <a:pt x="28106" y="4998"/>
                  <a:pt x="28124" y="4944"/>
                </a:cubicBezTo>
                <a:cubicBezTo>
                  <a:pt x="28160" y="4817"/>
                  <a:pt x="28215" y="4709"/>
                  <a:pt x="28287" y="4618"/>
                </a:cubicBezTo>
                <a:cubicBezTo>
                  <a:pt x="28323" y="4564"/>
                  <a:pt x="28359" y="4528"/>
                  <a:pt x="28396" y="4509"/>
                </a:cubicBezTo>
                <a:lnTo>
                  <a:pt x="28468" y="4455"/>
                </a:lnTo>
                <a:cubicBezTo>
                  <a:pt x="28486" y="4437"/>
                  <a:pt x="28522" y="4419"/>
                  <a:pt x="28541" y="4419"/>
                </a:cubicBezTo>
                <a:lnTo>
                  <a:pt x="28722" y="4365"/>
                </a:lnTo>
                <a:cubicBezTo>
                  <a:pt x="28776" y="4346"/>
                  <a:pt x="28830" y="4328"/>
                  <a:pt x="28885" y="4310"/>
                </a:cubicBezTo>
                <a:cubicBezTo>
                  <a:pt x="28921" y="4292"/>
                  <a:pt x="28939" y="4292"/>
                  <a:pt x="28957" y="4274"/>
                </a:cubicBezTo>
                <a:cubicBezTo>
                  <a:pt x="28975" y="4256"/>
                  <a:pt x="28993" y="4238"/>
                  <a:pt x="29011" y="4202"/>
                </a:cubicBezTo>
                <a:cubicBezTo>
                  <a:pt x="29066" y="4165"/>
                  <a:pt x="29084" y="4111"/>
                  <a:pt x="29120" y="4075"/>
                </a:cubicBezTo>
                <a:cubicBezTo>
                  <a:pt x="29174" y="4021"/>
                  <a:pt x="29211" y="3966"/>
                  <a:pt x="29247" y="3930"/>
                </a:cubicBezTo>
                <a:cubicBezTo>
                  <a:pt x="29283" y="3876"/>
                  <a:pt x="29319" y="3839"/>
                  <a:pt x="29374" y="3821"/>
                </a:cubicBezTo>
                <a:cubicBezTo>
                  <a:pt x="29428" y="3785"/>
                  <a:pt x="29464" y="3749"/>
                  <a:pt x="29519" y="3731"/>
                </a:cubicBezTo>
                <a:cubicBezTo>
                  <a:pt x="29573" y="3713"/>
                  <a:pt x="29627" y="3695"/>
                  <a:pt x="29681" y="3695"/>
                </a:cubicBezTo>
                <a:cubicBezTo>
                  <a:pt x="29736" y="3695"/>
                  <a:pt x="29790" y="3713"/>
                  <a:pt x="29844" y="3713"/>
                </a:cubicBezTo>
                <a:cubicBezTo>
                  <a:pt x="29899" y="3731"/>
                  <a:pt x="29953" y="3749"/>
                  <a:pt x="30007" y="3767"/>
                </a:cubicBezTo>
                <a:cubicBezTo>
                  <a:pt x="30062" y="3785"/>
                  <a:pt x="30062" y="3767"/>
                  <a:pt x="30080" y="3785"/>
                </a:cubicBezTo>
                <a:cubicBezTo>
                  <a:pt x="30116" y="3803"/>
                  <a:pt x="30152" y="3803"/>
                  <a:pt x="30170" y="3803"/>
                </a:cubicBezTo>
                <a:cubicBezTo>
                  <a:pt x="30225" y="3821"/>
                  <a:pt x="30279" y="3821"/>
                  <a:pt x="30352" y="3839"/>
                </a:cubicBezTo>
                <a:cubicBezTo>
                  <a:pt x="30406" y="3839"/>
                  <a:pt x="30460" y="3839"/>
                  <a:pt x="30515" y="3858"/>
                </a:cubicBezTo>
                <a:cubicBezTo>
                  <a:pt x="30569" y="3876"/>
                  <a:pt x="30605" y="3912"/>
                  <a:pt x="30641" y="3948"/>
                </a:cubicBezTo>
                <a:cubicBezTo>
                  <a:pt x="30714" y="4039"/>
                  <a:pt x="30750" y="4147"/>
                  <a:pt x="30768" y="4256"/>
                </a:cubicBezTo>
                <a:cubicBezTo>
                  <a:pt x="30786" y="4310"/>
                  <a:pt x="30822" y="4365"/>
                  <a:pt x="30841" y="4437"/>
                </a:cubicBezTo>
                <a:cubicBezTo>
                  <a:pt x="30841" y="4455"/>
                  <a:pt x="30859" y="4455"/>
                  <a:pt x="30859" y="4473"/>
                </a:cubicBezTo>
                <a:lnTo>
                  <a:pt x="30877" y="4473"/>
                </a:lnTo>
                <a:cubicBezTo>
                  <a:pt x="30895" y="4473"/>
                  <a:pt x="30895" y="4455"/>
                  <a:pt x="30895" y="4455"/>
                </a:cubicBezTo>
                <a:cubicBezTo>
                  <a:pt x="30913" y="4437"/>
                  <a:pt x="30949" y="4437"/>
                  <a:pt x="30967" y="4419"/>
                </a:cubicBezTo>
                <a:cubicBezTo>
                  <a:pt x="30985" y="4401"/>
                  <a:pt x="31003" y="4383"/>
                  <a:pt x="31022" y="4365"/>
                </a:cubicBezTo>
                <a:cubicBezTo>
                  <a:pt x="31058" y="4310"/>
                  <a:pt x="31076" y="4256"/>
                  <a:pt x="31112" y="4202"/>
                </a:cubicBezTo>
                <a:cubicBezTo>
                  <a:pt x="31148" y="4111"/>
                  <a:pt x="31239" y="4021"/>
                  <a:pt x="31348" y="4021"/>
                </a:cubicBezTo>
                <a:cubicBezTo>
                  <a:pt x="31402" y="4021"/>
                  <a:pt x="31438" y="4075"/>
                  <a:pt x="31474" y="4093"/>
                </a:cubicBezTo>
                <a:cubicBezTo>
                  <a:pt x="31511" y="4129"/>
                  <a:pt x="31583" y="4147"/>
                  <a:pt x="31619" y="4183"/>
                </a:cubicBezTo>
                <a:cubicBezTo>
                  <a:pt x="31728" y="4238"/>
                  <a:pt x="31800" y="4328"/>
                  <a:pt x="31891" y="4419"/>
                </a:cubicBezTo>
                <a:lnTo>
                  <a:pt x="31963" y="4528"/>
                </a:lnTo>
                <a:lnTo>
                  <a:pt x="32036" y="4509"/>
                </a:lnTo>
                <a:cubicBezTo>
                  <a:pt x="32054" y="4509"/>
                  <a:pt x="32090" y="4509"/>
                  <a:pt x="32126" y="4509"/>
                </a:cubicBezTo>
                <a:cubicBezTo>
                  <a:pt x="32144" y="4491"/>
                  <a:pt x="32181" y="4473"/>
                  <a:pt x="32199" y="4455"/>
                </a:cubicBezTo>
                <a:cubicBezTo>
                  <a:pt x="32217" y="4437"/>
                  <a:pt x="32253" y="4419"/>
                  <a:pt x="32271" y="4401"/>
                </a:cubicBezTo>
                <a:cubicBezTo>
                  <a:pt x="32344" y="4365"/>
                  <a:pt x="32398" y="4346"/>
                  <a:pt x="32452" y="4310"/>
                </a:cubicBezTo>
                <a:cubicBezTo>
                  <a:pt x="32507" y="4274"/>
                  <a:pt x="32561" y="4238"/>
                  <a:pt x="32633" y="4220"/>
                </a:cubicBezTo>
                <a:cubicBezTo>
                  <a:pt x="32688" y="4183"/>
                  <a:pt x="32742" y="4147"/>
                  <a:pt x="32796" y="4111"/>
                </a:cubicBezTo>
                <a:cubicBezTo>
                  <a:pt x="32814" y="4093"/>
                  <a:pt x="32833" y="4075"/>
                  <a:pt x="32869" y="4057"/>
                </a:cubicBezTo>
                <a:cubicBezTo>
                  <a:pt x="32887" y="4039"/>
                  <a:pt x="32905" y="4021"/>
                  <a:pt x="32941" y="4002"/>
                </a:cubicBezTo>
                <a:cubicBezTo>
                  <a:pt x="32977" y="4002"/>
                  <a:pt x="33032" y="3948"/>
                  <a:pt x="33086" y="3912"/>
                </a:cubicBezTo>
                <a:cubicBezTo>
                  <a:pt x="33140" y="3876"/>
                  <a:pt x="33195" y="3858"/>
                  <a:pt x="33249" y="3821"/>
                </a:cubicBezTo>
                <a:cubicBezTo>
                  <a:pt x="33303" y="3785"/>
                  <a:pt x="33340" y="3749"/>
                  <a:pt x="33376" y="3713"/>
                </a:cubicBezTo>
                <a:cubicBezTo>
                  <a:pt x="33394" y="3695"/>
                  <a:pt x="33412" y="3676"/>
                  <a:pt x="33430" y="3658"/>
                </a:cubicBezTo>
                <a:cubicBezTo>
                  <a:pt x="33448" y="3622"/>
                  <a:pt x="33503" y="3586"/>
                  <a:pt x="33539" y="3586"/>
                </a:cubicBezTo>
                <a:cubicBezTo>
                  <a:pt x="33611" y="3586"/>
                  <a:pt x="33666" y="3586"/>
                  <a:pt x="33738" y="3568"/>
                </a:cubicBezTo>
                <a:cubicBezTo>
                  <a:pt x="33792" y="3550"/>
                  <a:pt x="33847" y="3532"/>
                  <a:pt x="33919" y="3513"/>
                </a:cubicBezTo>
                <a:cubicBezTo>
                  <a:pt x="33937" y="3513"/>
                  <a:pt x="33955" y="3513"/>
                  <a:pt x="33992" y="3495"/>
                </a:cubicBezTo>
                <a:lnTo>
                  <a:pt x="34064" y="3459"/>
                </a:lnTo>
                <a:cubicBezTo>
                  <a:pt x="34118" y="3441"/>
                  <a:pt x="34173" y="3405"/>
                  <a:pt x="34209" y="3350"/>
                </a:cubicBezTo>
                <a:cubicBezTo>
                  <a:pt x="34245" y="3314"/>
                  <a:pt x="34299" y="3278"/>
                  <a:pt x="34354" y="3242"/>
                </a:cubicBezTo>
                <a:cubicBezTo>
                  <a:pt x="34390" y="3206"/>
                  <a:pt x="34444" y="3187"/>
                  <a:pt x="34517" y="3169"/>
                </a:cubicBezTo>
                <a:cubicBezTo>
                  <a:pt x="34571" y="3169"/>
                  <a:pt x="34625" y="3169"/>
                  <a:pt x="34680" y="3169"/>
                </a:cubicBezTo>
                <a:cubicBezTo>
                  <a:pt x="34698" y="3151"/>
                  <a:pt x="34716" y="3151"/>
                  <a:pt x="34752" y="3133"/>
                </a:cubicBezTo>
                <a:cubicBezTo>
                  <a:pt x="34770" y="3133"/>
                  <a:pt x="34788" y="3115"/>
                  <a:pt x="34806" y="3097"/>
                </a:cubicBezTo>
                <a:cubicBezTo>
                  <a:pt x="34861" y="3061"/>
                  <a:pt x="34915" y="3061"/>
                  <a:pt x="34969" y="3061"/>
                </a:cubicBezTo>
                <a:cubicBezTo>
                  <a:pt x="35042" y="3061"/>
                  <a:pt x="35096" y="3061"/>
                  <a:pt x="35169" y="3061"/>
                </a:cubicBezTo>
                <a:cubicBezTo>
                  <a:pt x="35223" y="3061"/>
                  <a:pt x="35277" y="3079"/>
                  <a:pt x="35332" y="3097"/>
                </a:cubicBezTo>
                <a:cubicBezTo>
                  <a:pt x="35404" y="3115"/>
                  <a:pt x="35458" y="3097"/>
                  <a:pt x="35531" y="3079"/>
                </a:cubicBezTo>
                <a:cubicBezTo>
                  <a:pt x="35585" y="3061"/>
                  <a:pt x="35640" y="3043"/>
                  <a:pt x="35712" y="3043"/>
                </a:cubicBezTo>
                <a:cubicBezTo>
                  <a:pt x="35766" y="3043"/>
                  <a:pt x="35821" y="3006"/>
                  <a:pt x="35875" y="3006"/>
                </a:cubicBezTo>
                <a:cubicBezTo>
                  <a:pt x="35947" y="2988"/>
                  <a:pt x="36002" y="2988"/>
                  <a:pt x="36074" y="3006"/>
                </a:cubicBezTo>
                <a:cubicBezTo>
                  <a:pt x="36092" y="3006"/>
                  <a:pt x="36128" y="3006"/>
                  <a:pt x="36147" y="3024"/>
                </a:cubicBezTo>
                <a:cubicBezTo>
                  <a:pt x="36183" y="3006"/>
                  <a:pt x="36201" y="3006"/>
                  <a:pt x="36237" y="3024"/>
                </a:cubicBezTo>
                <a:cubicBezTo>
                  <a:pt x="36291" y="3024"/>
                  <a:pt x="36328" y="3061"/>
                  <a:pt x="36364" y="3097"/>
                </a:cubicBezTo>
                <a:cubicBezTo>
                  <a:pt x="36400" y="3133"/>
                  <a:pt x="36454" y="3151"/>
                  <a:pt x="36509" y="3187"/>
                </a:cubicBezTo>
                <a:cubicBezTo>
                  <a:pt x="36527" y="3206"/>
                  <a:pt x="36563" y="3224"/>
                  <a:pt x="36581" y="3242"/>
                </a:cubicBezTo>
                <a:cubicBezTo>
                  <a:pt x="36599" y="3242"/>
                  <a:pt x="36636" y="3260"/>
                  <a:pt x="36654" y="3278"/>
                </a:cubicBezTo>
                <a:cubicBezTo>
                  <a:pt x="36672" y="3296"/>
                  <a:pt x="36708" y="3296"/>
                  <a:pt x="36726" y="3314"/>
                </a:cubicBezTo>
                <a:cubicBezTo>
                  <a:pt x="36762" y="3332"/>
                  <a:pt x="36780" y="3332"/>
                  <a:pt x="36799" y="3350"/>
                </a:cubicBezTo>
                <a:cubicBezTo>
                  <a:pt x="36835" y="3369"/>
                  <a:pt x="36907" y="3405"/>
                  <a:pt x="36962" y="3441"/>
                </a:cubicBezTo>
                <a:cubicBezTo>
                  <a:pt x="37016" y="3477"/>
                  <a:pt x="37070" y="3513"/>
                  <a:pt x="37125" y="3532"/>
                </a:cubicBezTo>
                <a:cubicBezTo>
                  <a:pt x="37179" y="3550"/>
                  <a:pt x="37233" y="3586"/>
                  <a:pt x="37287" y="3604"/>
                </a:cubicBezTo>
                <a:cubicBezTo>
                  <a:pt x="37360" y="3640"/>
                  <a:pt x="37396" y="3676"/>
                  <a:pt x="37450" y="3695"/>
                </a:cubicBezTo>
                <a:cubicBezTo>
                  <a:pt x="37487" y="3731"/>
                  <a:pt x="37541" y="3749"/>
                  <a:pt x="37595" y="3785"/>
                </a:cubicBezTo>
                <a:cubicBezTo>
                  <a:pt x="37704" y="3839"/>
                  <a:pt x="37831" y="3876"/>
                  <a:pt x="37939" y="3912"/>
                </a:cubicBezTo>
                <a:cubicBezTo>
                  <a:pt x="37994" y="3948"/>
                  <a:pt x="38048" y="3966"/>
                  <a:pt x="38102" y="4002"/>
                </a:cubicBezTo>
                <a:cubicBezTo>
                  <a:pt x="38157" y="4039"/>
                  <a:pt x="38193" y="4075"/>
                  <a:pt x="38247" y="4111"/>
                </a:cubicBezTo>
                <a:cubicBezTo>
                  <a:pt x="38356" y="4183"/>
                  <a:pt x="38465" y="4238"/>
                  <a:pt x="38573" y="4310"/>
                </a:cubicBezTo>
                <a:lnTo>
                  <a:pt x="38754" y="4419"/>
                </a:lnTo>
                <a:cubicBezTo>
                  <a:pt x="38791" y="4455"/>
                  <a:pt x="38845" y="4473"/>
                  <a:pt x="38899" y="4491"/>
                </a:cubicBezTo>
                <a:cubicBezTo>
                  <a:pt x="38954" y="4491"/>
                  <a:pt x="39008" y="4473"/>
                  <a:pt x="39062" y="4455"/>
                </a:cubicBezTo>
                <a:lnTo>
                  <a:pt x="39261" y="4401"/>
                </a:lnTo>
                <a:cubicBezTo>
                  <a:pt x="39316" y="4383"/>
                  <a:pt x="39388" y="4383"/>
                  <a:pt x="39443" y="4383"/>
                </a:cubicBezTo>
                <a:lnTo>
                  <a:pt x="39642" y="4383"/>
                </a:lnTo>
                <a:cubicBezTo>
                  <a:pt x="39696" y="4383"/>
                  <a:pt x="39768" y="4401"/>
                  <a:pt x="39823" y="4419"/>
                </a:cubicBezTo>
                <a:cubicBezTo>
                  <a:pt x="39841" y="4419"/>
                  <a:pt x="39877" y="4437"/>
                  <a:pt x="39895" y="4437"/>
                </a:cubicBezTo>
                <a:cubicBezTo>
                  <a:pt x="39913" y="4455"/>
                  <a:pt x="39931" y="4473"/>
                  <a:pt x="39968" y="4473"/>
                </a:cubicBezTo>
                <a:cubicBezTo>
                  <a:pt x="40022" y="4491"/>
                  <a:pt x="40058" y="4491"/>
                  <a:pt x="40113" y="4491"/>
                </a:cubicBezTo>
                <a:lnTo>
                  <a:pt x="40113" y="4491"/>
                </a:lnTo>
                <a:cubicBezTo>
                  <a:pt x="40113" y="4473"/>
                  <a:pt x="40149" y="4473"/>
                  <a:pt x="40149" y="4491"/>
                </a:cubicBezTo>
                <a:lnTo>
                  <a:pt x="40185" y="4491"/>
                </a:lnTo>
                <a:cubicBezTo>
                  <a:pt x="40203" y="4473"/>
                  <a:pt x="40239" y="4455"/>
                  <a:pt x="40276" y="4437"/>
                </a:cubicBezTo>
                <a:cubicBezTo>
                  <a:pt x="40330" y="4401"/>
                  <a:pt x="40402" y="4365"/>
                  <a:pt x="40475" y="4328"/>
                </a:cubicBezTo>
                <a:lnTo>
                  <a:pt x="40565" y="4292"/>
                </a:lnTo>
                <a:cubicBezTo>
                  <a:pt x="40602" y="4274"/>
                  <a:pt x="40620" y="4256"/>
                  <a:pt x="40656" y="4238"/>
                </a:cubicBezTo>
                <a:cubicBezTo>
                  <a:pt x="40674" y="4220"/>
                  <a:pt x="40710" y="4202"/>
                  <a:pt x="40728" y="4183"/>
                </a:cubicBezTo>
                <a:cubicBezTo>
                  <a:pt x="40765" y="4165"/>
                  <a:pt x="40783" y="4147"/>
                  <a:pt x="40819" y="4111"/>
                </a:cubicBezTo>
                <a:lnTo>
                  <a:pt x="40891" y="4039"/>
                </a:lnTo>
                <a:lnTo>
                  <a:pt x="40964" y="3984"/>
                </a:lnTo>
                <a:cubicBezTo>
                  <a:pt x="41000" y="3948"/>
                  <a:pt x="41018" y="3930"/>
                  <a:pt x="41036" y="3894"/>
                </a:cubicBezTo>
                <a:cubicBezTo>
                  <a:pt x="41072" y="3876"/>
                  <a:pt x="41090" y="3858"/>
                  <a:pt x="41127" y="3839"/>
                </a:cubicBezTo>
                <a:cubicBezTo>
                  <a:pt x="41145" y="3803"/>
                  <a:pt x="41253" y="3731"/>
                  <a:pt x="41308" y="3695"/>
                </a:cubicBezTo>
                <a:cubicBezTo>
                  <a:pt x="41362" y="3658"/>
                  <a:pt x="41435" y="3604"/>
                  <a:pt x="41489" y="3568"/>
                </a:cubicBezTo>
                <a:cubicBezTo>
                  <a:pt x="41561" y="3532"/>
                  <a:pt x="41616" y="3495"/>
                  <a:pt x="41688" y="3477"/>
                </a:cubicBezTo>
                <a:cubicBezTo>
                  <a:pt x="41761" y="3459"/>
                  <a:pt x="41815" y="3423"/>
                  <a:pt x="41887" y="3369"/>
                </a:cubicBezTo>
                <a:lnTo>
                  <a:pt x="41960" y="3296"/>
                </a:lnTo>
                <a:cubicBezTo>
                  <a:pt x="41978" y="3278"/>
                  <a:pt x="42014" y="3260"/>
                  <a:pt x="42032" y="3242"/>
                </a:cubicBezTo>
                <a:cubicBezTo>
                  <a:pt x="42068" y="3224"/>
                  <a:pt x="42141" y="3169"/>
                  <a:pt x="42195" y="3133"/>
                </a:cubicBezTo>
                <a:cubicBezTo>
                  <a:pt x="42231" y="3115"/>
                  <a:pt x="42249" y="3097"/>
                  <a:pt x="42286" y="3079"/>
                </a:cubicBezTo>
                <a:cubicBezTo>
                  <a:pt x="42322" y="3061"/>
                  <a:pt x="42358" y="3061"/>
                  <a:pt x="42376" y="3043"/>
                </a:cubicBezTo>
                <a:cubicBezTo>
                  <a:pt x="42412" y="3043"/>
                  <a:pt x="42449" y="3024"/>
                  <a:pt x="42485" y="3024"/>
                </a:cubicBezTo>
                <a:lnTo>
                  <a:pt x="42575" y="3006"/>
                </a:lnTo>
                <a:cubicBezTo>
                  <a:pt x="42612" y="3006"/>
                  <a:pt x="42648" y="3006"/>
                  <a:pt x="42684" y="3024"/>
                </a:cubicBezTo>
                <a:cubicBezTo>
                  <a:pt x="42720" y="3024"/>
                  <a:pt x="42757" y="3024"/>
                  <a:pt x="42793" y="3043"/>
                </a:cubicBezTo>
                <a:lnTo>
                  <a:pt x="42901" y="3043"/>
                </a:lnTo>
                <a:lnTo>
                  <a:pt x="42956" y="2970"/>
                </a:lnTo>
                <a:cubicBezTo>
                  <a:pt x="42992" y="2934"/>
                  <a:pt x="43028" y="2898"/>
                  <a:pt x="43064" y="2880"/>
                </a:cubicBezTo>
                <a:cubicBezTo>
                  <a:pt x="43101" y="2843"/>
                  <a:pt x="43119" y="2807"/>
                  <a:pt x="43155" y="2771"/>
                </a:cubicBezTo>
                <a:cubicBezTo>
                  <a:pt x="43191" y="2699"/>
                  <a:pt x="43264" y="2626"/>
                  <a:pt x="43318" y="2554"/>
                </a:cubicBezTo>
                <a:cubicBezTo>
                  <a:pt x="43336" y="2517"/>
                  <a:pt x="43354" y="2481"/>
                  <a:pt x="43390" y="2463"/>
                </a:cubicBezTo>
                <a:cubicBezTo>
                  <a:pt x="43409" y="2445"/>
                  <a:pt x="43427" y="2445"/>
                  <a:pt x="43445" y="2427"/>
                </a:cubicBezTo>
                <a:cubicBezTo>
                  <a:pt x="43463" y="2427"/>
                  <a:pt x="43481" y="2409"/>
                  <a:pt x="43499" y="2409"/>
                </a:cubicBezTo>
                <a:cubicBezTo>
                  <a:pt x="43517" y="2409"/>
                  <a:pt x="43535" y="2409"/>
                  <a:pt x="43553" y="2409"/>
                </a:cubicBezTo>
                <a:cubicBezTo>
                  <a:pt x="43571" y="2409"/>
                  <a:pt x="43608" y="2409"/>
                  <a:pt x="43626" y="2409"/>
                </a:cubicBezTo>
                <a:cubicBezTo>
                  <a:pt x="43662" y="2409"/>
                  <a:pt x="43716" y="2409"/>
                  <a:pt x="43753" y="2427"/>
                </a:cubicBezTo>
                <a:cubicBezTo>
                  <a:pt x="43789" y="2445"/>
                  <a:pt x="43825" y="2463"/>
                  <a:pt x="43861" y="2481"/>
                </a:cubicBezTo>
                <a:lnTo>
                  <a:pt x="43988" y="2536"/>
                </a:lnTo>
                <a:cubicBezTo>
                  <a:pt x="44024" y="2554"/>
                  <a:pt x="44060" y="2590"/>
                  <a:pt x="44097" y="2608"/>
                </a:cubicBezTo>
                <a:cubicBezTo>
                  <a:pt x="44133" y="2644"/>
                  <a:pt x="44169" y="2662"/>
                  <a:pt x="44205" y="2680"/>
                </a:cubicBezTo>
                <a:cubicBezTo>
                  <a:pt x="44296" y="2735"/>
                  <a:pt x="44368" y="2789"/>
                  <a:pt x="44423" y="2862"/>
                </a:cubicBezTo>
                <a:lnTo>
                  <a:pt x="44531" y="2952"/>
                </a:lnTo>
                <a:cubicBezTo>
                  <a:pt x="44549" y="2988"/>
                  <a:pt x="44586" y="3024"/>
                  <a:pt x="44622" y="3043"/>
                </a:cubicBezTo>
                <a:lnTo>
                  <a:pt x="44658" y="3079"/>
                </a:lnTo>
                <a:cubicBezTo>
                  <a:pt x="44694" y="3079"/>
                  <a:pt x="44712" y="3097"/>
                  <a:pt x="44730" y="3115"/>
                </a:cubicBezTo>
                <a:cubicBezTo>
                  <a:pt x="44767" y="3133"/>
                  <a:pt x="44803" y="3151"/>
                  <a:pt x="44839" y="3169"/>
                </a:cubicBezTo>
                <a:cubicBezTo>
                  <a:pt x="44857" y="3187"/>
                  <a:pt x="44875" y="3187"/>
                  <a:pt x="44893" y="3187"/>
                </a:cubicBezTo>
                <a:cubicBezTo>
                  <a:pt x="44930" y="3206"/>
                  <a:pt x="44948" y="3206"/>
                  <a:pt x="44966" y="3206"/>
                </a:cubicBezTo>
                <a:cubicBezTo>
                  <a:pt x="45020" y="3224"/>
                  <a:pt x="45056" y="3242"/>
                  <a:pt x="45093" y="3260"/>
                </a:cubicBezTo>
                <a:cubicBezTo>
                  <a:pt x="45147" y="3278"/>
                  <a:pt x="45183" y="3296"/>
                  <a:pt x="45219" y="3314"/>
                </a:cubicBezTo>
                <a:cubicBezTo>
                  <a:pt x="45274" y="3332"/>
                  <a:pt x="45310" y="3369"/>
                  <a:pt x="45346" y="3387"/>
                </a:cubicBezTo>
                <a:cubicBezTo>
                  <a:pt x="45382" y="3423"/>
                  <a:pt x="45419" y="3441"/>
                  <a:pt x="45455" y="3459"/>
                </a:cubicBezTo>
                <a:cubicBezTo>
                  <a:pt x="45491" y="3477"/>
                  <a:pt x="45527" y="3495"/>
                  <a:pt x="45564" y="3532"/>
                </a:cubicBezTo>
                <a:cubicBezTo>
                  <a:pt x="45600" y="3568"/>
                  <a:pt x="45636" y="3586"/>
                  <a:pt x="45690" y="3604"/>
                </a:cubicBezTo>
                <a:cubicBezTo>
                  <a:pt x="45727" y="3622"/>
                  <a:pt x="45763" y="3640"/>
                  <a:pt x="45817" y="3658"/>
                </a:cubicBezTo>
                <a:cubicBezTo>
                  <a:pt x="45853" y="3676"/>
                  <a:pt x="45890" y="3695"/>
                  <a:pt x="45944" y="3713"/>
                </a:cubicBezTo>
                <a:cubicBezTo>
                  <a:pt x="45980" y="3731"/>
                  <a:pt x="46034" y="3731"/>
                  <a:pt x="46071" y="3731"/>
                </a:cubicBezTo>
                <a:cubicBezTo>
                  <a:pt x="46125" y="3731"/>
                  <a:pt x="46179" y="3749"/>
                  <a:pt x="46234" y="3767"/>
                </a:cubicBezTo>
                <a:lnTo>
                  <a:pt x="46288" y="3767"/>
                </a:lnTo>
                <a:cubicBezTo>
                  <a:pt x="46324" y="3785"/>
                  <a:pt x="46342" y="3785"/>
                  <a:pt x="46360" y="3785"/>
                </a:cubicBezTo>
                <a:cubicBezTo>
                  <a:pt x="46397" y="3803"/>
                  <a:pt x="46451" y="3803"/>
                  <a:pt x="46487" y="3821"/>
                </a:cubicBezTo>
                <a:lnTo>
                  <a:pt x="46560" y="3821"/>
                </a:lnTo>
                <a:cubicBezTo>
                  <a:pt x="46578" y="3821"/>
                  <a:pt x="46596" y="3821"/>
                  <a:pt x="46632" y="3821"/>
                </a:cubicBezTo>
                <a:cubicBezTo>
                  <a:pt x="46650" y="3803"/>
                  <a:pt x="46686" y="3803"/>
                  <a:pt x="46723" y="3803"/>
                </a:cubicBezTo>
                <a:lnTo>
                  <a:pt x="46723" y="3803"/>
                </a:lnTo>
                <a:lnTo>
                  <a:pt x="46759" y="3803"/>
                </a:lnTo>
                <a:cubicBezTo>
                  <a:pt x="46831" y="3785"/>
                  <a:pt x="46904" y="3767"/>
                  <a:pt x="46976" y="3731"/>
                </a:cubicBezTo>
                <a:cubicBezTo>
                  <a:pt x="47049" y="3695"/>
                  <a:pt x="47103" y="3658"/>
                  <a:pt x="47175" y="3640"/>
                </a:cubicBezTo>
                <a:cubicBezTo>
                  <a:pt x="47266" y="3622"/>
                  <a:pt x="47338" y="3604"/>
                  <a:pt x="47411" y="3568"/>
                </a:cubicBezTo>
                <a:cubicBezTo>
                  <a:pt x="47483" y="3550"/>
                  <a:pt x="47537" y="3495"/>
                  <a:pt x="47610" y="3477"/>
                </a:cubicBezTo>
                <a:cubicBezTo>
                  <a:pt x="47682" y="3441"/>
                  <a:pt x="47755" y="3405"/>
                  <a:pt x="47827" y="3369"/>
                </a:cubicBezTo>
                <a:cubicBezTo>
                  <a:pt x="47900" y="3332"/>
                  <a:pt x="47972" y="3296"/>
                  <a:pt x="48026" y="3260"/>
                </a:cubicBezTo>
                <a:cubicBezTo>
                  <a:pt x="48099" y="3224"/>
                  <a:pt x="48189" y="3206"/>
                  <a:pt x="48262" y="3169"/>
                </a:cubicBezTo>
                <a:cubicBezTo>
                  <a:pt x="48280" y="3151"/>
                  <a:pt x="48316" y="3133"/>
                  <a:pt x="48334" y="3115"/>
                </a:cubicBezTo>
                <a:cubicBezTo>
                  <a:pt x="48352" y="3097"/>
                  <a:pt x="48407" y="3079"/>
                  <a:pt x="48425" y="3061"/>
                </a:cubicBezTo>
                <a:cubicBezTo>
                  <a:pt x="48461" y="3043"/>
                  <a:pt x="48552" y="2970"/>
                  <a:pt x="48606" y="2934"/>
                </a:cubicBezTo>
                <a:cubicBezTo>
                  <a:pt x="48678" y="2898"/>
                  <a:pt x="48733" y="2880"/>
                  <a:pt x="48805" y="2862"/>
                </a:cubicBezTo>
                <a:lnTo>
                  <a:pt x="49041" y="2862"/>
                </a:lnTo>
                <a:cubicBezTo>
                  <a:pt x="49113" y="2862"/>
                  <a:pt x="49167" y="2843"/>
                  <a:pt x="49222" y="2789"/>
                </a:cubicBezTo>
                <a:cubicBezTo>
                  <a:pt x="49258" y="2771"/>
                  <a:pt x="49276" y="2753"/>
                  <a:pt x="49312" y="2753"/>
                </a:cubicBezTo>
                <a:cubicBezTo>
                  <a:pt x="49348" y="2753"/>
                  <a:pt x="49385" y="2753"/>
                  <a:pt x="49421" y="2753"/>
                </a:cubicBezTo>
                <a:cubicBezTo>
                  <a:pt x="49457" y="2753"/>
                  <a:pt x="49493" y="2753"/>
                  <a:pt x="49530" y="2753"/>
                </a:cubicBezTo>
                <a:cubicBezTo>
                  <a:pt x="49566" y="2753"/>
                  <a:pt x="49602" y="2771"/>
                  <a:pt x="49638" y="2789"/>
                </a:cubicBezTo>
                <a:cubicBezTo>
                  <a:pt x="49656" y="2789"/>
                  <a:pt x="49693" y="2807"/>
                  <a:pt x="49711" y="2825"/>
                </a:cubicBezTo>
                <a:cubicBezTo>
                  <a:pt x="49747" y="2862"/>
                  <a:pt x="49765" y="2898"/>
                  <a:pt x="49801" y="2916"/>
                </a:cubicBezTo>
                <a:cubicBezTo>
                  <a:pt x="49819" y="2934"/>
                  <a:pt x="49837" y="2952"/>
                  <a:pt x="49874" y="2970"/>
                </a:cubicBezTo>
                <a:cubicBezTo>
                  <a:pt x="49892" y="2988"/>
                  <a:pt x="49892" y="2988"/>
                  <a:pt x="49910" y="2988"/>
                </a:cubicBezTo>
                <a:lnTo>
                  <a:pt x="49964" y="3024"/>
                </a:lnTo>
                <a:cubicBezTo>
                  <a:pt x="50000" y="3043"/>
                  <a:pt x="50018" y="3061"/>
                  <a:pt x="50055" y="3079"/>
                </a:cubicBezTo>
                <a:cubicBezTo>
                  <a:pt x="50091" y="3097"/>
                  <a:pt x="50127" y="3097"/>
                  <a:pt x="50163" y="3115"/>
                </a:cubicBezTo>
                <a:cubicBezTo>
                  <a:pt x="50200" y="3133"/>
                  <a:pt x="50218" y="3169"/>
                  <a:pt x="50254" y="3187"/>
                </a:cubicBezTo>
                <a:cubicBezTo>
                  <a:pt x="50272" y="3206"/>
                  <a:pt x="50308" y="3206"/>
                  <a:pt x="50344" y="3242"/>
                </a:cubicBezTo>
                <a:cubicBezTo>
                  <a:pt x="50363" y="3260"/>
                  <a:pt x="50399" y="3278"/>
                  <a:pt x="50435" y="3278"/>
                </a:cubicBezTo>
                <a:cubicBezTo>
                  <a:pt x="50435" y="3278"/>
                  <a:pt x="50453" y="3278"/>
                  <a:pt x="50471" y="3278"/>
                </a:cubicBezTo>
                <a:lnTo>
                  <a:pt x="50544" y="3260"/>
                </a:lnTo>
                <a:cubicBezTo>
                  <a:pt x="50580" y="3242"/>
                  <a:pt x="50616" y="3242"/>
                  <a:pt x="50652" y="3224"/>
                </a:cubicBezTo>
                <a:cubicBezTo>
                  <a:pt x="50689" y="3206"/>
                  <a:pt x="50725" y="3187"/>
                  <a:pt x="50761" y="3169"/>
                </a:cubicBezTo>
                <a:cubicBezTo>
                  <a:pt x="50797" y="3169"/>
                  <a:pt x="50815" y="3151"/>
                  <a:pt x="50852" y="3115"/>
                </a:cubicBezTo>
                <a:cubicBezTo>
                  <a:pt x="50870" y="3097"/>
                  <a:pt x="50906" y="3079"/>
                  <a:pt x="50942" y="3061"/>
                </a:cubicBezTo>
                <a:cubicBezTo>
                  <a:pt x="50960" y="3043"/>
                  <a:pt x="50996" y="3024"/>
                  <a:pt x="51014" y="3024"/>
                </a:cubicBezTo>
                <a:cubicBezTo>
                  <a:pt x="51051" y="3006"/>
                  <a:pt x="51087" y="2988"/>
                  <a:pt x="51105" y="2970"/>
                </a:cubicBezTo>
                <a:cubicBezTo>
                  <a:pt x="51141" y="2952"/>
                  <a:pt x="51250" y="2916"/>
                  <a:pt x="51304" y="2898"/>
                </a:cubicBezTo>
                <a:cubicBezTo>
                  <a:pt x="51377" y="2898"/>
                  <a:pt x="51449" y="2880"/>
                  <a:pt x="51540" y="2843"/>
                </a:cubicBezTo>
                <a:cubicBezTo>
                  <a:pt x="51594" y="2825"/>
                  <a:pt x="51648" y="2771"/>
                  <a:pt x="51685" y="2699"/>
                </a:cubicBezTo>
                <a:cubicBezTo>
                  <a:pt x="51703" y="2680"/>
                  <a:pt x="51721" y="2644"/>
                  <a:pt x="51757" y="2608"/>
                </a:cubicBezTo>
                <a:cubicBezTo>
                  <a:pt x="51775" y="2590"/>
                  <a:pt x="51793" y="2554"/>
                  <a:pt x="51811" y="2517"/>
                </a:cubicBezTo>
                <a:cubicBezTo>
                  <a:pt x="51829" y="2481"/>
                  <a:pt x="51866" y="2409"/>
                  <a:pt x="51920" y="2373"/>
                </a:cubicBezTo>
                <a:cubicBezTo>
                  <a:pt x="51956" y="2354"/>
                  <a:pt x="52011" y="2354"/>
                  <a:pt x="52047" y="2391"/>
                </a:cubicBezTo>
                <a:cubicBezTo>
                  <a:pt x="52083" y="2427"/>
                  <a:pt x="52101" y="2481"/>
                  <a:pt x="52155" y="2445"/>
                </a:cubicBezTo>
                <a:cubicBezTo>
                  <a:pt x="52174" y="2445"/>
                  <a:pt x="52192" y="2427"/>
                  <a:pt x="52210" y="2391"/>
                </a:cubicBezTo>
                <a:cubicBezTo>
                  <a:pt x="52246" y="2373"/>
                  <a:pt x="52264" y="2354"/>
                  <a:pt x="52300" y="2336"/>
                </a:cubicBezTo>
                <a:lnTo>
                  <a:pt x="52463" y="2191"/>
                </a:lnTo>
                <a:cubicBezTo>
                  <a:pt x="52499" y="2155"/>
                  <a:pt x="52536" y="2083"/>
                  <a:pt x="52590" y="2047"/>
                </a:cubicBezTo>
                <a:cubicBezTo>
                  <a:pt x="52608" y="2028"/>
                  <a:pt x="52626" y="2010"/>
                  <a:pt x="52662" y="1992"/>
                </a:cubicBezTo>
                <a:cubicBezTo>
                  <a:pt x="52681" y="1956"/>
                  <a:pt x="52699" y="1938"/>
                  <a:pt x="52717" y="1902"/>
                </a:cubicBezTo>
                <a:cubicBezTo>
                  <a:pt x="52735" y="1884"/>
                  <a:pt x="52753" y="1865"/>
                  <a:pt x="52771" y="1829"/>
                </a:cubicBezTo>
                <a:cubicBezTo>
                  <a:pt x="52771" y="1793"/>
                  <a:pt x="52789" y="1757"/>
                  <a:pt x="52807" y="1739"/>
                </a:cubicBezTo>
                <a:cubicBezTo>
                  <a:pt x="52825" y="1702"/>
                  <a:pt x="52844" y="1666"/>
                  <a:pt x="52862" y="1630"/>
                </a:cubicBezTo>
                <a:cubicBezTo>
                  <a:pt x="52880" y="1612"/>
                  <a:pt x="52898" y="1594"/>
                  <a:pt x="52916" y="1558"/>
                </a:cubicBezTo>
                <a:cubicBezTo>
                  <a:pt x="52952" y="1521"/>
                  <a:pt x="53007" y="1485"/>
                  <a:pt x="53061" y="1449"/>
                </a:cubicBezTo>
                <a:cubicBezTo>
                  <a:pt x="53097" y="1449"/>
                  <a:pt x="53115" y="1449"/>
                  <a:pt x="53151" y="1431"/>
                </a:cubicBezTo>
                <a:cubicBezTo>
                  <a:pt x="53188" y="1431"/>
                  <a:pt x="53224" y="1413"/>
                  <a:pt x="53260" y="1413"/>
                </a:cubicBezTo>
                <a:cubicBezTo>
                  <a:pt x="53296" y="1413"/>
                  <a:pt x="53333" y="1413"/>
                  <a:pt x="53369" y="1413"/>
                </a:cubicBezTo>
                <a:lnTo>
                  <a:pt x="53496" y="1413"/>
                </a:lnTo>
                <a:cubicBezTo>
                  <a:pt x="53568" y="1413"/>
                  <a:pt x="53658" y="1431"/>
                  <a:pt x="53731" y="1431"/>
                </a:cubicBezTo>
                <a:cubicBezTo>
                  <a:pt x="53803" y="1449"/>
                  <a:pt x="53876" y="1431"/>
                  <a:pt x="53966" y="1431"/>
                </a:cubicBezTo>
                <a:lnTo>
                  <a:pt x="53966" y="1431"/>
                </a:lnTo>
                <a:cubicBezTo>
                  <a:pt x="53984" y="1413"/>
                  <a:pt x="54003" y="1377"/>
                  <a:pt x="54039" y="1358"/>
                </a:cubicBezTo>
                <a:cubicBezTo>
                  <a:pt x="54057" y="1322"/>
                  <a:pt x="54111" y="1286"/>
                  <a:pt x="54147" y="1268"/>
                </a:cubicBezTo>
                <a:cubicBezTo>
                  <a:pt x="54184" y="1232"/>
                  <a:pt x="54238" y="1214"/>
                  <a:pt x="54274" y="1177"/>
                </a:cubicBezTo>
                <a:cubicBezTo>
                  <a:pt x="54310" y="1141"/>
                  <a:pt x="54347" y="1105"/>
                  <a:pt x="54383" y="1069"/>
                </a:cubicBezTo>
                <a:cubicBezTo>
                  <a:pt x="54437" y="1032"/>
                  <a:pt x="54455" y="996"/>
                  <a:pt x="54492" y="978"/>
                </a:cubicBezTo>
                <a:cubicBezTo>
                  <a:pt x="54528" y="960"/>
                  <a:pt x="54564" y="924"/>
                  <a:pt x="54600" y="906"/>
                </a:cubicBezTo>
                <a:cubicBezTo>
                  <a:pt x="54636" y="869"/>
                  <a:pt x="54655" y="815"/>
                  <a:pt x="54673" y="779"/>
                </a:cubicBezTo>
                <a:cubicBezTo>
                  <a:pt x="54709" y="743"/>
                  <a:pt x="54745" y="706"/>
                  <a:pt x="54781" y="670"/>
                </a:cubicBezTo>
                <a:cubicBezTo>
                  <a:pt x="54817" y="634"/>
                  <a:pt x="54854" y="598"/>
                  <a:pt x="54872" y="543"/>
                </a:cubicBezTo>
                <a:cubicBezTo>
                  <a:pt x="54890" y="507"/>
                  <a:pt x="54926" y="471"/>
                  <a:pt x="54962" y="435"/>
                </a:cubicBezTo>
                <a:cubicBezTo>
                  <a:pt x="54999" y="399"/>
                  <a:pt x="55035" y="362"/>
                  <a:pt x="55071" y="326"/>
                </a:cubicBezTo>
                <a:cubicBezTo>
                  <a:pt x="55125" y="308"/>
                  <a:pt x="55180" y="308"/>
                  <a:pt x="55234" y="308"/>
                </a:cubicBezTo>
                <a:cubicBezTo>
                  <a:pt x="55288" y="308"/>
                  <a:pt x="55343" y="308"/>
                  <a:pt x="55379" y="308"/>
                </a:cubicBezTo>
                <a:cubicBezTo>
                  <a:pt x="55415" y="326"/>
                  <a:pt x="55433" y="326"/>
                  <a:pt x="55451" y="344"/>
                </a:cubicBezTo>
                <a:cubicBezTo>
                  <a:pt x="55488" y="362"/>
                  <a:pt x="55506" y="362"/>
                  <a:pt x="55524" y="381"/>
                </a:cubicBezTo>
                <a:cubicBezTo>
                  <a:pt x="55560" y="381"/>
                  <a:pt x="55578" y="399"/>
                  <a:pt x="55596" y="399"/>
                </a:cubicBezTo>
                <a:lnTo>
                  <a:pt x="55669" y="453"/>
                </a:lnTo>
                <a:cubicBezTo>
                  <a:pt x="55723" y="471"/>
                  <a:pt x="55759" y="507"/>
                  <a:pt x="55795" y="525"/>
                </a:cubicBezTo>
                <a:lnTo>
                  <a:pt x="55814" y="543"/>
                </a:lnTo>
                <a:lnTo>
                  <a:pt x="55832" y="543"/>
                </a:lnTo>
                <a:cubicBezTo>
                  <a:pt x="55868" y="543"/>
                  <a:pt x="55886" y="580"/>
                  <a:pt x="55904" y="580"/>
                </a:cubicBezTo>
                <a:lnTo>
                  <a:pt x="55904" y="580"/>
                </a:lnTo>
                <a:cubicBezTo>
                  <a:pt x="55904" y="580"/>
                  <a:pt x="55922" y="580"/>
                  <a:pt x="55922" y="580"/>
                </a:cubicBezTo>
                <a:cubicBezTo>
                  <a:pt x="55977" y="562"/>
                  <a:pt x="56013" y="543"/>
                  <a:pt x="56067" y="525"/>
                </a:cubicBezTo>
                <a:cubicBezTo>
                  <a:pt x="56121" y="507"/>
                  <a:pt x="56176" y="453"/>
                  <a:pt x="56212" y="417"/>
                </a:cubicBezTo>
                <a:cubicBezTo>
                  <a:pt x="56266" y="381"/>
                  <a:pt x="56321" y="326"/>
                  <a:pt x="56375" y="308"/>
                </a:cubicBezTo>
                <a:cubicBezTo>
                  <a:pt x="56393" y="290"/>
                  <a:pt x="56429" y="272"/>
                  <a:pt x="56465" y="254"/>
                </a:cubicBezTo>
                <a:cubicBezTo>
                  <a:pt x="56502" y="254"/>
                  <a:pt x="56538" y="254"/>
                  <a:pt x="56556" y="236"/>
                </a:cubicBezTo>
                <a:lnTo>
                  <a:pt x="56647" y="181"/>
                </a:lnTo>
                <a:cubicBezTo>
                  <a:pt x="56683" y="163"/>
                  <a:pt x="56701" y="145"/>
                  <a:pt x="56737" y="127"/>
                </a:cubicBezTo>
                <a:cubicBezTo>
                  <a:pt x="56810" y="109"/>
                  <a:pt x="56864" y="73"/>
                  <a:pt x="56936" y="36"/>
                </a:cubicBezTo>
                <a:cubicBezTo>
                  <a:pt x="56954" y="36"/>
                  <a:pt x="56991" y="36"/>
                  <a:pt x="57009" y="36"/>
                </a:cubicBezTo>
                <a:cubicBezTo>
                  <a:pt x="57045" y="18"/>
                  <a:pt x="57081" y="0"/>
                  <a:pt x="57099" y="0"/>
                </a:cubicBezTo>
                <a:lnTo>
                  <a:pt x="57190" y="0"/>
                </a:lnTo>
                <a:cubicBezTo>
                  <a:pt x="57226" y="0"/>
                  <a:pt x="57262" y="18"/>
                  <a:pt x="57280" y="18"/>
                </a:cubicBezTo>
                <a:cubicBezTo>
                  <a:pt x="57317" y="36"/>
                  <a:pt x="57353" y="36"/>
                  <a:pt x="57389" y="36"/>
                </a:cubicBezTo>
                <a:lnTo>
                  <a:pt x="57480" y="55"/>
                </a:lnTo>
                <a:cubicBezTo>
                  <a:pt x="57552" y="55"/>
                  <a:pt x="57624" y="73"/>
                  <a:pt x="57697" y="73"/>
                </a:cubicBezTo>
                <a:cubicBezTo>
                  <a:pt x="57751" y="91"/>
                  <a:pt x="57842" y="91"/>
                  <a:pt x="57914" y="109"/>
                </a:cubicBezTo>
                <a:cubicBezTo>
                  <a:pt x="57987" y="127"/>
                  <a:pt x="58059" y="145"/>
                  <a:pt x="58113" y="163"/>
                </a:cubicBezTo>
                <a:cubicBezTo>
                  <a:pt x="58186" y="181"/>
                  <a:pt x="58258" y="199"/>
                  <a:pt x="58313" y="218"/>
                </a:cubicBezTo>
                <a:lnTo>
                  <a:pt x="58403" y="254"/>
                </a:lnTo>
                <a:cubicBezTo>
                  <a:pt x="58439" y="254"/>
                  <a:pt x="58476" y="272"/>
                  <a:pt x="58512" y="290"/>
                </a:cubicBezTo>
                <a:lnTo>
                  <a:pt x="58584" y="308"/>
                </a:lnTo>
                <a:lnTo>
                  <a:pt x="58675" y="362"/>
                </a:lnTo>
                <a:cubicBezTo>
                  <a:pt x="58711" y="381"/>
                  <a:pt x="58747" y="381"/>
                  <a:pt x="58783" y="399"/>
                </a:cubicBezTo>
                <a:cubicBezTo>
                  <a:pt x="58820" y="417"/>
                  <a:pt x="58856" y="417"/>
                  <a:pt x="58892" y="435"/>
                </a:cubicBezTo>
                <a:cubicBezTo>
                  <a:pt x="58965" y="453"/>
                  <a:pt x="59037" y="489"/>
                  <a:pt x="59109" y="507"/>
                </a:cubicBezTo>
                <a:cubicBezTo>
                  <a:pt x="59146" y="525"/>
                  <a:pt x="59164" y="543"/>
                  <a:pt x="59218" y="562"/>
                </a:cubicBezTo>
                <a:cubicBezTo>
                  <a:pt x="59236" y="562"/>
                  <a:pt x="59272" y="580"/>
                  <a:pt x="59309" y="598"/>
                </a:cubicBezTo>
                <a:lnTo>
                  <a:pt x="59417" y="634"/>
                </a:lnTo>
                <a:cubicBezTo>
                  <a:pt x="59417" y="652"/>
                  <a:pt x="59435" y="652"/>
                  <a:pt x="59454" y="652"/>
                </a:cubicBezTo>
                <a:cubicBezTo>
                  <a:pt x="59472" y="652"/>
                  <a:pt x="59472" y="652"/>
                  <a:pt x="59490" y="634"/>
                </a:cubicBezTo>
                <a:lnTo>
                  <a:pt x="59508" y="634"/>
                </a:lnTo>
                <a:cubicBezTo>
                  <a:pt x="59526" y="616"/>
                  <a:pt x="59562" y="598"/>
                  <a:pt x="59580" y="580"/>
                </a:cubicBezTo>
                <a:cubicBezTo>
                  <a:pt x="59653" y="525"/>
                  <a:pt x="59725" y="489"/>
                  <a:pt x="59780" y="453"/>
                </a:cubicBezTo>
                <a:lnTo>
                  <a:pt x="59888" y="381"/>
                </a:lnTo>
                <a:cubicBezTo>
                  <a:pt x="59906" y="362"/>
                  <a:pt x="59942" y="362"/>
                  <a:pt x="59979" y="344"/>
                </a:cubicBezTo>
                <a:cubicBezTo>
                  <a:pt x="60015" y="308"/>
                  <a:pt x="60015" y="290"/>
                  <a:pt x="60051" y="272"/>
                </a:cubicBezTo>
                <a:cubicBezTo>
                  <a:pt x="60069" y="254"/>
                  <a:pt x="60105" y="236"/>
                  <a:pt x="60124" y="199"/>
                </a:cubicBezTo>
                <a:cubicBezTo>
                  <a:pt x="60160" y="145"/>
                  <a:pt x="60232" y="109"/>
                  <a:pt x="60287" y="91"/>
                </a:cubicBezTo>
                <a:cubicBezTo>
                  <a:pt x="60377" y="73"/>
                  <a:pt x="60450" y="91"/>
                  <a:pt x="60522" y="91"/>
                </a:cubicBezTo>
                <a:cubicBezTo>
                  <a:pt x="60558" y="109"/>
                  <a:pt x="60594" y="109"/>
                  <a:pt x="60631" y="127"/>
                </a:cubicBezTo>
                <a:cubicBezTo>
                  <a:pt x="60667" y="127"/>
                  <a:pt x="60703" y="127"/>
                  <a:pt x="60739" y="145"/>
                </a:cubicBezTo>
                <a:cubicBezTo>
                  <a:pt x="60757" y="145"/>
                  <a:pt x="60794" y="163"/>
                  <a:pt x="60830" y="181"/>
                </a:cubicBezTo>
                <a:lnTo>
                  <a:pt x="60939" y="218"/>
                </a:lnTo>
                <a:cubicBezTo>
                  <a:pt x="60975" y="218"/>
                  <a:pt x="61029" y="236"/>
                  <a:pt x="61065" y="254"/>
                </a:cubicBezTo>
                <a:cubicBezTo>
                  <a:pt x="61101" y="254"/>
                  <a:pt x="61156" y="254"/>
                  <a:pt x="61192" y="254"/>
                </a:cubicBezTo>
                <a:cubicBezTo>
                  <a:pt x="61264" y="254"/>
                  <a:pt x="61337" y="254"/>
                  <a:pt x="61427" y="254"/>
                </a:cubicBezTo>
                <a:lnTo>
                  <a:pt x="61500" y="254"/>
                </a:lnTo>
                <a:cubicBezTo>
                  <a:pt x="61554" y="236"/>
                  <a:pt x="61627" y="236"/>
                  <a:pt x="61681" y="254"/>
                </a:cubicBezTo>
                <a:cubicBezTo>
                  <a:pt x="61735" y="254"/>
                  <a:pt x="61790" y="254"/>
                  <a:pt x="61844" y="272"/>
                </a:cubicBezTo>
                <a:cubicBezTo>
                  <a:pt x="61898" y="272"/>
                  <a:pt x="61953" y="290"/>
                  <a:pt x="61989" y="344"/>
                </a:cubicBezTo>
                <a:cubicBezTo>
                  <a:pt x="62007" y="362"/>
                  <a:pt x="62025" y="362"/>
                  <a:pt x="62043" y="381"/>
                </a:cubicBezTo>
                <a:cubicBezTo>
                  <a:pt x="62043" y="399"/>
                  <a:pt x="62061" y="399"/>
                  <a:pt x="62079" y="399"/>
                </a:cubicBezTo>
                <a:cubicBezTo>
                  <a:pt x="62079" y="399"/>
                  <a:pt x="62098" y="399"/>
                  <a:pt x="62116" y="399"/>
                </a:cubicBezTo>
                <a:cubicBezTo>
                  <a:pt x="62134" y="399"/>
                  <a:pt x="62152" y="435"/>
                  <a:pt x="62170" y="435"/>
                </a:cubicBezTo>
                <a:cubicBezTo>
                  <a:pt x="62188" y="453"/>
                  <a:pt x="62224" y="471"/>
                  <a:pt x="62242" y="489"/>
                </a:cubicBezTo>
                <a:cubicBezTo>
                  <a:pt x="62297" y="507"/>
                  <a:pt x="62351" y="525"/>
                  <a:pt x="62423" y="525"/>
                </a:cubicBezTo>
                <a:cubicBezTo>
                  <a:pt x="62478" y="543"/>
                  <a:pt x="62532" y="580"/>
                  <a:pt x="62568" y="598"/>
                </a:cubicBezTo>
                <a:cubicBezTo>
                  <a:pt x="62605" y="598"/>
                  <a:pt x="62641" y="616"/>
                  <a:pt x="62659" y="616"/>
                </a:cubicBezTo>
                <a:cubicBezTo>
                  <a:pt x="62695" y="634"/>
                  <a:pt x="62713" y="634"/>
                  <a:pt x="62731" y="634"/>
                </a:cubicBezTo>
                <a:cubicBezTo>
                  <a:pt x="62768" y="652"/>
                  <a:pt x="62786" y="634"/>
                  <a:pt x="62822" y="634"/>
                </a:cubicBezTo>
                <a:cubicBezTo>
                  <a:pt x="62858" y="652"/>
                  <a:pt x="62876" y="652"/>
                  <a:pt x="62912" y="652"/>
                </a:cubicBezTo>
                <a:cubicBezTo>
                  <a:pt x="62967" y="652"/>
                  <a:pt x="63021" y="652"/>
                  <a:pt x="63075" y="652"/>
                </a:cubicBezTo>
                <a:cubicBezTo>
                  <a:pt x="63130" y="670"/>
                  <a:pt x="63166" y="688"/>
                  <a:pt x="63202" y="725"/>
                </a:cubicBezTo>
                <a:cubicBezTo>
                  <a:pt x="63220" y="743"/>
                  <a:pt x="63238" y="743"/>
                  <a:pt x="63257" y="761"/>
                </a:cubicBezTo>
                <a:cubicBezTo>
                  <a:pt x="63293" y="779"/>
                  <a:pt x="63311" y="797"/>
                  <a:pt x="63347" y="797"/>
                </a:cubicBezTo>
                <a:cubicBezTo>
                  <a:pt x="63401" y="815"/>
                  <a:pt x="63456" y="851"/>
                  <a:pt x="63492" y="888"/>
                </a:cubicBezTo>
                <a:cubicBezTo>
                  <a:pt x="63528" y="924"/>
                  <a:pt x="63564" y="978"/>
                  <a:pt x="63583" y="1014"/>
                </a:cubicBezTo>
                <a:cubicBezTo>
                  <a:pt x="63619" y="1069"/>
                  <a:pt x="63655" y="1105"/>
                  <a:pt x="63691" y="1123"/>
                </a:cubicBezTo>
                <a:cubicBezTo>
                  <a:pt x="63745" y="1159"/>
                  <a:pt x="63782" y="1177"/>
                  <a:pt x="63836" y="1214"/>
                </a:cubicBezTo>
                <a:lnTo>
                  <a:pt x="63836" y="22384"/>
                </a:lnTo>
                <a:cubicBezTo>
                  <a:pt x="63420" y="22456"/>
                  <a:pt x="63003" y="22547"/>
                  <a:pt x="62586" y="22655"/>
                </a:cubicBezTo>
                <a:cubicBezTo>
                  <a:pt x="61717" y="22872"/>
                  <a:pt x="60848" y="23072"/>
                  <a:pt x="59979" y="23271"/>
                </a:cubicBezTo>
                <a:cubicBezTo>
                  <a:pt x="59073" y="23506"/>
                  <a:pt x="58132" y="23669"/>
                  <a:pt x="57226" y="23905"/>
                </a:cubicBezTo>
                <a:cubicBezTo>
                  <a:pt x="56357" y="24122"/>
                  <a:pt x="55506" y="24376"/>
                  <a:pt x="54655" y="24629"/>
                </a:cubicBezTo>
                <a:lnTo>
                  <a:pt x="54310" y="24720"/>
                </a:lnTo>
                <a:lnTo>
                  <a:pt x="2264" y="24720"/>
                </a:lnTo>
                <a:cubicBezTo>
                  <a:pt x="2101" y="24665"/>
                  <a:pt x="1938" y="24611"/>
                  <a:pt x="1793" y="24539"/>
                </a:cubicBezTo>
                <a:cubicBezTo>
                  <a:pt x="1413" y="24357"/>
                  <a:pt x="1050" y="24140"/>
                  <a:pt x="706" y="23887"/>
                </a:cubicBezTo>
                <a:cubicBezTo>
                  <a:pt x="580" y="23796"/>
                  <a:pt x="453" y="23687"/>
                  <a:pt x="344" y="23579"/>
                </a:cubicBezTo>
                <a:cubicBezTo>
                  <a:pt x="235" y="23470"/>
                  <a:pt x="109" y="23380"/>
                  <a:pt x="0" y="232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5" y="4233927"/>
            <a:ext cx="9144036" cy="3993848"/>
          </a:xfrm>
          <a:custGeom>
            <a:avLst/>
            <a:gdLst/>
            <a:ahLst/>
            <a:cxnLst/>
            <a:rect l="l" t="t" r="r" b="b"/>
            <a:pathLst>
              <a:path w="63855" h="27890" extrusionOk="0">
                <a:moveTo>
                  <a:pt x="0" y="26622"/>
                </a:moveTo>
                <a:cubicBezTo>
                  <a:pt x="489" y="26694"/>
                  <a:pt x="978" y="26749"/>
                  <a:pt x="1467" y="26821"/>
                </a:cubicBezTo>
                <a:cubicBezTo>
                  <a:pt x="2553" y="26984"/>
                  <a:pt x="3640" y="27075"/>
                  <a:pt x="4708" y="27256"/>
                </a:cubicBezTo>
                <a:cubicBezTo>
                  <a:pt x="5741" y="27419"/>
                  <a:pt x="6755" y="27618"/>
                  <a:pt x="7787" y="27817"/>
                </a:cubicBezTo>
                <a:lnTo>
                  <a:pt x="8186" y="27890"/>
                </a:lnTo>
                <a:lnTo>
                  <a:pt x="63619" y="22855"/>
                </a:lnTo>
                <a:lnTo>
                  <a:pt x="63854" y="14941"/>
                </a:lnTo>
                <a:lnTo>
                  <a:pt x="63854" y="3460"/>
                </a:lnTo>
                <a:lnTo>
                  <a:pt x="63782" y="3496"/>
                </a:lnTo>
                <a:cubicBezTo>
                  <a:pt x="63727" y="3532"/>
                  <a:pt x="63673" y="3550"/>
                  <a:pt x="63637" y="3569"/>
                </a:cubicBezTo>
                <a:cubicBezTo>
                  <a:pt x="63564" y="3605"/>
                  <a:pt x="63528" y="3641"/>
                  <a:pt x="63456" y="3677"/>
                </a:cubicBezTo>
                <a:cubicBezTo>
                  <a:pt x="63365" y="3732"/>
                  <a:pt x="63293" y="3822"/>
                  <a:pt x="63202" y="3858"/>
                </a:cubicBezTo>
                <a:cubicBezTo>
                  <a:pt x="63094" y="3895"/>
                  <a:pt x="62985" y="3949"/>
                  <a:pt x="62876" y="4003"/>
                </a:cubicBezTo>
                <a:cubicBezTo>
                  <a:pt x="62786" y="4058"/>
                  <a:pt x="62659" y="4094"/>
                  <a:pt x="62550" y="4094"/>
                </a:cubicBezTo>
                <a:cubicBezTo>
                  <a:pt x="62442" y="4112"/>
                  <a:pt x="62315" y="4094"/>
                  <a:pt x="62206" y="4076"/>
                </a:cubicBezTo>
                <a:cubicBezTo>
                  <a:pt x="62098" y="4039"/>
                  <a:pt x="62007" y="4003"/>
                  <a:pt x="61916" y="3931"/>
                </a:cubicBezTo>
                <a:cubicBezTo>
                  <a:pt x="61808" y="3876"/>
                  <a:pt x="61699" y="3822"/>
                  <a:pt x="61590" y="3786"/>
                </a:cubicBezTo>
                <a:cubicBezTo>
                  <a:pt x="61482" y="3750"/>
                  <a:pt x="61409" y="3677"/>
                  <a:pt x="61301" y="3641"/>
                </a:cubicBezTo>
                <a:cubicBezTo>
                  <a:pt x="61210" y="3605"/>
                  <a:pt x="61101" y="3587"/>
                  <a:pt x="60993" y="3587"/>
                </a:cubicBezTo>
                <a:cubicBezTo>
                  <a:pt x="60920" y="3605"/>
                  <a:pt x="60866" y="3605"/>
                  <a:pt x="60794" y="3587"/>
                </a:cubicBezTo>
                <a:cubicBezTo>
                  <a:pt x="60739" y="3569"/>
                  <a:pt x="60685" y="3550"/>
                  <a:pt x="60631" y="3532"/>
                </a:cubicBezTo>
                <a:cubicBezTo>
                  <a:pt x="60522" y="3478"/>
                  <a:pt x="60413" y="3442"/>
                  <a:pt x="60287" y="3406"/>
                </a:cubicBezTo>
                <a:cubicBezTo>
                  <a:pt x="60160" y="3387"/>
                  <a:pt x="60033" y="3333"/>
                  <a:pt x="59906" y="3315"/>
                </a:cubicBezTo>
                <a:lnTo>
                  <a:pt x="59761" y="3279"/>
                </a:lnTo>
                <a:cubicBezTo>
                  <a:pt x="59707" y="3279"/>
                  <a:pt x="59653" y="3243"/>
                  <a:pt x="59580" y="3224"/>
                </a:cubicBezTo>
                <a:lnTo>
                  <a:pt x="59417" y="3170"/>
                </a:lnTo>
                <a:cubicBezTo>
                  <a:pt x="59363" y="3152"/>
                  <a:pt x="59291" y="3152"/>
                  <a:pt x="59236" y="3152"/>
                </a:cubicBezTo>
                <a:lnTo>
                  <a:pt x="59218" y="3152"/>
                </a:lnTo>
                <a:cubicBezTo>
                  <a:pt x="59218" y="3134"/>
                  <a:pt x="59200" y="3134"/>
                  <a:pt x="59200" y="3134"/>
                </a:cubicBezTo>
                <a:lnTo>
                  <a:pt x="59037" y="3134"/>
                </a:lnTo>
                <a:cubicBezTo>
                  <a:pt x="58983" y="3134"/>
                  <a:pt x="58946" y="3152"/>
                  <a:pt x="58892" y="3170"/>
                </a:cubicBezTo>
                <a:cubicBezTo>
                  <a:pt x="58856" y="3170"/>
                  <a:pt x="58802" y="3188"/>
                  <a:pt x="58747" y="3188"/>
                </a:cubicBezTo>
                <a:lnTo>
                  <a:pt x="58584" y="3188"/>
                </a:lnTo>
                <a:cubicBezTo>
                  <a:pt x="58566" y="3188"/>
                  <a:pt x="58548" y="3188"/>
                  <a:pt x="58530" y="3188"/>
                </a:cubicBezTo>
                <a:cubicBezTo>
                  <a:pt x="58494" y="3188"/>
                  <a:pt x="58476" y="3188"/>
                  <a:pt x="58458" y="3206"/>
                </a:cubicBezTo>
                <a:cubicBezTo>
                  <a:pt x="58403" y="3224"/>
                  <a:pt x="58367" y="3224"/>
                  <a:pt x="58313" y="3206"/>
                </a:cubicBezTo>
                <a:lnTo>
                  <a:pt x="58186" y="3206"/>
                </a:lnTo>
                <a:cubicBezTo>
                  <a:pt x="58132" y="3206"/>
                  <a:pt x="58077" y="3206"/>
                  <a:pt x="58023" y="3243"/>
                </a:cubicBezTo>
                <a:cubicBezTo>
                  <a:pt x="57987" y="3261"/>
                  <a:pt x="57950" y="3279"/>
                  <a:pt x="57896" y="3297"/>
                </a:cubicBezTo>
                <a:cubicBezTo>
                  <a:pt x="57860" y="3315"/>
                  <a:pt x="57806" y="3351"/>
                  <a:pt x="57769" y="3351"/>
                </a:cubicBezTo>
                <a:cubicBezTo>
                  <a:pt x="57715" y="3369"/>
                  <a:pt x="57679" y="3406"/>
                  <a:pt x="57643" y="3424"/>
                </a:cubicBezTo>
                <a:cubicBezTo>
                  <a:pt x="57624" y="3442"/>
                  <a:pt x="57606" y="3442"/>
                  <a:pt x="57588" y="3460"/>
                </a:cubicBezTo>
                <a:cubicBezTo>
                  <a:pt x="57570" y="3460"/>
                  <a:pt x="57534" y="3460"/>
                  <a:pt x="57516" y="3460"/>
                </a:cubicBezTo>
                <a:lnTo>
                  <a:pt x="57371" y="3478"/>
                </a:lnTo>
                <a:cubicBezTo>
                  <a:pt x="57317" y="3478"/>
                  <a:pt x="57280" y="3478"/>
                  <a:pt x="57226" y="3460"/>
                </a:cubicBezTo>
                <a:cubicBezTo>
                  <a:pt x="57154" y="3424"/>
                  <a:pt x="57045" y="3387"/>
                  <a:pt x="56954" y="3387"/>
                </a:cubicBezTo>
                <a:cubicBezTo>
                  <a:pt x="56918" y="3387"/>
                  <a:pt x="56864" y="3387"/>
                  <a:pt x="56828" y="3406"/>
                </a:cubicBezTo>
                <a:cubicBezTo>
                  <a:pt x="56773" y="3424"/>
                  <a:pt x="56737" y="3424"/>
                  <a:pt x="56683" y="3406"/>
                </a:cubicBezTo>
                <a:cubicBezTo>
                  <a:pt x="56610" y="3387"/>
                  <a:pt x="56538" y="3333"/>
                  <a:pt x="56465" y="3297"/>
                </a:cubicBezTo>
                <a:lnTo>
                  <a:pt x="56411" y="3279"/>
                </a:lnTo>
                <a:lnTo>
                  <a:pt x="56357" y="3261"/>
                </a:lnTo>
                <a:cubicBezTo>
                  <a:pt x="56321" y="3224"/>
                  <a:pt x="56284" y="3224"/>
                  <a:pt x="56248" y="3206"/>
                </a:cubicBezTo>
                <a:cubicBezTo>
                  <a:pt x="56158" y="3188"/>
                  <a:pt x="56067" y="3206"/>
                  <a:pt x="55995" y="3261"/>
                </a:cubicBezTo>
                <a:cubicBezTo>
                  <a:pt x="55904" y="3315"/>
                  <a:pt x="55832" y="3369"/>
                  <a:pt x="55759" y="3424"/>
                </a:cubicBezTo>
                <a:cubicBezTo>
                  <a:pt x="55723" y="3442"/>
                  <a:pt x="55687" y="3478"/>
                  <a:pt x="55669" y="3514"/>
                </a:cubicBezTo>
                <a:cubicBezTo>
                  <a:pt x="55632" y="3532"/>
                  <a:pt x="55596" y="3569"/>
                  <a:pt x="55578" y="3587"/>
                </a:cubicBezTo>
                <a:lnTo>
                  <a:pt x="55433" y="3659"/>
                </a:lnTo>
                <a:cubicBezTo>
                  <a:pt x="55397" y="3677"/>
                  <a:pt x="55343" y="3695"/>
                  <a:pt x="55306" y="3713"/>
                </a:cubicBezTo>
                <a:cubicBezTo>
                  <a:pt x="55252" y="3732"/>
                  <a:pt x="55198" y="3713"/>
                  <a:pt x="55162" y="3732"/>
                </a:cubicBezTo>
                <a:cubicBezTo>
                  <a:pt x="55107" y="3750"/>
                  <a:pt x="55071" y="3768"/>
                  <a:pt x="55035" y="3804"/>
                </a:cubicBezTo>
                <a:cubicBezTo>
                  <a:pt x="54962" y="3840"/>
                  <a:pt x="54908" y="3913"/>
                  <a:pt x="54836" y="3967"/>
                </a:cubicBezTo>
                <a:cubicBezTo>
                  <a:pt x="54745" y="4003"/>
                  <a:pt x="54673" y="4058"/>
                  <a:pt x="54582" y="4112"/>
                </a:cubicBezTo>
                <a:cubicBezTo>
                  <a:pt x="54510" y="4166"/>
                  <a:pt x="54455" y="4239"/>
                  <a:pt x="54383" y="4293"/>
                </a:cubicBezTo>
                <a:cubicBezTo>
                  <a:pt x="54347" y="4329"/>
                  <a:pt x="54310" y="4347"/>
                  <a:pt x="54274" y="4365"/>
                </a:cubicBezTo>
                <a:cubicBezTo>
                  <a:pt x="54238" y="4383"/>
                  <a:pt x="54184" y="4402"/>
                  <a:pt x="54147" y="4420"/>
                </a:cubicBezTo>
                <a:cubicBezTo>
                  <a:pt x="54093" y="4420"/>
                  <a:pt x="54057" y="4438"/>
                  <a:pt x="54003" y="4438"/>
                </a:cubicBezTo>
                <a:cubicBezTo>
                  <a:pt x="54003" y="4438"/>
                  <a:pt x="53984" y="4438"/>
                  <a:pt x="53984" y="4438"/>
                </a:cubicBezTo>
                <a:lnTo>
                  <a:pt x="53894" y="4438"/>
                </a:lnTo>
                <a:cubicBezTo>
                  <a:pt x="53840" y="4420"/>
                  <a:pt x="53785" y="4420"/>
                  <a:pt x="53731" y="4438"/>
                </a:cubicBezTo>
                <a:lnTo>
                  <a:pt x="53568" y="4438"/>
                </a:lnTo>
                <a:cubicBezTo>
                  <a:pt x="53514" y="4420"/>
                  <a:pt x="53459" y="4420"/>
                  <a:pt x="53405" y="4438"/>
                </a:cubicBezTo>
                <a:lnTo>
                  <a:pt x="53333" y="4438"/>
                </a:lnTo>
                <a:lnTo>
                  <a:pt x="53242" y="4438"/>
                </a:lnTo>
                <a:lnTo>
                  <a:pt x="53170" y="4438"/>
                </a:lnTo>
                <a:lnTo>
                  <a:pt x="53079" y="4438"/>
                </a:lnTo>
                <a:lnTo>
                  <a:pt x="52916" y="4438"/>
                </a:lnTo>
                <a:cubicBezTo>
                  <a:pt x="52862" y="4420"/>
                  <a:pt x="52789" y="4420"/>
                  <a:pt x="52735" y="4438"/>
                </a:cubicBezTo>
                <a:lnTo>
                  <a:pt x="52662" y="4438"/>
                </a:lnTo>
                <a:cubicBezTo>
                  <a:pt x="52644" y="4438"/>
                  <a:pt x="52626" y="4438"/>
                  <a:pt x="52608" y="4420"/>
                </a:cubicBezTo>
                <a:cubicBezTo>
                  <a:pt x="52572" y="4402"/>
                  <a:pt x="52554" y="4402"/>
                  <a:pt x="52536" y="4402"/>
                </a:cubicBezTo>
                <a:lnTo>
                  <a:pt x="52463" y="4347"/>
                </a:lnTo>
                <a:cubicBezTo>
                  <a:pt x="52409" y="4329"/>
                  <a:pt x="52355" y="4311"/>
                  <a:pt x="52300" y="4275"/>
                </a:cubicBezTo>
                <a:cubicBezTo>
                  <a:pt x="52264" y="4257"/>
                  <a:pt x="52210" y="4239"/>
                  <a:pt x="52155" y="4220"/>
                </a:cubicBezTo>
                <a:cubicBezTo>
                  <a:pt x="52047" y="4184"/>
                  <a:pt x="51938" y="4148"/>
                  <a:pt x="51829" y="4130"/>
                </a:cubicBezTo>
                <a:cubicBezTo>
                  <a:pt x="51775" y="4112"/>
                  <a:pt x="51721" y="4112"/>
                  <a:pt x="51666" y="4130"/>
                </a:cubicBezTo>
                <a:cubicBezTo>
                  <a:pt x="51612" y="4130"/>
                  <a:pt x="51558" y="4130"/>
                  <a:pt x="51522" y="4148"/>
                </a:cubicBezTo>
                <a:lnTo>
                  <a:pt x="51377" y="4202"/>
                </a:lnTo>
                <a:cubicBezTo>
                  <a:pt x="51322" y="4220"/>
                  <a:pt x="51268" y="4202"/>
                  <a:pt x="51214" y="4239"/>
                </a:cubicBezTo>
                <a:cubicBezTo>
                  <a:pt x="51196" y="4239"/>
                  <a:pt x="51177" y="4239"/>
                  <a:pt x="51177" y="4239"/>
                </a:cubicBezTo>
                <a:lnTo>
                  <a:pt x="51141" y="4239"/>
                </a:lnTo>
                <a:cubicBezTo>
                  <a:pt x="51105" y="4257"/>
                  <a:pt x="51087" y="4257"/>
                  <a:pt x="51069" y="4275"/>
                </a:cubicBezTo>
                <a:cubicBezTo>
                  <a:pt x="51033" y="4311"/>
                  <a:pt x="50978" y="4329"/>
                  <a:pt x="50924" y="4365"/>
                </a:cubicBezTo>
                <a:cubicBezTo>
                  <a:pt x="50888" y="4383"/>
                  <a:pt x="50833" y="4420"/>
                  <a:pt x="50779" y="4438"/>
                </a:cubicBezTo>
                <a:cubicBezTo>
                  <a:pt x="50743" y="4456"/>
                  <a:pt x="50689" y="4474"/>
                  <a:pt x="50634" y="4492"/>
                </a:cubicBezTo>
                <a:cubicBezTo>
                  <a:pt x="50598" y="4492"/>
                  <a:pt x="50544" y="4474"/>
                  <a:pt x="50489" y="4474"/>
                </a:cubicBezTo>
                <a:cubicBezTo>
                  <a:pt x="50435" y="4474"/>
                  <a:pt x="50399" y="4438"/>
                  <a:pt x="50344" y="4438"/>
                </a:cubicBezTo>
                <a:cubicBezTo>
                  <a:pt x="50308" y="4420"/>
                  <a:pt x="50290" y="4420"/>
                  <a:pt x="50272" y="4420"/>
                </a:cubicBezTo>
                <a:lnTo>
                  <a:pt x="50200" y="4383"/>
                </a:lnTo>
                <a:lnTo>
                  <a:pt x="50037" y="4347"/>
                </a:lnTo>
                <a:cubicBezTo>
                  <a:pt x="49928" y="4311"/>
                  <a:pt x="49819" y="4275"/>
                  <a:pt x="49711" y="4220"/>
                </a:cubicBezTo>
                <a:cubicBezTo>
                  <a:pt x="49674" y="4184"/>
                  <a:pt x="49638" y="4148"/>
                  <a:pt x="49602" y="4112"/>
                </a:cubicBezTo>
                <a:cubicBezTo>
                  <a:pt x="49566" y="4076"/>
                  <a:pt x="49530" y="4039"/>
                  <a:pt x="49493" y="4021"/>
                </a:cubicBezTo>
                <a:cubicBezTo>
                  <a:pt x="49403" y="4003"/>
                  <a:pt x="49312" y="4021"/>
                  <a:pt x="49222" y="4039"/>
                </a:cubicBezTo>
                <a:cubicBezTo>
                  <a:pt x="49185" y="4058"/>
                  <a:pt x="49131" y="4076"/>
                  <a:pt x="49077" y="4094"/>
                </a:cubicBezTo>
                <a:cubicBezTo>
                  <a:pt x="49022" y="4112"/>
                  <a:pt x="48986" y="4148"/>
                  <a:pt x="48932" y="4166"/>
                </a:cubicBezTo>
                <a:cubicBezTo>
                  <a:pt x="48896" y="4166"/>
                  <a:pt x="48878" y="4184"/>
                  <a:pt x="48859" y="4184"/>
                </a:cubicBezTo>
                <a:cubicBezTo>
                  <a:pt x="48823" y="4202"/>
                  <a:pt x="48805" y="4220"/>
                  <a:pt x="48805" y="4239"/>
                </a:cubicBezTo>
                <a:cubicBezTo>
                  <a:pt x="48751" y="4275"/>
                  <a:pt x="48715" y="4311"/>
                  <a:pt x="48660" y="4347"/>
                </a:cubicBezTo>
                <a:cubicBezTo>
                  <a:pt x="48624" y="4383"/>
                  <a:pt x="48606" y="4420"/>
                  <a:pt x="48552" y="4456"/>
                </a:cubicBezTo>
                <a:cubicBezTo>
                  <a:pt x="48515" y="4474"/>
                  <a:pt x="48461" y="4474"/>
                  <a:pt x="48407" y="4492"/>
                </a:cubicBezTo>
                <a:cubicBezTo>
                  <a:pt x="48371" y="4510"/>
                  <a:pt x="48389" y="4510"/>
                  <a:pt x="48371" y="4510"/>
                </a:cubicBezTo>
                <a:cubicBezTo>
                  <a:pt x="48352" y="4510"/>
                  <a:pt x="48316" y="4510"/>
                  <a:pt x="48298" y="4528"/>
                </a:cubicBezTo>
                <a:cubicBezTo>
                  <a:pt x="48262" y="4528"/>
                  <a:pt x="48244" y="4528"/>
                  <a:pt x="48226" y="4546"/>
                </a:cubicBezTo>
                <a:cubicBezTo>
                  <a:pt x="48208" y="4546"/>
                  <a:pt x="48171" y="4546"/>
                  <a:pt x="48153" y="4565"/>
                </a:cubicBezTo>
                <a:lnTo>
                  <a:pt x="48008" y="4492"/>
                </a:lnTo>
                <a:cubicBezTo>
                  <a:pt x="47918" y="4456"/>
                  <a:pt x="47827" y="4438"/>
                  <a:pt x="47719" y="4402"/>
                </a:cubicBezTo>
                <a:cubicBezTo>
                  <a:pt x="47682" y="4383"/>
                  <a:pt x="47646" y="4383"/>
                  <a:pt x="47610" y="4365"/>
                </a:cubicBezTo>
                <a:cubicBezTo>
                  <a:pt x="47556" y="4347"/>
                  <a:pt x="47519" y="4329"/>
                  <a:pt x="47483" y="4293"/>
                </a:cubicBezTo>
                <a:cubicBezTo>
                  <a:pt x="47411" y="4239"/>
                  <a:pt x="47320" y="4184"/>
                  <a:pt x="47230" y="4148"/>
                </a:cubicBezTo>
                <a:cubicBezTo>
                  <a:pt x="47049" y="4039"/>
                  <a:pt x="46867" y="3931"/>
                  <a:pt x="46668" y="3840"/>
                </a:cubicBezTo>
                <a:cubicBezTo>
                  <a:pt x="46632" y="3822"/>
                  <a:pt x="46578" y="3804"/>
                  <a:pt x="46541" y="3768"/>
                </a:cubicBezTo>
                <a:cubicBezTo>
                  <a:pt x="46487" y="3768"/>
                  <a:pt x="46451" y="3750"/>
                  <a:pt x="46397" y="3732"/>
                </a:cubicBezTo>
                <a:cubicBezTo>
                  <a:pt x="46360" y="3732"/>
                  <a:pt x="46324" y="3695"/>
                  <a:pt x="46288" y="3677"/>
                </a:cubicBezTo>
                <a:cubicBezTo>
                  <a:pt x="46234" y="3659"/>
                  <a:pt x="46197" y="3641"/>
                  <a:pt x="46143" y="3623"/>
                </a:cubicBezTo>
                <a:cubicBezTo>
                  <a:pt x="46052" y="3569"/>
                  <a:pt x="45962" y="3514"/>
                  <a:pt x="45871" y="3478"/>
                </a:cubicBezTo>
                <a:cubicBezTo>
                  <a:pt x="45781" y="3442"/>
                  <a:pt x="45672" y="3406"/>
                  <a:pt x="45582" y="3369"/>
                </a:cubicBezTo>
                <a:cubicBezTo>
                  <a:pt x="45545" y="3351"/>
                  <a:pt x="45491" y="3333"/>
                  <a:pt x="45455" y="3315"/>
                </a:cubicBezTo>
                <a:cubicBezTo>
                  <a:pt x="45401" y="3297"/>
                  <a:pt x="45346" y="3279"/>
                  <a:pt x="45310" y="3261"/>
                </a:cubicBezTo>
                <a:cubicBezTo>
                  <a:pt x="45219" y="3206"/>
                  <a:pt x="45111" y="3188"/>
                  <a:pt x="45020" y="3152"/>
                </a:cubicBezTo>
                <a:cubicBezTo>
                  <a:pt x="44912" y="3098"/>
                  <a:pt x="44821" y="3061"/>
                  <a:pt x="44730" y="3025"/>
                </a:cubicBezTo>
                <a:cubicBezTo>
                  <a:pt x="44640" y="3007"/>
                  <a:pt x="44549" y="2971"/>
                  <a:pt x="44459" y="2935"/>
                </a:cubicBezTo>
                <a:cubicBezTo>
                  <a:pt x="44368" y="2880"/>
                  <a:pt x="44296" y="2826"/>
                  <a:pt x="44223" y="2772"/>
                </a:cubicBezTo>
                <a:cubicBezTo>
                  <a:pt x="44187" y="2736"/>
                  <a:pt x="44169" y="2699"/>
                  <a:pt x="44133" y="2663"/>
                </a:cubicBezTo>
                <a:cubicBezTo>
                  <a:pt x="44115" y="2645"/>
                  <a:pt x="44079" y="2609"/>
                  <a:pt x="44042" y="2573"/>
                </a:cubicBezTo>
                <a:cubicBezTo>
                  <a:pt x="44006" y="2536"/>
                  <a:pt x="43970" y="2518"/>
                  <a:pt x="43934" y="2482"/>
                </a:cubicBezTo>
                <a:cubicBezTo>
                  <a:pt x="43897" y="2464"/>
                  <a:pt x="43861" y="2446"/>
                  <a:pt x="43825" y="2410"/>
                </a:cubicBezTo>
                <a:cubicBezTo>
                  <a:pt x="43734" y="2355"/>
                  <a:pt x="43662" y="2283"/>
                  <a:pt x="43571" y="2210"/>
                </a:cubicBezTo>
                <a:cubicBezTo>
                  <a:pt x="43499" y="2138"/>
                  <a:pt x="43427" y="2065"/>
                  <a:pt x="43372" y="1975"/>
                </a:cubicBezTo>
                <a:cubicBezTo>
                  <a:pt x="43336" y="1902"/>
                  <a:pt x="43264" y="1848"/>
                  <a:pt x="43191" y="1794"/>
                </a:cubicBezTo>
                <a:cubicBezTo>
                  <a:pt x="43155" y="1776"/>
                  <a:pt x="43119" y="1758"/>
                  <a:pt x="43083" y="1739"/>
                </a:cubicBezTo>
                <a:cubicBezTo>
                  <a:pt x="43046" y="1739"/>
                  <a:pt x="42992" y="1721"/>
                  <a:pt x="42956" y="1721"/>
                </a:cubicBezTo>
                <a:cubicBezTo>
                  <a:pt x="42865" y="1721"/>
                  <a:pt x="42757" y="1739"/>
                  <a:pt x="42666" y="1776"/>
                </a:cubicBezTo>
                <a:cubicBezTo>
                  <a:pt x="42612" y="1794"/>
                  <a:pt x="42575" y="1812"/>
                  <a:pt x="42521" y="1812"/>
                </a:cubicBezTo>
                <a:cubicBezTo>
                  <a:pt x="42467" y="1830"/>
                  <a:pt x="42431" y="1848"/>
                  <a:pt x="42376" y="1866"/>
                </a:cubicBezTo>
                <a:cubicBezTo>
                  <a:pt x="42286" y="1884"/>
                  <a:pt x="42195" y="1902"/>
                  <a:pt x="42087" y="1921"/>
                </a:cubicBezTo>
                <a:cubicBezTo>
                  <a:pt x="41996" y="1957"/>
                  <a:pt x="41905" y="1993"/>
                  <a:pt x="41833" y="2047"/>
                </a:cubicBezTo>
                <a:cubicBezTo>
                  <a:pt x="41742" y="2102"/>
                  <a:pt x="41670" y="2156"/>
                  <a:pt x="41616" y="2228"/>
                </a:cubicBezTo>
                <a:cubicBezTo>
                  <a:pt x="41598" y="2228"/>
                  <a:pt x="41579" y="2247"/>
                  <a:pt x="41561" y="2265"/>
                </a:cubicBezTo>
                <a:cubicBezTo>
                  <a:pt x="41561" y="2283"/>
                  <a:pt x="41525" y="2301"/>
                  <a:pt x="41507" y="2301"/>
                </a:cubicBezTo>
                <a:cubicBezTo>
                  <a:pt x="41471" y="2337"/>
                  <a:pt x="41416" y="2373"/>
                  <a:pt x="41380" y="2410"/>
                </a:cubicBezTo>
                <a:cubicBezTo>
                  <a:pt x="41308" y="2464"/>
                  <a:pt x="41217" y="2536"/>
                  <a:pt x="41127" y="2591"/>
                </a:cubicBezTo>
                <a:cubicBezTo>
                  <a:pt x="41054" y="2645"/>
                  <a:pt x="40982" y="2717"/>
                  <a:pt x="40909" y="2772"/>
                </a:cubicBezTo>
                <a:cubicBezTo>
                  <a:pt x="40873" y="2790"/>
                  <a:pt x="40819" y="2808"/>
                  <a:pt x="40783" y="2844"/>
                </a:cubicBezTo>
                <a:cubicBezTo>
                  <a:pt x="40746" y="2880"/>
                  <a:pt x="40710" y="2898"/>
                  <a:pt x="40656" y="2917"/>
                </a:cubicBezTo>
                <a:cubicBezTo>
                  <a:pt x="40620" y="2935"/>
                  <a:pt x="40583" y="2953"/>
                  <a:pt x="40547" y="2971"/>
                </a:cubicBezTo>
                <a:cubicBezTo>
                  <a:pt x="40493" y="2989"/>
                  <a:pt x="40457" y="3007"/>
                  <a:pt x="40402" y="3025"/>
                </a:cubicBezTo>
                <a:cubicBezTo>
                  <a:pt x="40312" y="3061"/>
                  <a:pt x="40239" y="3098"/>
                  <a:pt x="40149" y="3116"/>
                </a:cubicBezTo>
                <a:cubicBezTo>
                  <a:pt x="40040" y="3134"/>
                  <a:pt x="39931" y="3134"/>
                  <a:pt x="39841" y="3152"/>
                </a:cubicBezTo>
                <a:cubicBezTo>
                  <a:pt x="39732" y="3170"/>
                  <a:pt x="39642" y="3188"/>
                  <a:pt x="39533" y="3170"/>
                </a:cubicBezTo>
                <a:cubicBezTo>
                  <a:pt x="39424" y="3170"/>
                  <a:pt x="39316" y="3170"/>
                  <a:pt x="39207" y="3152"/>
                </a:cubicBezTo>
                <a:cubicBezTo>
                  <a:pt x="39098" y="3134"/>
                  <a:pt x="39008" y="3134"/>
                  <a:pt x="38899" y="3116"/>
                </a:cubicBezTo>
                <a:cubicBezTo>
                  <a:pt x="38791" y="3116"/>
                  <a:pt x="38682" y="3134"/>
                  <a:pt x="38573" y="3116"/>
                </a:cubicBezTo>
                <a:cubicBezTo>
                  <a:pt x="38465" y="3098"/>
                  <a:pt x="38356" y="3098"/>
                  <a:pt x="38247" y="3080"/>
                </a:cubicBezTo>
                <a:cubicBezTo>
                  <a:pt x="38157" y="3098"/>
                  <a:pt x="38066" y="3080"/>
                  <a:pt x="37994" y="3025"/>
                </a:cubicBezTo>
                <a:cubicBezTo>
                  <a:pt x="37994" y="3025"/>
                  <a:pt x="37976" y="3025"/>
                  <a:pt x="37976" y="3025"/>
                </a:cubicBezTo>
                <a:cubicBezTo>
                  <a:pt x="37885" y="2971"/>
                  <a:pt x="37795" y="2917"/>
                  <a:pt x="37686" y="2880"/>
                </a:cubicBezTo>
                <a:cubicBezTo>
                  <a:pt x="37613" y="2844"/>
                  <a:pt x="37541" y="2826"/>
                  <a:pt x="37487" y="2808"/>
                </a:cubicBezTo>
                <a:cubicBezTo>
                  <a:pt x="37414" y="2808"/>
                  <a:pt x="37342" y="2790"/>
                  <a:pt x="37269" y="2790"/>
                </a:cubicBezTo>
                <a:cubicBezTo>
                  <a:pt x="37215" y="2790"/>
                  <a:pt x="37143" y="2808"/>
                  <a:pt x="37088" y="2844"/>
                </a:cubicBezTo>
                <a:cubicBezTo>
                  <a:pt x="37034" y="2880"/>
                  <a:pt x="36962" y="2917"/>
                  <a:pt x="36889" y="2935"/>
                </a:cubicBezTo>
                <a:cubicBezTo>
                  <a:pt x="36853" y="2953"/>
                  <a:pt x="36762" y="2989"/>
                  <a:pt x="36726" y="2971"/>
                </a:cubicBezTo>
                <a:cubicBezTo>
                  <a:pt x="36672" y="2935"/>
                  <a:pt x="36654" y="2898"/>
                  <a:pt x="36636" y="2862"/>
                </a:cubicBezTo>
                <a:cubicBezTo>
                  <a:pt x="36599" y="2826"/>
                  <a:pt x="36581" y="2808"/>
                  <a:pt x="36563" y="2772"/>
                </a:cubicBezTo>
                <a:cubicBezTo>
                  <a:pt x="36545" y="2754"/>
                  <a:pt x="36527" y="2717"/>
                  <a:pt x="36509" y="2699"/>
                </a:cubicBezTo>
                <a:cubicBezTo>
                  <a:pt x="36491" y="2663"/>
                  <a:pt x="36454" y="2573"/>
                  <a:pt x="36418" y="2500"/>
                </a:cubicBezTo>
                <a:cubicBezTo>
                  <a:pt x="36364" y="2373"/>
                  <a:pt x="36291" y="2247"/>
                  <a:pt x="36183" y="2138"/>
                </a:cubicBezTo>
                <a:cubicBezTo>
                  <a:pt x="36147" y="2102"/>
                  <a:pt x="36092" y="2065"/>
                  <a:pt x="36038" y="2029"/>
                </a:cubicBezTo>
                <a:cubicBezTo>
                  <a:pt x="36020" y="2029"/>
                  <a:pt x="35984" y="1993"/>
                  <a:pt x="35965" y="1993"/>
                </a:cubicBezTo>
                <a:cubicBezTo>
                  <a:pt x="35929" y="1975"/>
                  <a:pt x="35893" y="1957"/>
                  <a:pt x="35875" y="1957"/>
                </a:cubicBezTo>
                <a:cubicBezTo>
                  <a:pt x="35803" y="1939"/>
                  <a:pt x="35730" y="1921"/>
                  <a:pt x="35676" y="1921"/>
                </a:cubicBezTo>
                <a:cubicBezTo>
                  <a:pt x="35603" y="1902"/>
                  <a:pt x="35531" y="1884"/>
                  <a:pt x="35458" y="1866"/>
                </a:cubicBezTo>
                <a:cubicBezTo>
                  <a:pt x="35422" y="1848"/>
                  <a:pt x="35404" y="1848"/>
                  <a:pt x="35368" y="1830"/>
                </a:cubicBezTo>
                <a:cubicBezTo>
                  <a:pt x="35350" y="1812"/>
                  <a:pt x="35332" y="1794"/>
                  <a:pt x="35295" y="1758"/>
                </a:cubicBezTo>
                <a:cubicBezTo>
                  <a:pt x="35241" y="1721"/>
                  <a:pt x="35205" y="1667"/>
                  <a:pt x="35151" y="1613"/>
                </a:cubicBezTo>
                <a:cubicBezTo>
                  <a:pt x="35114" y="1577"/>
                  <a:pt x="35060" y="1522"/>
                  <a:pt x="35006" y="1468"/>
                </a:cubicBezTo>
                <a:cubicBezTo>
                  <a:pt x="34951" y="1432"/>
                  <a:pt x="34897" y="1377"/>
                  <a:pt x="34843" y="1359"/>
                </a:cubicBezTo>
                <a:cubicBezTo>
                  <a:pt x="34788" y="1323"/>
                  <a:pt x="34716" y="1287"/>
                  <a:pt x="34662" y="1269"/>
                </a:cubicBezTo>
                <a:cubicBezTo>
                  <a:pt x="34607" y="1251"/>
                  <a:pt x="34535" y="1251"/>
                  <a:pt x="34481" y="1251"/>
                </a:cubicBezTo>
                <a:cubicBezTo>
                  <a:pt x="34408" y="1251"/>
                  <a:pt x="34354" y="1269"/>
                  <a:pt x="34299" y="1287"/>
                </a:cubicBezTo>
                <a:cubicBezTo>
                  <a:pt x="34227" y="1305"/>
                  <a:pt x="34173" y="1341"/>
                  <a:pt x="34118" y="1359"/>
                </a:cubicBezTo>
                <a:cubicBezTo>
                  <a:pt x="34082" y="1377"/>
                  <a:pt x="34046" y="1377"/>
                  <a:pt x="34010" y="1395"/>
                </a:cubicBezTo>
                <a:cubicBezTo>
                  <a:pt x="33973" y="1414"/>
                  <a:pt x="33955" y="1414"/>
                  <a:pt x="33919" y="1432"/>
                </a:cubicBezTo>
                <a:cubicBezTo>
                  <a:pt x="33847" y="1450"/>
                  <a:pt x="33792" y="1468"/>
                  <a:pt x="33720" y="1486"/>
                </a:cubicBezTo>
                <a:cubicBezTo>
                  <a:pt x="33647" y="1486"/>
                  <a:pt x="33575" y="1504"/>
                  <a:pt x="33521" y="1522"/>
                </a:cubicBezTo>
                <a:cubicBezTo>
                  <a:pt x="33466" y="1558"/>
                  <a:pt x="33412" y="1595"/>
                  <a:pt x="33376" y="1631"/>
                </a:cubicBezTo>
                <a:cubicBezTo>
                  <a:pt x="33322" y="1739"/>
                  <a:pt x="33285" y="1866"/>
                  <a:pt x="33267" y="1993"/>
                </a:cubicBezTo>
                <a:cubicBezTo>
                  <a:pt x="33249" y="2065"/>
                  <a:pt x="33231" y="2138"/>
                  <a:pt x="33213" y="2210"/>
                </a:cubicBezTo>
                <a:cubicBezTo>
                  <a:pt x="33213" y="2228"/>
                  <a:pt x="33195" y="2247"/>
                  <a:pt x="33195" y="2265"/>
                </a:cubicBezTo>
                <a:lnTo>
                  <a:pt x="33177" y="2265"/>
                </a:lnTo>
                <a:cubicBezTo>
                  <a:pt x="33159" y="2265"/>
                  <a:pt x="33140" y="2247"/>
                  <a:pt x="33140" y="2228"/>
                </a:cubicBezTo>
                <a:cubicBezTo>
                  <a:pt x="33122" y="2228"/>
                  <a:pt x="33086" y="2210"/>
                  <a:pt x="33068" y="2192"/>
                </a:cubicBezTo>
                <a:cubicBezTo>
                  <a:pt x="33032" y="2192"/>
                  <a:pt x="33014" y="2174"/>
                  <a:pt x="32996" y="2138"/>
                </a:cubicBezTo>
                <a:cubicBezTo>
                  <a:pt x="32941" y="2084"/>
                  <a:pt x="32905" y="2047"/>
                  <a:pt x="32869" y="1975"/>
                </a:cubicBezTo>
                <a:cubicBezTo>
                  <a:pt x="32814" y="1866"/>
                  <a:pt x="32706" y="1794"/>
                  <a:pt x="32579" y="1794"/>
                </a:cubicBezTo>
                <a:cubicBezTo>
                  <a:pt x="32507" y="1812"/>
                  <a:pt x="32488" y="1866"/>
                  <a:pt x="32434" y="1884"/>
                </a:cubicBezTo>
                <a:cubicBezTo>
                  <a:pt x="32398" y="1921"/>
                  <a:pt x="32325" y="1957"/>
                  <a:pt x="32271" y="1993"/>
                </a:cubicBezTo>
                <a:cubicBezTo>
                  <a:pt x="32162" y="2084"/>
                  <a:pt x="32072" y="2192"/>
                  <a:pt x="32000" y="2301"/>
                </a:cubicBezTo>
                <a:cubicBezTo>
                  <a:pt x="31963" y="2355"/>
                  <a:pt x="31945" y="2391"/>
                  <a:pt x="31909" y="2446"/>
                </a:cubicBezTo>
                <a:cubicBezTo>
                  <a:pt x="31891" y="2428"/>
                  <a:pt x="31855" y="2428"/>
                  <a:pt x="31837" y="2428"/>
                </a:cubicBezTo>
                <a:cubicBezTo>
                  <a:pt x="31800" y="2428"/>
                  <a:pt x="31764" y="2428"/>
                  <a:pt x="31728" y="2428"/>
                </a:cubicBezTo>
                <a:cubicBezTo>
                  <a:pt x="31692" y="2410"/>
                  <a:pt x="31674" y="2391"/>
                  <a:pt x="31637" y="2373"/>
                </a:cubicBezTo>
                <a:cubicBezTo>
                  <a:pt x="31601" y="2355"/>
                  <a:pt x="31565" y="2337"/>
                  <a:pt x="31547" y="2337"/>
                </a:cubicBezTo>
                <a:cubicBezTo>
                  <a:pt x="31474" y="2301"/>
                  <a:pt x="31402" y="2265"/>
                  <a:pt x="31329" y="2247"/>
                </a:cubicBezTo>
                <a:cubicBezTo>
                  <a:pt x="31257" y="2210"/>
                  <a:pt x="31185" y="2174"/>
                  <a:pt x="31112" y="2156"/>
                </a:cubicBezTo>
                <a:cubicBezTo>
                  <a:pt x="31040" y="2138"/>
                  <a:pt x="30985" y="2102"/>
                  <a:pt x="30913" y="2065"/>
                </a:cubicBezTo>
                <a:cubicBezTo>
                  <a:pt x="30895" y="2047"/>
                  <a:pt x="30859" y="2029"/>
                  <a:pt x="30822" y="2011"/>
                </a:cubicBezTo>
                <a:lnTo>
                  <a:pt x="30732" y="1957"/>
                </a:lnTo>
                <a:cubicBezTo>
                  <a:pt x="30659" y="1921"/>
                  <a:pt x="30605" y="1884"/>
                  <a:pt x="30551" y="1848"/>
                </a:cubicBezTo>
                <a:cubicBezTo>
                  <a:pt x="30496" y="1830"/>
                  <a:pt x="30406" y="1812"/>
                  <a:pt x="30352" y="1776"/>
                </a:cubicBezTo>
                <a:cubicBezTo>
                  <a:pt x="30297" y="1739"/>
                  <a:pt x="30243" y="1703"/>
                  <a:pt x="30189" y="1667"/>
                </a:cubicBezTo>
                <a:cubicBezTo>
                  <a:pt x="30170" y="1649"/>
                  <a:pt x="30152" y="1631"/>
                  <a:pt x="30116" y="1613"/>
                </a:cubicBezTo>
                <a:lnTo>
                  <a:pt x="30116" y="1613"/>
                </a:lnTo>
                <a:cubicBezTo>
                  <a:pt x="30098" y="1558"/>
                  <a:pt x="30044" y="1540"/>
                  <a:pt x="29989" y="1540"/>
                </a:cubicBezTo>
                <a:cubicBezTo>
                  <a:pt x="29899" y="1540"/>
                  <a:pt x="29826" y="1540"/>
                  <a:pt x="29754" y="1540"/>
                </a:cubicBezTo>
                <a:cubicBezTo>
                  <a:pt x="29681" y="1522"/>
                  <a:pt x="29609" y="1504"/>
                  <a:pt x="29537" y="1504"/>
                </a:cubicBezTo>
                <a:cubicBezTo>
                  <a:pt x="29519" y="1504"/>
                  <a:pt x="29482" y="1504"/>
                  <a:pt x="29446" y="1486"/>
                </a:cubicBezTo>
                <a:lnTo>
                  <a:pt x="29356" y="1450"/>
                </a:lnTo>
                <a:cubicBezTo>
                  <a:pt x="29301" y="1432"/>
                  <a:pt x="29229" y="1395"/>
                  <a:pt x="29193" y="1341"/>
                </a:cubicBezTo>
                <a:cubicBezTo>
                  <a:pt x="29120" y="1305"/>
                  <a:pt x="29066" y="1269"/>
                  <a:pt x="29011" y="1232"/>
                </a:cubicBezTo>
                <a:cubicBezTo>
                  <a:pt x="28957" y="1196"/>
                  <a:pt x="28885" y="1178"/>
                  <a:pt x="28812" y="1160"/>
                </a:cubicBezTo>
                <a:lnTo>
                  <a:pt x="28631" y="1160"/>
                </a:lnTo>
                <a:cubicBezTo>
                  <a:pt x="28595" y="1160"/>
                  <a:pt x="28559" y="1160"/>
                  <a:pt x="28541" y="1142"/>
                </a:cubicBezTo>
                <a:cubicBezTo>
                  <a:pt x="28504" y="1142"/>
                  <a:pt x="28486" y="1124"/>
                  <a:pt x="28468" y="1106"/>
                </a:cubicBezTo>
                <a:cubicBezTo>
                  <a:pt x="28396" y="1069"/>
                  <a:pt x="28323" y="1069"/>
                  <a:pt x="28269" y="1088"/>
                </a:cubicBezTo>
                <a:cubicBezTo>
                  <a:pt x="28197" y="1088"/>
                  <a:pt x="28124" y="1088"/>
                  <a:pt x="28052" y="1106"/>
                </a:cubicBezTo>
                <a:cubicBezTo>
                  <a:pt x="27979" y="1124"/>
                  <a:pt x="27907" y="1160"/>
                  <a:pt x="27852" y="1178"/>
                </a:cubicBezTo>
                <a:cubicBezTo>
                  <a:pt x="27780" y="1196"/>
                  <a:pt x="27689" y="1196"/>
                  <a:pt x="27617" y="1178"/>
                </a:cubicBezTo>
                <a:cubicBezTo>
                  <a:pt x="27545" y="1160"/>
                  <a:pt x="27472" y="1160"/>
                  <a:pt x="27418" y="1160"/>
                </a:cubicBezTo>
                <a:cubicBezTo>
                  <a:pt x="27345" y="1160"/>
                  <a:pt x="27273" y="1124"/>
                  <a:pt x="27200" y="1124"/>
                </a:cubicBezTo>
                <a:cubicBezTo>
                  <a:pt x="27128" y="1124"/>
                  <a:pt x="27056" y="1124"/>
                  <a:pt x="26965" y="1142"/>
                </a:cubicBezTo>
                <a:cubicBezTo>
                  <a:pt x="26947" y="1142"/>
                  <a:pt x="26911" y="1160"/>
                  <a:pt x="26875" y="1160"/>
                </a:cubicBezTo>
                <a:cubicBezTo>
                  <a:pt x="26838" y="1160"/>
                  <a:pt x="26802" y="1178"/>
                  <a:pt x="26766" y="1178"/>
                </a:cubicBezTo>
                <a:cubicBezTo>
                  <a:pt x="26730" y="1214"/>
                  <a:pt x="26675" y="1232"/>
                  <a:pt x="26639" y="1287"/>
                </a:cubicBezTo>
                <a:cubicBezTo>
                  <a:pt x="26585" y="1323"/>
                  <a:pt x="26530" y="1359"/>
                  <a:pt x="26476" y="1414"/>
                </a:cubicBezTo>
                <a:cubicBezTo>
                  <a:pt x="26458" y="1432"/>
                  <a:pt x="26422" y="1450"/>
                  <a:pt x="26404" y="1468"/>
                </a:cubicBezTo>
                <a:cubicBezTo>
                  <a:pt x="26367" y="1486"/>
                  <a:pt x="26349" y="1504"/>
                  <a:pt x="26331" y="1522"/>
                </a:cubicBezTo>
                <a:cubicBezTo>
                  <a:pt x="26295" y="1540"/>
                  <a:pt x="26259" y="1558"/>
                  <a:pt x="26241" y="1558"/>
                </a:cubicBezTo>
                <a:cubicBezTo>
                  <a:pt x="26204" y="1577"/>
                  <a:pt x="26186" y="1613"/>
                  <a:pt x="26150" y="1631"/>
                </a:cubicBezTo>
                <a:cubicBezTo>
                  <a:pt x="26096" y="1667"/>
                  <a:pt x="26041" y="1703"/>
                  <a:pt x="25987" y="1739"/>
                </a:cubicBezTo>
                <a:cubicBezTo>
                  <a:pt x="25933" y="1794"/>
                  <a:pt x="25860" y="1830"/>
                  <a:pt x="25806" y="1866"/>
                </a:cubicBezTo>
                <a:cubicBezTo>
                  <a:pt x="25752" y="1902"/>
                  <a:pt x="25679" y="1921"/>
                  <a:pt x="25607" y="1957"/>
                </a:cubicBezTo>
                <a:cubicBezTo>
                  <a:pt x="25553" y="1993"/>
                  <a:pt x="25516" y="2047"/>
                  <a:pt x="25444" y="2084"/>
                </a:cubicBezTo>
                <a:cubicBezTo>
                  <a:pt x="25390" y="2120"/>
                  <a:pt x="25335" y="2156"/>
                  <a:pt x="25281" y="2192"/>
                </a:cubicBezTo>
                <a:cubicBezTo>
                  <a:pt x="25154" y="2265"/>
                  <a:pt x="25027" y="2319"/>
                  <a:pt x="24901" y="2391"/>
                </a:cubicBezTo>
                <a:cubicBezTo>
                  <a:pt x="24828" y="2410"/>
                  <a:pt x="24774" y="2464"/>
                  <a:pt x="24719" y="2500"/>
                </a:cubicBezTo>
                <a:cubicBezTo>
                  <a:pt x="24665" y="2554"/>
                  <a:pt x="24629" y="2609"/>
                  <a:pt x="24557" y="2645"/>
                </a:cubicBezTo>
                <a:cubicBezTo>
                  <a:pt x="24448" y="2736"/>
                  <a:pt x="24321" y="2808"/>
                  <a:pt x="24194" y="2898"/>
                </a:cubicBezTo>
                <a:cubicBezTo>
                  <a:pt x="24140" y="2953"/>
                  <a:pt x="24068" y="2989"/>
                  <a:pt x="24013" y="3043"/>
                </a:cubicBezTo>
                <a:cubicBezTo>
                  <a:pt x="23977" y="3080"/>
                  <a:pt x="23923" y="3116"/>
                  <a:pt x="23850" y="3134"/>
                </a:cubicBezTo>
                <a:cubicBezTo>
                  <a:pt x="23778" y="3134"/>
                  <a:pt x="23705" y="3134"/>
                  <a:pt x="23651" y="3116"/>
                </a:cubicBezTo>
                <a:cubicBezTo>
                  <a:pt x="23579" y="3098"/>
                  <a:pt x="23506" y="3098"/>
                  <a:pt x="23416" y="3080"/>
                </a:cubicBezTo>
                <a:cubicBezTo>
                  <a:pt x="23343" y="3061"/>
                  <a:pt x="23271" y="3061"/>
                  <a:pt x="23198" y="3080"/>
                </a:cubicBezTo>
                <a:cubicBezTo>
                  <a:pt x="23126" y="3080"/>
                  <a:pt x="23053" y="3098"/>
                  <a:pt x="22963" y="3098"/>
                </a:cubicBezTo>
                <a:cubicBezTo>
                  <a:pt x="22890" y="3116"/>
                  <a:pt x="22818" y="3134"/>
                  <a:pt x="22764" y="3152"/>
                </a:cubicBezTo>
                <a:cubicBezTo>
                  <a:pt x="22727" y="3170"/>
                  <a:pt x="22709" y="3188"/>
                  <a:pt x="22673" y="3206"/>
                </a:cubicBezTo>
                <a:cubicBezTo>
                  <a:pt x="22655" y="3206"/>
                  <a:pt x="22619" y="3224"/>
                  <a:pt x="22601" y="3224"/>
                </a:cubicBezTo>
                <a:cubicBezTo>
                  <a:pt x="22546" y="3261"/>
                  <a:pt x="22474" y="3279"/>
                  <a:pt x="22420" y="3279"/>
                </a:cubicBezTo>
                <a:lnTo>
                  <a:pt x="22420" y="3279"/>
                </a:lnTo>
                <a:cubicBezTo>
                  <a:pt x="22420" y="3261"/>
                  <a:pt x="22383" y="3261"/>
                  <a:pt x="22383" y="3279"/>
                </a:cubicBezTo>
                <a:lnTo>
                  <a:pt x="22347" y="3279"/>
                </a:lnTo>
                <a:cubicBezTo>
                  <a:pt x="22311" y="3261"/>
                  <a:pt x="22275" y="3243"/>
                  <a:pt x="22238" y="3224"/>
                </a:cubicBezTo>
                <a:cubicBezTo>
                  <a:pt x="22166" y="3188"/>
                  <a:pt x="22094" y="3170"/>
                  <a:pt x="22021" y="3134"/>
                </a:cubicBezTo>
                <a:cubicBezTo>
                  <a:pt x="21967" y="3116"/>
                  <a:pt x="21931" y="3116"/>
                  <a:pt x="21894" y="3098"/>
                </a:cubicBezTo>
                <a:cubicBezTo>
                  <a:pt x="21858" y="3080"/>
                  <a:pt x="21822" y="3061"/>
                  <a:pt x="21786" y="3043"/>
                </a:cubicBezTo>
                <a:cubicBezTo>
                  <a:pt x="21750" y="3043"/>
                  <a:pt x="21713" y="3025"/>
                  <a:pt x="21695" y="3007"/>
                </a:cubicBezTo>
                <a:cubicBezTo>
                  <a:pt x="21659" y="2989"/>
                  <a:pt x="21623" y="2953"/>
                  <a:pt x="21587" y="2935"/>
                </a:cubicBezTo>
                <a:cubicBezTo>
                  <a:pt x="21550" y="2898"/>
                  <a:pt x="21514" y="2880"/>
                  <a:pt x="21496" y="2862"/>
                </a:cubicBezTo>
                <a:cubicBezTo>
                  <a:pt x="21460" y="2826"/>
                  <a:pt x="21424" y="2808"/>
                  <a:pt x="21387" y="2790"/>
                </a:cubicBezTo>
                <a:cubicBezTo>
                  <a:pt x="21351" y="2772"/>
                  <a:pt x="21333" y="2736"/>
                  <a:pt x="21297" y="2699"/>
                </a:cubicBezTo>
                <a:cubicBezTo>
                  <a:pt x="21261" y="2681"/>
                  <a:pt x="21224" y="2663"/>
                  <a:pt x="21188" y="2627"/>
                </a:cubicBezTo>
                <a:cubicBezTo>
                  <a:pt x="21116" y="2591"/>
                  <a:pt x="21043" y="2536"/>
                  <a:pt x="20971" y="2500"/>
                </a:cubicBezTo>
                <a:lnTo>
                  <a:pt x="20735" y="2373"/>
                </a:lnTo>
                <a:cubicBezTo>
                  <a:pt x="20663" y="2337"/>
                  <a:pt x="20591" y="2319"/>
                  <a:pt x="20518" y="2283"/>
                </a:cubicBezTo>
                <a:cubicBezTo>
                  <a:pt x="20446" y="2265"/>
                  <a:pt x="20373" y="2228"/>
                  <a:pt x="20319" y="2192"/>
                </a:cubicBezTo>
                <a:lnTo>
                  <a:pt x="20210" y="2120"/>
                </a:lnTo>
                <a:cubicBezTo>
                  <a:pt x="20174" y="2102"/>
                  <a:pt x="20156" y="2084"/>
                  <a:pt x="20120" y="2065"/>
                </a:cubicBezTo>
                <a:cubicBezTo>
                  <a:pt x="20047" y="2029"/>
                  <a:pt x="19975" y="1993"/>
                  <a:pt x="19920" y="1957"/>
                </a:cubicBezTo>
                <a:cubicBezTo>
                  <a:pt x="19884" y="1939"/>
                  <a:pt x="19848" y="1921"/>
                  <a:pt x="19812" y="1902"/>
                </a:cubicBezTo>
                <a:cubicBezTo>
                  <a:pt x="19776" y="1884"/>
                  <a:pt x="19739" y="1884"/>
                  <a:pt x="19685" y="1866"/>
                </a:cubicBezTo>
                <a:cubicBezTo>
                  <a:pt x="19649" y="1866"/>
                  <a:pt x="19613" y="1866"/>
                  <a:pt x="19576" y="1848"/>
                </a:cubicBezTo>
                <a:lnTo>
                  <a:pt x="19468" y="1848"/>
                </a:lnTo>
                <a:cubicBezTo>
                  <a:pt x="19413" y="1866"/>
                  <a:pt x="19377" y="1866"/>
                  <a:pt x="19341" y="1884"/>
                </a:cubicBezTo>
                <a:cubicBezTo>
                  <a:pt x="19287" y="1884"/>
                  <a:pt x="19250" y="1902"/>
                  <a:pt x="19214" y="1902"/>
                </a:cubicBezTo>
                <a:lnTo>
                  <a:pt x="19087" y="1921"/>
                </a:lnTo>
                <a:lnTo>
                  <a:pt x="19015" y="1848"/>
                </a:lnTo>
                <a:cubicBezTo>
                  <a:pt x="18979" y="1812"/>
                  <a:pt x="18924" y="1794"/>
                  <a:pt x="18888" y="1758"/>
                </a:cubicBezTo>
                <a:cubicBezTo>
                  <a:pt x="18852" y="1721"/>
                  <a:pt x="18816" y="1685"/>
                  <a:pt x="18780" y="1649"/>
                </a:cubicBezTo>
                <a:cubicBezTo>
                  <a:pt x="18707" y="1577"/>
                  <a:pt x="18635" y="1504"/>
                  <a:pt x="18562" y="1414"/>
                </a:cubicBezTo>
                <a:cubicBezTo>
                  <a:pt x="18526" y="1377"/>
                  <a:pt x="18490" y="1341"/>
                  <a:pt x="18454" y="1323"/>
                </a:cubicBezTo>
                <a:cubicBezTo>
                  <a:pt x="18417" y="1323"/>
                  <a:pt x="18399" y="1305"/>
                  <a:pt x="18381" y="1305"/>
                </a:cubicBezTo>
                <a:cubicBezTo>
                  <a:pt x="18363" y="1287"/>
                  <a:pt x="18345" y="1269"/>
                  <a:pt x="18327" y="1269"/>
                </a:cubicBezTo>
                <a:cubicBezTo>
                  <a:pt x="18309" y="1269"/>
                  <a:pt x="18272" y="1269"/>
                  <a:pt x="18254" y="1287"/>
                </a:cubicBezTo>
                <a:cubicBezTo>
                  <a:pt x="18236" y="1305"/>
                  <a:pt x="18200" y="1305"/>
                  <a:pt x="18182" y="1305"/>
                </a:cubicBezTo>
                <a:cubicBezTo>
                  <a:pt x="18128" y="1305"/>
                  <a:pt x="18073" y="1323"/>
                  <a:pt x="18037" y="1341"/>
                </a:cubicBezTo>
                <a:cubicBezTo>
                  <a:pt x="17983" y="1359"/>
                  <a:pt x="17947" y="1395"/>
                  <a:pt x="17910" y="1414"/>
                </a:cubicBezTo>
                <a:cubicBezTo>
                  <a:pt x="17874" y="1450"/>
                  <a:pt x="17820" y="1468"/>
                  <a:pt x="17784" y="1486"/>
                </a:cubicBezTo>
                <a:cubicBezTo>
                  <a:pt x="17729" y="1522"/>
                  <a:pt x="17693" y="1558"/>
                  <a:pt x="17657" y="1595"/>
                </a:cubicBezTo>
                <a:cubicBezTo>
                  <a:pt x="17621" y="1631"/>
                  <a:pt x="17584" y="1649"/>
                  <a:pt x="17530" y="1685"/>
                </a:cubicBezTo>
                <a:cubicBezTo>
                  <a:pt x="17439" y="1739"/>
                  <a:pt x="17367" y="1812"/>
                  <a:pt x="17295" y="1902"/>
                </a:cubicBezTo>
                <a:cubicBezTo>
                  <a:pt x="17258" y="1957"/>
                  <a:pt x="17222" y="1993"/>
                  <a:pt x="17204" y="2029"/>
                </a:cubicBezTo>
                <a:cubicBezTo>
                  <a:pt x="17168" y="2084"/>
                  <a:pt x="17132" y="2120"/>
                  <a:pt x="17095" y="2138"/>
                </a:cubicBezTo>
                <a:cubicBezTo>
                  <a:pt x="17077" y="2156"/>
                  <a:pt x="17059" y="2174"/>
                  <a:pt x="17041" y="2174"/>
                </a:cubicBezTo>
                <a:cubicBezTo>
                  <a:pt x="17023" y="2192"/>
                  <a:pt x="17005" y="2210"/>
                  <a:pt x="16987" y="2228"/>
                </a:cubicBezTo>
                <a:cubicBezTo>
                  <a:pt x="16932" y="2265"/>
                  <a:pt x="16896" y="2283"/>
                  <a:pt x="16842" y="2319"/>
                </a:cubicBezTo>
                <a:cubicBezTo>
                  <a:pt x="16824" y="2319"/>
                  <a:pt x="16806" y="2337"/>
                  <a:pt x="16788" y="2337"/>
                </a:cubicBezTo>
                <a:cubicBezTo>
                  <a:pt x="16769" y="2337"/>
                  <a:pt x="16733" y="2355"/>
                  <a:pt x="16715" y="2373"/>
                </a:cubicBezTo>
                <a:cubicBezTo>
                  <a:pt x="16661" y="2391"/>
                  <a:pt x="16606" y="2410"/>
                  <a:pt x="16570" y="2446"/>
                </a:cubicBezTo>
                <a:lnTo>
                  <a:pt x="16425" y="2500"/>
                </a:lnTo>
                <a:cubicBezTo>
                  <a:pt x="16371" y="2536"/>
                  <a:pt x="16335" y="2573"/>
                  <a:pt x="16299" y="2609"/>
                </a:cubicBezTo>
                <a:cubicBezTo>
                  <a:pt x="16262" y="2645"/>
                  <a:pt x="16208" y="2681"/>
                  <a:pt x="16172" y="2699"/>
                </a:cubicBezTo>
                <a:cubicBezTo>
                  <a:pt x="16136" y="2717"/>
                  <a:pt x="16081" y="2754"/>
                  <a:pt x="16045" y="2790"/>
                </a:cubicBezTo>
                <a:cubicBezTo>
                  <a:pt x="16009" y="2826"/>
                  <a:pt x="15973" y="2862"/>
                  <a:pt x="15918" y="2898"/>
                </a:cubicBezTo>
                <a:cubicBezTo>
                  <a:pt x="15882" y="2917"/>
                  <a:pt x="15828" y="2935"/>
                  <a:pt x="15773" y="2971"/>
                </a:cubicBezTo>
                <a:cubicBezTo>
                  <a:pt x="15737" y="2989"/>
                  <a:pt x="15683" y="3025"/>
                  <a:pt x="15647" y="3043"/>
                </a:cubicBezTo>
                <a:cubicBezTo>
                  <a:pt x="15592" y="3061"/>
                  <a:pt x="15538" y="3080"/>
                  <a:pt x="15484" y="3080"/>
                </a:cubicBezTo>
                <a:cubicBezTo>
                  <a:pt x="15411" y="3080"/>
                  <a:pt x="15357" y="3116"/>
                  <a:pt x="15303" y="3116"/>
                </a:cubicBezTo>
                <a:lnTo>
                  <a:pt x="15230" y="3152"/>
                </a:lnTo>
                <a:lnTo>
                  <a:pt x="15158" y="3170"/>
                </a:lnTo>
                <a:cubicBezTo>
                  <a:pt x="15103" y="3188"/>
                  <a:pt x="15067" y="3206"/>
                  <a:pt x="15013" y="3224"/>
                </a:cubicBezTo>
                <a:lnTo>
                  <a:pt x="14940" y="3224"/>
                </a:lnTo>
                <a:cubicBezTo>
                  <a:pt x="14904" y="3224"/>
                  <a:pt x="14886" y="3224"/>
                  <a:pt x="14850" y="3224"/>
                </a:cubicBezTo>
                <a:cubicBezTo>
                  <a:pt x="14814" y="3206"/>
                  <a:pt x="14777" y="3206"/>
                  <a:pt x="14741" y="3224"/>
                </a:cubicBezTo>
                <a:lnTo>
                  <a:pt x="14741" y="3224"/>
                </a:lnTo>
                <a:lnTo>
                  <a:pt x="14723" y="3206"/>
                </a:lnTo>
                <a:cubicBezTo>
                  <a:pt x="14614" y="3188"/>
                  <a:pt x="14524" y="3170"/>
                  <a:pt x="14451" y="3134"/>
                </a:cubicBezTo>
                <a:cubicBezTo>
                  <a:pt x="14361" y="3116"/>
                  <a:pt x="14288" y="3080"/>
                  <a:pt x="14198" y="3061"/>
                </a:cubicBezTo>
                <a:cubicBezTo>
                  <a:pt x="14107" y="3043"/>
                  <a:pt x="14017" y="3025"/>
                  <a:pt x="13926" y="3007"/>
                </a:cubicBezTo>
                <a:cubicBezTo>
                  <a:pt x="13854" y="2989"/>
                  <a:pt x="13763" y="2935"/>
                  <a:pt x="13691" y="2917"/>
                </a:cubicBezTo>
                <a:cubicBezTo>
                  <a:pt x="13600" y="2898"/>
                  <a:pt x="13510" y="2862"/>
                  <a:pt x="13437" y="2826"/>
                </a:cubicBezTo>
                <a:cubicBezTo>
                  <a:pt x="13347" y="2790"/>
                  <a:pt x="13256" y="2754"/>
                  <a:pt x="13184" y="2717"/>
                </a:cubicBezTo>
                <a:cubicBezTo>
                  <a:pt x="13093" y="2681"/>
                  <a:pt x="12985" y="2681"/>
                  <a:pt x="12912" y="2627"/>
                </a:cubicBezTo>
                <a:cubicBezTo>
                  <a:pt x="12876" y="2627"/>
                  <a:pt x="12840" y="2591"/>
                  <a:pt x="12822" y="2591"/>
                </a:cubicBezTo>
                <a:cubicBezTo>
                  <a:pt x="12785" y="2573"/>
                  <a:pt x="12731" y="2554"/>
                  <a:pt x="12695" y="2536"/>
                </a:cubicBezTo>
                <a:cubicBezTo>
                  <a:pt x="12622" y="2482"/>
                  <a:pt x="12550" y="2446"/>
                  <a:pt x="12477" y="2410"/>
                </a:cubicBezTo>
                <a:cubicBezTo>
                  <a:pt x="12405" y="2373"/>
                  <a:pt x="12314" y="2355"/>
                  <a:pt x="12224" y="2337"/>
                </a:cubicBezTo>
                <a:cubicBezTo>
                  <a:pt x="12133" y="2337"/>
                  <a:pt x="12043" y="2355"/>
                  <a:pt x="11952" y="2373"/>
                </a:cubicBezTo>
                <a:cubicBezTo>
                  <a:pt x="11880" y="2373"/>
                  <a:pt x="11807" y="2355"/>
                  <a:pt x="11735" y="2319"/>
                </a:cubicBezTo>
                <a:cubicBezTo>
                  <a:pt x="11699" y="2301"/>
                  <a:pt x="11663" y="2283"/>
                  <a:pt x="11626" y="2283"/>
                </a:cubicBezTo>
                <a:cubicBezTo>
                  <a:pt x="11590" y="2283"/>
                  <a:pt x="11554" y="2283"/>
                  <a:pt x="11518" y="2283"/>
                </a:cubicBezTo>
                <a:cubicBezTo>
                  <a:pt x="11463" y="2283"/>
                  <a:pt x="11427" y="2283"/>
                  <a:pt x="11391" y="2301"/>
                </a:cubicBezTo>
                <a:cubicBezTo>
                  <a:pt x="11355" y="2301"/>
                  <a:pt x="11300" y="2319"/>
                  <a:pt x="11264" y="2337"/>
                </a:cubicBezTo>
                <a:cubicBezTo>
                  <a:pt x="11228" y="2355"/>
                  <a:pt x="11192" y="2373"/>
                  <a:pt x="11174" y="2391"/>
                </a:cubicBezTo>
                <a:cubicBezTo>
                  <a:pt x="11137" y="2428"/>
                  <a:pt x="11119" y="2482"/>
                  <a:pt x="11083" y="2518"/>
                </a:cubicBezTo>
                <a:cubicBezTo>
                  <a:pt x="11065" y="2536"/>
                  <a:pt x="11029" y="2554"/>
                  <a:pt x="11011" y="2573"/>
                </a:cubicBezTo>
                <a:cubicBezTo>
                  <a:pt x="10992" y="2591"/>
                  <a:pt x="10974" y="2609"/>
                  <a:pt x="10956" y="2609"/>
                </a:cubicBezTo>
                <a:cubicBezTo>
                  <a:pt x="10938" y="2627"/>
                  <a:pt x="10920" y="2627"/>
                  <a:pt x="10902" y="2645"/>
                </a:cubicBezTo>
                <a:cubicBezTo>
                  <a:pt x="10884" y="2645"/>
                  <a:pt x="10848" y="2699"/>
                  <a:pt x="10811" y="2717"/>
                </a:cubicBezTo>
                <a:cubicBezTo>
                  <a:pt x="10775" y="2736"/>
                  <a:pt x="10721" y="2754"/>
                  <a:pt x="10703" y="2772"/>
                </a:cubicBezTo>
                <a:cubicBezTo>
                  <a:pt x="10667" y="2808"/>
                  <a:pt x="10630" y="2826"/>
                  <a:pt x="10594" y="2862"/>
                </a:cubicBezTo>
                <a:cubicBezTo>
                  <a:pt x="10558" y="2880"/>
                  <a:pt x="10522" y="2898"/>
                  <a:pt x="10485" y="2917"/>
                </a:cubicBezTo>
                <a:cubicBezTo>
                  <a:pt x="10467" y="2953"/>
                  <a:pt x="10431" y="2989"/>
                  <a:pt x="10395" y="2989"/>
                </a:cubicBezTo>
                <a:cubicBezTo>
                  <a:pt x="10377" y="2989"/>
                  <a:pt x="10359" y="2989"/>
                  <a:pt x="10341" y="2989"/>
                </a:cubicBezTo>
                <a:lnTo>
                  <a:pt x="10250" y="2971"/>
                </a:lnTo>
                <a:cubicBezTo>
                  <a:pt x="10214" y="2971"/>
                  <a:pt x="10159" y="2971"/>
                  <a:pt x="10123" y="2953"/>
                </a:cubicBezTo>
                <a:cubicBezTo>
                  <a:pt x="10069" y="2953"/>
                  <a:pt x="10033" y="2935"/>
                  <a:pt x="9996" y="2917"/>
                </a:cubicBezTo>
                <a:cubicBezTo>
                  <a:pt x="9960" y="2898"/>
                  <a:pt x="9924" y="2880"/>
                  <a:pt x="9888" y="2862"/>
                </a:cubicBezTo>
                <a:cubicBezTo>
                  <a:pt x="9852" y="2826"/>
                  <a:pt x="9815" y="2808"/>
                  <a:pt x="9779" y="2790"/>
                </a:cubicBezTo>
                <a:cubicBezTo>
                  <a:pt x="9761" y="2772"/>
                  <a:pt x="9725" y="2772"/>
                  <a:pt x="9689" y="2754"/>
                </a:cubicBezTo>
                <a:cubicBezTo>
                  <a:pt x="9652" y="2736"/>
                  <a:pt x="9616" y="2717"/>
                  <a:pt x="9562" y="2717"/>
                </a:cubicBezTo>
                <a:cubicBezTo>
                  <a:pt x="9489" y="2699"/>
                  <a:pt x="9417" y="2663"/>
                  <a:pt x="9345" y="2663"/>
                </a:cubicBezTo>
                <a:cubicBezTo>
                  <a:pt x="9254" y="2645"/>
                  <a:pt x="9163" y="2645"/>
                  <a:pt x="9091" y="2609"/>
                </a:cubicBezTo>
                <a:cubicBezTo>
                  <a:pt x="9000" y="2591"/>
                  <a:pt x="8928" y="2536"/>
                  <a:pt x="8892" y="2464"/>
                </a:cubicBezTo>
                <a:cubicBezTo>
                  <a:pt x="8856" y="2446"/>
                  <a:pt x="8837" y="2410"/>
                  <a:pt x="8819" y="2373"/>
                </a:cubicBezTo>
                <a:cubicBezTo>
                  <a:pt x="8783" y="2355"/>
                  <a:pt x="8765" y="2301"/>
                  <a:pt x="8729" y="2265"/>
                </a:cubicBezTo>
                <a:cubicBezTo>
                  <a:pt x="8693" y="2228"/>
                  <a:pt x="8656" y="2138"/>
                  <a:pt x="8584" y="2120"/>
                </a:cubicBezTo>
                <a:cubicBezTo>
                  <a:pt x="8530" y="2102"/>
                  <a:pt x="8475" y="2120"/>
                  <a:pt x="8457" y="2156"/>
                </a:cubicBezTo>
                <a:cubicBezTo>
                  <a:pt x="8421" y="2192"/>
                  <a:pt x="8385" y="2247"/>
                  <a:pt x="8330" y="2228"/>
                </a:cubicBezTo>
                <a:cubicBezTo>
                  <a:pt x="8294" y="2210"/>
                  <a:pt x="8276" y="2192"/>
                  <a:pt x="8240" y="2174"/>
                </a:cubicBezTo>
                <a:lnTo>
                  <a:pt x="8131" y="2102"/>
                </a:lnTo>
                <a:cubicBezTo>
                  <a:pt x="8077" y="2065"/>
                  <a:pt x="8004" y="2011"/>
                  <a:pt x="7932" y="1957"/>
                </a:cubicBezTo>
                <a:cubicBezTo>
                  <a:pt x="7878" y="1921"/>
                  <a:pt x="7841" y="1848"/>
                  <a:pt x="7787" y="1812"/>
                </a:cubicBezTo>
                <a:cubicBezTo>
                  <a:pt x="7715" y="1776"/>
                  <a:pt x="7715" y="1776"/>
                  <a:pt x="7697" y="1758"/>
                </a:cubicBezTo>
                <a:cubicBezTo>
                  <a:pt x="7660" y="1721"/>
                  <a:pt x="7642" y="1703"/>
                  <a:pt x="7606" y="1667"/>
                </a:cubicBezTo>
                <a:cubicBezTo>
                  <a:pt x="7588" y="1649"/>
                  <a:pt x="7570" y="1613"/>
                  <a:pt x="7552" y="1595"/>
                </a:cubicBezTo>
                <a:lnTo>
                  <a:pt x="7479" y="1486"/>
                </a:lnTo>
                <a:cubicBezTo>
                  <a:pt x="7461" y="1450"/>
                  <a:pt x="7443" y="1414"/>
                  <a:pt x="7425" y="1377"/>
                </a:cubicBezTo>
                <a:cubicBezTo>
                  <a:pt x="7407" y="1341"/>
                  <a:pt x="7371" y="1323"/>
                  <a:pt x="7334" y="1305"/>
                </a:cubicBezTo>
                <a:cubicBezTo>
                  <a:pt x="7280" y="1251"/>
                  <a:pt x="7226" y="1214"/>
                  <a:pt x="7153" y="1196"/>
                </a:cubicBezTo>
                <a:cubicBezTo>
                  <a:pt x="7117" y="1196"/>
                  <a:pt x="7081" y="1196"/>
                  <a:pt x="7063" y="1196"/>
                </a:cubicBezTo>
                <a:cubicBezTo>
                  <a:pt x="7008" y="1196"/>
                  <a:pt x="6972" y="1178"/>
                  <a:pt x="6918" y="1160"/>
                </a:cubicBezTo>
                <a:cubicBezTo>
                  <a:pt x="6882" y="1160"/>
                  <a:pt x="6845" y="1160"/>
                  <a:pt x="6809" y="1160"/>
                </a:cubicBezTo>
                <a:lnTo>
                  <a:pt x="6646" y="1178"/>
                </a:lnTo>
                <a:cubicBezTo>
                  <a:pt x="6556" y="1178"/>
                  <a:pt x="6483" y="1232"/>
                  <a:pt x="6393" y="1232"/>
                </a:cubicBezTo>
                <a:cubicBezTo>
                  <a:pt x="6284" y="1251"/>
                  <a:pt x="6212" y="1269"/>
                  <a:pt x="6121" y="1269"/>
                </a:cubicBezTo>
                <a:lnTo>
                  <a:pt x="6103" y="1269"/>
                </a:lnTo>
                <a:lnTo>
                  <a:pt x="6012" y="1196"/>
                </a:lnTo>
                <a:cubicBezTo>
                  <a:pt x="5976" y="1160"/>
                  <a:pt x="5922" y="1124"/>
                  <a:pt x="5867" y="1088"/>
                </a:cubicBezTo>
                <a:cubicBezTo>
                  <a:pt x="5813" y="1069"/>
                  <a:pt x="5759" y="1033"/>
                  <a:pt x="5723" y="997"/>
                </a:cubicBezTo>
                <a:cubicBezTo>
                  <a:pt x="5668" y="961"/>
                  <a:pt x="5614" y="943"/>
                  <a:pt x="5560" y="906"/>
                </a:cubicBezTo>
                <a:cubicBezTo>
                  <a:pt x="5505" y="870"/>
                  <a:pt x="5487" y="834"/>
                  <a:pt x="5433" y="798"/>
                </a:cubicBezTo>
                <a:cubicBezTo>
                  <a:pt x="5379" y="780"/>
                  <a:pt x="5342" y="762"/>
                  <a:pt x="5306" y="725"/>
                </a:cubicBezTo>
                <a:cubicBezTo>
                  <a:pt x="5270" y="689"/>
                  <a:pt x="5234" y="635"/>
                  <a:pt x="5197" y="599"/>
                </a:cubicBezTo>
                <a:cubicBezTo>
                  <a:pt x="5161" y="562"/>
                  <a:pt x="5107" y="526"/>
                  <a:pt x="5071" y="490"/>
                </a:cubicBezTo>
                <a:cubicBezTo>
                  <a:pt x="5016" y="454"/>
                  <a:pt x="4980" y="399"/>
                  <a:pt x="4944" y="345"/>
                </a:cubicBezTo>
                <a:cubicBezTo>
                  <a:pt x="4926" y="309"/>
                  <a:pt x="4871" y="255"/>
                  <a:pt x="4835" y="218"/>
                </a:cubicBezTo>
                <a:cubicBezTo>
                  <a:pt x="4781" y="182"/>
                  <a:pt x="4745" y="146"/>
                  <a:pt x="4690" y="128"/>
                </a:cubicBezTo>
                <a:cubicBezTo>
                  <a:pt x="4636" y="110"/>
                  <a:pt x="4564" y="110"/>
                  <a:pt x="4509" y="128"/>
                </a:cubicBezTo>
                <a:cubicBezTo>
                  <a:pt x="4455" y="128"/>
                  <a:pt x="4383" y="146"/>
                  <a:pt x="4328" y="146"/>
                </a:cubicBezTo>
                <a:cubicBezTo>
                  <a:pt x="4292" y="164"/>
                  <a:pt x="4274" y="182"/>
                  <a:pt x="4256" y="200"/>
                </a:cubicBezTo>
                <a:cubicBezTo>
                  <a:pt x="4220" y="218"/>
                  <a:pt x="4201" y="236"/>
                  <a:pt x="4165" y="236"/>
                </a:cubicBezTo>
                <a:cubicBezTo>
                  <a:pt x="4147" y="255"/>
                  <a:pt x="4129" y="273"/>
                  <a:pt x="4093" y="291"/>
                </a:cubicBezTo>
                <a:cubicBezTo>
                  <a:pt x="4075" y="309"/>
                  <a:pt x="4038" y="327"/>
                  <a:pt x="4020" y="345"/>
                </a:cubicBezTo>
                <a:cubicBezTo>
                  <a:pt x="3966" y="381"/>
                  <a:pt x="3912" y="418"/>
                  <a:pt x="3875" y="436"/>
                </a:cubicBezTo>
                <a:lnTo>
                  <a:pt x="3857" y="472"/>
                </a:lnTo>
                <a:cubicBezTo>
                  <a:pt x="3839" y="472"/>
                  <a:pt x="3839" y="472"/>
                  <a:pt x="3821" y="472"/>
                </a:cubicBezTo>
                <a:cubicBezTo>
                  <a:pt x="3803" y="472"/>
                  <a:pt x="3785" y="508"/>
                  <a:pt x="3749" y="508"/>
                </a:cubicBezTo>
                <a:lnTo>
                  <a:pt x="3749" y="508"/>
                </a:lnTo>
                <a:cubicBezTo>
                  <a:pt x="3749" y="508"/>
                  <a:pt x="3731" y="508"/>
                  <a:pt x="3731" y="508"/>
                </a:cubicBezTo>
                <a:cubicBezTo>
                  <a:pt x="3676" y="508"/>
                  <a:pt x="3622" y="490"/>
                  <a:pt x="3568" y="472"/>
                </a:cubicBezTo>
                <a:cubicBezTo>
                  <a:pt x="3495" y="454"/>
                  <a:pt x="3441" y="399"/>
                  <a:pt x="3386" y="363"/>
                </a:cubicBezTo>
                <a:cubicBezTo>
                  <a:pt x="3296" y="291"/>
                  <a:pt x="3187" y="236"/>
                  <a:pt x="3079" y="218"/>
                </a:cubicBezTo>
                <a:cubicBezTo>
                  <a:pt x="3042" y="200"/>
                  <a:pt x="3006" y="200"/>
                  <a:pt x="2970" y="182"/>
                </a:cubicBezTo>
                <a:lnTo>
                  <a:pt x="2861" y="146"/>
                </a:lnTo>
                <a:cubicBezTo>
                  <a:pt x="2825" y="128"/>
                  <a:pt x="2771" y="110"/>
                  <a:pt x="2735" y="92"/>
                </a:cubicBezTo>
                <a:cubicBezTo>
                  <a:pt x="2662" y="73"/>
                  <a:pt x="2590" y="37"/>
                  <a:pt x="2517" y="19"/>
                </a:cubicBezTo>
                <a:cubicBezTo>
                  <a:pt x="2481" y="19"/>
                  <a:pt x="2445" y="19"/>
                  <a:pt x="2427" y="19"/>
                </a:cubicBezTo>
                <a:cubicBezTo>
                  <a:pt x="2372" y="1"/>
                  <a:pt x="2336" y="1"/>
                  <a:pt x="2300" y="1"/>
                </a:cubicBezTo>
                <a:cubicBezTo>
                  <a:pt x="2264" y="1"/>
                  <a:pt x="2246" y="19"/>
                  <a:pt x="2209" y="19"/>
                </a:cubicBezTo>
                <a:cubicBezTo>
                  <a:pt x="2173" y="19"/>
                  <a:pt x="2137" y="37"/>
                  <a:pt x="2101" y="37"/>
                </a:cubicBezTo>
                <a:cubicBezTo>
                  <a:pt x="2064" y="55"/>
                  <a:pt x="2028" y="73"/>
                  <a:pt x="1992" y="73"/>
                </a:cubicBezTo>
                <a:lnTo>
                  <a:pt x="1865" y="92"/>
                </a:lnTo>
                <a:cubicBezTo>
                  <a:pt x="1793" y="110"/>
                  <a:pt x="1720" y="128"/>
                  <a:pt x="1648" y="146"/>
                </a:cubicBezTo>
                <a:cubicBezTo>
                  <a:pt x="1576" y="164"/>
                  <a:pt x="1485" y="182"/>
                  <a:pt x="1394" y="218"/>
                </a:cubicBezTo>
                <a:cubicBezTo>
                  <a:pt x="1322" y="236"/>
                  <a:pt x="1231" y="273"/>
                  <a:pt x="1159" y="291"/>
                </a:cubicBezTo>
                <a:cubicBezTo>
                  <a:pt x="1087" y="327"/>
                  <a:pt x="1014" y="345"/>
                  <a:pt x="942" y="381"/>
                </a:cubicBezTo>
                <a:cubicBezTo>
                  <a:pt x="905" y="399"/>
                  <a:pt x="869" y="418"/>
                  <a:pt x="833" y="436"/>
                </a:cubicBezTo>
                <a:cubicBezTo>
                  <a:pt x="815" y="436"/>
                  <a:pt x="761" y="454"/>
                  <a:pt x="724" y="472"/>
                </a:cubicBezTo>
                <a:lnTo>
                  <a:pt x="634" y="508"/>
                </a:lnTo>
                <a:cubicBezTo>
                  <a:pt x="598" y="526"/>
                  <a:pt x="580" y="544"/>
                  <a:pt x="543" y="562"/>
                </a:cubicBezTo>
                <a:cubicBezTo>
                  <a:pt x="507" y="599"/>
                  <a:pt x="453" y="617"/>
                  <a:pt x="417" y="635"/>
                </a:cubicBezTo>
                <a:lnTo>
                  <a:pt x="290" y="689"/>
                </a:lnTo>
                <a:cubicBezTo>
                  <a:pt x="217" y="725"/>
                  <a:pt x="145" y="762"/>
                  <a:pt x="72" y="798"/>
                </a:cubicBezTo>
                <a:lnTo>
                  <a:pt x="18" y="834"/>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0" y="578325"/>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4233" y="924414"/>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228018" y="276850"/>
            <a:ext cx="1368376" cy="1495526"/>
          </a:xfrm>
          <a:custGeom>
            <a:avLst/>
            <a:gdLst/>
            <a:ahLst/>
            <a:cxnLst/>
            <a:rect l="l" t="t" r="r" b="b"/>
            <a:pathLst>
              <a:path w="38592" h="42178" extrusionOk="0">
                <a:moveTo>
                  <a:pt x="38574" y="17730"/>
                </a:moveTo>
                <a:cubicBezTo>
                  <a:pt x="38465" y="17676"/>
                  <a:pt x="38375" y="17621"/>
                  <a:pt x="38266" y="17567"/>
                </a:cubicBezTo>
                <a:cubicBezTo>
                  <a:pt x="38157" y="17513"/>
                  <a:pt x="38031" y="17458"/>
                  <a:pt x="37922" y="17422"/>
                </a:cubicBezTo>
                <a:cubicBezTo>
                  <a:pt x="37813" y="17386"/>
                  <a:pt x="37687" y="17368"/>
                  <a:pt x="37578" y="17368"/>
                </a:cubicBezTo>
                <a:cubicBezTo>
                  <a:pt x="37505" y="17368"/>
                  <a:pt x="37451" y="17368"/>
                  <a:pt x="37379" y="17368"/>
                </a:cubicBezTo>
                <a:cubicBezTo>
                  <a:pt x="37361" y="17368"/>
                  <a:pt x="37324" y="17368"/>
                  <a:pt x="37306" y="17368"/>
                </a:cubicBezTo>
                <a:cubicBezTo>
                  <a:pt x="37270" y="17368"/>
                  <a:pt x="37252" y="17350"/>
                  <a:pt x="37216" y="17332"/>
                </a:cubicBezTo>
                <a:cubicBezTo>
                  <a:pt x="37125" y="17295"/>
                  <a:pt x="37016" y="17259"/>
                  <a:pt x="36908" y="17241"/>
                </a:cubicBezTo>
                <a:cubicBezTo>
                  <a:pt x="36890" y="17223"/>
                  <a:pt x="36872" y="17223"/>
                  <a:pt x="36872" y="17223"/>
                </a:cubicBezTo>
                <a:cubicBezTo>
                  <a:pt x="36835" y="17223"/>
                  <a:pt x="36817" y="17223"/>
                  <a:pt x="36799" y="17223"/>
                </a:cubicBezTo>
                <a:lnTo>
                  <a:pt x="36781" y="17223"/>
                </a:lnTo>
                <a:lnTo>
                  <a:pt x="36745" y="17223"/>
                </a:lnTo>
                <a:lnTo>
                  <a:pt x="36636" y="17223"/>
                </a:lnTo>
                <a:cubicBezTo>
                  <a:pt x="36582" y="17205"/>
                  <a:pt x="36546" y="17205"/>
                  <a:pt x="36491" y="17187"/>
                </a:cubicBezTo>
                <a:cubicBezTo>
                  <a:pt x="36491" y="17187"/>
                  <a:pt x="36509" y="17187"/>
                  <a:pt x="36509" y="17169"/>
                </a:cubicBezTo>
                <a:cubicBezTo>
                  <a:pt x="36527" y="17150"/>
                  <a:pt x="36527" y="17132"/>
                  <a:pt x="36509" y="17114"/>
                </a:cubicBezTo>
                <a:cubicBezTo>
                  <a:pt x="36437" y="17060"/>
                  <a:pt x="36346" y="17042"/>
                  <a:pt x="36274" y="17042"/>
                </a:cubicBezTo>
                <a:cubicBezTo>
                  <a:pt x="36039" y="17024"/>
                  <a:pt x="35821" y="17024"/>
                  <a:pt x="35604" y="17006"/>
                </a:cubicBezTo>
                <a:lnTo>
                  <a:pt x="35260" y="16969"/>
                </a:lnTo>
                <a:lnTo>
                  <a:pt x="35187" y="16969"/>
                </a:lnTo>
                <a:lnTo>
                  <a:pt x="35278" y="16951"/>
                </a:lnTo>
                <a:cubicBezTo>
                  <a:pt x="35296" y="16933"/>
                  <a:pt x="35314" y="16915"/>
                  <a:pt x="35296" y="16897"/>
                </a:cubicBezTo>
                <a:cubicBezTo>
                  <a:pt x="35296" y="16879"/>
                  <a:pt x="35278" y="16861"/>
                  <a:pt x="35260" y="16843"/>
                </a:cubicBezTo>
                <a:cubicBezTo>
                  <a:pt x="35242" y="16843"/>
                  <a:pt x="35224" y="16824"/>
                  <a:pt x="35206" y="16824"/>
                </a:cubicBezTo>
                <a:cubicBezTo>
                  <a:pt x="35206" y="16824"/>
                  <a:pt x="35224" y="16824"/>
                  <a:pt x="35224" y="16824"/>
                </a:cubicBezTo>
                <a:cubicBezTo>
                  <a:pt x="35242" y="16788"/>
                  <a:pt x="35278" y="16788"/>
                  <a:pt x="35296" y="16770"/>
                </a:cubicBezTo>
                <a:cubicBezTo>
                  <a:pt x="35405" y="16716"/>
                  <a:pt x="35495" y="16680"/>
                  <a:pt x="35604" y="16643"/>
                </a:cubicBezTo>
                <a:lnTo>
                  <a:pt x="35640" y="16643"/>
                </a:lnTo>
                <a:cubicBezTo>
                  <a:pt x="35676" y="16625"/>
                  <a:pt x="35676" y="16571"/>
                  <a:pt x="35640" y="16571"/>
                </a:cubicBezTo>
                <a:lnTo>
                  <a:pt x="35604" y="16571"/>
                </a:lnTo>
                <a:lnTo>
                  <a:pt x="35242" y="16535"/>
                </a:lnTo>
                <a:cubicBezTo>
                  <a:pt x="35260" y="16480"/>
                  <a:pt x="35260" y="16426"/>
                  <a:pt x="35260" y="16390"/>
                </a:cubicBezTo>
                <a:cubicBezTo>
                  <a:pt x="35260" y="16372"/>
                  <a:pt x="35242" y="16354"/>
                  <a:pt x="35224" y="16354"/>
                </a:cubicBezTo>
                <a:cubicBezTo>
                  <a:pt x="35133" y="16354"/>
                  <a:pt x="35043" y="16372"/>
                  <a:pt x="34934" y="16372"/>
                </a:cubicBezTo>
                <a:cubicBezTo>
                  <a:pt x="34880" y="16372"/>
                  <a:pt x="34825" y="16372"/>
                  <a:pt x="34771" y="16390"/>
                </a:cubicBezTo>
                <a:cubicBezTo>
                  <a:pt x="34771" y="16390"/>
                  <a:pt x="34753" y="16390"/>
                  <a:pt x="34753" y="16390"/>
                </a:cubicBezTo>
                <a:cubicBezTo>
                  <a:pt x="34698" y="16390"/>
                  <a:pt x="34644" y="16390"/>
                  <a:pt x="34590" y="16390"/>
                </a:cubicBezTo>
                <a:cubicBezTo>
                  <a:pt x="34572" y="16372"/>
                  <a:pt x="34535" y="16372"/>
                  <a:pt x="34517" y="16354"/>
                </a:cubicBezTo>
                <a:lnTo>
                  <a:pt x="34481" y="16336"/>
                </a:lnTo>
                <a:lnTo>
                  <a:pt x="34481" y="16336"/>
                </a:lnTo>
                <a:lnTo>
                  <a:pt x="34517" y="16317"/>
                </a:lnTo>
                <a:cubicBezTo>
                  <a:pt x="34554" y="16299"/>
                  <a:pt x="34572" y="16281"/>
                  <a:pt x="34590" y="16245"/>
                </a:cubicBezTo>
                <a:cubicBezTo>
                  <a:pt x="34608" y="16209"/>
                  <a:pt x="34626" y="16136"/>
                  <a:pt x="34590" y="16100"/>
                </a:cubicBezTo>
                <a:lnTo>
                  <a:pt x="34626" y="16082"/>
                </a:lnTo>
                <a:cubicBezTo>
                  <a:pt x="34680" y="16064"/>
                  <a:pt x="34698" y="16028"/>
                  <a:pt x="34698" y="15973"/>
                </a:cubicBezTo>
                <a:cubicBezTo>
                  <a:pt x="34680" y="15865"/>
                  <a:pt x="34535" y="15865"/>
                  <a:pt x="34445" y="15828"/>
                </a:cubicBezTo>
                <a:cubicBezTo>
                  <a:pt x="34391" y="15810"/>
                  <a:pt x="34354" y="15774"/>
                  <a:pt x="34300" y="15738"/>
                </a:cubicBezTo>
                <a:cubicBezTo>
                  <a:pt x="34300" y="15738"/>
                  <a:pt x="34282" y="15720"/>
                  <a:pt x="34264" y="15702"/>
                </a:cubicBezTo>
                <a:cubicBezTo>
                  <a:pt x="34264" y="15684"/>
                  <a:pt x="34300" y="15647"/>
                  <a:pt x="34300" y="15629"/>
                </a:cubicBezTo>
                <a:cubicBezTo>
                  <a:pt x="34391" y="15521"/>
                  <a:pt x="34499" y="15430"/>
                  <a:pt x="34608" y="15321"/>
                </a:cubicBezTo>
                <a:cubicBezTo>
                  <a:pt x="34626" y="15285"/>
                  <a:pt x="34608" y="15249"/>
                  <a:pt x="34572" y="15231"/>
                </a:cubicBezTo>
                <a:lnTo>
                  <a:pt x="34499" y="15231"/>
                </a:lnTo>
                <a:cubicBezTo>
                  <a:pt x="34572" y="15158"/>
                  <a:pt x="34662" y="15086"/>
                  <a:pt x="34753" y="15032"/>
                </a:cubicBezTo>
                <a:cubicBezTo>
                  <a:pt x="34807" y="14977"/>
                  <a:pt x="34880" y="14941"/>
                  <a:pt x="34934" y="14905"/>
                </a:cubicBezTo>
                <a:cubicBezTo>
                  <a:pt x="35006" y="14887"/>
                  <a:pt x="35061" y="14851"/>
                  <a:pt x="35133" y="14796"/>
                </a:cubicBezTo>
                <a:cubicBezTo>
                  <a:pt x="35151" y="14796"/>
                  <a:pt x="35151" y="14760"/>
                  <a:pt x="35133" y="14760"/>
                </a:cubicBezTo>
                <a:cubicBezTo>
                  <a:pt x="35133" y="14742"/>
                  <a:pt x="35133" y="14724"/>
                  <a:pt x="35115" y="14724"/>
                </a:cubicBezTo>
                <a:cubicBezTo>
                  <a:pt x="35097" y="14706"/>
                  <a:pt x="35079" y="14706"/>
                  <a:pt x="35061" y="14724"/>
                </a:cubicBezTo>
                <a:cubicBezTo>
                  <a:pt x="35061" y="14706"/>
                  <a:pt x="35043" y="14706"/>
                  <a:pt x="35024" y="14688"/>
                </a:cubicBezTo>
                <a:lnTo>
                  <a:pt x="34861" y="14669"/>
                </a:lnTo>
                <a:cubicBezTo>
                  <a:pt x="34898" y="14633"/>
                  <a:pt x="34934" y="14615"/>
                  <a:pt x="34988" y="14597"/>
                </a:cubicBezTo>
                <a:lnTo>
                  <a:pt x="35187" y="14488"/>
                </a:lnTo>
                <a:lnTo>
                  <a:pt x="35387" y="14380"/>
                </a:lnTo>
                <a:lnTo>
                  <a:pt x="35495" y="14325"/>
                </a:lnTo>
                <a:cubicBezTo>
                  <a:pt x="35513" y="14325"/>
                  <a:pt x="35550" y="14307"/>
                  <a:pt x="35568" y="14289"/>
                </a:cubicBezTo>
                <a:cubicBezTo>
                  <a:pt x="35586" y="14289"/>
                  <a:pt x="35586" y="14271"/>
                  <a:pt x="35568" y="14253"/>
                </a:cubicBezTo>
                <a:cubicBezTo>
                  <a:pt x="35550" y="14253"/>
                  <a:pt x="35513" y="14253"/>
                  <a:pt x="35495" y="14253"/>
                </a:cubicBezTo>
                <a:lnTo>
                  <a:pt x="35423" y="14253"/>
                </a:lnTo>
                <a:cubicBezTo>
                  <a:pt x="35368" y="14253"/>
                  <a:pt x="35314" y="14253"/>
                  <a:pt x="35278" y="14253"/>
                </a:cubicBezTo>
                <a:cubicBezTo>
                  <a:pt x="35242" y="14235"/>
                  <a:pt x="35187" y="14235"/>
                  <a:pt x="35151" y="14235"/>
                </a:cubicBezTo>
                <a:cubicBezTo>
                  <a:pt x="35115" y="14235"/>
                  <a:pt x="35079" y="14253"/>
                  <a:pt x="35043" y="14271"/>
                </a:cubicBezTo>
                <a:cubicBezTo>
                  <a:pt x="34970" y="14307"/>
                  <a:pt x="34880" y="14343"/>
                  <a:pt x="34807" y="14380"/>
                </a:cubicBezTo>
                <a:lnTo>
                  <a:pt x="34698" y="14452"/>
                </a:lnTo>
                <a:lnTo>
                  <a:pt x="34698" y="14452"/>
                </a:lnTo>
                <a:cubicBezTo>
                  <a:pt x="34644" y="14470"/>
                  <a:pt x="34572" y="14506"/>
                  <a:pt x="34517" y="14525"/>
                </a:cubicBezTo>
                <a:lnTo>
                  <a:pt x="34336" y="14633"/>
                </a:lnTo>
                <a:cubicBezTo>
                  <a:pt x="34209" y="14688"/>
                  <a:pt x="34083" y="14760"/>
                  <a:pt x="33974" y="14814"/>
                </a:cubicBezTo>
                <a:cubicBezTo>
                  <a:pt x="33721" y="14941"/>
                  <a:pt x="33467" y="15050"/>
                  <a:pt x="33213" y="15158"/>
                </a:cubicBezTo>
                <a:cubicBezTo>
                  <a:pt x="32688" y="15394"/>
                  <a:pt x="32145" y="15593"/>
                  <a:pt x="31620" y="15828"/>
                </a:cubicBezTo>
                <a:cubicBezTo>
                  <a:pt x="31475" y="15883"/>
                  <a:pt x="31330" y="15955"/>
                  <a:pt x="31167" y="16028"/>
                </a:cubicBezTo>
                <a:cubicBezTo>
                  <a:pt x="31022" y="16100"/>
                  <a:pt x="30877" y="16154"/>
                  <a:pt x="30751" y="16227"/>
                </a:cubicBezTo>
                <a:lnTo>
                  <a:pt x="30732" y="16227"/>
                </a:lnTo>
                <a:cubicBezTo>
                  <a:pt x="30678" y="16245"/>
                  <a:pt x="30624" y="16263"/>
                  <a:pt x="30588" y="16281"/>
                </a:cubicBezTo>
                <a:cubicBezTo>
                  <a:pt x="30551" y="16317"/>
                  <a:pt x="30515" y="16354"/>
                  <a:pt x="30479" y="16390"/>
                </a:cubicBezTo>
                <a:cubicBezTo>
                  <a:pt x="30298" y="16553"/>
                  <a:pt x="30135" y="16716"/>
                  <a:pt x="29972" y="16879"/>
                </a:cubicBezTo>
                <a:cubicBezTo>
                  <a:pt x="29809" y="17042"/>
                  <a:pt x="29682" y="17169"/>
                  <a:pt x="29519" y="17313"/>
                </a:cubicBezTo>
                <a:cubicBezTo>
                  <a:pt x="29356" y="17440"/>
                  <a:pt x="29193" y="17567"/>
                  <a:pt x="29030" y="17694"/>
                </a:cubicBezTo>
                <a:cubicBezTo>
                  <a:pt x="28903" y="17784"/>
                  <a:pt x="28777" y="17857"/>
                  <a:pt x="28650" y="17947"/>
                </a:cubicBezTo>
                <a:lnTo>
                  <a:pt x="28650" y="17947"/>
                </a:lnTo>
                <a:lnTo>
                  <a:pt x="28541" y="18002"/>
                </a:lnTo>
                <a:cubicBezTo>
                  <a:pt x="28505" y="18020"/>
                  <a:pt x="28469" y="18038"/>
                  <a:pt x="28433" y="18038"/>
                </a:cubicBezTo>
                <a:cubicBezTo>
                  <a:pt x="28342" y="18056"/>
                  <a:pt x="28270" y="18038"/>
                  <a:pt x="28179" y="18074"/>
                </a:cubicBezTo>
                <a:cubicBezTo>
                  <a:pt x="28088" y="18092"/>
                  <a:pt x="27998" y="18110"/>
                  <a:pt x="27925" y="18128"/>
                </a:cubicBezTo>
                <a:lnTo>
                  <a:pt x="27654" y="18219"/>
                </a:lnTo>
                <a:cubicBezTo>
                  <a:pt x="27600" y="18237"/>
                  <a:pt x="27455" y="18255"/>
                  <a:pt x="27473" y="18346"/>
                </a:cubicBezTo>
                <a:cubicBezTo>
                  <a:pt x="27473" y="18346"/>
                  <a:pt x="27455" y="18364"/>
                  <a:pt x="27455" y="18382"/>
                </a:cubicBezTo>
                <a:cubicBezTo>
                  <a:pt x="27437" y="18400"/>
                  <a:pt x="27455" y="18418"/>
                  <a:pt x="27473" y="18436"/>
                </a:cubicBezTo>
                <a:cubicBezTo>
                  <a:pt x="27509" y="18454"/>
                  <a:pt x="27545" y="18472"/>
                  <a:pt x="27581" y="18491"/>
                </a:cubicBezTo>
                <a:cubicBezTo>
                  <a:pt x="27618" y="18491"/>
                  <a:pt x="27654" y="18509"/>
                  <a:pt x="27690" y="18527"/>
                </a:cubicBezTo>
                <a:lnTo>
                  <a:pt x="27744" y="18563"/>
                </a:lnTo>
                <a:lnTo>
                  <a:pt x="27672" y="18599"/>
                </a:lnTo>
                <a:lnTo>
                  <a:pt x="27563" y="18672"/>
                </a:lnTo>
                <a:lnTo>
                  <a:pt x="27346" y="18817"/>
                </a:lnTo>
                <a:cubicBezTo>
                  <a:pt x="27201" y="18907"/>
                  <a:pt x="27038" y="18980"/>
                  <a:pt x="26893" y="19070"/>
                </a:cubicBezTo>
                <a:lnTo>
                  <a:pt x="26440" y="19324"/>
                </a:lnTo>
                <a:lnTo>
                  <a:pt x="25933" y="19559"/>
                </a:lnTo>
                <a:lnTo>
                  <a:pt x="25644" y="19704"/>
                </a:lnTo>
                <a:lnTo>
                  <a:pt x="25517" y="19776"/>
                </a:lnTo>
                <a:cubicBezTo>
                  <a:pt x="25481" y="19794"/>
                  <a:pt x="25444" y="19813"/>
                  <a:pt x="25408" y="19831"/>
                </a:cubicBezTo>
                <a:cubicBezTo>
                  <a:pt x="25390" y="19813"/>
                  <a:pt x="25390" y="19813"/>
                  <a:pt x="25372" y="19794"/>
                </a:cubicBezTo>
                <a:cubicBezTo>
                  <a:pt x="25336" y="19776"/>
                  <a:pt x="25318" y="19740"/>
                  <a:pt x="25300" y="19722"/>
                </a:cubicBezTo>
                <a:cubicBezTo>
                  <a:pt x="25263" y="19650"/>
                  <a:pt x="25209" y="19577"/>
                  <a:pt x="25173" y="19523"/>
                </a:cubicBezTo>
                <a:cubicBezTo>
                  <a:pt x="25137" y="19450"/>
                  <a:pt x="25082" y="19396"/>
                  <a:pt x="25046" y="19342"/>
                </a:cubicBezTo>
                <a:cubicBezTo>
                  <a:pt x="25010" y="19305"/>
                  <a:pt x="24974" y="19305"/>
                  <a:pt x="24937" y="19287"/>
                </a:cubicBezTo>
                <a:cubicBezTo>
                  <a:pt x="24919" y="19287"/>
                  <a:pt x="24901" y="19287"/>
                  <a:pt x="24883" y="19287"/>
                </a:cubicBezTo>
                <a:lnTo>
                  <a:pt x="24883" y="19287"/>
                </a:lnTo>
                <a:cubicBezTo>
                  <a:pt x="24865" y="19233"/>
                  <a:pt x="24847" y="19179"/>
                  <a:pt x="24829" y="19124"/>
                </a:cubicBezTo>
                <a:cubicBezTo>
                  <a:pt x="24793" y="19052"/>
                  <a:pt x="24774" y="18980"/>
                  <a:pt x="24738" y="18907"/>
                </a:cubicBezTo>
                <a:cubicBezTo>
                  <a:pt x="24666" y="18780"/>
                  <a:pt x="24611" y="18635"/>
                  <a:pt x="24521" y="18509"/>
                </a:cubicBezTo>
                <a:cubicBezTo>
                  <a:pt x="24376" y="18237"/>
                  <a:pt x="24177" y="18020"/>
                  <a:pt x="23959" y="17821"/>
                </a:cubicBezTo>
                <a:cubicBezTo>
                  <a:pt x="23887" y="17784"/>
                  <a:pt x="23815" y="17730"/>
                  <a:pt x="23760" y="17694"/>
                </a:cubicBezTo>
                <a:cubicBezTo>
                  <a:pt x="23688" y="17639"/>
                  <a:pt x="23615" y="17603"/>
                  <a:pt x="23525" y="17585"/>
                </a:cubicBezTo>
                <a:cubicBezTo>
                  <a:pt x="23507" y="17585"/>
                  <a:pt x="23507" y="17585"/>
                  <a:pt x="23489" y="17603"/>
                </a:cubicBezTo>
                <a:cubicBezTo>
                  <a:pt x="23471" y="17603"/>
                  <a:pt x="23452" y="17621"/>
                  <a:pt x="23434" y="17639"/>
                </a:cubicBezTo>
                <a:cubicBezTo>
                  <a:pt x="23398" y="17694"/>
                  <a:pt x="23398" y="17784"/>
                  <a:pt x="23434" y="17839"/>
                </a:cubicBezTo>
                <a:cubicBezTo>
                  <a:pt x="23507" y="17984"/>
                  <a:pt x="23579" y="18110"/>
                  <a:pt x="23652" y="18255"/>
                </a:cubicBezTo>
                <a:cubicBezTo>
                  <a:pt x="23724" y="18382"/>
                  <a:pt x="23778" y="18509"/>
                  <a:pt x="23851" y="18654"/>
                </a:cubicBezTo>
                <a:cubicBezTo>
                  <a:pt x="23887" y="18780"/>
                  <a:pt x="23923" y="18907"/>
                  <a:pt x="23941" y="19052"/>
                </a:cubicBezTo>
                <a:cubicBezTo>
                  <a:pt x="23941" y="19106"/>
                  <a:pt x="23941" y="19161"/>
                  <a:pt x="23959" y="19215"/>
                </a:cubicBezTo>
                <a:lnTo>
                  <a:pt x="23923" y="19197"/>
                </a:lnTo>
                <a:lnTo>
                  <a:pt x="23851" y="19161"/>
                </a:lnTo>
                <a:cubicBezTo>
                  <a:pt x="23869" y="19106"/>
                  <a:pt x="23869" y="19052"/>
                  <a:pt x="23851" y="18980"/>
                </a:cubicBezTo>
                <a:cubicBezTo>
                  <a:pt x="23851" y="18943"/>
                  <a:pt x="23778" y="18943"/>
                  <a:pt x="23778" y="18998"/>
                </a:cubicBezTo>
                <a:cubicBezTo>
                  <a:pt x="23797" y="19034"/>
                  <a:pt x="23797" y="19088"/>
                  <a:pt x="23778" y="19124"/>
                </a:cubicBezTo>
                <a:lnTo>
                  <a:pt x="23760" y="19124"/>
                </a:lnTo>
                <a:lnTo>
                  <a:pt x="23597" y="19052"/>
                </a:lnTo>
                <a:lnTo>
                  <a:pt x="23543" y="19034"/>
                </a:lnTo>
                <a:cubicBezTo>
                  <a:pt x="23507" y="18998"/>
                  <a:pt x="23471" y="18943"/>
                  <a:pt x="23416" y="18907"/>
                </a:cubicBezTo>
                <a:cubicBezTo>
                  <a:pt x="23434" y="18835"/>
                  <a:pt x="23434" y="18762"/>
                  <a:pt x="23416" y="18690"/>
                </a:cubicBezTo>
                <a:cubicBezTo>
                  <a:pt x="23416" y="18654"/>
                  <a:pt x="23362" y="18654"/>
                  <a:pt x="23344" y="18690"/>
                </a:cubicBezTo>
                <a:cubicBezTo>
                  <a:pt x="23344" y="18744"/>
                  <a:pt x="23344" y="18780"/>
                  <a:pt x="23344" y="18817"/>
                </a:cubicBezTo>
                <a:cubicBezTo>
                  <a:pt x="23253" y="18744"/>
                  <a:pt x="23181" y="18690"/>
                  <a:pt x="23090" y="18635"/>
                </a:cubicBezTo>
                <a:cubicBezTo>
                  <a:pt x="22982" y="18581"/>
                  <a:pt x="22873" y="18545"/>
                  <a:pt x="22746" y="18527"/>
                </a:cubicBezTo>
                <a:cubicBezTo>
                  <a:pt x="22692" y="18527"/>
                  <a:pt x="22638" y="18545"/>
                  <a:pt x="22601" y="18599"/>
                </a:cubicBezTo>
                <a:cubicBezTo>
                  <a:pt x="22601" y="18635"/>
                  <a:pt x="22601" y="18654"/>
                  <a:pt x="22601" y="18672"/>
                </a:cubicBezTo>
                <a:lnTo>
                  <a:pt x="22547" y="18635"/>
                </a:lnTo>
                <a:lnTo>
                  <a:pt x="22402" y="18563"/>
                </a:lnTo>
                <a:cubicBezTo>
                  <a:pt x="22420" y="18472"/>
                  <a:pt x="22402" y="18382"/>
                  <a:pt x="22384" y="18291"/>
                </a:cubicBezTo>
                <a:cubicBezTo>
                  <a:pt x="22366" y="18273"/>
                  <a:pt x="22330" y="18273"/>
                  <a:pt x="22330" y="18291"/>
                </a:cubicBezTo>
                <a:cubicBezTo>
                  <a:pt x="22312" y="18364"/>
                  <a:pt x="22312" y="18436"/>
                  <a:pt x="22293" y="18509"/>
                </a:cubicBezTo>
                <a:cubicBezTo>
                  <a:pt x="22130" y="18454"/>
                  <a:pt x="21949" y="18400"/>
                  <a:pt x="21786" y="18346"/>
                </a:cubicBezTo>
                <a:lnTo>
                  <a:pt x="21714" y="18328"/>
                </a:lnTo>
                <a:lnTo>
                  <a:pt x="21714" y="18291"/>
                </a:lnTo>
                <a:cubicBezTo>
                  <a:pt x="21714" y="18255"/>
                  <a:pt x="21696" y="18201"/>
                  <a:pt x="21678" y="18165"/>
                </a:cubicBezTo>
                <a:cubicBezTo>
                  <a:pt x="21660" y="18110"/>
                  <a:pt x="21641" y="18074"/>
                  <a:pt x="21623" y="18038"/>
                </a:cubicBezTo>
                <a:cubicBezTo>
                  <a:pt x="21605" y="18020"/>
                  <a:pt x="21569" y="18020"/>
                  <a:pt x="21587" y="18056"/>
                </a:cubicBezTo>
                <a:cubicBezTo>
                  <a:pt x="21587" y="18092"/>
                  <a:pt x="21605" y="18128"/>
                  <a:pt x="21605" y="18183"/>
                </a:cubicBezTo>
                <a:cubicBezTo>
                  <a:pt x="21605" y="18219"/>
                  <a:pt x="21605" y="18255"/>
                  <a:pt x="21605" y="18291"/>
                </a:cubicBezTo>
                <a:lnTo>
                  <a:pt x="21605" y="18291"/>
                </a:lnTo>
                <a:cubicBezTo>
                  <a:pt x="21478" y="18273"/>
                  <a:pt x="21352" y="18255"/>
                  <a:pt x="21243" y="18273"/>
                </a:cubicBezTo>
                <a:cubicBezTo>
                  <a:pt x="21171" y="18273"/>
                  <a:pt x="21098" y="18291"/>
                  <a:pt x="21044" y="18309"/>
                </a:cubicBezTo>
                <a:cubicBezTo>
                  <a:pt x="21026" y="18255"/>
                  <a:pt x="21008" y="18219"/>
                  <a:pt x="20990" y="18183"/>
                </a:cubicBezTo>
                <a:cubicBezTo>
                  <a:pt x="20971" y="18128"/>
                  <a:pt x="20953" y="18092"/>
                  <a:pt x="20917" y="18038"/>
                </a:cubicBezTo>
                <a:cubicBezTo>
                  <a:pt x="20917" y="18038"/>
                  <a:pt x="20881" y="18038"/>
                  <a:pt x="20881" y="18056"/>
                </a:cubicBezTo>
                <a:cubicBezTo>
                  <a:pt x="20881" y="18146"/>
                  <a:pt x="20899" y="18237"/>
                  <a:pt x="20935" y="18328"/>
                </a:cubicBezTo>
                <a:lnTo>
                  <a:pt x="20700" y="18382"/>
                </a:lnTo>
                <a:lnTo>
                  <a:pt x="20283" y="18491"/>
                </a:lnTo>
                <a:lnTo>
                  <a:pt x="20283" y="18491"/>
                </a:lnTo>
                <a:cubicBezTo>
                  <a:pt x="20265" y="18400"/>
                  <a:pt x="20229" y="18309"/>
                  <a:pt x="20193" y="18219"/>
                </a:cubicBezTo>
                <a:cubicBezTo>
                  <a:pt x="20175" y="18183"/>
                  <a:pt x="20102" y="18219"/>
                  <a:pt x="20120" y="18255"/>
                </a:cubicBezTo>
                <a:cubicBezTo>
                  <a:pt x="20156" y="18328"/>
                  <a:pt x="20156" y="18418"/>
                  <a:pt x="20175" y="18509"/>
                </a:cubicBezTo>
                <a:lnTo>
                  <a:pt x="20175" y="18509"/>
                </a:lnTo>
                <a:lnTo>
                  <a:pt x="20156" y="18509"/>
                </a:lnTo>
                <a:cubicBezTo>
                  <a:pt x="19975" y="18563"/>
                  <a:pt x="19812" y="18599"/>
                  <a:pt x="19649" y="18654"/>
                </a:cubicBezTo>
                <a:lnTo>
                  <a:pt x="19559" y="18454"/>
                </a:lnTo>
                <a:cubicBezTo>
                  <a:pt x="19523" y="18418"/>
                  <a:pt x="19468" y="18436"/>
                  <a:pt x="19468" y="18491"/>
                </a:cubicBezTo>
                <a:lnTo>
                  <a:pt x="19541" y="18690"/>
                </a:lnTo>
                <a:cubicBezTo>
                  <a:pt x="19378" y="18762"/>
                  <a:pt x="19215" y="18835"/>
                  <a:pt x="19070" y="18943"/>
                </a:cubicBezTo>
                <a:cubicBezTo>
                  <a:pt x="19052" y="18871"/>
                  <a:pt x="19016" y="18817"/>
                  <a:pt x="18961" y="18762"/>
                </a:cubicBezTo>
                <a:cubicBezTo>
                  <a:pt x="18943" y="18726"/>
                  <a:pt x="18871" y="18762"/>
                  <a:pt x="18907" y="18798"/>
                </a:cubicBezTo>
                <a:cubicBezTo>
                  <a:pt x="18925" y="18853"/>
                  <a:pt x="18943" y="18907"/>
                  <a:pt x="18979" y="18961"/>
                </a:cubicBezTo>
                <a:lnTo>
                  <a:pt x="18997" y="18998"/>
                </a:lnTo>
                <a:cubicBezTo>
                  <a:pt x="18925" y="19034"/>
                  <a:pt x="18871" y="19088"/>
                  <a:pt x="18816" y="19124"/>
                </a:cubicBezTo>
                <a:cubicBezTo>
                  <a:pt x="18744" y="19179"/>
                  <a:pt x="18690" y="19233"/>
                  <a:pt x="18635" y="19305"/>
                </a:cubicBezTo>
                <a:cubicBezTo>
                  <a:pt x="18581" y="19251"/>
                  <a:pt x="18527" y="19197"/>
                  <a:pt x="18454" y="19179"/>
                </a:cubicBezTo>
                <a:cubicBezTo>
                  <a:pt x="18436" y="19161"/>
                  <a:pt x="18418" y="19179"/>
                  <a:pt x="18436" y="19197"/>
                </a:cubicBezTo>
                <a:cubicBezTo>
                  <a:pt x="18472" y="19251"/>
                  <a:pt x="18509" y="19305"/>
                  <a:pt x="18545" y="19378"/>
                </a:cubicBezTo>
                <a:cubicBezTo>
                  <a:pt x="18490" y="19414"/>
                  <a:pt x="18454" y="19468"/>
                  <a:pt x="18418" y="19523"/>
                </a:cubicBezTo>
                <a:cubicBezTo>
                  <a:pt x="18382" y="19559"/>
                  <a:pt x="18327" y="19613"/>
                  <a:pt x="18291" y="19668"/>
                </a:cubicBezTo>
                <a:cubicBezTo>
                  <a:pt x="18291" y="19668"/>
                  <a:pt x="18291" y="19650"/>
                  <a:pt x="18291" y="19650"/>
                </a:cubicBezTo>
                <a:cubicBezTo>
                  <a:pt x="18255" y="19559"/>
                  <a:pt x="18219" y="19505"/>
                  <a:pt x="18164" y="19432"/>
                </a:cubicBezTo>
                <a:cubicBezTo>
                  <a:pt x="18146" y="19414"/>
                  <a:pt x="18092" y="19450"/>
                  <a:pt x="18110" y="19487"/>
                </a:cubicBezTo>
                <a:cubicBezTo>
                  <a:pt x="18164" y="19541"/>
                  <a:pt x="18183" y="19631"/>
                  <a:pt x="18201" y="19704"/>
                </a:cubicBezTo>
                <a:cubicBezTo>
                  <a:pt x="18201" y="19704"/>
                  <a:pt x="18201" y="19722"/>
                  <a:pt x="18201" y="19722"/>
                </a:cubicBezTo>
                <a:cubicBezTo>
                  <a:pt x="18092" y="19631"/>
                  <a:pt x="17965" y="19541"/>
                  <a:pt x="17838" y="19450"/>
                </a:cubicBezTo>
                <a:cubicBezTo>
                  <a:pt x="17748" y="19396"/>
                  <a:pt x="17657" y="19342"/>
                  <a:pt x="17567" y="19287"/>
                </a:cubicBezTo>
                <a:cubicBezTo>
                  <a:pt x="17476" y="19233"/>
                  <a:pt x="17404" y="19179"/>
                  <a:pt x="17331" y="19106"/>
                </a:cubicBezTo>
                <a:cubicBezTo>
                  <a:pt x="17277" y="19034"/>
                  <a:pt x="17223" y="18943"/>
                  <a:pt x="17187" y="18853"/>
                </a:cubicBezTo>
                <a:cubicBezTo>
                  <a:pt x="17132" y="18780"/>
                  <a:pt x="17078" y="18708"/>
                  <a:pt x="17005" y="18635"/>
                </a:cubicBezTo>
                <a:cubicBezTo>
                  <a:pt x="16897" y="18491"/>
                  <a:pt x="16770" y="18346"/>
                  <a:pt x="16625" y="18237"/>
                </a:cubicBezTo>
                <a:cubicBezTo>
                  <a:pt x="16335" y="18002"/>
                  <a:pt x="16028" y="17766"/>
                  <a:pt x="15720" y="17567"/>
                </a:cubicBezTo>
                <a:cubicBezTo>
                  <a:pt x="15557" y="17458"/>
                  <a:pt x="15412" y="17350"/>
                  <a:pt x="15267" y="17241"/>
                </a:cubicBezTo>
                <a:lnTo>
                  <a:pt x="15140" y="17132"/>
                </a:lnTo>
                <a:lnTo>
                  <a:pt x="15140" y="17132"/>
                </a:lnTo>
                <a:cubicBezTo>
                  <a:pt x="15104" y="17096"/>
                  <a:pt x="15068" y="17042"/>
                  <a:pt x="15032" y="17006"/>
                </a:cubicBezTo>
                <a:cubicBezTo>
                  <a:pt x="14995" y="16951"/>
                  <a:pt x="14959" y="16897"/>
                  <a:pt x="14923" y="16843"/>
                </a:cubicBezTo>
                <a:cubicBezTo>
                  <a:pt x="14887" y="16788"/>
                  <a:pt x="14869" y="16734"/>
                  <a:pt x="14832" y="16680"/>
                </a:cubicBezTo>
                <a:lnTo>
                  <a:pt x="14832" y="16680"/>
                </a:lnTo>
                <a:cubicBezTo>
                  <a:pt x="14742" y="16535"/>
                  <a:pt x="14669" y="16372"/>
                  <a:pt x="14633" y="16209"/>
                </a:cubicBezTo>
                <a:cubicBezTo>
                  <a:pt x="14579" y="16010"/>
                  <a:pt x="14543" y="15810"/>
                  <a:pt x="14506" y="15593"/>
                </a:cubicBezTo>
                <a:cubicBezTo>
                  <a:pt x="14488" y="15231"/>
                  <a:pt x="14470" y="14851"/>
                  <a:pt x="14470" y="14470"/>
                </a:cubicBezTo>
                <a:cubicBezTo>
                  <a:pt x="14470" y="14289"/>
                  <a:pt x="14506" y="14108"/>
                  <a:pt x="14506" y="13927"/>
                </a:cubicBezTo>
                <a:cubicBezTo>
                  <a:pt x="14524" y="13583"/>
                  <a:pt x="14543" y="13239"/>
                  <a:pt x="14597" y="12913"/>
                </a:cubicBezTo>
                <a:cubicBezTo>
                  <a:pt x="14651" y="12569"/>
                  <a:pt x="14742" y="12225"/>
                  <a:pt x="14850" y="11899"/>
                </a:cubicBezTo>
                <a:lnTo>
                  <a:pt x="15032" y="11319"/>
                </a:lnTo>
                <a:cubicBezTo>
                  <a:pt x="15086" y="11156"/>
                  <a:pt x="15140" y="10975"/>
                  <a:pt x="15194" y="10794"/>
                </a:cubicBezTo>
                <a:lnTo>
                  <a:pt x="15213" y="10794"/>
                </a:lnTo>
                <a:cubicBezTo>
                  <a:pt x="15267" y="10776"/>
                  <a:pt x="15303" y="10758"/>
                  <a:pt x="15357" y="10740"/>
                </a:cubicBezTo>
                <a:cubicBezTo>
                  <a:pt x="15394" y="10722"/>
                  <a:pt x="15448" y="10722"/>
                  <a:pt x="15502" y="10703"/>
                </a:cubicBezTo>
                <a:cubicBezTo>
                  <a:pt x="15539" y="10703"/>
                  <a:pt x="15593" y="10722"/>
                  <a:pt x="15629" y="10740"/>
                </a:cubicBezTo>
                <a:cubicBezTo>
                  <a:pt x="15683" y="10776"/>
                  <a:pt x="15720" y="10812"/>
                  <a:pt x="15756" y="10848"/>
                </a:cubicBezTo>
                <a:lnTo>
                  <a:pt x="15901" y="10975"/>
                </a:lnTo>
                <a:cubicBezTo>
                  <a:pt x="15955" y="11029"/>
                  <a:pt x="16009" y="11048"/>
                  <a:pt x="16064" y="11048"/>
                </a:cubicBezTo>
                <a:cubicBezTo>
                  <a:pt x="16118" y="11048"/>
                  <a:pt x="16172" y="11011"/>
                  <a:pt x="16154" y="10957"/>
                </a:cubicBezTo>
                <a:lnTo>
                  <a:pt x="16154" y="10957"/>
                </a:lnTo>
                <a:cubicBezTo>
                  <a:pt x="16172" y="10903"/>
                  <a:pt x="16172" y="10866"/>
                  <a:pt x="16172" y="10812"/>
                </a:cubicBezTo>
                <a:cubicBezTo>
                  <a:pt x="16172" y="10758"/>
                  <a:pt x="16172" y="10685"/>
                  <a:pt x="16154" y="10631"/>
                </a:cubicBezTo>
                <a:cubicBezTo>
                  <a:pt x="16136" y="10504"/>
                  <a:pt x="16100" y="10396"/>
                  <a:pt x="16046" y="10269"/>
                </a:cubicBezTo>
                <a:cubicBezTo>
                  <a:pt x="15937" y="10052"/>
                  <a:pt x="15828" y="9834"/>
                  <a:pt x="15756" y="9599"/>
                </a:cubicBezTo>
                <a:cubicBezTo>
                  <a:pt x="15738" y="9544"/>
                  <a:pt x="15738" y="9472"/>
                  <a:pt x="15720" y="9418"/>
                </a:cubicBezTo>
                <a:cubicBezTo>
                  <a:pt x="15647" y="8983"/>
                  <a:pt x="15611" y="8530"/>
                  <a:pt x="15611" y="8096"/>
                </a:cubicBezTo>
                <a:cubicBezTo>
                  <a:pt x="15629" y="7625"/>
                  <a:pt x="15683" y="7154"/>
                  <a:pt x="15756" y="6683"/>
                </a:cubicBezTo>
                <a:cubicBezTo>
                  <a:pt x="15774" y="6556"/>
                  <a:pt x="15774" y="6430"/>
                  <a:pt x="15774" y="6303"/>
                </a:cubicBezTo>
                <a:cubicBezTo>
                  <a:pt x="15792" y="6249"/>
                  <a:pt x="15792" y="6194"/>
                  <a:pt x="15774" y="6140"/>
                </a:cubicBezTo>
                <a:cubicBezTo>
                  <a:pt x="15774" y="6104"/>
                  <a:pt x="15756" y="6067"/>
                  <a:pt x="15738" y="6049"/>
                </a:cubicBezTo>
                <a:cubicBezTo>
                  <a:pt x="15738" y="6013"/>
                  <a:pt x="15738" y="5977"/>
                  <a:pt x="15720" y="5941"/>
                </a:cubicBezTo>
                <a:lnTo>
                  <a:pt x="15683" y="5741"/>
                </a:lnTo>
                <a:cubicBezTo>
                  <a:pt x="15647" y="5597"/>
                  <a:pt x="15629" y="5452"/>
                  <a:pt x="15593" y="5307"/>
                </a:cubicBezTo>
                <a:cubicBezTo>
                  <a:pt x="15539" y="5035"/>
                  <a:pt x="15484" y="4745"/>
                  <a:pt x="15430" y="4474"/>
                </a:cubicBezTo>
                <a:cubicBezTo>
                  <a:pt x="15321" y="3912"/>
                  <a:pt x="15194" y="3351"/>
                  <a:pt x="15104" y="2808"/>
                </a:cubicBezTo>
                <a:cubicBezTo>
                  <a:pt x="15068" y="2645"/>
                  <a:pt x="15050" y="2482"/>
                  <a:pt x="15013" y="2337"/>
                </a:cubicBezTo>
                <a:cubicBezTo>
                  <a:pt x="14995" y="2264"/>
                  <a:pt x="14977" y="2192"/>
                  <a:pt x="14977" y="2138"/>
                </a:cubicBezTo>
                <a:cubicBezTo>
                  <a:pt x="14977" y="2101"/>
                  <a:pt x="14977" y="2083"/>
                  <a:pt x="14977" y="2047"/>
                </a:cubicBezTo>
                <a:cubicBezTo>
                  <a:pt x="14977" y="1993"/>
                  <a:pt x="14977" y="1939"/>
                  <a:pt x="14959" y="1884"/>
                </a:cubicBezTo>
                <a:cubicBezTo>
                  <a:pt x="14941" y="1776"/>
                  <a:pt x="14923" y="1667"/>
                  <a:pt x="14905" y="1558"/>
                </a:cubicBezTo>
                <a:cubicBezTo>
                  <a:pt x="14850" y="1377"/>
                  <a:pt x="14778" y="1178"/>
                  <a:pt x="14669" y="1015"/>
                </a:cubicBezTo>
                <a:cubicBezTo>
                  <a:pt x="14615" y="924"/>
                  <a:pt x="14543" y="852"/>
                  <a:pt x="14470" y="779"/>
                </a:cubicBezTo>
                <a:lnTo>
                  <a:pt x="14452" y="779"/>
                </a:lnTo>
                <a:cubicBezTo>
                  <a:pt x="14416" y="743"/>
                  <a:pt x="14361" y="798"/>
                  <a:pt x="14398" y="834"/>
                </a:cubicBezTo>
                <a:lnTo>
                  <a:pt x="14398" y="852"/>
                </a:lnTo>
                <a:cubicBezTo>
                  <a:pt x="14488" y="1015"/>
                  <a:pt x="14543" y="1214"/>
                  <a:pt x="14561" y="1413"/>
                </a:cubicBezTo>
                <a:lnTo>
                  <a:pt x="14561" y="1413"/>
                </a:lnTo>
                <a:cubicBezTo>
                  <a:pt x="14470" y="1468"/>
                  <a:pt x="14398" y="1613"/>
                  <a:pt x="14488" y="1721"/>
                </a:cubicBezTo>
                <a:cubicBezTo>
                  <a:pt x="14524" y="1757"/>
                  <a:pt x="14579" y="1776"/>
                  <a:pt x="14579" y="1830"/>
                </a:cubicBezTo>
                <a:cubicBezTo>
                  <a:pt x="14579" y="1884"/>
                  <a:pt x="14579" y="1920"/>
                  <a:pt x="14561" y="1957"/>
                </a:cubicBezTo>
                <a:lnTo>
                  <a:pt x="14524" y="1957"/>
                </a:lnTo>
                <a:cubicBezTo>
                  <a:pt x="14488" y="1975"/>
                  <a:pt x="14470" y="1993"/>
                  <a:pt x="14470" y="2011"/>
                </a:cubicBezTo>
                <a:cubicBezTo>
                  <a:pt x="14470" y="2047"/>
                  <a:pt x="14470" y="2065"/>
                  <a:pt x="14452" y="2083"/>
                </a:cubicBezTo>
                <a:cubicBezTo>
                  <a:pt x="14398" y="2065"/>
                  <a:pt x="14325" y="2065"/>
                  <a:pt x="14271" y="2083"/>
                </a:cubicBezTo>
                <a:cubicBezTo>
                  <a:pt x="14235" y="2101"/>
                  <a:pt x="14217" y="2138"/>
                  <a:pt x="14198" y="2156"/>
                </a:cubicBezTo>
                <a:cubicBezTo>
                  <a:pt x="14162" y="2156"/>
                  <a:pt x="14126" y="2156"/>
                  <a:pt x="14108" y="2156"/>
                </a:cubicBezTo>
                <a:lnTo>
                  <a:pt x="13854" y="2156"/>
                </a:lnTo>
                <a:cubicBezTo>
                  <a:pt x="13818" y="2156"/>
                  <a:pt x="13782" y="2156"/>
                  <a:pt x="13746" y="2174"/>
                </a:cubicBezTo>
                <a:cubicBezTo>
                  <a:pt x="13710" y="2210"/>
                  <a:pt x="13710" y="2246"/>
                  <a:pt x="13728" y="2283"/>
                </a:cubicBezTo>
                <a:cubicBezTo>
                  <a:pt x="13728" y="2355"/>
                  <a:pt x="13746" y="2409"/>
                  <a:pt x="13764" y="2464"/>
                </a:cubicBezTo>
                <a:cubicBezTo>
                  <a:pt x="13710" y="2464"/>
                  <a:pt x="13637" y="2482"/>
                  <a:pt x="13583" y="2518"/>
                </a:cubicBezTo>
                <a:cubicBezTo>
                  <a:pt x="13528" y="2500"/>
                  <a:pt x="13474" y="2500"/>
                  <a:pt x="13420" y="2536"/>
                </a:cubicBezTo>
                <a:cubicBezTo>
                  <a:pt x="13384" y="2482"/>
                  <a:pt x="13347" y="2446"/>
                  <a:pt x="13293" y="2391"/>
                </a:cubicBezTo>
                <a:cubicBezTo>
                  <a:pt x="13239" y="2337"/>
                  <a:pt x="13184" y="2283"/>
                  <a:pt x="13094" y="2283"/>
                </a:cubicBezTo>
                <a:cubicBezTo>
                  <a:pt x="13058" y="2283"/>
                  <a:pt x="13039" y="2301"/>
                  <a:pt x="13003" y="2283"/>
                </a:cubicBezTo>
                <a:cubicBezTo>
                  <a:pt x="12985" y="2264"/>
                  <a:pt x="12949" y="2264"/>
                  <a:pt x="12931" y="2246"/>
                </a:cubicBezTo>
                <a:cubicBezTo>
                  <a:pt x="12876" y="2210"/>
                  <a:pt x="12804" y="2192"/>
                  <a:pt x="12750" y="2210"/>
                </a:cubicBezTo>
                <a:cubicBezTo>
                  <a:pt x="12713" y="2228"/>
                  <a:pt x="12695" y="2264"/>
                  <a:pt x="12713" y="2301"/>
                </a:cubicBezTo>
                <a:lnTo>
                  <a:pt x="12713" y="2301"/>
                </a:lnTo>
                <a:lnTo>
                  <a:pt x="12659" y="2301"/>
                </a:lnTo>
                <a:cubicBezTo>
                  <a:pt x="12605" y="2264"/>
                  <a:pt x="12551" y="2246"/>
                  <a:pt x="12496" y="2228"/>
                </a:cubicBezTo>
                <a:cubicBezTo>
                  <a:pt x="12424" y="2228"/>
                  <a:pt x="12369" y="2264"/>
                  <a:pt x="12351" y="2319"/>
                </a:cubicBezTo>
                <a:lnTo>
                  <a:pt x="12351" y="2337"/>
                </a:lnTo>
                <a:cubicBezTo>
                  <a:pt x="12243" y="2319"/>
                  <a:pt x="12134" y="2283"/>
                  <a:pt x="12025" y="2283"/>
                </a:cubicBezTo>
                <a:cubicBezTo>
                  <a:pt x="11953" y="2283"/>
                  <a:pt x="11880" y="2264"/>
                  <a:pt x="11808" y="2246"/>
                </a:cubicBezTo>
                <a:cubicBezTo>
                  <a:pt x="11717" y="2246"/>
                  <a:pt x="11663" y="2246"/>
                  <a:pt x="11591" y="2246"/>
                </a:cubicBezTo>
                <a:cubicBezTo>
                  <a:pt x="11518" y="2246"/>
                  <a:pt x="11464" y="2228"/>
                  <a:pt x="11391" y="2228"/>
                </a:cubicBezTo>
                <a:cubicBezTo>
                  <a:pt x="11337" y="2210"/>
                  <a:pt x="11265" y="2192"/>
                  <a:pt x="11210" y="2192"/>
                </a:cubicBezTo>
                <a:cubicBezTo>
                  <a:pt x="11156" y="2192"/>
                  <a:pt x="11084" y="2210"/>
                  <a:pt x="11047" y="2246"/>
                </a:cubicBezTo>
                <a:cubicBezTo>
                  <a:pt x="11029" y="2246"/>
                  <a:pt x="11011" y="2264"/>
                  <a:pt x="10993" y="2264"/>
                </a:cubicBezTo>
                <a:cubicBezTo>
                  <a:pt x="10957" y="2246"/>
                  <a:pt x="10939" y="2228"/>
                  <a:pt x="10921" y="2210"/>
                </a:cubicBezTo>
                <a:cubicBezTo>
                  <a:pt x="10866" y="2192"/>
                  <a:pt x="10794" y="2192"/>
                  <a:pt x="10758" y="2210"/>
                </a:cubicBezTo>
                <a:lnTo>
                  <a:pt x="10721" y="2210"/>
                </a:lnTo>
                <a:cubicBezTo>
                  <a:pt x="10703" y="2192"/>
                  <a:pt x="10685" y="2192"/>
                  <a:pt x="10667" y="2192"/>
                </a:cubicBezTo>
                <a:cubicBezTo>
                  <a:pt x="10631" y="2210"/>
                  <a:pt x="10595" y="2192"/>
                  <a:pt x="10558" y="2192"/>
                </a:cubicBezTo>
                <a:cubicBezTo>
                  <a:pt x="10504" y="2210"/>
                  <a:pt x="10486" y="2264"/>
                  <a:pt x="10486" y="2319"/>
                </a:cubicBezTo>
                <a:cubicBezTo>
                  <a:pt x="10504" y="2373"/>
                  <a:pt x="10522" y="2427"/>
                  <a:pt x="10540" y="2500"/>
                </a:cubicBezTo>
                <a:lnTo>
                  <a:pt x="10595" y="2609"/>
                </a:lnTo>
                <a:cubicBezTo>
                  <a:pt x="10558" y="2645"/>
                  <a:pt x="10540" y="2681"/>
                  <a:pt x="10540" y="2717"/>
                </a:cubicBezTo>
                <a:cubicBezTo>
                  <a:pt x="10522" y="2753"/>
                  <a:pt x="10540" y="2790"/>
                  <a:pt x="10540" y="2826"/>
                </a:cubicBezTo>
                <a:cubicBezTo>
                  <a:pt x="10395" y="2699"/>
                  <a:pt x="10269" y="2572"/>
                  <a:pt x="10160" y="2427"/>
                </a:cubicBezTo>
                <a:cubicBezTo>
                  <a:pt x="10088" y="2319"/>
                  <a:pt x="10015" y="2246"/>
                  <a:pt x="9925" y="2156"/>
                </a:cubicBezTo>
                <a:cubicBezTo>
                  <a:pt x="9852" y="2065"/>
                  <a:pt x="9744" y="2029"/>
                  <a:pt x="9635" y="2011"/>
                </a:cubicBezTo>
                <a:cubicBezTo>
                  <a:pt x="9562" y="2011"/>
                  <a:pt x="9508" y="2029"/>
                  <a:pt x="9454" y="2083"/>
                </a:cubicBezTo>
                <a:cubicBezTo>
                  <a:pt x="9454" y="2083"/>
                  <a:pt x="9454" y="2101"/>
                  <a:pt x="9454" y="2138"/>
                </a:cubicBezTo>
                <a:lnTo>
                  <a:pt x="9037" y="1957"/>
                </a:lnTo>
                <a:lnTo>
                  <a:pt x="8766" y="1848"/>
                </a:lnTo>
                <a:cubicBezTo>
                  <a:pt x="8693" y="1830"/>
                  <a:pt x="8621" y="1794"/>
                  <a:pt x="8548" y="1776"/>
                </a:cubicBezTo>
                <a:cubicBezTo>
                  <a:pt x="8548" y="1721"/>
                  <a:pt x="8458" y="1739"/>
                  <a:pt x="8458" y="1776"/>
                </a:cubicBezTo>
                <a:cubicBezTo>
                  <a:pt x="8440" y="1794"/>
                  <a:pt x="8440" y="1812"/>
                  <a:pt x="8458" y="1812"/>
                </a:cubicBezTo>
                <a:cubicBezTo>
                  <a:pt x="8403" y="1812"/>
                  <a:pt x="8367" y="1794"/>
                  <a:pt x="8349" y="1776"/>
                </a:cubicBezTo>
                <a:lnTo>
                  <a:pt x="8295" y="1739"/>
                </a:lnTo>
                <a:cubicBezTo>
                  <a:pt x="8259" y="1721"/>
                  <a:pt x="8204" y="1739"/>
                  <a:pt x="8222" y="1794"/>
                </a:cubicBezTo>
                <a:cubicBezTo>
                  <a:pt x="8204" y="1794"/>
                  <a:pt x="8204" y="1812"/>
                  <a:pt x="8222" y="1812"/>
                </a:cubicBezTo>
                <a:cubicBezTo>
                  <a:pt x="8240" y="1902"/>
                  <a:pt x="8259" y="1993"/>
                  <a:pt x="8277" y="2083"/>
                </a:cubicBezTo>
                <a:cubicBezTo>
                  <a:pt x="8295" y="2174"/>
                  <a:pt x="8313" y="2301"/>
                  <a:pt x="8331" y="2391"/>
                </a:cubicBezTo>
                <a:cubicBezTo>
                  <a:pt x="8331" y="2446"/>
                  <a:pt x="8367" y="2500"/>
                  <a:pt x="8367" y="2554"/>
                </a:cubicBezTo>
                <a:cubicBezTo>
                  <a:pt x="8385" y="2609"/>
                  <a:pt x="8367" y="2609"/>
                  <a:pt x="8385" y="2627"/>
                </a:cubicBezTo>
                <a:cubicBezTo>
                  <a:pt x="8385" y="2645"/>
                  <a:pt x="8385" y="2645"/>
                  <a:pt x="8385" y="2663"/>
                </a:cubicBezTo>
                <a:cubicBezTo>
                  <a:pt x="8385" y="2681"/>
                  <a:pt x="8385" y="2681"/>
                  <a:pt x="8385" y="2699"/>
                </a:cubicBezTo>
                <a:cubicBezTo>
                  <a:pt x="8367" y="2699"/>
                  <a:pt x="8367" y="2681"/>
                  <a:pt x="8349" y="2681"/>
                </a:cubicBezTo>
                <a:cubicBezTo>
                  <a:pt x="8313" y="2663"/>
                  <a:pt x="8277" y="2645"/>
                  <a:pt x="8222" y="2663"/>
                </a:cubicBezTo>
                <a:cubicBezTo>
                  <a:pt x="8204" y="2663"/>
                  <a:pt x="8204" y="2681"/>
                  <a:pt x="8204" y="2699"/>
                </a:cubicBezTo>
                <a:lnTo>
                  <a:pt x="8204" y="2699"/>
                </a:lnTo>
                <a:cubicBezTo>
                  <a:pt x="7951" y="2572"/>
                  <a:pt x="7733" y="2427"/>
                  <a:pt x="7516" y="2264"/>
                </a:cubicBezTo>
                <a:cubicBezTo>
                  <a:pt x="7462" y="2228"/>
                  <a:pt x="7407" y="2192"/>
                  <a:pt x="7353" y="2138"/>
                </a:cubicBezTo>
                <a:cubicBezTo>
                  <a:pt x="7317" y="2120"/>
                  <a:pt x="7299" y="2101"/>
                  <a:pt x="7263" y="2083"/>
                </a:cubicBezTo>
                <a:cubicBezTo>
                  <a:pt x="7244" y="2065"/>
                  <a:pt x="7208" y="2065"/>
                  <a:pt x="7172" y="2047"/>
                </a:cubicBezTo>
                <a:cubicBezTo>
                  <a:pt x="7118" y="2029"/>
                  <a:pt x="7118" y="1993"/>
                  <a:pt x="7118" y="1939"/>
                </a:cubicBezTo>
                <a:cubicBezTo>
                  <a:pt x="7118" y="1884"/>
                  <a:pt x="7100" y="1848"/>
                  <a:pt x="7081" y="1794"/>
                </a:cubicBezTo>
                <a:cubicBezTo>
                  <a:pt x="7027" y="1703"/>
                  <a:pt x="6918" y="1667"/>
                  <a:pt x="6810" y="1703"/>
                </a:cubicBezTo>
                <a:cubicBezTo>
                  <a:pt x="6755" y="1594"/>
                  <a:pt x="6683" y="1504"/>
                  <a:pt x="6611" y="1431"/>
                </a:cubicBezTo>
                <a:cubicBezTo>
                  <a:pt x="6574" y="1377"/>
                  <a:pt x="6520" y="1341"/>
                  <a:pt x="6484" y="1305"/>
                </a:cubicBezTo>
                <a:cubicBezTo>
                  <a:pt x="6429" y="1250"/>
                  <a:pt x="6375" y="1214"/>
                  <a:pt x="6321" y="1178"/>
                </a:cubicBezTo>
                <a:cubicBezTo>
                  <a:pt x="6267" y="1160"/>
                  <a:pt x="6212" y="1142"/>
                  <a:pt x="6158" y="1160"/>
                </a:cubicBezTo>
                <a:cubicBezTo>
                  <a:pt x="6140" y="1178"/>
                  <a:pt x="6104" y="1196"/>
                  <a:pt x="6085" y="1214"/>
                </a:cubicBezTo>
                <a:cubicBezTo>
                  <a:pt x="6085" y="1232"/>
                  <a:pt x="6067" y="1268"/>
                  <a:pt x="6067" y="1287"/>
                </a:cubicBezTo>
                <a:cubicBezTo>
                  <a:pt x="6067" y="1305"/>
                  <a:pt x="6067" y="1305"/>
                  <a:pt x="6049" y="1287"/>
                </a:cubicBezTo>
                <a:cubicBezTo>
                  <a:pt x="6013" y="1268"/>
                  <a:pt x="5995" y="1250"/>
                  <a:pt x="5959" y="1250"/>
                </a:cubicBezTo>
                <a:cubicBezTo>
                  <a:pt x="5904" y="1232"/>
                  <a:pt x="5850" y="1232"/>
                  <a:pt x="5796" y="1250"/>
                </a:cubicBezTo>
                <a:cubicBezTo>
                  <a:pt x="5741" y="1268"/>
                  <a:pt x="5687" y="1268"/>
                  <a:pt x="5633" y="1250"/>
                </a:cubicBezTo>
                <a:cubicBezTo>
                  <a:pt x="5578" y="1214"/>
                  <a:pt x="5542" y="1196"/>
                  <a:pt x="5488" y="1214"/>
                </a:cubicBezTo>
                <a:cubicBezTo>
                  <a:pt x="5397" y="1160"/>
                  <a:pt x="5325" y="1087"/>
                  <a:pt x="5252" y="1033"/>
                </a:cubicBezTo>
                <a:cubicBezTo>
                  <a:pt x="5107" y="888"/>
                  <a:pt x="4926" y="779"/>
                  <a:pt x="4727" y="707"/>
                </a:cubicBezTo>
                <a:cubicBezTo>
                  <a:pt x="4619" y="671"/>
                  <a:pt x="4492" y="635"/>
                  <a:pt x="4383" y="598"/>
                </a:cubicBezTo>
                <a:cubicBezTo>
                  <a:pt x="4274" y="544"/>
                  <a:pt x="4184" y="454"/>
                  <a:pt x="4075" y="399"/>
                </a:cubicBezTo>
                <a:cubicBezTo>
                  <a:pt x="3876" y="272"/>
                  <a:pt x="3659" y="164"/>
                  <a:pt x="3441" y="109"/>
                </a:cubicBezTo>
                <a:cubicBezTo>
                  <a:pt x="3315" y="55"/>
                  <a:pt x="3170" y="37"/>
                  <a:pt x="3043" y="19"/>
                </a:cubicBezTo>
                <a:cubicBezTo>
                  <a:pt x="2916" y="1"/>
                  <a:pt x="2771" y="1"/>
                  <a:pt x="2645" y="19"/>
                </a:cubicBezTo>
                <a:cubicBezTo>
                  <a:pt x="2626" y="19"/>
                  <a:pt x="2626" y="55"/>
                  <a:pt x="2645" y="55"/>
                </a:cubicBezTo>
                <a:lnTo>
                  <a:pt x="2663" y="55"/>
                </a:lnTo>
                <a:cubicBezTo>
                  <a:pt x="2663" y="55"/>
                  <a:pt x="2663" y="55"/>
                  <a:pt x="2663" y="73"/>
                </a:cubicBezTo>
                <a:cubicBezTo>
                  <a:pt x="2717" y="91"/>
                  <a:pt x="2753" y="91"/>
                  <a:pt x="2808" y="109"/>
                </a:cubicBezTo>
                <a:cubicBezTo>
                  <a:pt x="2844" y="128"/>
                  <a:pt x="2898" y="164"/>
                  <a:pt x="2934" y="182"/>
                </a:cubicBezTo>
                <a:cubicBezTo>
                  <a:pt x="3007" y="236"/>
                  <a:pt x="3079" y="291"/>
                  <a:pt x="3152" y="363"/>
                </a:cubicBezTo>
                <a:cubicBezTo>
                  <a:pt x="3224" y="435"/>
                  <a:pt x="3278" y="508"/>
                  <a:pt x="3333" y="580"/>
                </a:cubicBezTo>
                <a:cubicBezTo>
                  <a:pt x="3405" y="671"/>
                  <a:pt x="3441" y="761"/>
                  <a:pt x="3496" y="834"/>
                </a:cubicBezTo>
                <a:cubicBezTo>
                  <a:pt x="3568" y="924"/>
                  <a:pt x="3641" y="997"/>
                  <a:pt x="3731" y="1051"/>
                </a:cubicBezTo>
                <a:cubicBezTo>
                  <a:pt x="3822" y="1087"/>
                  <a:pt x="3912" y="1124"/>
                  <a:pt x="4021" y="1142"/>
                </a:cubicBezTo>
                <a:cubicBezTo>
                  <a:pt x="4111" y="1178"/>
                  <a:pt x="4202" y="1214"/>
                  <a:pt x="4293" y="1268"/>
                </a:cubicBezTo>
                <a:cubicBezTo>
                  <a:pt x="4365" y="1305"/>
                  <a:pt x="4456" y="1359"/>
                  <a:pt x="4510" y="1431"/>
                </a:cubicBezTo>
                <a:cubicBezTo>
                  <a:pt x="4619" y="1522"/>
                  <a:pt x="4727" y="1631"/>
                  <a:pt x="4818" y="1739"/>
                </a:cubicBezTo>
                <a:lnTo>
                  <a:pt x="4800" y="1757"/>
                </a:lnTo>
                <a:cubicBezTo>
                  <a:pt x="4745" y="1776"/>
                  <a:pt x="4709" y="1794"/>
                  <a:pt x="4691" y="1830"/>
                </a:cubicBezTo>
                <a:cubicBezTo>
                  <a:pt x="4655" y="1848"/>
                  <a:pt x="4637" y="1884"/>
                  <a:pt x="4637" y="1939"/>
                </a:cubicBezTo>
                <a:cubicBezTo>
                  <a:pt x="4637" y="1975"/>
                  <a:pt x="4673" y="2011"/>
                  <a:pt x="4691" y="2029"/>
                </a:cubicBezTo>
                <a:cubicBezTo>
                  <a:pt x="4745" y="2083"/>
                  <a:pt x="4673" y="2156"/>
                  <a:pt x="4655" y="2210"/>
                </a:cubicBezTo>
                <a:cubicBezTo>
                  <a:pt x="4637" y="2264"/>
                  <a:pt x="4673" y="2337"/>
                  <a:pt x="4709" y="2409"/>
                </a:cubicBezTo>
                <a:cubicBezTo>
                  <a:pt x="4709" y="2427"/>
                  <a:pt x="4727" y="2446"/>
                  <a:pt x="4709" y="2464"/>
                </a:cubicBezTo>
                <a:lnTo>
                  <a:pt x="4655" y="2500"/>
                </a:lnTo>
                <a:cubicBezTo>
                  <a:pt x="4637" y="2518"/>
                  <a:pt x="4619" y="2536"/>
                  <a:pt x="4600" y="2572"/>
                </a:cubicBezTo>
                <a:cubicBezTo>
                  <a:pt x="4582" y="2590"/>
                  <a:pt x="4600" y="2627"/>
                  <a:pt x="4637" y="2645"/>
                </a:cubicBezTo>
                <a:cubicBezTo>
                  <a:pt x="4691" y="2663"/>
                  <a:pt x="4745" y="2699"/>
                  <a:pt x="4782" y="2735"/>
                </a:cubicBezTo>
                <a:cubicBezTo>
                  <a:pt x="4836" y="2772"/>
                  <a:pt x="4872" y="2808"/>
                  <a:pt x="4908" y="2862"/>
                </a:cubicBezTo>
                <a:cubicBezTo>
                  <a:pt x="4945" y="2916"/>
                  <a:pt x="4981" y="2971"/>
                  <a:pt x="4999" y="3043"/>
                </a:cubicBezTo>
                <a:cubicBezTo>
                  <a:pt x="4999" y="3079"/>
                  <a:pt x="5035" y="3079"/>
                  <a:pt x="5053" y="3079"/>
                </a:cubicBezTo>
                <a:cubicBezTo>
                  <a:pt x="5089" y="3098"/>
                  <a:pt x="5126" y="3116"/>
                  <a:pt x="5162" y="3134"/>
                </a:cubicBezTo>
                <a:cubicBezTo>
                  <a:pt x="5198" y="3152"/>
                  <a:pt x="5216" y="3206"/>
                  <a:pt x="5216" y="3260"/>
                </a:cubicBezTo>
                <a:cubicBezTo>
                  <a:pt x="5216" y="3279"/>
                  <a:pt x="5198" y="3279"/>
                  <a:pt x="5180" y="3297"/>
                </a:cubicBezTo>
                <a:cubicBezTo>
                  <a:pt x="5162" y="3315"/>
                  <a:pt x="5144" y="3297"/>
                  <a:pt x="5126" y="3315"/>
                </a:cubicBezTo>
                <a:cubicBezTo>
                  <a:pt x="5053" y="3351"/>
                  <a:pt x="5035" y="3423"/>
                  <a:pt x="5071" y="3478"/>
                </a:cubicBezTo>
                <a:cubicBezTo>
                  <a:pt x="5089" y="3514"/>
                  <a:pt x="5107" y="3532"/>
                  <a:pt x="5126" y="3550"/>
                </a:cubicBezTo>
                <a:cubicBezTo>
                  <a:pt x="5144" y="3586"/>
                  <a:pt x="5126" y="3586"/>
                  <a:pt x="5126" y="3623"/>
                </a:cubicBezTo>
                <a:cubicBezTo>
                  <a:pt x="5089" y="3659"/>
                  <a:pt x="5071" y="3713"/>
                  <a:pt x="5071" y="3768"/>
                </a:cubicBezTo>
                <a:cubicBezTo>
                  <a:pt x="5071" y="3804"/>
                  <a:pt x="5089" y="3858"/>
                  <a:pt x="5107" y="3894"/>
                </a:cubicBezTo>
                <a:cubicBezTo>
                  <a:pt x="5126" y="3949"/>
                  <a:pt x="5144" y="3985"/>
                  <a:pt x="5162" y="4021"/>
                </a:cubicBezTo>
                <a:cubicBezTo>
                  <a:pt x="5180" y="4039"/>
                  <a:pt x="5180" y="4057"/>
                  <a:pt x="5180" y="4075"/>
                </a:cubicBezTo>
                <a:cubicBezTo>
                  <a:pt x="5180" y="4094"/>
                  <a:pt x="5180" y="4094"/>
                  <a:pt x="5180" y="4112"/>
                </a:cubicBezTo>
                <a:lnTo>
                  <a:pt x="5180" y="4112"/>
                </a:lnTo>
                <a:lnTo>
                  <a:pt x="5180" y="4112"/>
                </a:lnTo>
                <a:lnTo>
                  <a:pt x="5180" y="4130"/>
                </a:lnTo>
                <a:lnTo>
                  <a:pt x="5180" y="4148"/>
                </a:lnTo>
                <a:cubicBezTo>
                  <a:pt x="5180" y="4148"/>
                  <a:pt x="5162" y="4166"/>
                  <a:pt x="5162" y="4166"/>
                </a:cubicBezTo>
                <a:cubicBezTo>
                  <a:pt x="5144" y="4202"/>
                  <a:pt x="5126" y="4238"/>
                  <a:pt x="5107" y="4275"/>
                </a:cubicBezTo>
                <a:cubicBezTo>
                  <a:pt x="5107" y="4329"/>
                  <a:pt x="5144" y="4383"/>
                  <a:pt x="5180" y="4438"/>
                </a:cubicBezTo>
                <a:cubicBezTo>
                  <a:pt x="5234" y="4456"/>
                  <a:pt x="5270" y="4492"/>
                  <a:pt x="5289" y="4528"/>
                </a:cubicBezTo>
                <a:cubicBezTo>
                  <a:pt x="5307" y="4582"/>
                  <a:pt x="5325" y="4637"/>
                  <a:pt x="5325" y="4691"/>
                </a:cubicBezTo>
                <a:cubicBezTo>
                  <a:pt x="5325" y="4764"/>
                  <a:pt x="5325" y="4836"/>
                  <a:pt x="5325" y="4908"/>
                </a:cubicBezTo>
                <a:cubicBezTo>
                  <a:pt x="5307" y="4999"/>
                  <a:pt x="5307" y="5071"/>
                  <a:pt x="5289" y="5162"/>
                </a:cubicBezTo>
                <a:cubicBezTo>
                  <a:pt x="5252" y="5234"/>
                  <a:pt x="5234" y="5307"/>
                  <a:pt x="5198" y="5397"/>
                </a:cubicBezTo>
                <a:cubicBezTo>
                  <a:pt x="5198" y="5434"/>
                  <a:pt x="5144" y="5524"/>
                  <a:pt x="5089" y="5524"/>
                </a:cubicBezTo>
                <a:cubicBezTo>
                  <a:pt x="5053" y="5506"/>
                  <a:pt x="5017" y="5542"/>
                  <a:pt x="5035" y="5597"/>
                </a:cubicBezTo>
                <a:cubicBezTo>
                  <a:pt x="5035" y="5615"/>
                  <a:pt x="5053" y="5651"/>
                  <a:pt x="5053" y="5687"/>
                </a:cubicBezTo>
                <a:cubicBezTo>
                  <a:pt x="5053" y="5705"/>
                  <a:pt x="5035" y="5705"/>
                  <a:pt x="5035" y="5723"/>
                </a:cubicBezTo>
                <a:cubicBezTo>
                  <a:pt x="5035" y="5760"/>
                  <a:pt x="4981" y="5778"/>
                  <a:pt x="4945" y="5796"/>
                </a:cubicBezTo>
                <a:cubicBezTo>
                  <a:pt x="4890" y="5814"/>
                  <a:pt x="4854" y="5868"/>
                  <a:pt x="4854" y="5904"/>
                </a:cubicBezTo>
                <a:cubicBezTo>
                  <a:pt x="4836" y="5959"/>
                  <a:pt x="4836" y="6031"/>
                  <a:pt x="4872" y="6067"/>
                </a:cubicBezTo>
                <a:cubicBezTo>
                  <a:pt x="4890" y="6086"/>
                  <a:pt x="4908" y="6104"/>
                  <a:pt x="4945" y="6122"/>
                </a:cubicBezTo>
                <a:lnTo>
                  <a:pt x="4890" y="6122"/>
                </a:lnTo>
                <a:cubicBezTo>
                  <a:pt x="4854" y="6122"/>
                  <a:pt x="4818" y="6176"/>
                  <a:pt x="4854" y="6212"/>
                </a:cubicBezTo>
                <a:lnTo>
                  <a:pt x="4890" y="6230"/>
                </a:lnTo>
                <a:lnTo>
                  <a:pt x="4890" y="6230"/>
                </a:lnTo>
                <a:lnTo>
                  <a:pt x="4981" y="6285"/>
                </a:lnTo>
                <a:cubicBezTo>
                  <a:pt x="4945" y="6303"/>
                  <a:pt x="4926" y="6303"/>
                  <a:pt x="4908" y="6321"/>
                </a:cubicBezTo>
                <a:cubicBezTo>
                  <a:pt x="4908" y="6339"/>
                  <a:pt x="4890" y="6339"/>
                  <a:pt x="4872" y="6357"/>
                </a:cubicBezTo>
                <a:cubicBezTo>
                  <a:pt x="4854" y="6357"/>
                  <a:pt x="4836" y="6357"/>
                  <a:pt x="4818" y="6357"/>
                </a:cubicBezTo>
                <a:lnTo>
                  <a:pt x="4691" y="6357"/>
                </a:lnTo>
                <a:lnTo>
                  <a:pt x="4546" y="6357"/>
                </a:lnTo>
                <a:cubicBezTo>
                  <a:pt x="4510" y="6339"/>
                  <a:pt x="4474" y="6357"/>
                  <a:pt x="4437" y="6375"/>
                </a:cubicBezTo>
                <a:cubicBezTo>
                  <a:pt x="4419" y="6393"/>
                  <a:pt x="4401" y="6412"/>
                  <a:pt x="4401" y="6448"/>
                </a:cubicBezTo>
                <a:cubicBezTo>
                  <a:pt x="4329" y="6466"/>
                  <a:pt x="4256" y="6484"/>
                  <a:pt x="4202" y="6502"/>
                </a:cubicBezTo>
                <a:cubicBezTo>
                  <a:pt x="4148" y="6502"/>
                  <a:pt x="4130" y="6556"/>
                  <a:pt x="4166" y="6593"/>
                </a:cubicBezTo>
                <a:lnTo>
                  <a:pt x="4166" y="6611"/>
                </a:lnTo>
                <a:cubicBezTo>
                  <a:pt x="4166" y="6611"/>
                  <a:pt x="4148" y="6629"/>
                  <a:pt x="4148" y="6629"/>
                </a:cubicBezTo>
                <a:cubicBezTo>
                  <a:pt x="4111" y="6647"/>
                  <a:pt x="4075" y="6647"/>
                  <a:pt x="4057" y="6665"/>
                </a:cubicBezTo>
                <a:cubicBezTo>
                  <a:pt x="4021" y="6665"/>
                  <a:pt x="4003" y="6701"/>
                  <a:pt x="4003" y="6738"/>
                </a:cubicBezTo>
                <a:cubicBezTo>
                  <a:pt x="4021" y="6756"/>
                  <a:pt x="4021" y="6774"/>
                  <a:pt x="4057" y="6792"/>
                </a:cubicBezTo>
                <a:cubicBezTo>
                  <a:pt x="4075" y="6810"/>
                  <a:pt x="4093" y="6846"/>
                  <a:pt x="4057" y="6846"/>
                </a:cubicBezTo>
                <a:cubicBezTo>
                  <a:pt x="4003" y="6864"/>
                  <a:pt x="3967" y="6864"/>
                  <a:pt x="3930" y="6864"/>
                </a:cubicBezTo>
                <a:cubicBezTo>
                  <a:pt x="3840" y="6864"/>
                  <a:pt x="3767" y="6882"/>
                  <a:pt x="3677" y="6901"/>
                </a:cubicBezTo>
                <a:lnTo>
                  <a:pt x="3659" y="6901"/>
                </a:lnTo>
                <a:cubicBezTo>
                  <a:pt x="3604" y="6901"/>
                  <a:pt x="3586" y="6973"/>
                  <a:pt x="3641" y="6991"/>
                </a:cubicBezTo>
                <a:lnTo>
                  <a:pt x="3659" y="7009"/>
                </a:lnTo>
                <a:cubicBezTo>
                  <a:pt x="3767" y="7063"/>
                  <a:pt x="3858" y="7118"/>
                  <a:pt x="3967" y="7154"/>
                </a:cubicBezTo>
                <a:lnTo>
                  <a:pt x="4130" y="7226"/>
                </a:lnTo>
                <a:cubicBezTo>
                  <a:pt x="4148" y="7245"/>
                  <a:pt x="4184" y="7263"/>
                  <a:pt x="4202" y="7281"/>
                </a:cubicBezTo>
                <a:cubicBezTo>
                  <a:pt x="4075" y="7281"/>
                  <a:pt x="3948" y="7263"/>
                  <a:pt x="3822" y="7263"/>
                </a:cubicBezTo>
                <a:cubicBezTo>
                  <a:pt x="3677" y="7245"/>
                  <a:pt x="3532" y="7208"/>
                  <a:pt x="3387" y="7190"/>
                </a:cubicBezTo>
                <a:lnTo>
                  <a:pt x="3387" y="7190"/>
                </a:lnTo>
                <a:cubicBezTo>
                  <a:pt x="3351" y="7190"/>
                  <a:pt x="3315" y="7190"/>
                  <a:pt x="3278" y="7190"/>
                </a:cubicBezTo>
                <a:cubicBezTo>
                  <a:pt x="3224" y="7190"/>
                  <a:pt x="3188" y="7208"/>
                  <a:pt x="3134" y="7208"/>
                </a:cubicBezTo>
                <a:cubicBezTo>
                  <a:pt x="3043" y="7226"/>
                  <a:pt x="2934" y="7263"/>
                  <a:pt x="2844" y="7281"/>
                </a:cubicBezTo>
                <a:cubicBezTo>
                  <a:pt x="2808" y="7299"/>
                  <a:pt x="2789" y="7353"/>
                  <a:pt x="2826" y="7389"/>
                </a:cubicBezTo>
                <a:cubicBezTo>
                  <a:pt x="2844" y="7408"/>
                  <a:pt x="2844" y="7426"/>
                  <a:pt x="2826" y="7444"/>
                </a:cubicBezTo>
                <a:cubicBezTo>
                  <a:pt x="2789" y="7462"/>
                  <a:pt x="2735" y="7480"/>
                  <a:pt x="2699" y="7480"/>
                </a:cubicBezTo>
                <a:cubicBezTo>
                  <a:pt x="2645" y="7498"/>
                  <a:pt x="2626" y="7552"/>
                  <a:pt x="2663" y="7589"/>
                </a:cubicBezTo>
                <a:lnTo>
                  <a:pt x="2663" y="7589"/>
                </a:lnTo>
                <a:lnTo>
                  <a:pt x="2663" y="7589"/>
                </a:lnTo>
                <a:cubicBezTo>
                  <a:pt x="2663" y="7607"/>
                  <a:pt x="2663" y="7607"/>
                  <a:pt x="2645" y="7625"/>
                </a:cubicBezTo>
                <a:cubicBezTo>
                  <a:pt x="2626" y="7643"/>
                  <a:pt x="2590" y="7643"/>
                  <a:pt x="2554" y="7661"/>
                </a:cubicBezTo>
                <a:cubicBezTo>
                  <a:pt x="2500" y="7679"/>
                  <a:pt x="2427" y="7715"/>
                  <a:pt x="2373" y="7752"/>
                </a:cubicBezTo>
                <a:cubicBezTo>
                  <a:pt x="2355" y="7770"/>
                  <a:pt x="2337" y="7788"/>
                  <a:pt x="2301" y="7806"/>
                </a:cubicBezTo>
                <a:cubicBezTo>
                  <a:pt x="2264" y="7824"/>
                  <a:pt x="2246" y="7824"/>
                  <a:pt x="2210" y="7806"/>
                </a:cubicBezTo>
                <a:cubicBezTo>
                  <a:pt x="2174" y="7806"/>
                  <a:pt x="2138" y="7824"/>
                  <a:pt x="2119" y="7860"/>
                </a:cubicBezTo>
                <a:cubicBezTo>
                  <a:pt x="2101" y="7860"/>
                  <a:pt x="2083" y="7878"/>
                  <a:pt x="2065" y="7897"/>
                </a:cubicBezTo>
                <a:lnTo>
                  <a:pt x="1703" y="7806"/>
                </a:lnTo>
                <a:lnTo>
                  <a:pt x="1504" y="7770"/>
                </a:lnTo>
                <a:cubicBezTo>
                  <a:pt x="1449" y="7752"/>
                  <a:pt x="1395" y="7734"/>
                  <a:pt x="1323" y="7734"/>
                </a:cubicBezTo>
                <a:cubicBezTo>
                  <a:pt x="1268" y="7734"/>
                  <a:pt x="1232" y="7770"/>
                  <a:pt x="1214" y="7806"/>
                </a:cubicBezTo>
                <a:cubicBezTo>
                  <a:pt x="1196" y="7824"/>
                  <a:pt x="1196" y="7842"/>
                  <a:pt x="1196" y="7860"/>
                </a:cubicBezTo>
                <a:lnTo>
                  <a:pt x="1105" y="7860"/>
                </a:lnTo>
                <a:lnTo>
                  <a:pt x="725" y="7878"/>
                </a:lnTo>
                <a:cubicBezTo>
                  <a:pt x="508" y="7860"/>
                  <a:pt x="290" y="7897"/>
                  <a:pt x="109" y="7969"/>
                </a:cubicBezTo>
                <a:lnTo>
                  <a:pt x="73" y="7987"/>
                </a:lnTo>
                <a:cubicBezTo>
                  <a:pt x="1" y="8023"/>
                  <a:pt x="19" y="8114"/>
                  <a:pt x="91" y="8114"/>
                </a:cubicBezTo>
                <a:lnTo>
                  <a:pt x="127" y="8114"/>
                </a:lnTo>
                <a:cubicBezTo>
                  <a:pt x="381" y="8150"/>
                  <a:pt x="634" y="8168"/>
                  <a:pt x="888" y="8186"/>
                </a:cubicBezTo>
                <a:cubicBezTo>
                  <a:pt x="942" y="8186"/>
                  <a:pt x="1015" y="8204"/>
                  <a:pt x="1069" y="8222"/>
                </a:cubicBezTo>
                <a:cubicBezTo>
                  <a:pt x="1105" y="8259"/>
                  <a:pt x="1142" y="8277"/>
                  <a:pt x="1196" y="8313"/>
                </a:cubicBezTo>
                <a:cubicBezTo>
                  <a:pt x="1232" y="8349"/>
                  <a:pt x="1286" y="8367"/>
                  <a:pt x="1359" y="8367"/>
                </a:cubicBezTo>
                <a:cubicBezTo>
                  <a:pt x="1413" y="8349"/>
                  <a:pt x="1467" y="8331"/>
                  <a:pt x="1522" y="8313"/>
                </a:cubicBezTo>
                <a:cubicBezTo>
                  <a:pt x="1630" y="8277"/>
                  <a:pt x="1757" y="8295"/>
                  <a:pt x="1866" y="8349"/>
                </a:cubicBezTo>
                <a:cubicBezTo>
                  <a:pt x="1884" y="8349"/>
                  <a:pt x="1884" y="8349"/>
                  <a:pt x="1902" y="8331"/>
                </a:cubicBezTo>
                <a:lnTo>
                  <a:pt x="1938" y="8367"/>
                </a:lnTo>
                <a:cubicBezTo>
                  <a:pt x="1975" y="8385"/>
                  <a:pt x="2011" y="8422"/>
                  <a:pt x="2065" y="8422"/>
                </a:cubicBezTo>
                <a:cubicBezTo>
                  <a:pt x="2101" y="8440"/>
                  <a:pt x="2156" y="8440"/>
                  <a:pt x="2192" y="8458"/>
                </a:cubicBezTo>
                <a:cubicBezTo>
                  <a:pt x="2246" y="8476"/>
                  <a:pt x="2246" y="8530"/>
                  <a:pt x="2264" y="8567"/>
                </a:cubicBezTo>
                <a:cubicBezTo>
                  <a:pt x="2282" y="8603"/>
                  <a:pt x="2319" y="8639"/>
                  <a:pt x="2373" y="8657"/>
                </a:cubicBezTo>
                <a:cubicBezTo>
                  <a:pt x="2409" y="8657"/>
                  <a:pt x="2464" y="8657"/>
                  <a:pt x="2500" y="8675"/>
                </a:cubicBezTo>
                <a:cubicBezTo>
                  <a:pt x="2536" y="8711"/>
                  <a:pt x="2536" y="8730"/>
                  <a:pt x="2554" y="8766"/>
                </a:cubicBezTo>
                <a:cubicBezTo>
                  <a:pt x="2572" y="8802"/>
                  <a:pt x="2590" y="8838"/>
                  <a:pt x="2626" y="8874"/>
                </a:cubicBezTo>
                <a:cubicBezTo>
                  <a:pt x="2645" y="8893"/>
                  <a:pt x="2699" y="8929"/>
                  <a:pt x="2735" y="8929"/>
                </a:cubicBezTo>
                <a:cubicBezTo>
                  <a:pt x="2808" y="8947"/>
                  <a:pt x="2880" y="8929"/>
                  <a:pt x="2952" y="8965"/>
                </a:cubicBezTo>
                <a:cubicBezTo>
                  <a:pt x="2989" y="8965"/>
                  <a:pt x="3007" y="8983"/>
                  <a:pt x="3025" y="9001"/>
                </a:cubicBezTo>
                <a:cubicBezTo>
                  <a:pt x="3025" y="9056"/>
                  <a:pt x="3061" y="9092"/>
                  <a:pt x="3097" y="9110"/>
                </a:cubicBezTo>
                <a:cubicBezTo>
                  <a:pt x="3134" y="9128"/>
                  <a:pt x="3170" y="9146"/>
                  <a:pt x="3224" y="9146"/>
                </a:cubicBezTo>
                <a:cubicBezTo>
                  <a:pt x="3260" y="9146"/>
                  <a:pt x="3297" y="9146"/>
                  <a:pt x="3333" y="9164"/>
                </a:cubicBezTo>
                <a:cubicBezTo>
                  <a:pt x="3351" y="9182"/>
                  <a:pt x="3351" y="9200"/>
                  <a:pt x="3351" y="9219"/>
                </a:cubicBezTo>
                <a:cubicBezTo>
                  <a:pt x="3351" y="9237"/>
                  <a:pt x="3351" y="9255"/>
                  <a:pt x="3369" y="9273"/>
                </a:cubicBezTo>
                <a:cubicBezTo>
                  <a:pt x="3387" y="9327"/>
                  <a:pt x="3405" y="9363"/>
                  <a:pt x="3441" y="9381"/>
                </a:cubicBezTo>
                <a:cubicBezTo>
                  <a:pt x="3460" y="9400"/>
                  <a:pt x="3496" y="9400"/>
                  <a:pt x="3514" y="9400"/>
                </a:cubicBezTo>
                <a:lnTo>
                  <a:pt x="3568" y="9400"/>
                </a:lnTo>
                <a:cubicBezTo>
                  <a:pt x="3568" y="9400"/>
                  <a:pt x="3568" y="9490"/>
                  <a:pt x="3550" y="9508"/>
                </a:cubicBezTo>
                <a:cubicBezTo>
                  <a:pt x="3532" y="9544"/>
                  <a:pt x="3550" y="9563"/>
                  <a:pt x="3586" y="9581"/>
                </a:cubicBezTo>
                <a:lnTo>
                  <a:pt x="3623" y="9581"/>
                </a:lnTo>
                <a:lnTo>
                  <a:pt x="3731" y="9581"/>
                </a:lnTo>
                <a:cubicBezTo>
                  <a:pt x="3731" y="9581"/>
                  <a:pt x="3749" y="9581"/>
                  <a:pt x="3749" y="9581"/>
                </a:cubicBezTo>
                <a:lnTo>
                  <a:pt x="3749" y="9581"/>
                </a:lnTo>
                <a:lnTo>
                  <a:pt x="3822" y="9581"/>
                </a:lnTo>
                <a:cubicBezTo>
                  <a:pt x="3858" y="9599"/>
                  <a:pt x="3894" y="9599"/>
                  <a:pt x="3930" y="9617"/>
                </a:cubicBezTo>
                <a:cubicBezTo>
                  <a:pt x="3985" y="9635"/>
                  <a:pt x="4021" y="9635"/>
                  <a:pt x="4075" y="9599"/>
                </a:cubicBezTo>
                <a:lnTo>
                  <a:pt x="4075" y="9581"/>
                </a:lnTo>
                <a:lnTo>
                  <a:pt x="4075" y="9581"/>
                </a:lnTo>
                <a:lnTo>
                  <a:pt x="4075" y="9581"/>
                </a:lnTo>
                <a:lnTo>
                  <a:pt x="4075" y="9581"/>
                </a:lnTo>
                <a:lnTo>
                  <a:pt x="4093" y="9581"/>
                </a:lnTo>
                <a:cubicBezTo>
                  <a:pt x="4111" y="9599"/>
                  <a:pt x="4111" y="9599"/>
                  <a:pt x="4111" y="9599"/>
                </a:cubicBezTo>
                <a:cubicBezTo>
                  <a:pt x="4111" y="9617"/>
                  <a:pt x="4093" y="9635"/>
                  <a:pt x="4093" y="9653"/>
                </a:cubicBezTo>
                <a:lnTo>
                  <a:pt x="4057" y="9671"/>
                </a:lnTo>
                <a:cubicBezTo>
                  <a:pt x="4003" y="9689"/>
                  <a:pt x="4021" y="9762"/>
                  <a:pt x="4075" y="9780"/>
                </a:cubicBezTo>
                <a:cubicBezTo>
                  <a:pt x="4093" y="9780"/>
                  <a:pt x="4130" y="9798"/>
                  <a:pt x="4148" y="9798"/>
                </a:cubicBezTo>
                <a:cubicBezTo>
                  <a:pt x="4166" y="9816"/>
                  <a:pt x="4184" y="9816"/>
                  <a:pt x="4202" y="9816"/>
                </a:cubicBezTo>
                <a:lnTo>
                  <a:pt x="4220" y="9816"/>
                </a:lnTo>
                <a:cubicBezTo>
                  <a:pt x="4220" y="9852"/>
                  <a:pt x="4256" y="9889"/>
                  <a:pt x="4293" y="9925"/>
                </a:cubicBezTo>
                <a:cubicBezTo>
                  <a:pt x="4311" y="9943"/>
                  <a:pt x="4347" y="9943"/>
                  <a:pt x="4365" y="9961"/>
                </a:cubicBezTo>
                <a:cubicBezTo>
                  <a:pt x="4365" y="9979"/>
                  <a:pt x="4365" y="10015"/>
                  <a:pt x="4365" y="10052"/>
                </a:cubicBezTo>
                <a:cubicBezTo>
                  <a:pt x="4329" y="10196"/>
                  <a:pt x="4419" y="10341"/>
                  <a:pt x="4564" y="10378"/>
                </a:cubicBezTo>
                <a:cubicBezTo>
                  <a:pt x="4673" y="10414"/>
                  <a:pt x="4854" y="10432"/>
                  <a:pt x="4890" y="10577"/>
                </a:cubicBezTo>
                <a:cubicBezTo>
                  <a:pt x="4890" y="10613"/>
                  <a:pt x="4908" y="10649"/>
                  <a:pt x="4926" y="10667"/>
                </a:cubicBezTo>
                <a:cubicBezTo>
                  <a:pt x="4945" y="10703"/>
                  <a:pt x="4981" y="10722"/>
                  <a:pt x="5017" y="10722"/>
                </a:cubicBezTo>
                <a:cubicBezTo>
                  <a:pt x="5035" y="10740"/>
                  <a:pt x="5071" y="10740"/>
                  <a:pt x="5089" y="10758"/>
                </a:cubicBezTo>
                <a:cubicBezTo>
                  <a:pt x="5107" y="10758"/>
                  <a:pt x="5107" y="10812"/>
                  <a:pt x="5107" y="10830"/>
                </a:cubicBezTo>
                <a:cubicBezTo>
                  <a:pt x="5126" y="10903"/>
                  <a:pt x="5198" y="10921"/>
                  <a:pt x="5252" y="10921"/>
                </a:cubicBezTo>
                <a:cubicBezTo>
                  <a:pt x="5289" y="10921"/>
                  <a:pt x="5325" y="10939"/>
                  <a:pt x="5361" y="10957"/>
                </a:cubicBezTo>
                <a:cubicBezTo>
                  <a:pt x="5379" y="10957"/>
                  <a:pt x="5397" y="11011"/>
                  <a:pt x="5361" y="11011"/>
                </a:cubicBezTo>
                <a:cubicBezTo>
                  <a:pt x="5343" y="11029"/>
                  <a:pt x="5343" y="11048"/>
                  <a:pt x="5361" y="11066"/>
                </a:cubicBezTo>
                <a:cubicBezTo>
                  <a:pt x="5361" y="11066"/>
                  <a:pt x="5361" y="11084"/>
                  <a:pt x="5379" y="11084"/>
                </a:cubicBezTo>
                <a:cubicBezTo>
                  <a:pt x="5433" y="11120"/>
                  <a:pt x="5470" y="11192"/>
                  <a:pt x="5506" y="11265"/>
                </a:cubicBezTo>
                <a:cubicBezTo>
                  <a:pt x="5524" y="11319"/>
                  <a:pt x="5542" y="11374"/>
                  <a:pt x="5596" y="11410"/>
                </a:cubicBezTo>
                <a:cubicBezTo>
                  <a:pt x="5542" y="11482"/>
                  <a:pt x="5524" y="11555"/>
                  <a:pt x="5560" y="11645"/>
                </a:cubicBezTo>
                <a:cubicBezTo>
                  <a:pt x="5578" y="11681"/>
                  <a:pt x="5615" y="11718"/>
                  <a:pt x="5669" y="11718"/>
                </a:cubicBezTo>
                <a:lnTo>
                  <a:pt x="5687" y="11718"/>
                </a:lnTo>
                <a:lnTo>
                  <a:pt x="5687" y="11718"/>
                </a:lnTo>
                <a:lnTo>
                  <a:pt x="5687" y="11808"/>
                </a:lnTo>
                <a:cubicBezTo>
                  <a:pt x="5705" y="11917"/>
                  <a:pt x="5705" y="12025"/>
                  <a:pt x="5723" y="12152"/>
                </a:cubicBezTo>
                <a:cubicBezTo>
                  <a:pt x="5741" y="12207"/>
                  <a:pt x="5741" y="12261"/>
                  <a:pt x="5759" y="12315"/>
                </a:cubicBezTo>
                <a:cubicBezTo>
                  <a:pt x="5778" y="12333"/>
                  <a:pt x="5778" y="12370"/>
                  <a:pt x="5778" y="12388"/>
                </a:cubicBezTo>
                <a:cubicBezTo>
                  <a:pt x="5778" y="12424"/>
                  <a:pt x="5759" y="12442"/>
                  <a:pt x="5759" y="12460"/>
                </a:cubicBezTo>
                <a:cubicBezTo>
                  <a:pt x="5759" y="12569"/>
                  <a:pt x="5850" y="12605"/>
                  <a:pt x="5922" y="12605"/>
                </a:cubicBezTo>
                <a:cubicBezTo>
                  <a:pt x="5922" y="12623"/>
                  <a:pt x="5922" y="12641"/>
                  <a:pt x="5922" y="12659"/>
                </a:cubicBezTo>
                <a:cubicBezTo>
                  <a:pt x="5886" y="12696"/>
                  <a:pt x="5868" y="12732"/>
                  <a:pt x="5868" y="12786"/>
                </a:cubicBezTo>
                <a:lnTo>
                  <a:pt x="5868" y="12822"/>
                </a:lnTo>
                <a:cubicBezTo>
                  <a:pt x="5886" y="12822"/>
                  <a:pt x="5886" y="12840"/>
                  <a:pt x="5886" y="12840"/>
                </a:cubicBezTo>
                <a:lnTo>
                  <a:pt x="5886" y="12840"/>
                </a:lnTo>
                <a:cubicBezTo>
                  <a:pt x="5886" y="12859"/>
                  <a:pt x="5868" y="12859"/>
                  <a:pt x="5868" y="12877"/>
                </a:cubicBezTo>
                <a:lnTo>
                  <a:pt x="5759" y="13022"/>
                </a:lnTo>
                <a:cubicBezTo>
                  <a:pt x="5723" y="13058"/>
                  <a:pt x="5759" y="13130"/>
                  <a:pt x="5814" y="13112"/>
                </a:cubicBezTo>
                <a:lnTo>
                  <a:pt x="5868" y="13112"/>
                </a:lnTo>
                <a:cubicBezTo>
                  <a:pt x="5886" y="13112"/>
                  <a:pt x="5904" y="13112"/>
                  <a:pt x="5922" y="13112"/>
                </a:cubicBezTo>
                <a:cubicBezTo>
                  <a:pt x="5959" y="13130"/>
                  <a:pt x="5977" y="13130"/>
                  <a:pt x="5977" y="13166"/>
                </a:cubicBezTo>
                <a:cubicBezTo>
                  <a:pt x="5977" y="13203"/>
                  <a:pt x="5922" y="13239"/>
                  <a:pt x="5886" y="13257"/>
                </a:cubicBezTo>
                <a:cubicBezTo>
                  <a:pt x="5850" y="13311"/>
                  <a:pt x="5832" y="13384"/>
                  <a:pt x="5850" y="13438"/>
                </a:cubicBezTo>
                <a:cubicBezTo>
                  <a:pt x="5814" y="13474"/>
                  <a:pt x="5759" y="13510"/>
                  <a:pt x="5705" y="13547"/>
                </a:cubicBezTo>
                <a:cubicBezTo>
                  <a:pt x="5651" y="13601"/>
                  <a:pt x="5615" y="13655"/>
                  <a:pt x="5596" y="13728"/>
                </a:cubicBezTo>
                <a:cubicBezTo>
                  <a:pt x="5578" y="13800"/>
                  <a:pt x="5596" y="13873"/>
                  <a:pt x="5651" y="13927"/>
                </a:cubicBezTo>
                <a:cubicBezTo>
                  <a:pt x="5651" y="13927"/>
                  <a:pt x="5669" y="13945"/>
                  <a:pt x="5651" y="13963"/>
                </a:cubicBezTo>
                <a:cubicBezTo>
                  <a:pt x="5651" y="13981"/>
                  <a:pt x="5633" y="13999"/>
                  <a:pt x="5615" y="14018"/>
                </a:cubicBezTo>
                <a:lnTo>
                  <a:pt x="5524" y="14126"/>
                </a:lnTo>
                <a:cubicBezTo>
                  <a:pt x="5506" y="14144"/>
                  <a:pt x="5524" y="14181"/>
                  <a:pt x="5542" y="14199"/>
                </a:cubicBezTo>
                <a:lnTo>
                  <a:pt x="5596" y="14217"/>
                </a:lnTo>
                <a:lnTo>
                  <a:pt x="5470" y="14307"/>
                </a:lnTo>
                <a:cubicBezTo>
                  <a:pt x="5397" y="14343"/>
                  <a:pt x="5343" y="14398"/>
                  <a:pt x="5289" y="14452"/>
                </a:cubicBezTo>
                <a:cubicBezTo>
                  <a:pt x="5289" y="14452"/>
                  <a:pt x="5289" y="14470"/>
                  <a:pt x="5289" y="14470"/>
                </a:cubicBezTo>
                <a:cubicBezTo>
                  <a:pt x="5270" y="14488"/>
                  <a:pt x="5252" y="14506"/>
                  <a:pt x="5252" y="14525"/>
                </a:cubicBezTo>
                <a:cubicBezTo>
                  <a:pt x="5234" y="14561"/>
                  <a:pt x="5216" y="14597"/>
                  <a:pt x="5198" y="14615"/>
                </a:cubicBezTo>
                <a:cubicBezTo>
                  <a:pt x="5162" y="14651"/>
                  <a:pt x="5144" y="14688"/>
                  <a:pt x="5144" y="14742"/>
                </a:cubicBezTo>
                <a:cubicBezTo>
                  <a:pt x="5126" y="14760"/>
                  <a:pt x="5126" y="14778"/>
                  <a:pt x="5144" y="14814"/>
                </a:cubicBezTo>
                <a:cubicBezTo>
                  <a:pt x="5144" y="14832"/>
                  <a:pt x="5144" y="14832"/>
                  <a:pt x="5144" y="14869"/>
                </a:cubicBezTo>
                <a:cubicBezTo>
                  <a:pt x="5089" y="14905"/>
                  <a:pt x="5053" y="14941"/>
                  <a:pt x="4999" y="14977"/>
                </a:cubicBezTo>
                <a:cubicBezTo>
                  <a:pt x="4963" y="15014"/>
                  <a:pt x="4981" y="15068"/>
                  <a:pt x="5035" y="15068"/>
                </a:cubicBezTo>
                <a:lnTo>
                  <a:pt x="5053" y="15068"/>
                </a:lnTo>
                <a:lnTo>
                  <a:pt x="5144" y="15068"/>
                </a:lnTo>
                <a:lnTo>
                  <a:pt x="5162" y="15068"/>
                </a:lnTo>
                <a:cubicBezTo>
                  <a:pt x="5162" y="15086"/>
                  <a:pt x="5198" y="15104"/>
                  <a:pt x="5198" y="15068"/>
                </a:cubicBezTo>
                <a:cubicBezTo>
                  <a:pt x="5198" y="15050"/>
                  <a:pt x="5234" y="15050"/>
                  <a:pt x="5234" y="15068"/>
                </a:cubicBezTo>
                <a:lnTo>
                  <a:pt x="5234" y="15122"/>
                </a:lnTo>
                <a:cubicBezTo>
                  <a:pt x="5234" y="15122"/>
                  <a:pt x="5162" y="15177"/>
                  <a:pt x="5126" y="15195"/>
                </a:cubicBezTo>
                <a:lnTo>
                  <a:pt x="5017" y="15249"/>
                </a:lnTo>
                <a:lnTo>
                  <a:pt x="4945" y="15285"/>
                </a:lnTo>
                <a:cubicBezTo>
                  <a:pt x="4945" y="15303"/>
                  <a:pt x="4926" y="15321"/>
                  <a:pt x="4908" y="15321"/>
                </a:cubicBezTo>
                <a:cubicBezTo>
                  <a:pt x="4872" y="15376"/>
                  <a:pt x="4908" y="15430"/>
                  <a:pt x="4963" y="15466"/>
                </a:cubicBezTo>
                <a:cubicBezTo>
                  <a:pt x="4908" y="15521"/>
                  <a:pt x="4854" y="15557"/>
                  <a:pt x="4818" y="15611"/>
                </a:cubicBezTo>
                <a:cubicBezTo>
                  <a:pt x="4800" y="15647"/>
                  <a:pt x="4782" y="15665"/>
                  <a:pt x="4782" y="15702"/>
                </a:cubicBezTo>
                <a:cubicBezTo>
                  <a:pt x="4782" y="15720"/>
                  <a:pt x="4763" y="15738"/>
                  <a:pt x="4763" y="15756"/>
                </a:cubicBezTo>
                <a:cubicBezTo>
                  <a:pt x="4727" y="15774"/>
                  <a:pt x="4709" y="15810"/>
                  <a:pt x="4691" y="15847"/>
                </a:cubicBezTo>
                <a:cubicBezTo>
                  <a:pt x="4619" y="15901"/>
                  <a:pt x="4564" y="15937"/>
                  <a:pt x="4510" y="15991"/>
                </a:cubicBezTo>
                <a:cubicBezTo>
                  <a:pt x="4437" y="16046"/>
                  <a:pt x="4401" y="16118"/>
                  <a:pt x="4365" y="16191"/>
                </a:cubicBezTo>
                <a:cubicBezTo>
                  <a:pt x="4329" y="16209"/>
                  <a:pt x="4274" y="16209"/>
                  <a:pt x="4220" y="16227"/>
                </a:cubicBezTo>
                <a:cubicBezTo>
                  <a:pt x="4166" y="16227"/>
                  <a:pt x="4111" y="16227"/>
                  <a:pt x="4057" y="16245"/>
                </a:cubicBezTo>
                <a:cubicBezTo>
                  <a:pt x="4021" y="16281"/>
                  <a:pt x="3967" y="16299"/>
                  <a:pt x="3930" y="16336"/>
                </a:cubicBezTo>
                <a:lnTo>
                  <a:pt x="3804" y="16444"/>
                </a:lnTo>
                <a:cubicBezTo>
                  <a:pt x="3731" y="16517"/>
                  <a:pt x="3659" y="16607"/>
                  <a:pt x="3586" y="16680"/>
                </a:cubicBezTo>
                <a:cubicBezTo>
                  <a:pt x="3514" y="16752"/>
                  <a:pt x="3441" y="16843"/>
                  <a:pt x="3369" y="16933"/>
                </a:cubicBezTo>
                <a:lnTo>
                  <a:pt x="3351" y="16969"/>
                </a:lnTo>
                <a:cubicBezTo>
                  <a:pt x="3333" y="16987"/>
                  <a:pt x="3333" y="17006"/>
                  <a:pt x="3351" y="17042"/>
                </a:cubicBezTo>
                <a:cubicBezTo>
                  <a:pt x="3369" y="17060"/>
                  <a:pt x="3405" y="17060"/>
                  <a:pt x="3423" y="17060"/>
                </a:cubicBezTo>
                <a:lnTo>
                  <a:pt x="3460" y="17042"/>
                </a:lnTo>
                <a:cubicBezTo>
                  <a:pt x="3641" y="16933"/>
                  <a:pt x="3840" y="16861"/>
                  <a:pt x="4021" y="16770"/>
                </a:cubicBezTo>
                <a:lnTo>
                  <a:pt x="4166" y="16698"/>
                </a:lnTo>
                <a:lnTo>
                  <a:pt x="4256" y="16662"/>
                </a:lnTo>
                <a:cubicBezTo>
                  <a:pt x="4274" y="16662"/>
                  <a:pt x="4311" y="16643"/>
                  <a:pt x="4329" y="16643"/>
                </a:cubicBezTo>
                <a:cubicBezTo>
                  <a:pt x="4383" y="16625"/>
                  <a:pt x="4437" y="16589"/>
                  <a:pt x="4492" y="16571"/>
                </a:cubicBezTo>
                <a:lnTo>
                  <a:pt x="4619" y="16499"/>
                </a:lnTo>
                <a:lnTo>
                  <a:pt x="4854" y="16408"/>
                </a:lnTo>
                <a:lnTo>
                  <a:pt x="4854" y="16408"/>
                </a:lnTo>
                <a:cubicBezTo>
                  <a:pt x="4854" y="16444"/>
                  <a:pt x="4890" y="16480"/>
                  <a:pt x="4926" y="16462"/>
                </a:cubicBezTo>
                <a:cubicBezTo>
                  <a:pt x="5035" y="16408"/>
                  <a:pt x="5144" y="16354"/>
                  <a:pt x="5252" y="16317"/>
                </a:cubicBezTo>
                <a:lnTo>
                  <a:pt x="5234" y="16336"/>
                </a:lnTo>
                <a:cubicBezTo>
                  <a:pt x="5198" y="16354"/>
                  <a:pt x="5198" y="16390"/>
                  <a:pt x="5234" y="16426"/>
                </a:cubicBezTo>
                <a:cubicBezTo>
                  <a:pt x="5270" y="16426"/>
                  <a:pt x="5307" y="16444"/>
                  <a:pt x="5361" y="16444"/>
                </a:cubicBezTo>
                <a:lnTo>
                  <a:pt x="5415" y="16462"/>
                </a:lnTo>
                <a:lnTo>
                  <a:pt x="5415" y="16499"/>
                </a:lnTo>
                <a:cubicBezTo>
                  <a:pt x="5415" y="16535"/>
                  <a:pt x="5433" y="16553"/>
                  <a:pt x="5470" y="16553"/>
                </a:cubicBezTo>
                <a:cubicBezTo>
                  <a:pt x="5524" y="16553"/>
                  <a:pt x="5596" y="16553"/>
                  <a:pt x="5651" y="16535"/>
                </a:cubicBezTo>
                <a:lnTo>
                  <a:pt x="5741" y="16535"/>
                </a:lnTo>
                <a:lnTo>
                  <a:pt x="5759" y="16535"/>
                </a:lnTo>
                <a:cubicBezTo>
                  <a:pt x="5796" y="16535"/>
                  <a:pt x="5832" y="16535"/>
                  <a:pt x="5868" y="16517"/>
                </a:cubicBezTo>
                <a:lnTo>
                  <a:pt x="5977" y="16499"/>
                </a:lnTo>
                <a:lnTo>
                  <a:pt x="6194" y="16426"/>
                </a:lnTo>
                <a:lnTo>
                  <a:pt x="6538" y="16336"/>
                </a:lnTo>
                <a:lnTo>
                  <a:pt x="6502" y="16408"/>
                </a:lnTo>
                <a:lnTo>
                  <a:pt x="6502" y="16426"/>
                </a:lnTo>
                <a:cubicBezTo>
                  <a:pt x="6484" y="16462"/>
                  <a:pt x="6520" y="16499"/>
                  <a:pt x="6556" y="16480"/>
                </a:cubicBezTo>
                <a:lnTo>
                  <a:pt x="6592" y="16480"/>
                </a:lnTo>
                <a:cubicBezTo>
                  <a:pt x="6611" y="16480"/>
                  <a:pt x="6629" y="16480"/>
                  <a:pt x="6647" y="16480"/>
                </a:cubicBezTo>
                <a:cubicBezTo>
                  <a:pt x="6629" y="16535"/>
                  <a:pt x="6665" y="16589"/>
                  <a:pt x="6719" y="16607"/>
                </a:cubicBezTo>
                <a:lnTo>
                  <a:pt x="6683" y="16643"/>
                </a:lnTo>
                <a:cubicBezTo>
                  <a:pt x="6665" y="16662"/>
                  <a:pt x="6647" y="16698"/>
                  <a:pt x="6629" y="16716"/>
                </a:cubicBezTo>
                <a:cubicBezTo>
                  <a:pt x="6611" y="16734"/>
                  <a:pt x="6611" y="16752"/>
                  <a:pt x="6592" y="16770"/>
                </a:cubicBezTo>
                <a:cubicBezTo>
                  <a:pt x="6574" y="16788"/>
                  <a:pt x="6574" y="16806"/>
                  <a:pt x="6556" y="16806"/>
                </a:cubicBezTo>
                <a:lnTo>
                  <a:pt x="6538" y="16843"/>
                </a:lnTo>
                <a:cubicBezTo>
                  <a:pt x="6520" y="16879"/>
                  <a:pt x="6556" y="16915"/>
                  <a:pt x="6592" y="16915"/>
                </a:cubicBezTo>
                <a:cubicBezTo>
                  <a:pt x="6774" y="16879"/>
                  <a:pt x="6973" y="16861"/>
                  <a:pt x="7172" y="16843"/>
                </a:cubicBezTo>
                <a:cubicBezTo>
                  <a:pt x="7371" y="16824"/>
                  <a:pt x="7516" y="16824"/>
                  <a:pt x="7697" y="16824"/>
                </a:cubicBezTo>
                <a:lnTo>
                  <a:pt x="7679" y="16897"/>
                </a:lnTo>
                <a:cubicBezTo>
                  <a:pt x="7661" y="16951"/>
                  <a:pt x="7715" y="16987"/>
                  <a:pt x="7751" y="16969"/>
                </a:cubicBezTo>
                <a:cubicBezTo>
                  <a:pt x="7824" y="16951"/>
                  <a:pt x="7878" y="16969"/>
                  <a:pt x="7933" y="16987"/>
                </a:cubicBezTo>
                <a:cubicBezTo>
                  <a:pt x="8005" y="17024"/>
                  <a:pt x="8077" y="17060"/>
                  <a:pt x="8150" y="17078"/>
                </a:cubicBezTo>
                <a:cubicBezTo>
                  <a:pt x="8186" y="17096"/>
                  <a:pt x="8222" y="17096"/>
                  <a:pt x="8259" y="17096"/>
                </a:cubicBezTo>
                <a:cubicBezTo>
                  <a:pt x="8313" y="17096"/>
                  <a:pt x="8349" y="17078"/>
                  <a:pt x="8385" y="17060"/>
                </a:cubicBezTo>
                <a:cubicBezTo>
                  <a:pt x="8403" y="17060"/>
                  <a:pt x="8422" y="17042"/>
                  <a:pt x="8422" y="17060"/>
                </a:cubicBezTo>
                <a:cubicBezTo>
                  <a:pt x="8440" y="17078"/>
                  <a:pt x="8458" y="17096"/>
                  <a:pt x="8458" y="17096"/>
                </a:cubicBezTo>
                <a:cubicBezTo>
                  <a:pt x="8494" y="17132"/>
                  <a:pt x="8548" y="17132"/>
                  <a:pt x="8585" y="17114"/>
                </a:cubicBezTo>
                <a:cubicBezTo>
                  <a:pt x="8639" y="17096"/>
                  <a:pt x="8693" y="17060"/>
                  <a:pt x="8748" y="17006"/>
                </a:cubicBezTo>
                <a:lnTo>
                  <a:pt x="8820" y="16969"/>
                </a:lnTo>
                <a:lnTo>
                  <a:pt x="8838" y="16951"/>
                </a:lnTo>
                <a:cubicBezTo>
                  <a:pt x="8838" y="16987"/>
                  <a:pt x="8892" y="17024"/>
                  <a:pt x="8929" y="17006"/>
                </a:cubicBezTo>
                <a:lnTo>
                  <a:pt x="8929" y="17006"/>
                </a:lnTo>
                <a:cubicBezTo>
                  <a:pt x="9001" y="16969"/>
                  <a:pt x="9092" y="16933"/>
                  <a:pt x="9182" y="16915"/>
                </a:cubicBezTo>
                <a:cubicBezTo>
                  <a:pt x="9146" y="17024"/>
                  <a:pt x="9128" y="17150"/>
                  <a:pt x="9128" y="17277"/>
                </a:cubicBezTo>
                <a:cubicBezTo>
                  <a:pt x="9110" y="17332"/>
                  <a:pt x="9164" y="17368"/>
                  <a:pt x="9218" y="17332"/>
                </a:cubicBezTo>
                <a:cubicBezTo>
                  <a:pt x="9273" y="17277"/>
                  <a:pt x="9345" y="17259"/>
                  <a:pt x="9418" y="17259"/>
                </a:cubicBezTo>
                <a:cubicBezTo>
                  <a:pt x="9472" y="17259"/>
                  <a:pt x="9544" y="17332"/>
                  <a:pt x="9508" y="17386"/>
                </a:cubicBezTo>
                <a:cubicBezTo>
                  <a:pt x="9508" y="17404"/>
                  <a:pt x="9526" y="17440"/>
                  <a:pt x="9544" y="17422"/>
                </a:cubicBezTo>
                <a:lnTo>
                  <a:pt x="9581" y="17422"/>
                </a:lnTo>
                <a:lnTo>
                  <a:pt x="9653" y="17422"/>
                </a:lnTo>
                <a:lnTo>
                  <a:pt x="9653" y="17531"/>
                </a:lnTo>
                <a:lnTo>
                  <a:pt x="9653" y="17549"/>
                </a:lnTo>
                <a:cubicBezTo>
                  <a:pt x="9653" y="17585"/>
                  <a:pt x="9707" y="17585"/>
                  <a:pt x="9725" y="17567"/>
                </a:cubicBezTo>
                <a:lnTo>
                  <a:pt x="9725" y="17549"/>
                </a:lnTo>
                <a:cubicBezTo>
                  <a:pt x="9762" y="17476"/>
                  <a:pt x="9816" y="17422"/>
                  <a:pt x="9888" y="17386"/>
                </a:cubicBezTo>
                <a:cubicBezTo>
                  <a:pt x="9943" y="17350"/>
                  <a:pt x="10015" y="17386"/>
                  <a:pt x="10033" y="17440"/>
                </a:cubicBezTo>
                <a:cubicBezTo>
                  <a:pt x="10051" y="17476"/>
                  <a:pt x="10069" y="17476"/>
                  <a:pt x="10106" y="17476"/>
                </a:cubicBezTo>
                <a:cubicBezTo>
                  <a:pt x="10124" y="17476"/>
                  <a:pt x="10142" y="17495"/>
                  <a:pt x="10160" y="17513"/>
                </a:cubicBezTo>
                <a:cubicBezTo>
                  <a:pt x="10160" y="17549"/>
                  <a:pt x="10160" y="17603"/>
                  <a:pt x="10142" y="17639"/>
                </a:cubicBezTo>
                <a:cubicBezTo>
                  <a:pt x="10142" y="17676"/>
                  <a:pt x="10160" y="17730"/>
                  <a:pt x="10214" y="17712"/>
                </a:cubicBezTo>
                <a:cubicBezTo>
                  <a:pt x="10251" y="17694"/>
                  <a:pt x="10287" y="17694"/>
                  <a:pt x="10323" y="17730"/>
                </a:cubicBezTo>
                <a:cubicBezTo>
                  <a:pt x="10359" y="17748"/>
                  <a:pt x="10377" y="17784"/>
                  <a:pt x="10377" y="17821"/>
                </a:cubicBezTo>
                <a:cubicBezTo>
                  <a:pt x="10377" y="17857"/>
                  <a:pt x="10432" y="17875"/>
                  <a:pt x="10450" y="17857"/>
                </a:cubicBezTo>
                <a:lnTo>
                  <a:pt x="10486" y="17839"/>
                </a:lnTo>
                <a:lnTo>
                  <a:pt x="10540" y="17821"/>
                </a:lnTo>
                <a:cubicBezTo>
                  <a:pt x="10558" y="17857"/>
                  <a:pt x="10577" y="17893"/>
                  <a:pt x="10595" y="17929"/>
                </a:cubicBezTo>
                <a:cubicBezTo>
                  <a:pt x="10595" y="17947"/>
                  <a:pt x="10613" y="17947"/>
                  <a:pt x="10631" y="17947"/>
                </a:cubicBezTo>
                <a:cubicBezTo>
                  <a:pt x="10649" y="17984"/>
                  <a:pt x="10685" y="18002"/>
                  <a:pt x="10721" y="18020"/>
                </a:cubicBezTo>
                <a:cubicBezTo>
                  <a:pt x="10758" y="18038"/>
                  <a:pt x="10812" y="18038"/>
                  <a:pt x="10866" y="18020"/>
                </a:cubicBezTo>
                <a:lnTo>
                  <a:pt x="10903" y="18020"/>
                </a:lnTo>
                <a:cubicBezTo>
                  <a:pt x="10921" y="18038"/>
                  <a:pt x="10921" y="18056"/>
                  <a:pt x="10903" y="18074"/>
                </a:cubicBezTo>
                <a:cubicBezTo>
                  <a:pt x="10921" y="18110"/>
                  <a:pt x="10939" y="18165"/>
                  <a:pt x="10975" y="18165"/>
                </a:cubicBezTo>
                <a:lnTo>
                  <a:pt x="11029" y="18165"/>
                </a:lnTo>
                <a:lnTo>
                  <a:pt x="11029" y="18165"/>
                </a:lnTo>
                <a:lnTo>
                  <a:pt x="11029" y="18183"/>
                </a:lnTo>
                <a:cubicBezTo>
                  <a:pt x="11029" y="18255"/>
                  <a:pt x="10993" y="18346"/>
                  <a:pt x="11084" y="18382"/>
                </a:cubicBezTo>
                <a:cubicBezTo>
                  <a:pt x="11102" y="18400"/>
                  <a:pt x="11102" y="18400"/>
                  <a:pt x="11120" y="18382"/>
                </a:cubicBezTo>
                <a:cubicBezTo>
                  <a:pt x="11283" y="18255"/>
                  <a:pt x="11428" y="18110"/>
                  <a:pt x="11573" y="17965"/>
                </a:cubicBezTo>
                <a:cubicBezTo>
                  <a:pt x="11645" y="17893"/>
                  <a:pt x="11717" y="17821"/>
                  <a:pt x="11772" y="17748"/>
                </a:cubicBezTo>
                <a:cubicBezTo>
                  <a:pt x="11826" y="17694"/>
                  <a:pt x="11880" y="17621"/>
                  <a:pt x="11917" y="17549"/>
                </a:cubicBezTo>
                <a:cubicBezTo>
                  <a:pt x="11917" y="17639"/>
                  <a:pt x="11880" y="17694"/>
                  <a:pt x="11844" y="17766"/>
                </a:cubicBezTo>
                <a:lnTo>
                  <a:pt x="11717" y="18038"/>
                </a:lnTo>
                <a:cubicBezTo>
                  <a:pt x="11681" y="18074"/>
                  <a:pt x="11663" y="18128"/>
                  <a:pt x="11645" y="18165"/>
                </a:cubicBezTo>
                <a:cubicBezTo>
                  <a:pt x="11609" y="18219"/>
                  <a:pt x="11591" y="18255"/>
                  <a:pt x="11573" y="18291"/>
                </a:cubicBezTo>
                <a:cubicBezTo>
                  <a:pt x="11554" y="18328"/>
                  <a:pt x="11554" y="18346"/>
                  <a:pt x="11573" y="18364"/>
                </a:cubicBezTo>
                <a:cubicBezTo>
                  <a:pt x="11500" y="18454"/>
                  <a:pt x="11410" y="18563"/>
                  <a:pt x="11446" y="18690"/>
                </a:cubicBezTo>
                <a:cubicBezTo>
                  <a:pt x="11464" y="18762"/>
                  <a:pt x="11536" y="18817"/>
                  <a:pt x="11609" y="18817"/>
                </a:cubicBezTo>
                <a:cubicBezTo>
                  <a:pt x="11609" y="18871"/>
                  <a:pt x="11627" y="18925"/>
                  <a:pt x="11645" y="18961"/>
                </a:cubicBezTo>
                <a:cubicBezTo>
                  <a:pt x="11699" y="18998"/>
                  <a:pt x="11754" y="19034"/>
                  <a:pt x="11808" y="19016"/>
                </a:cubicBezTo>
                <a:cubicBezTo>
                  <a:pt x="11844" y="19016"/>
                  <a:pt x="11880" y="19088"/>
                  <a:pt x="11899" y="19161"/>
                </a:cubicBezTo>
                <a:cubicBezTo>
                  <a:pt x="11917" y="19215"/>
                  <a:pt x="11899" y="19324"/>
                  <a:pt x="11899" y="19396"/>
                </a:cubicBezTo>
                <a:cubicBezTo>
                  <a:pt x="11899" y="19432"/>
                  <a:pt x="11935" y="19450"/>
                  <a:pt x="11971" y="19450"/>
                </a:cubicBezTo>
                <a:cubicBezTo>
                  <a:pt x="12007" y="19450"/>
                  <a:pt x="12043" y="19450"/>
                  <a:pt x="12062" y="19450"/>
                </a:cubicBezTo>
                <a:cubicBezTo>
                  <a:pt x="12098" y="19450"/>
                  <a:pt x="12098" y="19468"/>
                  <a:pt x="12098" y="19505"/>
                </a:cubicBezTo>
                <a:cubicBezTo>
                  <a:pt x="12098" y="19541"/>
                  <a:pt x="12098" y="19595"/>
                  <a:pt x="12098" y="19650"/>
                </a:cubicBezTo>
                <a:cubicBezTo>
                  <a:pt x="12098" y="19704"/>
                  <a:pt x="12098" y="19758"/>
                  <a:pt x="12116" y="19813"/>
                </a:cubicBezTo>
                <a:cubicBezTo>
                  <a:pt x="12116" y="19831"/>
                  <a:pt x="12152" y="19849"/>
                  <a:pt x="12170" y="19849"/>
                </a:cubicBezTo>
                <a:cubicBezTo>
                  <a:pt x="12279" y="19813"/>
                  <a:pt x="12279" y="19994"/>
                  <a:pt x="12279" y="20066"/>
                </a:cubicBezTo>
                <a:cubicBezTo>
                  <a:pt x="12279" y="20120"/>
                  <a:pt x="12279" y="20157"/>
                  <a:pt x="12315" y="20211"/>
                </a:cubicBezTo>
                <a:cubicBezTo>
                  <a:pt x="12351" y="20247"/>
                  <a:pt x="12388" y="20247"/>
                  <a:pt x="12424" y="20265"/>
                </a:cubicBezTo>
                <a:cubicBezTo>
                  <a:pt x="12460" y="20283"/>
                  <a:pt x="12496" y="20374"/>
                  <a:pt x="12496" y="20428"/>
                </a:cubicBezTo>
                <a:cubicBezTo>
                  <a:pt x="12478" y="20519"/>
                  <a:pt x="12478" y="20591"/>
                  <a:pt x="12496" y="20664"/>
                </a:cubicBezTo>
                <a:cubicBezTo>
                  <a:pt x="12496" y="20736"/>
                  <a:pt x="12551" y="20809"/>
                  <a:pt x="12623" y="20845"/>
                </a:cubicBezTo>
                <a:cubicBezTo>
                  <a:pt x="12623" y="20917"/>
                  <a:pt x="12641" y="20990"/>
                  <a:pt x="12641" y="21062"/>
                </a:cubicBezTo>
                <a:cubicBezTo>
                  <a:pt x="12641" y="21116"/>
                  <a:pt x="12641" y="21153"/>
                  <a:pt x="12641" y="21189"/>
                </a:cubicBezTo>
                <a:cubicBezTo>
                  <a:pt x="12623" y="21243"/>
                  <a:pt x="12623" y="21279"/>
                  <a:pt x="12641" y="21334"/>
                </a:cubicBezTo>
                <a:cubicBezTo>
                  <a:pt x="12641" y="21352"/>
                  <a:pt x="12677" y="21388"/>
                  <a:pt x="12695" y="21370"/>
                </a:cubicBezTo>
                <a:cubicBezTo>
                  <a:pt x="12713" y="21370"/>
                  <a:pt x="12713" y="21370"/>
                  <a:pt x="12713" y="21370"/>
                </a:cubicBezTo>
                <a:cubicBezTo>
                  <a:pt x="12750" y="21370"/>
                  <a:pt x="12750" y="21424"/>
                  <a:pt x="12750" y="21442"/>
                </a:cubicBezTo>
                <a:cubicBezTo>
                  <a:pt x="12750" y="21479"/>
                  <a:pt x="12750" y="21533"/>
                  <a:pt x="12732" y="21569"/>
                </a:cubicBezTo>
                <a:cubicBezTo>
                  <a:pt x="12732" y="21624"/>
                  <a:pt x="12750" y="21660"/>
                  <a:pt x="12786" y="21696"/>
                </a:cubicBezTo>
                <a:cubicBezTo>
                  <a:pt x="12822" y="21714"/>
                  <a:pt x="12840" y="21750"/>
                  <a:pt x="12840" y="21805"/>
                </a:cubicBezTo>
                <a:cubicBezTo>
                  <a:pt x="12840" y="21841"/>
                  <a:pt x="12840" y="21877"/>
                  <a:pt x="12840" y="21931"/>
                </a:cubicBezTo>
                <a:cubicBezTo>
                  <a:pt x="12840" y="21986"/>
                  <a:pt x="12840" y="22040"/>
                  <a:pt x="12840" y="22094"/>
                </a:cubicBezTo>
                <a:cubicBezTo>
                  <a:pt x="12858" y="22203"/>
                  <a:pt x="12895" y="22312"/>
                  <a:pt x="12931" y="22420"/>
                </a:cubicBezTo>
                <a:cubicBezTo>
                  <a:pt x="12931" y="22475"/>
                  <a:pt x="12967" y="22511"/>
                  <a:pt x="13021" y="22547"/>
                </a:cubicBezTo>
                <a:cubicBezTo>
                  <a:pt x="13039" y="22547"/>
                  <a:pt x="13076" y="22547"/>
                  <a:pt x="13094" y="22547"/>
                </a:cubicBezTo>
                <a:cubicBezTo>
                  <a:pt x="13094" y="22583"/>
                  <a:pt x="13094" y="22638"/>
                  <a:pt x="13112" y="22692"/>
                </a:cubicBezTo>
                <a:lnTo>
                  <a:pt x="13112" y="22746"/>
                </a:lnTo>
                <a:cubicBezTo>
                  <a:pt x="13112" y="22746"/>
                  <a:pt x="13094" y="22764"/>
                  <a:pt x="13094" y="22783"/>
                </a:cubicBezTo>
                <a:cubicBezTo>
                  <a:pt x="13094" y="22837"/>
                  <a:pt x="13094" y="22909"/>
                  <a:pt x="13112" y="22982"/>
                </a:cubicBezTo>
                <a:cubicBezTo>
                  <a:pt x="13112" y="23018"/>
                  <a:pt x="13130" y="23072"/>
                  <a:pt x="13166" y="23127"/>
                </a:cubicBezTo>
                <a:cubicBezTo>
                  <a:pt x="13202" y="23145"/>
                  <a:pt x="13257" y="23145"/>
                  <a:pt x="13293" y="23127"/>
                </a:cubicBezTo>
                <a:cubicBezTo>
                  <a:pt x="13293" y="23127"/>
                  <a:pt x="13293" y="23145"/>
                  <a:pt x="13293" y="23145"/>
                </a:cubicBezTo>
                <a:cubicBezTo>
                  <a:pt x="13329" y="23199"/>
                  <a:pt x="13384" y="23199"/>
                  <a:pt x="13402" y="23145"/>
                </a:cubicBezTo>
                <a:lnTo>
                  <a:pt x="13420" y="23108"/>
                </a:lnTo>
                <a:cubicBezTo>
                  <a:pt x="13474" y="23000"/>
                  <a:pt x="13528" y="22873"/>
                  <a:pt x="13601" y="22764"/>
                </a:cubicBezTo>
                <a:cubicBezTo>
                  <a:pt x="13655" y="22638"/>
                  <a:pt x="13691" y="22565"/>
                  <a:pt x="13746" y="22475"/>
                </a:cubicBezTo>
                <a:cubicBezTo>
                  <a:pt x="13746" y="22547"/>
                  <a:pt x="13746" y="22638"/>
                  <a:pt x="13746" y="22710"/>
                </a:cubicBezTo>
                <a:lnTo>
                  <a:pt x="13710" y="23145"/>
                </a:lnTo>
                <a:cubicBezTo>
                  <a:pt x="13673" y="23416"/>
                  <a:pt x="13673" y="23688"/>
                  <a:pt x="13655" y="23960"/>
                </a:cubicBezTo>
                <a:cubicBezTo>
                  <a:pt x="13655" y="24014"/>
                  <a:pt x="13655" y="24068"/>
                  <a:pt x="13655" y="24123"/>
                </a:cubicBezTo>
                <a:cubicBezTo>
                  <a:pt x="13655" y="24177"/>
                  <a:pt x="13691" y="24231"/>
                  <a:pt x="13746" y="24249"/>
                </a:cubicBezTo>
                <a:cubicBezTo>
                  <a:pt x="13782" y="24267"/>
                  <a:pt x="13800" y="24286"/>
                  <a:pt x="13836" y="24286"/>
                </a:cubicBezTo>
                <a:lnTo>
                  <a:pt x="13836" y="24286"/>
                </a:lnTo>
                <a:lnTo>
                  <a:pt x="13836" y="24304"/>
                </a:lnTo>
                <a:cubicBezTo>
                  <a:pt x="13836" y="24340"/>
                  <a:pt x="13836" y="24394"/>
                  <a:pt x="13854" y="24430"/>
                </a:cubicBezTo>
                <a:cubicBezTo>
                  <a:pt x="13909" y="24503"/>
                  <a:pt x="13999" y="24521"/>
                  <a:pt x="14090" y="24557"/>
                </a:cubicBezTo>
                <a:cubicBezTo>
                  <a:pt x="14126" y="24557"/>
                  <a:pt x="14162" y="24575"/>
                  <a:pt x="14180" y="24612"/>
                </a:cubicBezTo>
                <a:cubicBezTo>
                  <a:pt x="14198" y="24648"/>
                  <a:pt x="14217" y="24702"/>
                  <a:pt x="14253" y="24738"/>
                </a:cubicBezTo>
                <a:cubicBezTo>
                  <a:pt x="14289" y="24775"/>
                  <a:pt x="14343" y="24793"/>
                  <a:pt x="14398" y="24793"/>
                </a:cubicBezTo>
                <a:cubicBezTo>
                  <a:pt x="14416" y="24793"/>
                  <a:pt x="14434" y="24811"/>
                  <a:pt x="14434" y="24829"/>
                </a:cubicBezTo>
                <a:cubicBezTo>
                  <a:pt x="14434" y="24847"/>
                  <a:pt x="14434" y="24883"/>
                  <a:pt x="14452" y="24901"/>
                </a:cubicBezTo>
                <a:cubicBezTo>
                  <a:pt x="14470" y="24974"/>
                  <a:pt x="14524" y="25010"/>
                  <a:pt x="14597" y="24992"/>
                </a:cubicBezTo>
                <a:cubicBezTo>
                  <a:pt x="14615" y="24992"/>
                  <a:pt x="14633" y="24974"/>
                  <a:pt x="14651" y="24956"/>
                </a:cubicBezTo>
                <a:cubicBezTo>
                  <a:pt x="14687" y="25064"/>
                  <a:pt x="14742" y="25173"/>
                  <a:pt x="14796" y="25264"/>
                </a:cubicBezTo>
                <a:cubicBezTo>
                  <a:pt x="14832" y="25300"/>
                  <a:pt x="14869" y="25282"/>
                  <a:pt x="14887" y="25245"/>
                </a:cubicBezTo>
                <a:cubicBezTo>
                  <a:pt x="14923" y="25191"/>
                  <a:pt x="14941" y="25137"/>
                  <a:pt x="14959" y="25064"/>
                </a:cubicBezTo>
                <a:cubicBezTo>
                  <a:pt x="14977" y="25010"/>
                  <a:pt x="14995" y="24938"/>
                  <a:pt x="15013" y="24883"/>
                </a:cubicBezTo>
                <a:cubicBezTo>
                  <a:pt x="15032" y="24775"/>
                  <a:pt x="15032" y="24684"/>
                  <a:pt x="15013" y="24575"/>
                </a:cubicBezTo>
                <a:cubicBezTo>
                  <a:pt x="15068" y="24756"/>
                  <a:pt x="15122" y="24919"/>
                  <a:pt x="15140" y="25101"/>
                </a:cubicBezTo>
                <a:cubicBezTo>
                  <a:pt x="15140" y="25191"/>
                  <a:pt x="15158" y="25282"/>
                  <a:pt x="15194" y="25372"/>
                </a:cubicBezTo>
                <a:cubicBezTo>
                  <a:pt x="15194" y="25426"/>
                  <a:pt x="15231" y="25463"/>
                  <a:pt x="15267" y="25481"/>
                </a:cubicBezTo>
                <a:cubicBezTo>
                  <a:pt x="15285" y="25481"/>
                  <a:pt x="15285" y="25481"/>
                  <a:pt x="15303" y="25499"/>
                </a:cubicBezTo>
                <a:lnTo>
                  <a:pt x="15231" y="25589"/>
                </a:lnTo>
                <a:cubicBezTo>
                  <a:pt x="15158" y="25680"/>
                  <a:pt x="15104" y="25789"/>
                  <a:pt x="15104" y="25897"/>
                </a:cubicBezTo>
                <a:cubicBezTo>
                  <a:pt x="15104" y="25952"/>
                  <a:pt x="15104" y="26006"/>
                  <a:pt x="15104" y="26060"/>
                </a:cubicBezTo>
                <a:lnTo>
                  <a:pt x="15122" y="26133"/>
                </a:lnTo>
                <a:cubicBezTo>
                  <a:pt x="15122" y="26169"/>
                  <a:pt x="15140" y="26187"/>
                  <a:pt x="15140" y="26223"/>
                </a:cubicBezTo>
                <a:cubicBezTo>
                  <a:pt x="15140" y="26332"/>
                  <a:pt x="15122" y="26459"/>
                  <a:pt x="15068" y="26549"/>
                </a:cubicBezTo>
                <a:cubicBezTo>
                  <a:pt x="15050" y="26658"/>
                  <a:pt x="15032" y="26767"/>
                  <a:pt x="15032" y="26875"/>
                </a:cubicBezTo>
                <a:cubicBezTo>
                  <a:pt x="15013" y="27111"/>
                  <a:pt x="15068" y="27328"/>
                  <a:pt x="15158" y="27509"/>
                </a:cubicBezTo>
                <a:cubicBezTo>
                  <a:pt x="15267" y="27708"/>
                  <a:pt x="15394" y="27871"/>
                  <a:pt x="15575" y="27998"/>
                </a:cubicBezTo>
                <a:cubicBezTo>
                  <a:pt x="15303" y="28306"/>
                  <a:pt x="15158" y="28686"/>
                  <a:pt x="15176" y="29103"/>
                </a:cubicBezTo>
                <a:cubicBezTo>
                  <a:pt x="15176" y="29320"/>
                  <a:pt x="15194" y="29537"/>
                  <a:pt x="15267" y="29755"/>
                </a:cubicBezTo>
                <a:cubicBezTo>
                  <a:pt x="15285" y="29791"/>
                  <a:pt x="15285" y="29845"/>
                  <a:pt x="15303" y="29900"/>
                </a:cubicBezTo>
                <a:cubicBezTo>
                  <a:pt x="15303" y="29954"/>
                  <a:pt x="15321" y="30008"/>
                  <a:pt x="15321" y="30063"/>
                </a:cubicBezTo>
                <a:cubicBezTo>
                  <a:pt x="15321" y="30171"/>
                  <a:pt x="15267" y="30262"/>
                  <a:pt x="15213" y="30334"/>
                </a:cubicBezTo>
                <a:cubicBezTo>
                  <a:pt x="15140" y="30425"/>
                  <a:pt x="15050" y="30479"/>
                  <a:pt x="14977" y="30570"/>
                </a:cubicBezTo>
                <a:cubicBezTo>
                  <a:pt x="14941" y="30624"/>
                  <a:pt x="14923" y="30678"/>
                  <a:pt x="14905" y="30733"/>
                </a:cubicBezTo>
                <a:cubicBezTo>
                  <a:pt x="14905" y="30751"/>
                  <a:pt x="14905" y="30787"/>
                  <a:pt x="14905" y="30805"/>
                </a:cubicBezTo>
                <a:cubicBezTo>
                  <a:pt x="14887" y="30877"/>
                  <a:pt x="14869" y="30932"/>
                  <a:pt x="14832" y="30986"/>
                </a:cubicBezTo>
                <a:lnTo>
                  <a:pt x="14742" y="31276"/>
                </a:lnTo>
                <a:cubicBezTo>
                  <a:pt x="14687" y="31457"/>
                  <a:pt x="14615" y="31656"/>
                  <a:pt x="14561" y="31855"/>
                </a:cubicBezTo>
                <a:cubicBezTo>
                  <a:pt x="14506" y="32055"/>
                  <a:pt x="14452" y="32236"/>
                  <a:pt x="14380" y="32435"/>
                </a:cubicBezTo>
                <a:cubicBezTo>
                  <a:pt x="14361" y="32525"/>
                  <a:pt x="14325" y="32616"/>
                  <a:pt x="14289" y="32707"/>
                </a:cubicBezTo>
                <a:cubicBezTo>
                  <a:pt x="14253" y="32797"/>
                  <a:pt x="14217" y="32888"/>
                  <a:pt x="14198" y="32996"/>
                </a:cubicBezTo>
                <a:cubicBezTo>
                  <a:pt x="14180" y="33087"/>
                  <a:pt x="14162" y="33195"/>
                  <a:pt x="14144" y="33304"/>
                </a:cubicBezTo>
                <a:cubicBezTo>
                  <a:pt x="14126" y="33340"/>
                  <a:pt x="14108" y="33377"/>
                  <a:pt x="14090" y="33395"/>
                </a:cubicBezTo>
                <a:cubicBezTo>
                  <a:pt x="14072" y="33431"/>
                  <a:pt x="14035" y="33449"/>
                  <a:pt x="13999" y="33467"/>
                </a:cubicBezTo>
                <a:cubicBezTo>
                  <a:pt x="13981" y="33467"/>
                  <a:pt x="13981" y="33485"/>
                  <a:pt x="13999" y="33503"/>
                </a:cubicBezTo>
                <a:lnTo>
                  <a:pt x="13981" y="33503"/>
                </a:lnTo>
                <a:cubicBezTo>
                  <a:pt x="13927" y="33467"/>
                  <a:pt x="13963" y="33377"/>
                  <a:pt x="13963" y="33322"/>
                </a:cubicBezTo>
                <a:cubicBezTo>
                  <a:pt x="13963" y="33286"/>
                  <a:pt x="13927" y="33268"/>
                  <a:pt x="13909" y="33304"/>
                </a:cubicBezTo>
                <a:cubicBezTo>
                  <a:pt x="13836" y="33377"/>
                  <a:pt x="13836" y="33503"/>
                  <a:pt x="13909" y="33576"/>
                </a:cubicBezTo>
                <a:cubicBezTo>
                  <a:pt x="13872" y="33630"/>
                  <a:pt x="13872" y="33666"/>
                  <a:pt x="13854" y="33721"/>
                </a:cubicBezTo>
                <a:cubicBezTo>
                  <a:pt x="13818" y="33847"/>
                  <a:pt x="13836" y="33956"/>
                  <a:pt x="13891" y="34065"/>
                </a:cubicBezTo>
                <a:cubicBezTo>
                  <a:pt x="13909" y="34137"/>
                  <a:pt x="13963" y="34173"/>
                  <a:pt x="14017" y="34210"/>
                </a:cubicBezTo>
                <a:cubicBezTo>
                  <a:pt x="14072" y="34246"/>
                  <a:pt x="14144" y="34228"/>
                  <a:pt x="14198" y="34191"/>
                </a:cubicBezTo>
                <a:cubicBezTo>
                  <a:pt x="14235" y="34155"/>
                  <a:pt x="14271" y="34119"/>
                  <a:pt x="14307" y="34083"/>
                </a:cubicBezTo>
                <a:cubicBezTo>
                  <a:pt x="14361" y="34029"/>
                  <a:pt x="14416" y="33974"/>
                  <a:pt x="14452" y="33920"/>
                </a:cubicBezTo>
                <a:cubicBezTo>
                  <a:pt x="14470" y="33866"/>
                  <a:pt x="14506" y="33811"/>
                  <a:pt x="14543" y="33757"/>
                </a:cubicBezTo>
                <a:lnTo>
                  <a:pt x="14543" y="33775"/>
                </a:lnTo>
                <a:cubicBezTo>
                  <a:pt x="14524" y="33866"/>
                  <a:pt x="14506" y="33956"/>
                  <a:pt x="14488" y="34029"/>
                </a:cubicBezTo>
                <a:cubicBezTo>
                  <a:pt x="14452" y="34101"/>
                  <a:pt x="14361" y="34137"/>
                  <a:pt x="14307" y="34191"/>
                </a:cubicBezTo>
                <a:cubicBezTo>
                  <a:pt x="14253" y="34246"/>
                  <a:pt x="14253" y="34318"/>
                  <a:pt x="14271" y="34373"/>
                </a:cubicBezTo>
                <a:cubicBezTo>
                  <a:pt x="14253" y="34373"/>
                  <a:pt x="14217" y="34373"/>
                  <a:pt x="14198" y="34354"/>
                </a:cubicBezTo>
                <a:cubicBezTo>
                  <a:pt x="14180" y="34336"/>
                  <a:pt x="14162" y="34336"/>
                  <a:pt x="14144" y="34354"/>
                </a:cubicBezTo>
                <a:cubicBezTo>
                  <a:pt x="14108" y="34391"/>
                  <a:pt x="14162" y="34445"/>
                  <a:pt x="14198" y="34463"/>
                </a:cubicBezTo>
                <a:cubicBezTo>
                  <a:pt x="14235" y="34481"/>
                  <a:pt x="14289" y="34499"/>
                  <a:pt x="14325" y="34499"/>
                </a:cubicBezTo>
                <a:lnTo>
                  <a:pt x="14361" y="34499"/>
                </a:lnTo>
                <a:cubicBezTo>
                  <a:pt x="14416" y="34536"/>
                  <a:pt x="14470" y="34554"/>
                  <a:pt x="14524" y="34572"/>
                </a:cubicBezTo>
                <a:cubicBezTo>
                  <a:pt x="14561" y="34572"/>
                  <a:pt x="14615" y="34572"/>
                  <a:pt x="14669" y="34572"/>
                </a:cubicBezTo>
                <a:cubicBezTo>
                  <a:pt x="14706" y="34554"/>
                  <a:pt x="14742" y="34517"/>
                  <a:pt x="14778" y="34481"/>
                </a:cubicBezTo>
                <a:cubicBezTo>
                  <a:pt x="14905" y="34318"/>
                  <a:pt x="14995" y="34155"/>
                  <a:pt x="15050" y="33974"/>
                </a:cubicBezTo>
                <a:cubicBezTo>
                  <a:pt x="15050" y="33920"/>
                  <a:pt x="15068" y="33884"/>
                  <a:pt x="15086" y="33829"/>
                </a:cubicBezTo>
                <a:cubicBezTo>
                  <a:pt x="15122" y="33793"/>
                  <a:pt x="15140" y="33811"/>
                  <a:pt x="15158" y="33847"/>
                </a:cubicBezTo>
                <a:cubicBezTo>
                  <a:pt x="15176" y="33902"/>
                  <a:pt x="15194" y="33956"/>
                  <a:pt x="15194" y="34010"/>
                </a:cubicBezTo>
                <a:lnTo>
                  <a:pt x="15194" y="34101"/>
                </a:lnTo>
                <a:cubicBezTo>
                  <a:pt x="15140" y="34155"/>
                  <a:pt x="15086" y="34210"/>
                  <a:pt x="15068" y="34264"/>
                </a:cubicBezTo>
                <a:cubicBezTo>
                  <a:pt x="14977" y="34409"/>
                  <a:pt x="14887" y="34590"/>
                  <a:pt x="14977" y="34753"/>
                </a:cubicBezTo>
                <a:lnTo>
                  <a:pt x="14977" y="34753"/>
                </a:lnTo>
                <a:cubicBezTo>
                  <a:pt x="14959" y="34771"/>
                  <a:pt x="14941" y="34789"/>
                  <a:pt x="14923" y="34807"/>
                </a:cubicBezTo>
                <a:cubicBezTo>
                  <a:pt x="14869" y="34843"/>
                  <a:pt x="14814" y="34862"/>
                  <a:pt x="14778" y="34880"/>
                </a:cubicBezTo>
                <a:cubicBezTo>
                  <a:pt x="14742" y="34898"/>
                  <a:pt x="14742" y="34934"/>
                  <a:pt x="14778" y="34934"/>
                </a:cubicBezTo>
                <a:cubicBezTo>
                  <a:pt x="14832" y="34952"/>
                  <a:pt x="14905" y="34934"/>
                  <a:pt x="14977" y="34898"/>
                </a:cubicBezTo>
                <a:cubicBezTo>
                  <a:pt x="15013" y="34880"/>
                  <a:pt x="15050" y="34862"/>
                  <a:pt x="15068" y="34843"/>
                </a:cubicBezTo>
                <a:cubicBezTo>
                  <a:pt x="15104" y="34843"/>
                  <a:pt x="15140" y="34862"/>
                  <a:pt x="15176" y="34843"/>
                </a:cubicBezTo>
                <a:cubicBezTo>
                  <a:pt x="15213" y="34862"/>
                  <a:pt x="15267" y="34843"/>
                  <a:pt x="15303" y="34825"/>
                </a:cubicBezTo>
                <a:cubicBezTo>
                  <a:pt x="15339" y="34807"/>
                  <a:pt x="15357" y="34771"/>
                  <a:pt x="15357" y="34717"/>
                </a:cubicBezTo>
                <a:cubicBezTo>
                  <a:pt x="15357" y="34699"/>
                  <a:pt x="15357" y="34662"/>
                  <a:pt x="15376" y="34644"/>
                </a:cubicBezTo>
                <a:cubicBezTo>
                  <a:pt x="15412" y="34644"/>
                  <a:pt x="15430" y="34626"/>
                  <a:pt x="15466" y="34608"/>
                </a:cubicBezTo>
                <a:cubicBezTo>
                  <a:pt x="15520" y="34590"/>
                  <a:pt x="15575" y="34554"/>
                  <a:pt x="15611" y="34481"/>
                </a:cubicBezTo>
                <a:cubicBezTo>
                  <a:pt x="15629" y="34445"/>
                  <a:pt x="15629" y="34391"/>
                  <a:pt x="15647" y="34354"/>
                </a:cubicBezTo>
                <a:cubicBezTo>
                  <a:pt x="15665" y="34318"/>
                  <a:pt x="15683" y="34282"/>
                  <a:pt x="15702" y="34246"/>
                </a:cubicBezTo>
                <a:cubicBezTo>
                  <a:pt x="15756" y="34499"/>
                  <a:pt x="15846" y="34735"/>
                  <a:pt x="15973" y="34970"/>
                </a:cubicBezTo>
                <a:cubicBezTo>
                  <a:pt x="16100" y="35242"/>
                  <a:pt x="16227" y="35495"/>
                  <a:pt x="16353" y="35767"/>
                </a:cubicBezTo>
                <a:cubicBezTo>
                  <a:pt x="16571" y="36328"/>
                  <a:pt x="16698" y="36908"/>
                  <a:pt x="16734" y="37506"/>
                </a:cubicBezTo>
                <a:cubicBezTo>
                  <a:pt x="16752" y="37795"/>
                  <a:pt x="16734" y="38085"/>
                  <a:pt x="16698" y="38393"/>
                </a:cubicBezTo>
                <a:cubicBezTo>
                  <a:pt x="16679" y="38683"/>
                  <a:pt x="16607" y="38972"/>
                  <a:pt x="16535" y="39244"/>
                </a:cubicBezTo>
                <a:cubicBezTo>
                  <a:pt x="16480" y="39389"/>
                  <a:pt x="16426" y="39516"/>
                  <a:pt x="16353" y="39642"/>
                </a:cubicBezTo>
                <a:cubicBezTo>
                  <a:pt x="16263" y="39751"/>
                  <a:pt x="16172" y="39860"/>
                  <a:pt x="16046" y="39932"/>
                </a:cubicBezTo>
                <a:cubicBezTo>
                  <a:pt x="15937" y="40005"/>
                  <a:pt x="15810" y="40077"/>
                  <a:pt x="15683" y="40150"/>
                </a:cubicBezTo>
                <a:cubicBezTo>
                  <a:pt x="15539" y="40204"/>
                  <a:pt x="15394" y="40276"/>
                  <a:pt x="15267" y="40331"/>
                </a:cubicBezTo>
                <a:cubicBezTo>
                  <a:pt x="15122" y="40385"/>
                  <a:pt x="14977" y="40421"/>
                  <a:pt x="14832" y="40457"/>
                </a:cubicBezTo>
                <a:cubicBezTo>
                  <a:pt x="14669" y="40475"/>
                  <a:pt x="14506" y="40475"/>
                  <a:pt x="14361" y="40457"/>
                </a:cubicBezTo>
                <a:cubicBezTo>
                  <a:pt x="14198" y="40421"/>
                  <a:pt x="14035" y="40403"/>
                  <a:pt x="13872" y="40367"/>
                </a:cubicBezTo>
                <a:cubicBezTo>
                  <a:pt x="13746" y="40331"/>
                  <a:pt x="13601" y="40294"/>
                  <a:pt x="13474" y="40258"/>
                </a:cubicBezTo>
                <a:cubicBezTo>
                  <a:pt x="13365" y="40168"/>
                  <a:pt x="13257" y="40095"/>
                  <a:pt x="13148" y="40005"/>
                </a:cubicBezTo>
                <a:cubicBezTo>
                  <a:pt x="12949" y="39805"/>
                  <a:pt x="12750" y="39588"/>
                  <a:pt x="12605" y="39335"/>
                </a:cubicBezTo>
                <a:cubicBezTo>
                  <a:pt x="12569" y="39280"/>
                  <a:pt x="12551" y="39208"/>
                  <a:pt x="12514" y="39153"/>
                </a:cubicBezTo>
                <a:cubicBezTo>
                  <a:pt x="12587" y="39135"/>
                  <a:pt x="12659" y="39099"/>
                  <a:pt x="12713" y="39045"/>
                </a:cubicBezTo>
                <a:cubicBezTo>
                  <a:pt x="12750" y="39027"/>
                  <a:pt x="12732" y="38972"/>
                  <a:pt x="12695" y="38972"/>
                </a:cubicBezTo>
                <a:cubicBezTo>
                  <a:pt x="12659" y="38991"/>
                  <a:pt x="12569" y="39009"/>
                  <a:pt x="12496" y="39027"/>
                </a:cubicBezTo>
                <a:lnTo>
                  <a:pt x="12478" y="39027"/>
                </a:lnTo>
                <a:cubicBezTo>
                  <a:pt x="12478" y="39009"/>
                  <a:pt x="12478" y="38972"/>
                  <a:pt x="12460" y="38954"/>
                </a:cubicBezTo>
                <a:cubicBezTo>
                  <a:pt x="12460" y="38918"/>
                  <a:pt x="12460" y="38882"/>
                  <a:pt x="12442" y="38864"/>
                </a:cubicBezTo>
                <a:lnTo>
                  <a:pt x="12623" y="38864"/>
                </a:lnTo>
                <a:cubicBezTo>
                  <a:pt x="12750" y="38846"/>
                  <a:pt x="12876" y="38809"/>
                  <a:pt x="13003" y="38773"/>
                </a:cubicBezTo>
                <a:cubicBezTo>
                  <a:pt x="13039" y="38773"/>
                  <a:pt x="13021" y="38719"/>
                  <a:pt x="13003" y="38719"/>
                </a:cubicBezTo>
                <a:cubicBezTo>
                  <a:pt x="12876" y="38755"/>
                  <a:pt x="12750" y="38755"/>
                  <a:pt x="12641" y="38755"/>
                </a:cubicBezTo>
                <a:cubicBezTo>
                  <a:pt x="12569" y="38755"/>
                  <a:pt x="12514" y="38755"/>
                  <a:pt x="12460" y="38737"/>
                </a:cubicBezTo>
                <a:lnTo>
                  <a:pt x="12460" y="38737"/>
                </a:lnTo>
                <a:lnTo>
                  <a:pt x="12460" y="38538"/>
                </a:lnTo>
                <a:cubicBezTo>
                  <a:pt x="12460" y="38520"/>
                  <a:pt x="12460" y="38502"/>
                  <a:pt x="12460" y="38483"/>
                </a:cubicBezTo>
                <a:lnTo>
                  <a:pt x="12460" y="38483"/>
                </a:lnTo>
                <a:cubicBezTo>
                  <a:pt x="12551" y="38465"/>
                  <a:pt x="12623" y="38447"/>
                  <a:pt x="12695" y="38429"/>
                </a:cubicBezTo>
                <a:cubicBezTo>
                  <a:pt x="12768" y="38411"/>
                  <a:pt x="12822" y="38375"/>
                  <a:pt x="12876" y="38339"/>
                </a:cubicBezTo>
                <a:cubicBezTo>
                  <a:pt x="12931" y="38302"/>
                  <a:pt x="12985" y="38248"/>
                  <a:pt x="13021" y="38194"/>
                </a:cubicBezTo>
                <a:cubicBezTo>
                  <a:pt x="13039" y="38176"/>
                  <a:pt x="13003" y="38139"/>
                  <a:pt x="12985" y="38157"/>
                </a:cubicBezTo>
                <a:cubicBezTo>
                  <a:pt x="12931" y="38194"/>
                  <a:pt x="12876" y="38230"/>
                  <a:pt x="12822" y="38248"/>
                </a:cubicBezTo>
                <a:cubicBezTo>
                  <a:pt x="12768" y="38266"/>
                  <a:pt x="12695" y="38284"/>
                  <a:pt x="12641" y="38284"/>
                </a:cubicBezTo>
                <a:lnTo>
                  <a:pt x="12460" y="38320"/>
                </a:lnTo>
                <a:cubicBezTo>
                  <a:pt x="12460" y="38248"/>
                  <a:pt x="12460" y="38194"/>
                  <a:pt x="12460" y="38121"/>
                </a:cubicBezTo>
                <a:lnTo>
                  <a:pt x="12460" y="38121"/>
                </a:lnTo>
                <a:cubicBezTo>
                  <a:pt x="12478" y="38121"/>
                  <a:pt x="12496" y="38103"/>
                  <a:pt x="12532" y="38085"/>
                </a:cubicBezTo>
                <a:cubicBezTo>
                  <a:pt x="12551" y="38067"/>
                  <a:pt x="12569" y="38049"/>
                  <a:pt x="12605" y="38031"/>
                </a:cubicBezTo>
                <a:cubicBezTo>
                  <a:pt x="12623" y="38013"/>
                  <a:pt x="12641" y="37976"/>
                  <a:pt x="12659" y="37958"/>
                </a:cubicBezTo>
                <a:cubicBezTo>
                  <a:pt x="12677" y="37922"/>
                  <a:pt x="12641" y="37904"/>
                  <a:pt x="12623" y="37922"/>
                </a:cubicBezTo>
                <a:cubicBezTo>
                  <a:pt x="12587" y="37940"/>
                  <a:pt x="12569" y="37958"/>
                  <a:pt x="12551" y="37976"/>
                </a:cubicBezTo>
                <a:cubicBezTo>
                  <a:pt x="12514" y="37976"/>
                  <a:pt x="12496" y="37994"/>
                  <a:pt x="12478" y="37994"/>
                </a:cubicBezTo>
                <a:lnTo>
                  <a:pt x="12442" y="38013"/>
                </a:lnTo>
                <a:cubicBezTo>
                  <a:pt x="12442" y="37994"/>
                  <a:pt x="12424" y="37958"/>
                  <a:pt x="12424" y="37940"/>
                </a:cubicBezTo>
                <a:cubicBezTo>
                  <a:pt x="12424" y="37904"/>
                  <a:pt x="12406" y="37868"/>
                  <a:pt x="12388" y="37850"/>
                </a:cubicBezTo>
                <a:cubicBezTo>
                  <a:pt x="12388" y="37813"/>
                  <a:pt x="12351" y="37777"/>
                  <a:pt x="12333" y="37759"/>
                </a:cubicBezTo>
                <a:cubicBezTo>
                  <a:pt x="12243" y="37705"/>
                  <a:pt x="12188" y="37813"/>
                  <a:pt x="12152" y="37868"/>
                </a:cubicBezTo>
                <a:lnTo>
                  <a:pt x="12098" y="37958"/>
                </a:lnTo>
                <a:cubicBezTo>
                  <a:pt x="12025" y="37922"/>
                  <a:pt x="11971" y="37886"/>
                  <a:pt x="11899" y="37831"/>
                </a:cubicBezTo>
                <a:cubicBezTo>
                  <a:pt x="11880" y="37813"/>
                  <a:pt x="11844" y="37850"/>
                  <a:pt x="11862" y="37868"/>
                </a:cubicBezTo>
                <a:cubicBezTo>
                  <a:pt x="11917" y="37940"/>
                  <a:pt x="11989" y="37994"/>
                  <a:pt x="12043" y="38067"/>
                </a:cubicBezTo>
                <a:cubicBezTo>
                  <a:pt x="12043" y="38085"/>
                  <a:pt x="12025" y="38085"/>
                  <a:pt x="12025" y="38103"/>
                </a:cubicBezTo>
                <a:cubicBezTo>
                  <a:pt x="12025" y="38139"/>
                  <a:pt x="12007" y="38157"/>
                  <a:pt x="11989" y="38194"/>
                </a:cubicBezTo>
                <a:lnTo>
                  <a:pt x="11971" y="38194"/>
                </a:lnTo>
                <a:cubicBezTo>
                  <a:pt x="11917" y="38176"/>
                  <a:pt x="11844" y="38157"/>
                  <a:pt x="11790" y="38139"/>
                </a:cubicBezTo>
                <a:cubicBezTo>
                  <a:pt x="11736" y="38103"/>
                  <a:pt x="11663" y="38085"/>
                  <a:pt x="11609" y="38049"/>
                </a:cubicBezTo>
                <a:lnTo>
                  <a:pt x="11536" y="37994"/>
                </a:lnTo>
                <a:cubicBezTo>
                  <a:pt x="11500" y="37976"/>
                  <a:pt x="11482" y="37958"/>
                  <a:pt x="11446" y="37922"/>
                </a:cubicBezTo>
                <a:cubicBezTo>
                  <a:pt x="11446" y="37922"/>
                  <a:pt x="11428" y="37940"/>
                  <a:pt x="11428" y="37958"/>
                </a:cubicBezTo>
                <a:cubicBezTo>
                  <a:pt x="11446" y="37976"/>
                  <a:pt x="11464" y="38013"/>
                  <a:pt x="11500" y="38031"/>
                </a:cubicBezTo>
                <a:cubicBezTo>
                  <a:pt x="11518" y="38049"/>
                  <a:pt x="11536" y="38085"/>
                  <a:pt x="11573" y="38103"/>
                </a:cubicBezTo>
                <a:cubicBezTo>
                  <a:pt x="11627" y="38139"/>
                  <a:pt x="11681" y="38194"/>
                  <a:pt x="11736" y="38230"/>
                </a:cubicBezTo>
                <a:cubicBezTo>
                  <a:pt x="11808" y="38266"/>
                  <a:pt x="11862" y="38302"/>
                  <a:pt x="11935" y="38320"/>
                </a:cubicBezTo>
                <a:lnTo>
                  <a:pt x="11953" y="38320"/>
                </a:lnTo>
                <a:lnTo>
                  <a:pt x="11935" y="38357"/>
                </a:lnTo>
                <a:cubicBezTo>
                  <a:pt x="11917" y="38429"/>
                  <a:pt x="11917" y="38483"/>
                  <a:pt x="11917" y="38556"/>
                </a:cubicBezTo>
                <a:lnTo>
                  <a:pt x="11899" y="38646"/>
                </a:lnTo>
                <a:lnTo>
                  <a:pt x="11862" y="38646"/>
                </a:lnTo>
                <a:cubicBezTo>
                  <a:pt x="11681" y="38592"/>
                  <a:pt x="11518" y="38538"/>
                  <a:pt x="11355" y="38429"/>
                </a:cubicBezTo>
                <a:cubicBezTo>
                  <a:pt x="11337" y="38411"/>
                  <a:pt x="11301" y="38465"/>
                  <a:pt x="11337" y="38483"/>
                </a:cubicBezTo>
                <a:cubicBezTo>
                  <a:pt x="11464" y="38610"/>
                  <a:pt x="11627" y="38719"/>
                  <a:pt x="11808" y="38773"/>
                </a:cubicBezTo>
                <a:lnTo>
                  <a:pt x="11862" y="38791"/>
                </a:lnTo>
                <a:cubicBezTo>
                  <a:pt x="11862" y="38828"/>
                  <a:pt x="11844" y="38882"/>
                  <a:pt x="11844" y="38918"/>
                </a:cubicBezTo>
                <a:cubicBezTo>
                  <a:pt x="11844" y="38972"/>
                  <a:pt x="11844" y="38972"/>
                  <a:pt x="11844" y="39009"/>
                </a:cubicBezTo>
                <a:cubicBezTo>
                  <a:pt x="11772" y="38991"/>
                  <a:pt x="11717" y="38972"/>
                  <a:pt x="11645" y="38936"/>
                </a:cubicBezTo>
                <a:cubicBezTo>
                  <a:pt x="11627" y="38918"/>
                  <a:pt x="11591" y="38954"/>
                  <a:pt x="11609" y="38991"/>
                </a:cubicBezTo>
                <a:cubicBezTo>
                  <a:pt x="11645" y="39009"/>
                  <a:pt x="11681" y="39045"/>
                  <a:pt x="11717" y="39063"/>
                </a:cubicBezTo>
                <a:cubicBezTo>
                  <a:pt x="11754" y="39081"/>
                  <a:pt x="11790" y="39099"/>
                  <a:pt x="11844" y="39117"/>
                </a:cubicBezTo>
                <a:cubicBezTo>
                  <a:pt x="11826" y="39208"/>
                  <a:pt x="11826" y="39298"/>
                  <a:pt x="11844" y="39389"/>
                </a:cubicBezTo>
                <a:cubicBezTo>
                  <a:pt x="11880" y="39679"/>
                  <a:pt x="11953" y="39987"/>
                  <a:pt x="12098" y="40258"/>
                </a:cubicBezTo>
                <a:cubicBezTo>
                  <a:pt x="12369" y="40820"/>
                  <a:pt x="12804" y="41309"/>
                  <a:pt x="13365" y="41616"/>
                </a:cubicBezTo>
                <a:cubicBezTo>
                  <a:pt x="13963" y="41942"/>
                  <a:pt x="14651" y="42123"/>
                  <a:pt x="15339" y="42142"/>
                </a:cubicBezTo>
                <a:cubicBezTo>
                  <a:pt x="16046" y="42178"/>
                  <a:pt x="16752" y="42033"/>
                  <a:pt x="17386" y="41689"/>
                </a:cubicBezTo>
                <a:cubicBezTo>
                  <a:pt x="17911" y="41363"/>
                  <a:pt x="18327" y="40892"/>
                  <a:pt x="18617" y="40331"/>
                </a:cubicBezTo>
                <a:cubicBezTo>
                  <a:pt x="18925" y="39679"/>
                  <a:pt x="19088" y="38954"/>
                  <a:pt x="19070" y="38248"/>
                </a:cubicBezTo>
                <a:cubicBezTo>
                  <a:pt x="19070" y="36672"/>
                  <a:pt x="18436" y="35206"/>
                  <a:pt x="17947" y="33757"/>
                </a:cubicBezTo>
                <a:cubicBezTo>
                  <a:pt x="17820" y="33377"/>
                  <a:pt x="17712" y="32996"/>
                  <a:pt x="17639" y="32616"/>
                </a:cubicBezTo>
                <a:cubicBezTo>
                  <a:pt x="17567" y="32254"/>
                  <a:pt x="17531" y="31873"/>
                  <a:pt x="17531" y="31511"/>
                </a:cubicBezTo>
                <a:cubicBezTo>
                  <a:pt x="17531" y="30751"/>
                  <a:pt x="17657" y="30008"/>
                  <a:pt x="17911" y="29302"/>
                </a:cubicBezTo>
                <a:cubicBezTo>
                  <a:pt x="17947" y="29175"/>
                  <a:pt x="18001" y="29048"/>
                  <a:pt x="18056" y="28922"/>
                </a:cubicBezTo>
                <a:cubicBezTo>
                  <a:pt x="18110" y="28904"/>
                  <a:pt x="18146" y="28885"/>
                  <a:pt x="18201" y="28867"/>
                </a:cubicBezTo>
                <a:cubicBezTo>
                  <a:pt x="18309" y="28831"/>
                  <a:pt x="18400" y="28795"/>
                  <a:pt x="18509" y="28741"/>
                </a:cubicBezTo>
                <a:cubicBezTo>
                  <a:pt x="18617" y="28704"/>
                  <a:pt x="18690" y="28686"/>
                  <a:pt x="18780" y="28650"/>
                </a:cubicBezTo>
                <a:cubicBezTo>
                  <a:pt x="18798" y="28668"/>
                  <a:pt x="18816" y="28686"/>
                  <a:pt x="18816" y="28722"/>
                </a:cubicBezTo>
                <a:cubicBezTo>
                  <a:pt x="18835" y="28759"/>
                  <a:pt x="18853" y="28795"/>
                  <a:pt x="18853" y="28831"/>
                </a:cubicBezTo>
                <a:cubicBezTo>
                  <a:pt x="18871" y="28922"/>
                  <a:pt x="18871" y="28994"/>
                  <a:pt x="18835" y="29085"/>
                </a:cubicBezTo>
                <a:cubicBezTo>
                  <a:pt x="18835" y="29121"/>
                  <a:pt x="18816" y="29157"/>
                  <a:pt x="18780" y="29193"/>
                </a:cubicBezTo>
                <a:cubicBezTo>
                  <a:pt x="18762" y="29229"/>
                  <a:pt x="18726" y="29266"/>
                  <a:pt x="18708" y="29302"/>
                </a:cubicBezTo>
                <a:cubicBezTo>
                  <a:pt x="18690" y="29338"/>
                  <a:pt x="18672" y="29374"/>
                  <a:pt x="18653" y="29411"/>
                </a:cubicBezTo>
                <a:cubicBezTo>
                  <a:pt x="18672" y="29465"/>
                  <a:pt x="18672" y="29501"/>
                  <a:pt x="18690" y="29555"/>
                </a:cubicBezTo>
                <a:cubicBezTo>
                  <a:pt x="18690" y="29610"/>
                  <a:pt x="18635" y="29646"/>
                  <a:pt x="18581" y="29682"/>
                </a:cubicBezTo>
                <a:cubicBezTo>
                  <a:pt x="18509" y="29737"/>
                  <a:pt x="18454" y="29827"/>
                  <a:pt x="18454" y="29918"/>
                </a:cubicBezTo>
                <a:cubicBezTo>
                  <a:pt x="18472" y="30099"/>
                  <a:pt x="18527" y="30280"/>
                  <a:pt x="18617" y="30443"/>
                </a:cubicBezTo>
                <a:cubicBezTo>
                  <a:pt x="18635" y="30551"/>
                  <a:pt x="18653" y="30678"/>
                  <a:pt x="18653" y="30787"/>
                </a:cubicBezTo>
                <a:cubicBezTo>
                  <a:pt x="18653" y="30859"/>
                  <a:pt x="18635" y="30914"/>
                  <a:pt x="18599" y="30986"/>
                </a:cubicBezTo>
                <a:cubicBezTo>
                  <a:pt x="18599" y="30968"/>
                  <a:pt x="18581" y="30968"/>
                  <a:pt x="18581" y="30986"/>
                </a:cubicBezTo>
                <a:cubicBezTo>
                  <a:pt x="18527" y="31004"/>
                  <a:pt x="18454" y="31022"/>
                  <a:pt x="18418" y="31059"/>
                </a:cubicBezTo>
                <a:cubicBezTo>
                  <a:pt x="18346" y="31095"/>
                  <a:pt x="18309" y="31167"/>
                  <a:pt x="18291" y="31222"/>
                </a:cubicBezTo>
                <a:lnTo>
                  <a:pt x="18237" y="31348"/>
                </a:lnTo>
                <a:cubicBezTo>
                  <a:pt x="18219" y="31385"/>
                  <a:pt x="18201" y="31421"/>
                  <a:pt x="18219" y="31457"/>
                </a:cubicBezTo>
                <a:cubicBezTo>
                  <a:pt x="18237" y="31548"/>
                  <a:pt x="18273" y="31620"/>
                  <a:pt x="18291" y="31710"/>
                </a:cubicBezTo>
                <a:cubicBezTo>
                  <a:pt x="18291" y="31729"/>
                  <a:pt x="18291" y="31747"/>
                  <a:pt x="18309" y="31765"/>
                </a:cubicBezTo>
                <a:cubicBezTo>
                  <a:pt x="18255" y="31892"/>
                  <a:pt x="18273" y="32055"/>
                  <a:pt x="18364" y="32163"/>
                </a:cubicBezTo>
                <a:cubicBezTo>
                  <a:pt x="18382" y="32181"/>
                  <a:pt x="18436" y="32163"/>
                  <a:pt x="18418" y="32145"/>
                </a:cubicBezTo>
                <a:cubicBezTo>
                  <a:pt x="18400" y="32073"/>
                  <a:pt x="18400" y="31982"/>
                  <a:pt x="18418" y="31910"/>
                </a:cubicBezTo>
                <a:cubicBezTo>
                  <a:pt x="18472" y="31964"/>
                  <a:pt x="18545" y="31982"/>
                  <a:pt x="18599" y="31946"/>
                </a:cubicBezTo>
                <a:cubicBezTo>
                  <a:pt x="18672" y="31928"/>
                  <a:pt x="18708" y="31873"/>
                  <a:pt x="18708" y="31819"/>
                </a:cubicBezTo>
                <a:cubicBezTo>
                  <a:pt x="18726" y="31783"/>
                  <a:pt x="18726" y="31747"/>
                  <a:pt x="18708" y="31729"/>
                </a:cubicBezTo>
                <a:cubicBezTo>
                  <a:pt x="18708" y="31710"/>
                  <a:pt x="18708" y="31692"/>
                  <a:pt x="18690" y="31674"/>
                </a:cubicBezTo>
                <a:cubicBezTo>
                  <a:pt x="18690" y="31674"/>
                  <a:pt x="18672" y="31656"/>
                  <a:pt x="18672" y="31638"/>
                </a:cubicBezTo>
                <a:cubicBezTo>
                  <a:pt x="18672" y="31620"/>
                  <a:pt x="18672" y="31620"/>
                  <a:pt x="18690" y="31602"/>
                </a:cubicBezTo>
                <a:lnTo>
                  <a:pt x="18726" y="31584"/>
                </a:lnTo>
                <a:cubicBezTo>
                  <a:pt x="18744" y="31584"/>
                  <a:pt x="18780" y="31566"/>
                  <a:pt x="18816" y="31566"/>
                </a:cubicBezTo>
                <a:cubicBezTo>
                  <a:pt x="18835" y="31584"/>
                  <a:pt x="18871" y="31584"/>
                  <a:pt x="18889" y="31584"/>
                </a:cubicBezTo>
                <a:cubicBezTo>
                  <a:pt x="18925" y="31602"/>
                  <a:pt x="18943" y="31620"/>
                  <a:pt x="18961" y="31638"/>
                </a:cubicBezTo>
                <a:lnTo>
                  <a:pt x="18943" y="31656"/>
                </a:lnTo>
                <a:cubicBezTo>
                  <a:pt x="18925" y="31710"/>
                  <a:pt x="18925" y="31765"/>
                  <a:pt x="18961" y="31819"/>
                </a:cubicBezTo>
                <a:cubicBezTo>
                  <a:pt x="18889" y="31910"/>
                  <a:pt x="18853" y="32000"/>
                  <a:pt x="18798" y="32109"/>
                </a:cubicBezTo>
                <a:cubicBezTo>
                  <a:pt x="18762" y="32199"/>
                  <a:pt x="18798" y="32308"/>
                  <a:pt x="18871" y="32362"/>
                </a:cubicBezTo>
                <a:cubicBezTo>
                  <a:pt x="18853" y="32417"/>
                  <a:pt x="18835" y="32471"/>
                  <a:pt x="18798" y="32525"/>
                </a:cubicBezTo>
                <a:cubicBezTo>
                  <a:pt x="18780" y="32580"/>
                  <a:pt x="18726" y="32670"/>
                  <a:pt x="18690" y="32743"/>
                </a:cubicBezTo>
                <a:cubicBezTo>
                  <a:pt x="18653" y="32815"/>
                  <a:pt x="18635" y="32888"/>
                  <a:pt x="18617" y="32978"/>
                </a:cubicBezTo>
                <a:cubicBezTo>
                  <a:pt x="18617" y="32978"/>
                  <a:pt x="18635" y="32978"/>
                  <a:pt x="18635" y="32978"/>
                </a:cubicBezTo>
                <a:cubicBezTo>
                  <a:pt x="18690" y="32906"/>
                  <a:pt x="18726" y="32851"/>
                  <a:pt x="18744" y="32761"/>
                </a:cubicBezTo>
                <a:cubicBezTo>
                  <a:pt x="18780" y="32688"/>
                  <a:pt x="18816" y="32616"/>
                  <a:pt x="18853" y="32544"/>
                </a:cubicBezTo>
                <a:cubicBezTo>
                  <a:pt x="18907" y="32471"/>
                  <a:pt x="18925" y="32453"/>
                  <a:pt x="18943" y="32417"/>
                </a:cubicBezTo>
                <a:cubicBezTo>
                  <a:pt x="18961" y="32417"/>
                  <a:pt x="18979" y="32435"/>
                  <a:pt x="18997" y="32435"/>
                </a:cubicBezTo>
                <a:cubicBezTo>
                  <a:pt x="19034" y="32453"/>
                  <a:pt x="19088" y="32471"/>
                  <a:pt x="19124" y="32471"/>
                </a:cubicBezTo>
                <a:cubicBezTo>
                  <a:pt x="19179" y="32453"/>
                  <a:pt x="19215" y="32435"/>
                  <a:pt x="19233" y="32399"/>
                </a:cubicBezTo>
                <a:cubicBezTo>
                  <a:pt x="19269" y="32362"/>
                  <a:pt x="19287" y="32308"/>
                  <a:pt x="19287" y="32272"/>
                </a:cubicBezTo>
                <a:lnTo>
                  <a:pt x="19287" y="32127"/>
                </a:lnTo>
                <a:cubicBezTo>
                  <a:pt x="19305" y="32091"/>
                  <a:pt x="19323" y="32036"/>
                  <a:pt x="19360" y="32018"/>
                </a:cubicBezTo>
                <a:cubicBezTo>
                  <a:pt x="19378" y="31982"/>
                  <a:pt x="19396" y="31946"/>
                  <a:pt x="19414" y="31910"/>
                </a:cubicBezTo>
                <a:lnTo>
                  <a:pt x="19595" y="31964"/>
                </a:lnTo>
                <a:cubicBezTo>
                  <a:pt x="19595" y="31964"/>
                  <a:pt x="19613" y="31964"/>
                  <a:pt x="19631" y="31982"/>
                </a:cubicBezTo>
                <a:cubicBezTo>
                  <a:pt x="19631" y="32000"/>
                  <a:pt x="19631" y="32000"/>
                  <a:pt x="19631" y="32018"/>
                </a:cubicBezTo>
                <a:cubicBezTo>
                  <a:pt x="19631" y="32055"/>
                  <a:pt x="19613" y="32091"/>
                  <a:pt x="19613" y="32145"/>
                </a:cubicBezTo>
                <a:cubicBezTo>
                  <a:pt x="19559" y="32272"/>
                  <a:pt x="19577" y="32399"/>
                  <a:pt x="19631" y="32525"/>
                </a:cubicBezTo>
                <a:cubicBezTo>
                  <a:pt x="19686" y="32580"/>
                  <a:pt x="19758" y="32634"/>
                  <a:pt x="19831" y="32652"/>
                </a:cubicBezTo>
                <a:cubicBezTo>
                  <a:pt x="19831" y="32688"/>
                  <a:pt x="19831" y="32725"/>
                  <a:pt x="19831" y="32761"/>
                </a:cubicBezTo>
                <a:cubicBezTo>
                  <a:pt x="19812" y="32924"/>
                  <a:pt x="19776" y="33087"/>
                  <a:pt x="19704" y="33250"/>
                </a:cubicBezTo>
                <a:cubicBezTo>
                  <a:pt x="19704" y="33250"/>
                  <a:pt x="19704" y="33268"/>
                  <a:pt x="19722" y="33250"/>
                </a:cubicBezTo>
                <a:cubicBezTo>
                  <a:pt x="19794" y="33195"/>
                  <a:pt x="19831" y="33123"/>
                  <a:pt x="19867" y="33032"/>
                </a:cubicBezTo>
                <a:cubicBezTo>
                  <a:pt x="19903" y="32942"/>
                  <a:pt x="19939" y="32851"/>
                  <a:pt x="19957" y="32761"/>
                </a:cubicBezTo>
                <a:cubicBezTo>
                  <a:pt x="19975" y="32725"/>
                  <a:pt x="19975" y="32688"/>
                  <a:pt x="19975" y="32652"/>
                </a:cubicBezTo>
                <a:lnTo>
                  <a:pt x="20030" y="32634"/>
                </a:lnTo>
                <a:cubicBezTo>
                  <a:pt x="20102" y="32598"/>
                  <a:pt x="20138" y="32562"/>
                  <a:pt x="20156" y="32489"/>
                </a:cubicBezTo>
                <a:cubicBezTo>
                  <a:pt x="20175" y="32417"/>
                  <a:pt x="20175" y="32362"/>
                  <a:pt x="20138" y="32290"/>
                </a:cubicBezTo>
                <a:cubicBezTo>
                  <a:pt x="20138" y="32236"/>
                  <a:pt x="20138" y="32181"/>
                  <a:pt x="20138" y="32145"/>
                </a:cubicBezTo>
                <a:cubicBezTo>
                  <a:pt x="20193" y="32199"/>
                  <a:pt x="20175" y="32326"/>
                  <a:pt x="20193" y="32399"/>
                </a:cubicBezTo>
                <a:cubicBezTo>
                  <a:pt x="20229" y="32507"/>
                  <a:pt x="20283" y="32598"/>
                  <a:pt x="20374" y="32634"/>
                </a:cubicBezTo>
                <a:cubicBezTo>
                  <a:pt x="20392" y="32652"/>
                  <a:pt x="20410" y="32670"/>
                  <a:pt x="20428" y="32670"/>
                </a:cubicBezTo>
                <a:cubicBezTo>
                  <a:pt x="20428" y="32725"/>
                  <a:pt x="20446" y="32761"/>
                  <a:pt x="20446" y="32815"/>
                </a:cubicBezTo>
                <a:cubicBezTo>
                  <a:pt x="20446" y="32888"/>
                  <a:pt x="20446" y="32960"/>
                  <a:pt x="20446" y="33032"/>
                </a:cubicBezTo>
                <a:cubicBezTo>
                  <a:pt x="20446" y="33069"/>
                  <a:pt x="20446" y="33105"/>
                  <a:pt x="20428" y="33141"/>
                </a:cubicBezTo>
                <a:cubicBezTo>
                  <a:pt x="20428" y="33159"/>
                  <a:pt x="20428" y="33177"/>
                  <a:pt x="20428" y="33195"/>
                </a:cubicBezTo>
                <a:cubicBezTo>
                  <a:pt x="20428" y="33232"/>
                  <a:pt x="20428" y="33250"/>
                  <a:pt x="20428" y="33268"/>
                </a:cubicBezTo>
                <a:cubicBezTo>
                  <a:pt x="20428" y="33286"/>
                  <a:pt x="20446" y="33286"/>
                  <a:pt x="20464" y="33268"/>
                </a:cubicBezTo>
                <a:cubicBezTo>
                  <a:pt x="20464" y="33250"/>
                  <a:pt x="20482" y="33232"/>
                  <a:pt x="20482" y="33214"/>
                </a:cubicBezTo>
                <a:cubicBezTo>
                  <a:pt x="20501" y="33195"/>
                  <a:pt x="20501" y="33177"/>
                  <a:pt x="20519" y="33159"/>
                </a:cubicBezTo>
                <a:cubicBezTo>
                  <a:pt x="20519" y="33123"/>
                  <a:pt x="20537" y="33069"/>
                  <a:pt x="20537" y="33032"/>
                </a:cubicBezTo>
                <a:cubicBezTo>
                  <a:pt x="20555" y="32960"/>
                  <a:pt x="20573" y="32888"/>
                  <a:pt x="20573" y="32797"/>
                </a:cubicBezTo>
                <a:lnTo>
                  <a:pt x="20573" y="32688"/>
                </a:lnTo>
                <a:cubicBezTo>
                  <a:pt x="20609" y="32688"/>
                  <a:pt x="20645" y="32670"/>
                  <a:pt x="20664" y="32652"/>
                </a:cubicBezTo>
                <a:cubicBezTo>
                  <a:pt x="20682" y="32670"/>
                  <a:pt x="20718" y="32688"/>
                  <a:pt x="20736" y="32707"/>
                </a:cubicBezTo>
                <a:cubicBezTo>
                  <a:pt x="20772" y="32743"/>
                  <a:pt x="20808" y="32761"/>
                  <a:pt x="20863" y="32761"/>
                </a:cubicBezTo>
                <a:lnTo>
                  <a:pt x="20881" y="32761"/>
                </a:lnTo>
                <a:cubicBezTo>
                  <a:pt x="20881" y="32797"/>
                  <a:pt x="20899" y="32833"/>
                  <a:pt x="20899" y="32888"/>
                </a:cubicBezTo>
                <a:cubicBezTo>
                  <a:pt x="20917" y="32942"/>
                  <a:pt x="20917" y="33014"/>
                  <a:pt x="20899" y="33087"/>
                </a:cubicBezTo>
                <a:cubicBezTo>
                  <a:pt x="20899" y="33123"/>
                  <a:pt x="20881" y="33159"/>
                  <a:pt x="20881" y="33195"/>
                </a:cubicBezTo>
                <a:cubicBezTo>
                  <a:pt x="20881" y="33232"/>
                  <a:pt x="20845" y="33268"/>
                  <a:pt x="20881" y="33304"/>
                </a:cubicBezTo>
                <a:cubicBezTo>
                  <a:pt x="20881" y="33322"/>
                  <a:pt x="20899" y="33340"/>
                  <a:pt x="20917" y="33322"/>
                </a:cubicBezTo>
                <a:lnTo>
                  <a:pt x="20917" y="33322"/>
                </a:lnTo>
                <a:cubicBezTo>
                  <a:pt x="20953" y="33304"/>
                  <a:pt x="20971" y="33268"/>
                  <a:pt x="20971" y="33250"/>
                </a:cubicBezTo>
                <a:lnTo>
                  <a:pt x="20971" y="33232"/>
                </a:lnTo>
                <a:cubicBezTo>
                  <a:pt x="20990" y="33214"/>
                  <a:pt x="21008" y="33177"/>
                  <a:pt x="21026" y="33159"/>
                </a:cubicBezTo>
                <a:cubicBezTo>
                  <a:pt x="21044" y="33105"/>
                  <a:pt x="21062" y="33051"/>
                  <a:pt x="21080" y="32996"/>
                </a:cubicBezTo>
                <a:cubicBezTo>
                  <a:pt x="21080" y="32960"/>
                  <a:pt x="21098" y="32942"/>
                  <a:pt x="21098" y="32906"/>
                </a:cubicBezTo>
                <a:cubicBezTo>
                  <a:pt x="21098" y="32888"/>
                  <a:pt x="21098" y="32870"/>
                  <a:pt x="21098" y="32833"/>
                </a:cubicBezTo>
                <a:cubicBezTo>
                  <a:pt x="21098" y="32833"/>
                  <a:pt x="21116" y="32815"/>
                  <a:pt x="21134" y="32815"/>
                </a:cubicBezTo>
                <a:cubicBezTo>
                  <a:pt x="21134" y="32797"/>
                  <a:pt x="21134" y="32797"/>
                  <a:pt x="21134" y="32779"/>
                </a:cubicBezTo>
                <a:lnTo>
                  <a:pt x="21134" y="32779"/>
                </a:lnTo>
                <a:cubicBezTo>
                  <a:pt x="21153" y="32725"/>
                  <a:pt x="21171" y="32670"/>
                  <a:pt x="21153" y="32616"/>
                </a:cubicBezTo>
                <a:cubicBezTo>
                  <a:pt x="21153" y="32598"/>
                  <a:pt x="21134" y="32562"/>
                  <a:pt x="21134" y="32544"/>
                </a:cubicBezTo>
                <a:cubicBezTo>
                  <a:pt x="21116" y="32525"/>
                  <a:pt x="21116" y="32489"/>
                  <a:pt x="21116" y="32471"/>
                </a:cubicBezTo>
                <a:cubicBezTo>
                  <a:pt x="21116" y="32453"/>
                  <a:pt x="21116" y="32435"/>
                  <a:pt x="21134" y="32417"/>
                </a:cubicBezTo>
                <a:cubicBezTo>
                  <a:pt x="21153" y="32381"/>
                  <a:pt x="21153" y="32362"/>
                  <a:pt x="21171" y="32326"/>
                </a:cubicBezTo>
                <a:cubicBezTo>
                  <a:pt x="21171" y="32290"/>
                  <a:pt x="21171" y="32236"/>
                  <a:pt x="21171" y="32181"/>
                </a:cubicBezTo>
                <a:cubicBezTo>
                  <a:pt x="21134" y="32073"/>
                  <a:pt x="21080" y="31982"/>
                  <a:pt x="21008" y="31910"/>
                </a:cubicBezTo>
                <a:cubicBezTo>
                  <a:pt x="20917" y="31837"/>
                  <a:pt x="20827" y="31783"/>
                  <a:pt x="20754" y="31710"/>
                </a:cubicBezTo>
                <a:cubicBezTo>
                  <a:pt x="20718" y="31674"/>
                  <a:pt x="20664" y="31620"/>
                  <a:pt x="20645" y="31584"/>
                </a:cubicBezTo>
                <a:cubicBezTo>
                  <a:pt x="20609" y="31529"/>
                  <a:pt x="20591" y="31493"/>
                  <a:pt x="20555" y="31439"/>
                </a:cubicBezTo>
                <a:cubicBezTo>
                  <a:pt x="20501" y="31348"/>
                  <a:pt x="20446" y="31258"/>
                  <a:pt x="20392" y="31167"/>
                </a:cubicBezTo>
                <a:cubicBezTo>
                  <a:pt x="20265" y="30950"/>
                  <a:pt x="20156" y="30751"/>
                  <a:pt x="20030" y="30533"/>
                </a:cubicBezTo>
                <a:cubicBezTo>
                  <a:pt x="19957" y="30425"/>
                  <a:pt x="19885" y="30298"/>
                  <a:pt x="19812" y="30171"/>
                </a:cubicBezTo>
                <a:cubicBezTo>
                  <a:pt x="19776" y="30117"/>
                  <a:pt x="19740" y="30063"/>
                  <a:pt x="19722" y="30008"/>
                </a:cubicBezTo>
                <a:lnTo>
                  <a:pt x="19722" y="29990"/>
                </a:lnTo>
                <a:cubicBezTo>
                  <a:pt x="19704" y="29936"/>
                  <a:pt x="19686" y="29863"/>
                  <a:pt x="19686" y="29791"/>
                </a:cubicBezTo>
                <a:cubicBezTo>
                  <a:pt x="19686" y="29682"/>
                  <a:pt x="19704" y="29592"/>
                  <a:pt x="19722" y="29483"/>
                </a:cubicBezTo>
                <a:cubicBezTo>
                  <a:pt x="19794" y="29284"/>
                  <a:pt x="19885" y="29085"/>
                  <a:pt x="19994" y="28904"/>
                </a:cubicBezTo>
                <a:cubicBezTo>
                  <a:pt x="20102" y="28704"/>
                  <a:pt x="20211" y="28523"/>
                  <a:pt x="20319" y="28342"/>
                </a:cubicBezTo>
                <a:cubicBezTo>
                  <a:pt x="20374" y="28252"/>
                  <a:pt x="20428" y="28143"/>
                  <a:pt x="20482" y="28052"/>
                </a:cubicBezTo>
                <a:cubicBezTo>
                  <a:pt x="20537" y="27962"/>
                  <a:pt x="20591" y="27871"/>
                  <a:pt x="20627" y="27763"/>
                </a:cubicBezTo>
                <a:cubicBezTo>
                  <a:pt x="20645" y="27654"/>
                  <a:pt x="20645" y="27527"/>
                  <a:pt x="20627" y="27419"/>
                </a:cubicBezTo>
                <a:cubicBezTo>
                  <a:pt x="20609" y="27310"/>
                  <a:pt x="20573" y="27201"/>
                  <a:pt x="20555" y="27093"/>
                </a:cubicBezTo>
                <a:cubicBezTo>
                  <a:pt x="20591" y="27020"/>
                  <a:pt x="20627" y="26930"/>
                  <a:pt x="20645" y="26821"/>
                </a:cubicBezTo>
                <a:cubicBezTo>
                  <a:pt x="20664" y="26712"/>
                  <a:pt x="20664" y="26567"/>
                  <a:pt x="20645" y="26441"/>
                </a:cubicBezTo>
                <a:cubicBezTo>
                  <a:pt x="20609" y="26332"/>
                  <a:pt x="20555" y="26223"/>
                  <a:pt x="20501" y="26115"/>
                </a:cubicBezTo>
                <a:cubicBezTo>
                  <a:pt x="20446" y="26006"/>
                  <a:pt x="20392" y="25934"/>
                  <a:pt x="20338" y="25861"/>
                </a:cubicBezTo>
                <a:cubicBezTo>
                  <a:pt x="20301" y="25825"/>
                  <a:pt x="20283" y="25807"/>
                  <a:pt x="20247" y="25771"/>
                </a:cubicBezTo>
                <a:cubicBezTo>
                  <a:pt x="20193" y="25752"/>
                  <a:pt x="20156" y="25734"/>
                  <a:pt x="20102" y="25734"/>
                </a:cubicBezTo>
                <a:cubicBezTo>
                  <a:pt x="20048" y="25734"/>
                  <a:pt x="19994" y="25734"/>
                  <a:pt x="19939" y="25734"/>
                </a:cubicBezTo>
                <a:cubicBezTo>
                  <a:pt x="19849" y="25716"/>
                  <a:pt x="19794" y="25662"/>
                  <a:pt x="19740" y="25608"/>
                </a:cubicBezTo>
                <a:cubicBezTo>
                  <a:pt x="19668" y="25535"/>
                  <a:pt x="19595" y="25481"/>
                  <a:pt x="19505" y="25445"/>
                </a:cubicBezTo>
                <a:cubicBezTo>
                  <a:pt x="19450" y="25426"/>
                  <a:pt x="19378" y="25408"/>
                  <a:pt x="19305" y="25426"/>
                </a:cubicBezTo>
                <a:lnTo>
                  <a:pt x="19215" y="25426"/>
                </a:lnTo>
                <a:lnTo>
                  <a:pt x="19233" y="25408"/>
                </a:lnTo>
                <a:cubicBezTo>
                  <a:pt x="19287" y="25336"/>
                  <a:pt x="19287" y="25264"/>
                  <a:pt x="19287" y="25191"/>
                </a:cubicBezTo>
                <a:lnTo>
                  <a:pt x="19360" y="25191"/>
                </a:lnTo>
                <a:cubicBezTo>
                  <a:pt x="19450" y="25191"/>
                  <a:pt x="19523" y="25173"/>
                  <a:pt x="19595" y="25119"/>
                </a:cubicBezTo>
                <a:cubicBezTo>
                  <a:pt x="19649" y="25046"/>
                  <a:pt x="19722" y="24992"/>
                  <a:pt x="19776" y="24919"/>
                </a:cubicBezTo>
                <a:cubicBezTo>
                  <a:pt x="19831" y="24865"/>
                  <a:pt x="19867" y="24793"/>
                  <a:pt x="19885" y="24720"/>
                </a:cubicBezTo>
                <a:cubicBezTo>
                  <a:pt x="19921" y="24720"/>
                  <a:pt x="19957" y="24720"/>
                  <a:pt x="19994" y="24702"/>
                </a:cubicBezTo>
                <a:cubicBezTo>
                  <a:pt x="20030" y="24684"/>
                  <a:pt x="20084" y="24684"/>
                  <a:pt x="20120" y="24648"/>
                </a:cubicBezTo>
                <a:cubicBezTo>
                  <a:pt x="20175" y="24630"/>
                  <a:pt x="20229" y="24557"/>
                  <a:pt x="20247" y="24485"/>
                </a:cubicBezTo>
                <a:cubicBezTo>
                  <a:pt x="20283" y="24503"/>
                  <a:pt x="20319" y="24503"/>
                  <a:pt x="20356" y="24485"/>
                </a:cubicBezTo>
                <a:cubicBezTo>
                  <a:pt x="20410" y="24485"/>
                  <a:pt x="20464" y="24467"/>
                  <a:pt x="20519" y="24412"/>
                </a:cubicBezTo>
                <a:cubicBezTo>
                  <a:pt x="20573" y="24376"/>
                  <a:pt x="20609" y="24322"/>
                  <a:pt x="20627" y="24267"/>
                </a:cubicBezTo>
                <a:cubicBezTo>
                  <a:pt x="20645" y="24231"/>
                  <a:pt x="20645" y="24195"/>
                  <a:pt x="20664" y="24177"/>
                </a:cubicBezTo>
                <a:cubicBezTo>
                  <a:pt x="20664" y="24141"/>
                  <a:pt x="20664" y="24123"/>
                  <a:pt x="20664" y="24105"/>
                </a:cubicBezTo>
                <a:cubicBezTo>
                  <a:pt x="20700" y="24086"/>
                  <a:pt x="20736" y="24032"/>
                  <a:pt x="20754" y="23978"/>
                </a:cubicBezTo>
                <a:cubicBezTo>
                  <a:pt x="20754" y="23960"/>
                  <a:pt x="20754" y="23942"/>
                  <a:pt x="20754" y="23923"/>
                </a:cubicBezTo>
                <a:lnTo>
                  <a:pt x="20754" y="23923"/>
                </a:lnTo>
                <a:cubicBezTo>
                  <a:pt x="20790" y="23923"/>
                  <a:pt x="20827" y="23905"/>
                  <a:pt x="20863" y="23905"/>
                </a:cubicBezTo>
                <a:cubicBezTo>
                  <a:pt x="20899" y="23887"/>
                  <a:pt x="20917" y="23887"/>
                  <a:pt x="20935" y="23869"/>
                </a:cubicBezTo>
                <a:cubicBezTo>
                  <a:pt x="20953" y="23869"/>
                  <a:pt x="20953" y="23851"/>
                  <a:pt x="20971" y="23833"/>
                </a:cubicBezTo>
                <a:lnTo>
                  <a:pt x="20971" y="23833"/>
                </a:lnTo>
                <a:lnTo>
                  <a:pt x="21008" y="23833"/>
                </a:lnTo>
                <a:cubicBezTo>
                  <a:pt x="21026" y="23833"/>
                  <a:pt x="21044" y="23833"/>
                  <a:pt x="21062" y="23815"/>
                </a:cubicBezTo>
                <a:cubicBezTo>
                  <a:pt x="21080" y="23797"/>
                  <a:pt x="21098" y="23797"/>
                  <a:pt x="21098" y="23779"/>
                </a:cubicBezTo>
                <a:cubicBezTo>
                  <a:pt x="21134" y="23797"/>
                  <a:pt x="21171" y="23833"/>
                  <a:pt x="21207" y="23869"/>
                </a:cubicBezTo>
                <a:cubicBezTo>
                  <a:pt x="21243" y="23942"/>
                  <a:pt x="21279" y="23978"/>
                  <a:pt x="21334" y="24014"/>
                </a:cubicBezTo>
                <a:cubicBezTo>
                  <a:pt x="21442" y="24086"/>
                  <a:pt x="21569" y="24086"/>
                  <a:pt x="21660" y="24177"/>
                </a:cubicBezTo>
                <a:cubicBezTo>
                  <a:pt x="21678" y="24177"/>
                  <a:pt x="21678" y="24177"/>
                  <a:pt x="21696" y="24177"/>
                </a:cubicBezTo>
                <a:cubicBezTo>
                  <a:pt x="21750" y="24249"/>
                  <a:pt x="21804" y="24304"/>
                  <a:pt x="21877" y="24376"/>
                </a:cubicBezTo>
                <a:lnTo>
                  <a:pt x="22004" y="24503"/>
                </a:lnTo>
                <a:cubicBezTo>
                  <a:pt x="22040" y="24557"/>
                  <a:pt x="22076" y="24593"/>
                  <a:pt x="22130" y="24630"/>
                </a:cubicBezTo>
                <a:cubicBezTo>
                  <a:pt x="22167" y="24666"/>
                  <a:pt x="22221" y="24684"/>
                  <a:pt x="22257" y="24702"/>
                </a:cubicBezTo>
                <a:cubicBezTo>
                  <a:pt x="22312" y="24720"/>
                  <a:pt x="22330" y="24756"/>
                  <a:pt x="22348" y="24793"/>
                </a:cubicBezTo>
                <a:cubicBezTo>
                  <a:pt x="22366" y="24883"/>
                  <a:pt x="22402" y="24974"/>
                  <a:pt x="22438" y="25046"/>
                </a:cubicBezTo>
                <a:cubicBezTo>
                  <a:pt x="22511" y="25119"/>
                  <a:pt x="22583" y="25173"/>
                  <a:pt x="22692" y="25227"/>
                </a:cubicBezTo>
                <a:cubicBezTo>
                  <a:pt x="22782" y="25264"/>
                  <a:pt x="22891" y="25300"/>
                  <a:pt x="23000" y="25354"/>
                </a:cubicBezTo>
                <a:cubicBezTo>
                  <a:pt x="23090" y="25372"/>
                  <a:pt x="23181" y="25408"/>
                  <a:pt x="23271" y="25463"/>
                </a:cubicBezTo>
                <a:cubicBezTo>
                  <a:pt x="23362" y="25517"/>
                  <a:pt x="23416" y="25608"/>
                  <a:pt x="23471" y="25698"/>
                </a:cubicBezTo>
                <a:cubicBezTo>
                  <a:pt x="23525" y="25789"/>
                  <a:pt x="23615" y="25879"/>
                  <a:pt x="23706" y="25952"/>
                </a:cubicBezTo>
                <a:cubicBezTo>
                  <a:pt x="23760" y="25970"/>
                  <a:pt x="23815" y="25988"/>
                  <a:pt x="23869" y="26006"/>
                </a:cubicBezTo>
                <a:cubicBezTo>
                  <a:pt x="23905" y="26006"/>
                  <a:pt x="23959" y="26024"/>
                  <a:pt x="23978" y="26060"/>
                </a:cubicBezTo>
                <a:cubicBezTo>
                  <a:pt x="23978" y="26078"/>
                  <a:pt x="23996" y="26078"/>
                  <a:pt x="23996" y="26078"/>
                </a:cubicBezTo>
                <a:cubicBezTo>
                  <a:pt x="24032" y="26169"/>
                  <a:pt x="24086" y="26260"/>
                  <a:pt x="24122" y="26350"/>
                </a:cubicBezTo>
                <a:cubicBezTo>
                  <a:pt x="24141" y="26404"/>
                  <a:pt x="24177" y="26441"/>
                  <a:pt x="24213" y="26477"/>
                </a:cubicBezTo>
                <a:cubicBezTo>
                  <a:pt x="24267" y="26495"/>
                  <a:pt x="24322" y="26477"/>
                  <a:pt x="24358" y="26495"/>
                </a:cubicBezTo>
                <a:cubicBezTo>
                  <a:pt x="24412" y="26513"/>
                  <a:pt x="24412" y="26567"/>
                  <a:pt x="24430" y="26604"/>
                </a:cubicBezTo>
                <a:cubicBezTo>
                  <a:pt x="24467" y="26640"/>
                  <a:pt x="24485" y="26676"/>
                  <a:pt x="24539" y="26694"/>
                </a:cubicBezTo>
                <a:cubicBezTo>
                  <a:pt x="24575" y="26730"/>
                  <a:pt x="24630" y="26748"/>
                  <a:pt x="24684" y="26748"/>
                </a:cubicBezTo>
                <a:cubicBezTo>
                  <a:pt x="24720" y="26767"/>
                  <a:pt x="24738" y="26767"/>
                  <a:pt x="24774" y="26767"/>
                </a:cubicBezTo>
                <a:cubicBezTo>
                  <a:pt x="24811" y="26767"/>
                  <a:pt x="24847" y="26767"/>
                  <a:pt x="24883" y="26767"/>
                </a:cubicBezTo>
                <a:cubicBezTo>
                  <a:pt x="24919" y="26767"/>
                  <a:pt x="24937" y="26730"/>
                  <a:pt x="24937" y="26694"/>
                </a:cubicBezTo>
                <a:cubicBezTo>
                  <a:pt x="24937" y="26658"/>
                  <a:pt x="24919" y="26622"/>
                  <a:pt x="24883" y="26586"/>
                </a:cubicBezTo>
                <a:cubicBezTo>
                  <a:pt x="24847" y="26567"/>
                  <a:pt x="24811" y="26549"/>
                  <a:pt x="24774" y="26531"/>
                </a:cubicBezTo>
                <a:cubicBezTo>
                  <a:pt x="24738" y="26495"/>
                  <a:pt x="24774" y="26513"/>
                  <a:pt x="24774" y="26495"/>
                </a:cubicBezTo>
                <a:cubicBezTo>
                  <a:pt x="24774" y="26477"/>
                  <a:pt x="24774" y="26441"/>
                  <a:pt x="24774" y="26423"/>
                </a:cubicBezTo>
                <a:cubicBezTo>
                  <a:pt x="24774" y="26386"/>
                  <a:pt x="24738" y="26350"/>
                  <a:pt x="24720" y="26332"/>
                </a:cubicBezTo>
                <a:cubicBezTo>
                  <a:pt x="24702" y="26314"/>
                  <a:pt x="24666" y="26296"/>
                  <a:pt x="24648" y="26278"/>
                </a:cubicBezTo>
                <a:cubicBezTo>
                  <a:pt x="24648" y="26260"/>
                  <a:pt x="24684" y="26241"/>
                  <a:pt x="24702" y="26223"/>
                </a:cubicBezTo>
                <a:cubicBezTo>
                  <a:pt x="24811" y="26205"/>
                  <a:pt x="24919" y="26205"/>
                  <a:pt x="25010" y="26223"/>
                </a:cubicBezTo>
                <a:cubicBezTo>
                  <a:pt x="25064" y="26260"/>
                  <a:pt x="25137" y="26260"/>
                  <a:pt x="25191" y="26223"/>
                </a:cubicBezTo>
                <a:cubicBezTo>
                  <a:pt x="25209" y="26223"/>
                  <a:pt x="25227" y="26205"/>
                  <a:pt x="25245" y="26187"/>
                </a:cubicBezTo>
                <a:cubicBezTo>
                  <a:pt x="25263" y="26169"/>
                  <a:pt x="25281" y="26151"/>
                  <a:pt x="25300" y="26169"/>
                </a:cubicBezTo>
                <a:cubicBezTo>
                  <a:pt x="25300" y="26169"/>
                  <a:pt x="25318" y="26169"/>
                  <a:pt x="25336" y="26169"/>
                </a:cubicBezTo>
                <a:cubicBezTo>
                  <a:pt x="25372" y="26169"/>
                  <a:pt x="25426" y="26205"/>
                  <a:pt x="25444" y="26260"/>
                </a:cubicBezTo>
                <a:cubicBezTo>
                  <a:pt x="25463" y="26296"/>
                  <a:pt x="25481" y="26350"/>
                  <a:pt x="25499" y="26386"/>
                </a:cubicBezTo>
                <a:cubicBezTo>
                  <a:pt x="25499" y="26441"/>
                  <a:pt x="25517" y="26477"/>
                  <a:pt x="25535" y="26513"/>
                </a:cubicBezTo>
                <a:cubicBezTo>
                  <a:pt x="25553" y="26549"/>
                  <a:pt x="25607" y="26567"/>
                  <a:pt x="25626" y="26604"/>
                </a:cubicBezTo>
                <a:cubicBezTo>
                  <a:pt x="25644" y="26640"/>
                  <a:pt x="25644" y="26676"/>
                  <a:pt x="25626" y="26712"/>
                </a:cubicBezTo>
                <a:cubicBezTo>
                  <a:pt x="25607" y="26767"/>
                  <a:pt x="25589" y="26803"/>
                  <a:pt x="25553" y="26857"/>
                </a:cubicBezTo>
                <a:cubicBezTo>
                  <a:pt x="25535" y="26893"/>
                  <a:pt x="25517" y="26948"/>
                  <a:pt x="25481" y="27002"/>
                </a:cubicBezTo>
                <a:cubicBezTo>
                  <a:pt x="25463" y="27002"/>
                  <a:pt x="25463" y="27038"/>
                  <a:pt x="25481" y="27056"/>
                </a:cubicBezTo>
                <a:cubicBezTo>
                  <a:pt x="25499" y="27074"/>
                  <a:pt x="25535" y="27074"/>
                  <a:pt x="25553" y="27056"/>
                </a:cubicBezTo>
                <a:lnTo>
                  <a:pt x="25571" y="27038"/>
                </a:lnTo>
                <a:cubicBezTo>
                  <a:pt x="25662" y="26966"/>
                  <a:pt x="25716" y="26875"/>
                  <a:pt x="25770" y="26767"/>
                </a:cubicBezTo>
                <a:cubicBezTo>
                  <a:pt x="25770" y="26712"/>
                  <a:pt x="25789" y="26640"/>
                  <a:pt x="25807" y="26586"/>
                </a:cubicBezTo>
                <a:cubicBezTo>
                  <a:pt x="25807" y="26549"/>
                  <a:pt x="25807" y="26513"/>
                  <a:pt x="25825" y="26477"/>
                </a:cubicBezTo>
                <a:lnTo>
                  <a:pt x="25825" y="26441"/>
                </a:lnTo>
                <a:lnTo>
                  <a:pt x="25825" y="26459"/>
                </a:lnTo>
                <a:cubicBezTo>
                  <a:pt x="25843" y="26495"/>
                  <a:pt x="25843" y="26513"/>
                  <a:pt x="25861" y="26549"/>
                </a:cubicBezTo>
                <a:cubicBezTo>
                  <a:pt x="25861" y="26622"/>
                  <a:pt x="25915" y="26694"/>
                  <a:pt x="25970" y="26748"/>
                </a:cubicBezTo>
                <a:cubicBezTo>
                  <a:pt x="25988" y="26767"/>
                  <a:pt x="26006" y="26767"/>
                  <a:pt x="26024" y="26785"/>
                </a:cubicBezTo>
                <a:lnTo>
                  <a:pt x="26042" y="26785"/>
                </a:lnTo>
                <a:lnTo>
                  <a:pt x="26042" y="26785"/>
                </a:lnTo>
                <a:cubicBezTo>
                  <a:pt x="26060" y="26821"/>
                  <a:pt x="26078" y="26857"/>
                  <a:pt x="26078" y="26893"/>
                </a:cubicBezTo>
                <a:cubicBezTo>
                  <a:pt x="26096" y="26984"/>
                  <a:pt x="26115" y="27056"/>
                  <a:pt x="26115" y="27147"/>
                </a:cubicBezTo>
                <a:lnTo>
                  <a:pt x="26115" y="27165"/>
                </a:lnTo>
                <a:cubicBezTo>
                  <a:pt x="26115" y="27201"/>
                  <a:pt x="26187" y="27201"/>
                  <a:pt x="26187" y="27165"/>
                </a:cubicBezTo>
                <a:lnTo>
                  <a:pt x="26187" y="27165"/>
                </a:lnTo>
                <a:cubicBezTo>
                  <a:pt x="26223" y="27074"/>
                  <a:pt x="26241" y="26984"/>
                  <a:pt x="26223" y="26893"/>
                </a:cubicBezTo>
                <a:lnTo>
                  <a:pt x="26223" y="26875"/>
                </a:lnTo>
                <a:cubicBezTo>
                  <a:pt x="26241" y="26875"/>
                  <a:pt x="26241" y="26875"/>
                  <a:pt x="26259" y="26875"/>
                </a:cubicBezTo>
                <a:cubicBezTo>
                  <a:pt x="26259" y="26857"/>
                  <a:pt x="26259" y="26839"/>
                  <a:pt x="26278" y="26821"/>
                </a:cubicBezTo>
                <a:cubicBezTo>
                  <a:pt x="26278" y="26803"/>
                  <a:pt x="26278" y="26785"/>
                  <a:pt x="26278" y="26767"/>
                </a:cubicBezTo>
                <a:lnTo>
                  <a:pt x="26296" y="26676"/>
                </a:lnTo>
                <a:cubicBezTo>
                  <a:pt x="26296" y="26622"/>
                  <a:pt x="26296" y="26567"/>
                  <a:pt x="26296" y="26513"/>
                </a:cubicBezTo>
                <a:cubicBezTo>
                  <a:pt x="26296" y="26441"/>
                  <a:pt x="26278" y="26386"/>
                  <a:pt x="26241" y="26350"/>
                </a:cubicBezTo>
                <a:cubicBezTo>
                  <a:pt x="26241" y="26314"/>
                  <a:pt x="26223" y="26296"/>
                  <a:pt x="26223" y="26278"/>
                </a:cubicBezTo>
                <a:cubicBezTo>
                  <a:pt x="26223" y="26260"/>
                  <a:pt x="26223" y="26241"/>
                  <a:pt x="26205" y="26205"/>
                </a:cubicBezTo>
                <a:cubicBezTo>
                  <a:pt x="26187" y="26169"/>
                  <a:pt x="26169" y="26133"/>
                  <a:pt x="26151" y="26097"/>
                </a:cubicBezTo>
                <a:cubicBezTo>
                  <a:pt x="26133" y="26078"/>
                  <a:pt x="26115" y="26060"/>
                  <a:pt x="26115" y="26042"/>
                </a:cubicBezTo>
                <a:cubicBezTo>
                  <a:pt x="26096" y="26024"/>
                  <a:pt x="26078" y="26006"/>
                  <a:pt x="26042" y="25988"/>
                </a:cubicBezTo>
                <a:cubicBezTo>
                  <a:pt x="26006" y="25970"/>
                  <a:pt x="25970" y="25952"/>
                  <a:pt x="25933" y="25934"/>
                </a:cubicBezTo>
                <a:lnTo>
                  <a:pt x="25879" y="25879"/>
                </a:lnTo>
                <a:lnTo>
                  <a:pt x="25861" y="25879"/>
                </a:lnTo>
                <a:cubicBezTo>
                  <a:pt x="25861" y="25843"/>
                  <a:pt x="25843" y="25807"/>
                  <a:pt x="25825" y="25771"/>
                </a:cubicBezTo>
                <a:cubicBezTo>
                  <a:pt x="25807" y="25734"/>
                  <a:pt x="25789" y="25680"/>
                  <a:pt x="25752" y="25644"/>
                </a:cubicBezTo>
                <a:cubicBezTo>
                  <a:pt x="25698" y="25571"/>
                  <a:pt x="25644" y="25517"/>
                  <a:pt x="25571" y="25463"/>
                </a:cubicBezTo>
                <a:cubicBezTo>
                  <a:pt x="25481" y="25408"/>
                  <a:pt x="25390" y="25390"/>
                  <a:pt x="25281" y="25390"/>
                </a:cubicBezTo>
                <a:cubicBezTo>
                  <a:pt x="25227" y="25390"/>
                  <a:pt x="25173" y="25390"/>
                  <a:pt x="25119" y="25390"/>
                </a:cubicBezTo>
                <a:cubicBezTo>
                  <a:pt x="25100" y="25390"/>
                  <a:pt x="25082" y="25390"/>
                  <a:pt x="25064" y="25390"/>
                </a:cubicBezTo>
                <a:lnTo>
                  <a:pt x="25064" y="25390"/>
                </a:lnTo>
                <a:cubicBezTo>
                  <a:pt x="25028" y="25354"/>
                  <a:pt x="24992" y="25336"/>
                  <a:pt x="24937" y="25318"/>
                </a:cubicBezTo>
                <a:cubicBezTo>
                  <a:pt x="24883" y="25300"/>
                  <a:pt x="24829" y="25282"/>
                  <a:pt x="24793" y="25264"/>
                </a:cubicBezTo>
                <a:cubicBezTo>
                  <a:pt x="24684" y="25245"/>
                  <a:pt x="24575" y="25264"/>
                  <a:pt x="24485" y="25318"/>
                </a:cubicBezTo>
                <a:cubicBezTo>
                  <a:pt x="24430" y="25318"/>
                  <a:pt x="24394" y="25336"/>
                  <a:pt x="24340" y="25336"/>
                </a:cubicBezTo>
                <a:cubicBezTo>
                  <a:pt x="24322" y="25336"/>
                  <a:pt x="24285" y="25336"/>
                  <a:pt x="24267" y="25336"/>
                </a:cubicBezTo>
                <a:lnTo>
                  <a:pt x="24195" y="25300"/>
                </a:lnTo>
                <a:cubicBezTo>
                  <a:pt x="24104" y="25245"/>
                  <a:pt x="24014" y="25191"/>
                  <a:pt x="23941" y="25155"/>
                </a:cubicBezTo>
                <a:cubicBezTo>
                  <a:pt x="23905" y="25137"/>
                  <a:pt x="23887" y="25119"/>
                  <a:pt x="23869" y="25101"/>
                </a:cubicBezTo>
                <a:cubicBezTo>
                  <a:pt x="23778" y="24992"/>
                  <a:pt x="23706" y="24883"/>
                  <a:pt x="23652" y="24775"/>
                </a:cubicBezTo>
                <a:cubicBezTo>
                  <a:pt x="23597" y="24630"/>
                  <a:pt x="23543" y="24503"/>
                  <a:pt x="23471" y="24358"/>
                </a:cubicBezTo>
                <a:cubicBezTo>
                  <a:pt x="23416" y="24304"/>
                  <a:pt x="23380" y="24231"/>
                  <a:pt x="23344" y="24177"/>
                </a:cubicBezTo>
                <a:cubicBezTo>
                  <a:pt x="23271" y="24105"/>
                  <a:pt x="23217" y="24050"/>
                  <a:pt x="23145" y="23996"/>
                </a:cubicBezTo>
                <a:cubicBezTo>
                  <a:pt x="23054" y="23960"/>
                  <a:pt x="22982" y="23887"/>
                  <a:pt x="22909" y="23833"/>
                </a:cubicBezTo>
                <a:cubicBezTo>
                  <a:pt x="22873" y="23779"/>
                  <a:pt x="22855" y="23742"/>
                  <a:pt x="22819" y="23706"/>
                </a:cubicBezTo>
                <a:cubicBezTo>
                  <a:pt x="22800" y="23670"/>
                  <a:pt x="22764" y="23634"/>
                  <a:pt x="22728" y="23616"/>
                </a:cubicBezTo>
                <a:cubicBezTo>
                  <a:pt x="22638" y="23561"/>
                  <a:pt x="22565" y="23489"/>
                  <a:pt x="22493" y="23398"/>
                </a:cubicBezTo>
                <a:cubicBezTo>
                  <a:pt x="22475" y="23380"/>
                  <a:pt x="22456" y="23344"/>
                  <a:pt x="22438" y="23308"/>
                </a:cubicBezTo>
                <a:cubicBezTo>
                  <a:pt x="22475" y="23290"/>
                  <a:pt x="22529" y="23290"/>
                  <a:pt x="22529" y="23308"/>
                </a:cubicBezTo>
                <a:cubicBezTo>
                  <a:pt x="22529" y="23344"/>
                  <a:pt x="22547" y="23362"/>
                  <a:pt x="22583" y="23344"/>
                </a:cubicBezTo>
                <a:cubicBezTo>
                  <a:pt x="22638" y="23326"/>
                  <a:pt x="22674" y="23271"/>
                  <a:pt x="22710" y="23253"/>
                </a:cubicBezTo>
                <a:cubicBezTo>
                  <a:pt x="22728" y="23235"/>
                  <a:pt x="22764" y="23235"/>
                  <a:pt x="22782" y="23253"/>
                </a:cubicBezTo>
                <a:cubicBezTo>
                  <a:pt x="22819" y="23253"/>
                  <a:pt x="22855" y="23253"/>
                  <a:pt x="22891" y="23253"/>
                </a:cubicBezTo>
                <a:cubicBezTo>
                  <a:pt x="22963" y="23235"/>
                  <a:pt x="23000" y="23199"/>
                  <a:pt x="23072" y="23163"/>
                </a:cubicBezTo>
                <a:cubicBezTo>
                  <a:pt x="23108" y="23145"/>
                  <a:pt x="23163" y="23145"/>
                  <a:pt x="23217" y="23163"/>
                </a:cubicBezTo>
                <a:cubicBezTo>
                  <a:pt x="23235" y="23181"/>
                  <a:pt x="23271" y="23181"/>
                  <a:pt x="23289" y="23163"/>
                </a:cubicBezTo>
                <a:cubicBezTo>
                  <a:pt x="23380" y="23090"/>
                  <a:pt x="23452" y="23018"/>
                  <a:pt x="23543" y="22946"/>
                </a:cubicBezTo>
                <a:lnTo>
                  <a:pt x="23652" y="22855"/>
                </a:lnTo>
                <a:cubicBezTo>
                  <a:pt x="23670" y="22837"/>
                  <a:pt x="23742" y="22801"/>
                  <a:pt x="23742" y="22837"/>
                </a:cubicBezTo>
                <a:cubicBezTo>
                  <a:pt x="23760" y="22891"/>
                  <a:pt x="23797" y="22891"/>
                  <a:pt x="23815" y="22855"/>
                </a:cubicBezTo>
                <a:cubicBezTo>
                  <a:pt x="23815" y="22855"/>
                  <a:pt x="23815" y="22855"/>
                  <a:pt x="23815" y="22837"/>
                </a:cubicBezTo>
                <a:cubicBezTo>
                  <a:pt x="23833" y="22819"/>
                  <a:pt x="23851" y="22783"/>
                  <a:pt x="23887" y="22746"/>
                </a:cubicBezTo>
                <a:cubicBezTo>
                  <a:pt x="23923" y="22764"/>
                  <a:pt x="23959" y="22783"/>
                  <a:pt x="23996" y="22801"/>
                </a:cubicBezTo>
                <a:cubicBezTo>
                  <a:pt x="24068" y="22819"/>
                  <a:pt x="24159" y="22855"/>
                  <a:pt x="24231" y="22891"/>
                </a:cubicBezTo>
                <a:cubicBezTo>
                  <a:pt x="24285" y="22964"/>
                  <a:pt x="24358" y="23018"/>
                  <a:pt x="24412" y="23090"/>
                </a:cubicBezTo>
                <a:cubicBezTo>
                  <a:pt x="24539" y="23199"/>
                  <a:pt x="24648" y="23344"/>
                  <a:pt x="24738" y="23489"/>
                </a:cubicBezTo>
                <a:cubicBezTo>
                  <a:pt x="24774" y="23579"/>
                  <a:pt x="24829" y="23670"/>
                  <a:pt x="24847" y="23760"/>
                </a:cubicBezTo>
                <a:lnTo>
                  <a:pt x="24919" y="23905"/>
                </a:lnTo>
                <a:cubicBezTo>
                  <a:pt x="24919" y="23942"/>
                  <a:pt x="24937" y="23960"/>
                  <a:pt x="24956" y="23996"/>
                </a:cubicBezTo>
                <a:lnTo>
                  <a:pt x="24956" y="23996"/>
                </a:lnTo>
                <a:cubicBezTo>
                  <a:pt x="24956" y="24014"/>
                  <a:pt x="24937" y="24050"/>
                  <a:pt x="24937" y="24068"/>
                </a:cubicBezTo>
                <a:cubicBezTo>
                  <a:pt x="24919" y="24105"/>
                  <a:pt x="24901" y="24123"/>
                  <a:pt x="24901" y="24159"/>
                </a:cubicBezTo>
                <a:cubicBezTo>
                  <a:pt x="24883" y="24231"/>
                  <a:pt x="24901" y="24304"/>
                  <a:pt x="24937" y="24358"/>
                </a:cubicBezTo>
                <a:cubicBezTo>
                  <a:pt x="24956" y="24394"/>
                  <a:pt x="25010" y="24412"/>
                  <a:pt x="25046" y="24376"/>
                </a:cubicBezTo>
                <a:lnTo>
                  <a:pt x="25119" y="24249"/>
                </a:lnTo>
                <a:cubicBezTo>
                  <a:pt x="25137" y="24231"/>
                  <a:pt x="25155" y="24213"/>
                  <a:pt x="25173" y="24195"/>
                </a:cubicBezTo>
                <a:lnTo>
                  <a:pt x="25191" y="24195"/>
                </a:lnTo>
                <a:lnTo>
                  <a:pt x="25191" y="24195"/>
                </a:lnTo>
                <a:cubicBezTo>
                  <a:pt x="25227" y="24249"/>
                  <a:pt x="25281" y="24286"/>
                  <a:pt x="25354" y="24286"/>
                </a:cubicBezTo>
                <a:cubicBezTo>
                  <a:pt x="25444" y="24304"/>
                  <a:pt x="25535" y="24304"/>
                  <a:pt x="25626" y="24304"/>
                </a:cubicBezTo>
                <a:cubicBezTo>
                  <a:pt x="25716" y="24304"/>
                  <a:pt x="25825" y="24304"/>
                  <a:pt x="25861" y="24195"/>
                </a:cubicBezTo>
                <a:cubicBezTo>
                  <a:pt x="25879" y="24159"/>
                  <a:pt x="25861" y="24105"/>
                  <a:pt x="25843" y="24086"/>
                </a:cubicBezTo>
                <a:cubicBezTo>
                  <a:pt x="25843" y="24068"/>
                  <a:pt x="25825" y="24050"/>
                  <a:pt x="25825" y="24050"/>
                </a:cubicBezTo>
                <a:cubicBezTo>
                  <a:pt x="25825" y="24032"/>
                  <a:pt x="25825" y="23996"/>
                  <a:pt x="25843" y="23996"/>
                </a:cubicBezTo>
                <a:cubicBezTo>
                  <a:pt x="25843" y="23960"/>
                  <a:pt x="25843" y="23923"/>
                  <a:pt x="25807" y="23905"/>
                </a:cubicBezTo>
                <a:lnTo>
                  <a:pt x="25807" y="23905"/>
                </a:lnTo>
                <a:cubicBezTo>
                  <a:pt x="25807" y="23905"/>
                  <a:pt x="25807" y="23905"/>
                  <a:pt x="25807" y="23887"/>
                </a:cubicBezTo>
                <a:cubicBezTo>
                  <a:pt x="25825" y="23869"/>
                  <a:pt x="25807" y="23833"/>
                  <a:pt x="25789" y="23815"/>
                </a:cubicBezTo>
                <a:cubicBezTo>
                  <a:pt x="25770" y="23815"/>
                  <a:pt x="25752" y="23815"/>
                  <a:pt x="25752" y="23797"/>
                </a:cubicBezTo>
                <a:lnTo>
                  <a:pt x="25752" y="23797"/>
                </a:lnTo>
                <a:cubicBezTo>
                  <a:pt x="25752" y="23797"/>
                  <a:pt x="25752" y="23797"/>
                  <a:pt x="25752" y="23779"/>
                </a:cubicBezTo>
                <a:cubicBezTo>
                  <a:pt x="25752" y="23760"/>
                  <a:pt x="25770" y="23742"/>
                  <a:pt x="25789" y="23724"/>
                </a:cubicBezTo>
                <a:cubicBezTo>
                  <a:pt x="25789" y="23688"/>
                  <a:pt x="25770" y="23634"/>
                  <a:pt x="25734" y="23634"/>
                </a:cubicBezTo>
                <a:cubicBezTo>
                  <a:pt x="25752" y="23616"/>
                  <a:pt x="25752" y="23579"/>
                  <a:pt x="25770" y="23543"/>
                </a:cubicBezTo>
                <a:cubicBezTo>
                  <a:pt x="25770" y="23525"/>
                  <a:pt x="25752" y="23489"/>
                  <a:pt x="25734" y="23489"/>
                </a:cubicBezTo>
                <a:cubicBezTo>
                  <a:pt x="25734" y="23471"/>
                  <a:pt x="25734" y="23471"/>
                  <a:pt x="25734" y="23453"/>
                </a:cubicBezTo>
                <a:cubicBezTo>
                  <a:pt x="25716" y="23434"/>
                  <a:pt x="25698" y="23416"/>
                  <a:pt x="25680" y="23416"/>
                </a:cubicBezTo>
                <a:cubicBezTo>
                  <a:pt x="25680" y="23398"/>
                  <a:pt x="25680" y="23398"/>
                  <a:pt x="25680" y="23398"/>
                </a:cubicBezTo>
                <a:cubicBezTo>
                  <a:pt x="25680" y="23380"/>
                  <a:pt x="25662" y="23362"/>
                  <a:pt x="25644" y="23362"/>
                </a:cubicBezTo>
                <a:cubicBezTo>
                  <a:pt x="25644" y="23362"/>
                  <a:pt x="25626" y="23362"/>
                  <a:pt x="25626" y="23362"/>
                </a:cubicBezTo>
                <a:lnTo>
                  <a:pt x="25626" y="23362"/>
                </a:lnTo>
                <a:cubicBezTo>
                  <a:pt x="25644" y="23326"/>
                  <a:pt x="25662" y="23308"/>
                  <a:pt x="25680" y="23271"/>
                </a:cubicBezTo>
                <a:cubicBezTo>
                  <a:pt x="25680" y="23235"/>
                  <a:pt x="25662" y="23181"/>
                  <a:pt x="25607" y="23199"/>
                </a:cubicBezTo>
                <a:cubicBezTo>
                  <a:pt x="25589" y="23199"/>
                  <a:pt x="25553" y="23199"/>
                  <a:pt x="25535" y="23199"/>
                </a:cubicBezTo>
                <a:cubicBezTo>
                  <a:pt x="25535" y="23181"/>
                  <a:pt x="25535" y="23163"/>
                  <a:pt x="25535" y="23145"/>
                </a:cubicBezTo>
                <a:cubicBezTo>
                  <a:pt x="25517" y="23145"/>
                  <a:pt x="25517" y="23127"/>
                  <a:pt x="25517" y="23127"/>
                </a:cubicBezTo>
                <a:cubicBezTo>
                  <a:pt x="25517" y="23108"/>
                  <a:pt x="25535" y="23090"/>
                  <a:pt x="25535" y="23054"/>
                </a:cubicBezTo>
                <a:cubicBezTo>
                  <a:pt x="25535" y="23036"/>
                  <a:pt x="25517" y="23000"/>
                  <a:pt x="25499" y="23000"/>
                </a:cubicBezTo>
                <a:cubicBezTo>
                  <a:pt x="25463" y="23000"/>
                  <a:pt x="25444" y="23000"/>
                  <a:pt x="25426" y="23000"/>
                </a:cubicBezTo>
                <a:cubicBezTo>
                  <a:pt x="25426" y="22982"/>
                  <a:pt x="25426" y="22982"/>
                  <a:pt x="25426" y="22964"/>
                </a:cubicBezTo>
                <a:cubicBezTo>
                  <a:pt x="25426" y="22946"/>
                  <a:pt x="25408" y="22927"/>
                  <a:pt x="25390" y="22909"/>
                </a:cubicBezTo>
                <a:lnTo>
                  <a:pt x="25372" y="22909"/>
                </a:lnTo>
                <a:lnTo>
                  <a:pt x="25372" y="22909"/>
                </a:lnTo>
                <a:cubicBezTo>
                  <a:pt x="25372" y="22891"/>
                  <a:pt x="25372" y="22891"/>
                  <a:pt x="25372" y="22891"/>
                </a:cubicBezTo>
                <a:lnTo>
                  <a:pt x="25372" y="22873"/>
                </a:lnTo>
                <a:lnTo>
                  <a:pt x="25372" y="22873"/>
                </a:lnTo>
                <a:lnTo>
                  <a:pt x="25372" y="22873"/>
                </a:lnTo>
                <a:lnTo>
                  <a:pt x="25372" y="22873"/>
                </a:lnTo>
                <a:lnTo>
                  <a:pt x="25372" y="22873"/>
                </a:lnTo>
                <a:cubicBezTo>
                  <a:pt x="25390" y="22873"/>
                  <a:pt x="25390" y="22891"/>
                  <a:pt x="25408" y="22891"/>
                </a:cubicBezTo>
                <a:cubicBezTo>
                  <a:pt x="25408" y="22927"/>
                  <a:pt x="25426" y="22946"/>
                  <a:pt x="25444" y="22964"/>
                </a:cubicBezTo>
                <a:cubicBezTo>
                  <a:pt x="25463" y="22982"/>
                  <a:pt x="25499" y="23000"/>
                  <a:pt x="25535" y="23000"/>
                </a:cubicBezTo>
                <a:lnTo>
                  <a:pt x="25589" y="23000"/>
                </a:lnTo>
                <a:lnTo>
                  <a:pt x="25589" y="23000"/>
                </a:lnTo>
                <a:lnTo>
                  <a:pt x="25589" y="23018"/>
                </a:lnTo>
                <a:cubicBezTo>
                  <a:pt x="25607" y="23072"/>
                  <a:pt x="25662" y="23108"/>
                  <a:pt x="25716" y="23108"/>
                </a:cubicBezTo>
                <a:cubicBezTo>
                  <a:pt x="25734" y="23108"/>
                  <a:pt x="25770" y="23108"/>
                  <a:pt x="25807" y="23108"/>
                </a:cubicBezTo>
                <a:lnTo>
                  <a:pt x="25843" y="23108"/>
                </a:lnTo>
                <a:cubicBezTo>
                  <a:pt x="25843" y="23127"/>
                  <a:pt x="25843" y="23145"/>
                  <a:pt x="25843" y="23163"/>
                </a:cubicBezTo>
                <a:cubicBezTo>
                  <a:pt x="25843" y="23181"/>
                  <a:pt x="25879" y="23199"/>
                  <a:pt x="25915" y="23199"/>
                </a:cubicBezTo>
                <a:cubicBezTo>
                  <a:pt x="25933" y="23217"/>
                  <a:pt x="25952" y="23217"/>
                  <a:pt x="25970" y="23199"/>
                </a:cubicBezTo>
                <a:lnTo>
                  <a:pt x="25988" y="23199"/>
                </a:lnTo>
                <a:lnTo>
                  <a:pt x="25988" y="23199"/>
                </a:lnTo>
                <a:cubicBezTo>
                  <a:pt x="26006" y="23235"/>
                  <a:pt x="26006" y="23253"/>
                  <a:pt x="26024" y="23271"/>
                </a:cubicBezTo>
                <a:cubicBezTo>
                  <a:pt x="26060" y="23326"/>
                  <a:pt x="26133" y="23326"/>
                  <a:pt x="26169" y="23290"/>
                </a:cubicBezTo>
                <a:cubicBezTo>
                  <a:pt x="26187" y="23290"/>
                  <a:pt x="26205" y="23290"/>
                  <a:pt x="26223" y="23290"/>
                </a:cubicBezTo>
                <a:cubicBezTo>
                  <a:pt x="26259" y="23290"/>
                  <a:pt x="26278" y="23326"/>
                  <a:pt x="26314" y="23326"/>
                </a:cubicBezTo>
                <a:lnTo>
                  <a:pt x="26350" y="23344"/>
                </a:lnTo>
                <a:cubicBezTo>
                  <a:pt x="26350" y="23362"/>
                  <a:pt x="26350" y="23362"/>
                  <a:pt x="26350" y="23380"/>
                </a:cubicBezTo>
                <a:cubicBezTo>
                  <a:pt x="26332" y="23416"/>
                  <a:pt x="26368" y="23471"/>
                  <a:pt x="26404" y="23453"/>
                </a:cubicBezTo>
                <a:cubicBezTo>
                  <a:pt x="26440" y="23453"/>
                  <a:pt x="26477" y="23434"/>
                  <a:pt x="26495" y="23416"/>
                </a:cubicBezTo>
                <a:lnTo>
                  <a:pt x="26513" y="23416"/>
                </a:lnTo>
                <a:cubicBezTo>
                  <a:pt x="26513" y="23416"/>
                  <a:pt x="26513" y="23434"/>
                  <a:pt x="26513" y="23434"/>
                </a:cubicBezTo>
                <a:cubicBezTo>
                  <a:pt x="26531" y="23471"/>
                  <a:pt x="26549" y="23489"/>
                  <a:pt x="26567" y="23507"/>
                </a:cubicBezTo>
                <a:cubicBezTo>
                  <a:pt x="26622" y="23525"/>
                  <a:pt x="26658" y="23525"/>
                  <a:pt x="26694" y="23489"/>
                </a:cubicBezTo>
                <a:lnTo>
                  <a:pt x="26803" y="23525"/>
                </a:lnTo>
                <a:lnTo>
                  <a:pt x="26803" y="23525"/>
                </a:lnTo>
                <a:cubicBezTo>
                  <a:pt x="26803" y="23561"/>
                  <a:pt x="26821" y="23579"/>
                  <a:pt x="26857" y="23579"/>
                </a:cubicBezTo>
                <a:cubicBezTo>
                  <a:pt x="26875" y="23597"/>
                  <a:pt x="26929" y="23597"/>
                  <a:pt x="26948" y="23579"/>
                </a:cubicBezTo>
                <a:lnTo>
                  <a:pt x="26966" y="23579"/>
                </a:lnTo>
                <a:cubicBezTo>
                  <a:pt x="27038" y="23579"/>
                  <a:pt x="27092" y="23579"/>
                  <a:pt x="27147" y="23579"/>
                </a:cubicBezTo>
                <a:cubicBezTo>
                  <a:pt x="27255" y="23525"/>
                  <a:pt x="27346" y="23434"/>
                  <a:pt x="27382" y="23326"/>
                </a:cubicBezTo>
                <a:cubicBezTo>
                  <a:pt x="27418" y="23271"/>
                  <a:pt x="27437" y="23199"/>
                  <a:pt x="27473" y="23127"/>
                </a:cubicBezTo>
                <a:cubicBezTo>
                  <a:pt x="27473" y="23090"/>
                  <a:pt x="27491" y="23072"/>
                  <a:pt x="27491" y="23036"/>
                </a:cubicBezTo>
                <a:cubicBezTo>
                  <a:pt x="27509" y="23000"/>
                  <a:pt x="27527" y="22964"/>
                  <a:pt x="27527" y="22946"/>
                </a:cubicBezTo>
                <a:cubicBezTo>
                  <a:pt x="27545" y="22873"/>
                  <a:pt x="27545" y="22801"/>
                  <a:pt x="27527" y="22728"/>
                </a:cubicBezTo>
                <a:cubicBezTo>
                  <a:pt x="27491" y="22674"/>
                  <a:pt x="27455" y="22620"/>
                  <a:pt x="27400" y="22583"/>
                </a:cubicBezTo>
                <a:lnTo>
                  <a:pt x="27237" y="22438"/>
                </a:lnTo>
                <a:cubicBezTo>
                  <a:pt x="27129" y="22348"/>
                  <a:pt x="27038" y="22257"/>
                  <a:pt x="26929" y="22149"/>
                </a:cubicBezTo>
                <a:cubicBezTo>
                  <a:pt x="26839" y="22076"/>
                  <a:pt x="26766" y="21986"/>
                  <a:pt x="26712" y="21877"/>
                </a:cubicBezTo>
                <a:cubicBezTo>
                  <a:pt x="26676" y="21805"/>
                  <a:pt x="26676" y="21750"/>
                  <a:pt x="26676" y="21678"/>
                </a:cubicBezTo>
                <a:cubicBezTo>
                  <a:pt x="26658" y="21660"/>
                  <a:pt x="26658" y="21642"/>
                  <a:pt x="26676" y="21624"/>
                </a:cubicBezTo>
                <a:lnTo>
                  <a:pt x="26694" y="21605"/>
                </a:lnTo>
                <a:cubicBezTo>
                  <a:pt x="26712" y="21587"/>
                  <a:pt x="26730" y="21587"/>
                  <a:pt x="26748" y="21569"/>
                </a:cubicBezTo>
                <a:cubicBezTo>
                  <a:pt x="26785" y="21569"/>
                  <a:pt x="26821" y="21569"/>
                  <a:pt x="26839" y="21569"/>
                </a:cubicBezTo>
                <a:lnTo>
                  <a:pt x="26875" y="21569"/>
                </a:lnTo>
                <a:cubicBezTo>
                  <a:pt x="26893" y="21569"/>
                  <a:pt x="26929" y="21569"/>
                  <a:pt x="26929" y="21533"/>
                </a:cubicBezTo>
                <a:cubicBezTo>
                  <a:pt x="26911" y="21497"/>
                  <a:pt x="26929" y="21461"/>
                  <a:pt x="26948" y="21442"/>
                </a:cubicBezTo>
                <a:cubicBezTo>
                  <a:pt x="26984" y="21406"/>
                  <a:pt x="27020" y="21388"/>
                  <a:pt x="27056" y="21388"/>
                </a:cubicBezTo>
                <a:cubicBezTo>
                  <a:pt x="27074" y="21388"/>
                  <a:pt x="27092" y="21388"/>
                  <a:pt x="27111" y="21370"/>
                </a:cubicBezTo>
                <a:cubicBezTo>
                  <a:pt x="27147" y="21370"/>
                  <a:pt x="27147" y="21334"/>
                  <a:pt x="27165" y="21316"/>
                </a:cubicBezTo>
                <a:cubicBezTo>
                  <a:pt x="27183" y="21298"/>
                  <a:pt x="27255" y="21352"/>
                  <a:pt x="27274" y="21370"/>
                </a:cubicBezTo>
                <a:cubicBezTo>
                  <a:pt x="27310" y="21388"/>
                  <a:pt x="27328" y="21370"/>
                  <a:pt x="27346" y="21352"/>
                </a:cubicBezTo>
                <a:cubicBezTo>
                  <a:pt x="27400" y="21261"/>
                  <a:pt x="27473" y="21189"/>
                  <a:pt x="27545" y="21153"/>
                </a:cubicBezTo>
                <a:lnTo>
                  <a:pt x="27690" y="21062"/>
                </a:lnTo>
                <a:lnTo>
                  <a:pt x="27762" y="21026"/>
                </a:lnTo>
                <a:cubicBezTo>
                  <a:pt x="27799" y="21008"/>
                  <a:pt x="27817" y="20990"/>
                  <a:pt x="27835" y="20972"/>
                </a:cubicBezTo>
                <a:cubicBezTo>
                  <a:pt x="27853" y="20953"/>
                  <a:pt x="27853" y="20953"/>
                  <a:pt x="27853" y="20935"/>
                </a:cubicBezTo>
                <a:lnTo>
                  <a:pt x="27853" y="20935"/>
                </a:lnTo>
                <a:lnTo>
                  <a:pt x="27907" y="20917"/>
                </a:lnTo>
                <a:cubicBezTo>
                  <a:pt x="27962" y="20881"/>
                  <a:pt x="28016" y="20863"/>
                  <a:pt x="28070" y="20827"/>
                </a:cubicBezTo>
                <a:cubicBezTo>
                  <a:pt x="28179" y="20772"/>
                  <a:pt x="28288" y="20718"/>
                  <a:pt x="28414" y="20682"/>
                </a:cubicBezTo>
                <a:cubicBezTo>
                  <a:pt x="28523" y="20646"/>
                  <a:pt x="28632" y="20609"/>
                  <a:pt x="28759" y="20573"/>
                </a:cubicBezTo>
                <a:cubicBezTo>
                  <a:pt x="28867" y="20519"/>
                  <a:pt x="28994" y="20501"/>
                  <a:pt x="29103" y="20537"/>
                </a:cubicBezTo>
                <a:lnTo>
                  <a:pt x="29121" y="20537"/>
                </a:lnTo>
                <a:cubicBezTo>
                  <a:pt x="29157" y="20555"/>
                  <a:pt x="29211" y="20501"/>
                  <a:pt x="29175" y="20465"/>
                </a:cubicBezTo>
                <a:lnTo>
                  <a:pt x="29175" y="20465"/>
                </a:lnTo>
                <a:cubicBezTo>
                  <a:pt x="29193" y="20465"/>
                  <a:pt x="29193" y="20465"/>
                  <a:pt x="29211" y="20465"/>
                </a:cubicBezTo>
                <a:lnTo>
                  <a:pt x="29284" y="20465"/>
                </a:lnTo>
                <a:cubicBezTo>
                  <a:pt x="29320" y="20465"/>
                  <a:pt x="29338" y="20446"/>
                  <a:pt x="29374" y="20428"/>
                </a:cubicBezTo>
                <a:cubicBezTo>
                  <a:pt x="29392" y="20410"/>
                  <a:pt x="29392" y="20392"/>
                  <a:pt x="29410" y="20356"/>
                </a:cubicBezTo>
                <a:cubicBezTo>
                  <a:pt x="29429" y="20338"/>
                  <a:pt x="29447" y="20338"/>
                  <a:pt x="29465" y="20338"/>
                </a:cubicBezTo>
                <a:lnTo>
                  <a:pt x="29573" y="20338"/>
                </a:lnTo>
                <a:cubicBezTo>
                  <a:pt x="29628" y="20356"/>
                  <a:pt x="29700" y="20356"/>
                  <a:pt x="29755" y="20338"/>
                </a:cubicBezTo>
                <a:lnTo>
                  <a:pt x="29755" y="20338"/>
                </a:lnTo>
                <a:cubicBezTo>
                  <a:pt x="29863" y="20338"/>
                  <a:pt x="29954" y="20338"/>
                  <a:pt x="30062" y="20338"/>
                </a:cubicBezTo>
                <a:cubicBezTo>
                  <a:pt x="30153" y="20338"/>
                  <a:pt x="30262" y="20302"/>
                  <a:pt x="30370" y="20283"/>
                </a:cubicBezTo>
                <a:cubicBezTo>
                  <a:pt x="30479" y="20283"/>
                  <a:pt x="30588" y="20283"/>
                  <a:pt x="30696" y="20283"/>
                </a:cubicBezTo>
                <a:cubicBezTo>
                  <a:pt x="30805" y="20302"/>
                  <a:pt x="30914" y="20302"/>
                  <a:pt x="31022" y="20265"/>
                </a:cubicBezTo>
                <a:cubicBezTo>
                  <a:pt x="31040" y="20265"/>
                  <a:pt x="31058" y="20247"/>
                  <a:pt x="31077" y="20229"/>
                </a:cubicBezTo>
                <a:cubicBezTo>
                  <a:pt x="31077" y="20211"/>
                  <a:pt x="31077" y="20193"/>
                  <a:pt x="31095" y="20193"/>
                </a:cubicBezTo>
                <a:cubicBezTo>
                  <a:pt x="31113" y="20193"/>
                  <a:pt x="31203" y="20211"/>
                  <a:pt x="31240" y="20229"/>
                </a:cubicBezTo>
                <a:cubicBezTo>
                  <a:pt x="31258" y="20229"/>
                  <a:pt x="31294" y="20229"/>
                  <a:pt x="31312" y="20229"/>
                </a:cubicBezTo>
                <a:cubicBezTo>
                  <a:pt x="31330" y="20229"/>
                  <a:pt x="31348" y="20193"/>
                  <a:pt x="31366" y="20175"/>
                </a:cubicBezTo>
                <a:cubicBezTo>
                  <a:pt x="31384" y="20139"/>
                  <a:pt x="31421" y="20139"/>
                  <a:pt x="31457" y="20157"/>
                </a:cubicBezTo>
                <a:cubicBezTo>
                  <a:pt x="31511" y="20175"/>
                  <a:pt x="31547" y="20193"/>
                  <a:pt x="31602" y="20229"/>
                </a:cubicBezTo>
                <a:cubicBezTo>
                  <a:pt x="31638" y="20247"/>
                  <a:pt x="31692" y="20265"/>
                  <a:pt x="31747" y="20265"/>
                </a:cubicBezTo>
                <a:cubicBezTo>
                  <a:pt x="31837" y="20247"/>
                  <a:pt x="31946" y="20265"/>
                  <a:pt x="32036" y="20302"/>
                </a:cubicBezTo>
                <a:cubicBezTo>
                  <a:pt x="32054" y="20320"/>
                  <a:pt x="32073" y="20338"/>
                  <a:pt x="32109" y="20338"/>
                </a:cubicBezTo>
                <a:cubicBezTo>
                  <a:pt x="32127" y="20356"/>
                  <a:pt x="32163" y="20356"/>
                  <a:pt x="32181" y="20356"/>
                </a:cubicBezTo>
                <a:cubicBezTo>
                  <a:pt x="32217" y="20356"/>
                  <a:pt x="32254" y="20356"/>
                  <a:pt x="32272" y="20338"/>
                </a:cubicBezTo>
                <a:cubicBezTo>
                  <a:pt x="32308" y="20338"/>
                  <a:pt x="32344" y="20338"/>
                  <a:pt x="32362" y="20338"/>
                </a:cubicBezTo>
                <a:cubicBezTo>
                  <a:pt x="32417" y="20338"/>
                  <a:pt x="32471" y="20338"/>
                  <a:pt x="32525" y="20356"/>
                </a:cubicBezTo>
                <a:cubicBezTo>
                  <a:pt x="32580" y="20374"/>
                  <a:pt x="32652" y="20392"/>
                  <a:pt x="32706" y="20392"/>
                </a:cubicBezTo>
                <a:cubicBezTo>
                  <a:pt x="32743" y="20428"/>
                  <a:pt x="32797" y="20446"/>
                  <a:pt x="32833" y="20465"/>
                </a:cubicBezTo>
                <a:cubicBezTo>
                  <a:pt x="32906" y="20483"/>
                  <a:pt x="32960" y="20501"/>
                  <a:pt x="33014" y="20537"/>
                </a:cubicBezTo>
                <a:cubicBezTo>
                  <a:pt x="33123" y="20591"/>
                  <a:pt x="33213" y="20646"/>
                  <a:pt x="33286" y="20736"/>
                </a:cubicBezTo>
                <a:lnTo>
                  <a:pt x="33304" y="20754"/>
                </a:lnTo>
                <a:cubicBezTo>
                  <a:pt x="33340" y="20809"/>
                  <a:pt x="33413" y="20772"/>
                  <a:pt x="33413" y="20718"/>
                </a:cubicBezTo>
                <a:cubicBezTo>
                  <a:pt x="33413" y="20718"/>
                  <a:pt x="33413" y="20700"/>
                  <a:pt x="33413" y="20700"/>
                </a:cubicBezTo>
                <a:cubicBezTo>
                  <a:pt x="33376" y="20555"/>
                  <a:pt x="33286" y="20410"/>
                  <a:pt x="33177" y="20320"/>
                </a:cubicBezTo>
                <a:cubicBezTo>
                  <a:pt x="33123" y="20265"/>
                  <a:pt x="33050" y="20193"/>
                  <a:pt x="32978" y="20157"/>
                </a:cubicBezTo>
                <a:lnTo>
                  <a:pt x="32887" y="20084"/>
                </a:lnTo>
                <a:lnTo>
                  <a:pt x="32869" y="20066"/>
                </a:lnTo>
                <a:cubicBezTo>
                  <a:pt x="32869" y="20048"/>
                  <a:pt x="32887" y="20048"/>
                  <a:pt x="32887" y="20030"/>
                </a:cubicBezTo>
                <a:cubicBezTo>
                  <a:pt x="32887" y="19976"/>
                  <a:pt x="32887" y="19921"/>
                  <a:pt x="32906" y="19867"/>
                </a:cubicBezTo>
                <a:cubicBezTo>
                  <a:pt x="32906" y="19813"/>
                  <a:pt x="32924" y="19776"/>
                  <a:pt x="32960" y="19794"/>
                </a:cubicBezTo>
                <a:cubicBezTo>
                  <a:pt x="32996" y="19794"/>
                  <a:pt x="33032" y="19740"/>
                  <a:pt x="33014" y="19704"/>
                </a:cubicBezTo>
                <a:cubicBezTo>
                  <a:pt x="33014" y="19668"/>
                  <a:pt x="32996" y="19650"/>
                  <a:pt x="32996" y="19613"/>
                </a:cubicBezTo>
                <a:cubicBezTo>
                  <a:pt x="32996" y="19577"/>
                  <a:pt x="32978" y="19541"/>
                  <a:pt x="32978" y="19523"/>
                </a:cubicBezTo>
                <a:cubicBezTo>
                  <a:pt x="32960" y="19450"/>
                  <a:pt x="32887" y="19414"/>
                  <a:pt x="32833" y="19378"/>
                </a:cubicBezTo>
                <a:lnTo>
                  <a:pt x="32815" y="19342"/>
                </a:lnTo>
                <a:lnTo>
                  <a:pt x="32833" y="19342"/>
                </a:lnTo>
                <a:lnTo>
                  <a:pt x="32887" y="19342"/>
                </a:lnTo>
                <a:lnTo>
                  <a:pt x="32978" y="19360"/>
                </a:lnTo>
                <a:cubicBezTo>
                  <a:pt x="33014" y="19360"/>
                  <a:pt x="33050" y="19360"/>
                  <a:pt x="33087" y="19360"/>
                </a:cubicBezTo>
                <a:cubicBezTo>
                  <a:pt x="33105" y="19342"/>
                  <a:pt x="33123" y="19324"/>
                  <a:pt x="33105" y="19287"/>
                </a:cubicBezTo>
                <a:cubicBezTo>
                  <a:pt x="33105" y="19287"/>
                  <a:pt x="33105" y="19287"/>
                  <a:pt x="33105" y="19269"/>
                </a:cubicBezTo>
                <a:cubicBezTo>
                  <a:pt x="33105" y="19251"/>
                  <a:pt x="33105" y="19215"/>
                  <a:pt x="33105" y="19197"/>
                </a:cubicBezTo>
                <a:cubicBezTo>
                  <a:pt x="33105" y="19179"/>
                  <a:pt x="33105" y="19179"/>
                  <a:pt x="33105" y="19179"/>
                </a:cubicBezTo>
                <a:lnTo>
                  <a:pt x="33105" y="19179"/>
                </a:lnTo>
                <a:lnTo>
                  <a:pt x="33105" y="19179"/>
                </a:lnTo>
                <a:cubicBezTo>
                  <a:pt x="33141" y="19143"/>
                  <a:pt x="33177" y="19106"/>
                  <a:pt x="33159" y="19070"/>
                </a:cubicBezTo>
                <a:cubicBezTo>
                  <a:pt x="33159" y="19016"/>
                  <a:pt x="33141" y="18980"/>
                  <a:pt x="33123" y="18925"/>
                </a:cubicBezTo>
                <a:cubicBezTo>
                  <a:pt x="33123" y="18907"/>
                  <a:pt x="33123" y="18871"/>
                  <a:pt x="33105" y="18853"/>
                </a:cubicBezTo>
                <a:lnTo>
                  <a:pt x="33105" y="18817"/>
                </a:lnTo>
                <a:lnTo>
                  <a:pt x="33177" y="18817"/>
                </a:lnTo>
                <a:cubicBezTo>
                  <a:pt x="33213" y="18835"/>
                  <a:pt x="33250" y="18835"/>
                  <a:pt x="33286" y="18853"/>
                </a:cubicBezTo>
                <a:cubicBezTo>
                  <a:pt x="33322" y="18853"/>
                  <a:pt x="33340" y="18853"/>
                  <a:pt x="33358" y="18835"/>
                </a:cubicBezTo>
                <a:cubicBezTo>
                  <a:pt x="33376" y="18780"/>
                  <a:pt x="33395" y="18744"/>
                  <a:pt x="33395" y="18690"/>
                </a:cubicBezTo>
                <a:lnTo>
                  <a:pt x="33395" y="18690"/>
                </a:lnTo>
                <a:lnTo>
                  <a:pt x="33395" y="18690"/>
                </a:lnTo>
                <a:lnTo>
                  <a:pt x="33413" y="18690"/>
                </a:lnTo>
                <a:lnTo>
                  <a:pt x="33485" y="18726"/>
                </a:lnTo>
                <a:cubicBezTo>
                  <a:pt x="33539" y="18726"/>
                  <a:pt x="33576" y="18726"/>
                  <a:pt x="33630" y="18690"/>
                </a:cubicBezTo>
                <a:cubicBezTo>
                  <a:pt x="33666" y="18672"/>
                  <a:pt x="33684" y="18635"/>
                  <a:pt x="33702" y="18599"/>
                </a:cubicBezTo>
                <a:cubicBezTo>
                  <a:pt x="33793" y="18509"/>
                  <a:pt x="33884" y="18436"/>
                  <a:pt x="34010" y="18382"/>
                </a:cubicBezTo>
                <a:cubicBezTo>
                  <a:pt x="34173" y="18309"/>
                  <a:pt x="34354" y="18273"/>
                  <a:pt x="34535" y="18255"/>
                </a:cubicBezTo>
                <a:cubicBezTo>
                  <a:pt x="34735" y="18237"/>
                  <a:pt x="34934" y="18219"/>
                  <a:pt x="35133" y="18219"/>
                </a:cubicBezTo>
                <a:lnTo>
                  <a:pt x="35260" y="18219"/>
                </a:lnTo>
                <a:cubicBezTo>
                  <a:pt x="35314" y="18219"/>
                  <a:pt x="35350" y="18219"/>
                  <a:pt x="35387" y="18201"/>
                </a:cubicBezTo>
                <a:cubicBezTo>
                  <a:pt x="35423" y="18183"/>
                  <a:pt x="35423" y="18128"/>
                  <a:pt x="35423" y="18092"/>
                </a:cubicBezTo>
                <a:cubicBezTo>
                  <a:pt x="35405" y="18074"/>
                  <a:pt x="35423" y="18038"/>
                  <a:pt x="35459" y="18038"/>
                </a:cubicBezTo>
                <a:cubicBezTo>
                  <a:pt x="35531" y="18002"/>
                  <a:pt x="35622" y="18038"/>
                  <a:pt x="35694" y="17984"/>
                </a:cubicBezTo>
                <a:cubicBezTo>
                  <a:pt x="35731" y="17984"/>
                  <a:pt x="35731" y="17965"/>
                  <a:pt x="35767" y="17947"/>
                </a:cubicBezTo>
                <a:cubicBezTo>
                  <a:pt x="35785" y="17947"/>
                  <a:pt x="35803" y="17947"/>
                  <a:pt x="35821" y="17947"/>
                </a:cubicBezTo>
                <a:lnTo>
                  <a:pt x="36002" y="17947"/>
                </a:lnTo>
                <a:cubicBezTo>
                  <a:pt x="36057" y="17929"/>
                  <a:pt x="36057" y="17875"/>
                  <a:pt x="36020" y="17839"/>
                </a:cubicBezTo>
                <a:cubicBezTo>
                  <a:pt x="36002" y="17839"/>
                  <a:pt x="36002" y="17839"/>
                  <a:pt x="36002" y="17839"/>
                </a:cubicBezTo>
                <a:cubicBezTo>
                  <a:pt x="36002" y="17821"/>
                  <a:pt x="36002" y="17821"/>
                  <a:pt x="36002" y="17802"/>
                </a:cubicBezTo>
                <a:cubicBezTo>
                  <a:pt x="36002" y="17784"/>
                  <a:pt x="36002" y="17766"/>
                  <a:pt x="36020" y="17766"/>
                </a:cubicBezTo>
                <a:cubicBezTo>
                  <a:pt x="36093" y="17730"/>
                  <a:pt x="36183" y="17712"/>
                  <a:pt x="36256" y="17730"/>
                </a:cubicBezTo>
                <a:lnTo>
                  <a:pt x="36546" y="17712"/>
                </a:lnTo>
                <a:lnTo>
                  <a:pt x="36600" y="17712"/>
                </a:lnTo>
                <a:cubicBezTo>
                  <a:pt x="36781" y="17730"/>
                  <a:pt x="36962" y="17748"/>
                  <a:pt x="37143" y="17766"/>
                </a:cubicBezTo>
                <a:cubicBezTo>
                  <a:pt x="37252" y="17766"/>
                  <a:pt x="37342" y="17784"/>
                  <a:pt x="37433" y="17784"/>
                </a:cubicBezTo>
                <a:cubicBezTo>
                  <a:pt x="37542" y="17784"/>
                  <a:pt x="37632" y="17802"/>
                  <a:pt x="37723" y="17839"/>
                </a:cubicBezTo>
                <a:cubicBezTo>
                  <a:pt x="37759" y="17857"/>
                  <a:pt x="37777" y="17821"/>
                  <a:pt x="37777" y="17784"/>
                </a:cubicBezTo>
                <a:cubicBezTo>
                  <a:pt x="37777" y="17748"/>
                  <a:pt x="37813" y="17766"/>
                  <a:pt x="37831" y="17766"/>
                </a:cubicBezTo>
                <a:cubicBezTo>
                  <a:pt x="37849" y="17748"/>
                  <a:pt x="37886" y="17748"/>
                  <a:pt x="37922" y="17766"/>
                </a:cubicBezTo>
                <a:cubicBezTo>
                  <a:pt x="37976" y="17766"/>
                  <a:pt x="38049" y="17766"/>
                  <a:pt x="38121" y="17784"/>
                </a:cubicBezTo>
                <a:cubicBezTo>
                  <a:pt x="38248" y="17802"/>
                  <a:pt x="38357" y="17839"/>
                  <a:pt x="38483" y="17911"/>
                </a:cubicBezTo>
                <a:lnTo>
                  <a:pt x="38501" y="17911"/>
                </a:lnTo>
                <a:cubicBezTo>
                  <a:pt x="38520" y="17911"/>
                  <a:pt x="38556" y="17911"/>
                  <a:pt x="38574" y="17875"/>
                </a:cubicBezTo>
                <a:cubicBezTo>
                  <a:pt x="38592" y="17839"/>
                  <a:pt x="38574" y="17802"/>
                  <a:pt x="38538" y="17784"/>
                </a:cubicBezTo>
                <a:close/>
                <a:moveTo>
                  <a:pt x="14561" y="24883"/>
                </a:moveTo>
                <a:lnTo>
                  <a:pt x="14561" y="24883"/>
                </a:lnTo>
                <a:cubicBezTo>
                  <a:pt x="14561" y="24883"/>
                  <a:pt x="14561" y="24901"/>
                  <a:pt x="14561" y="24883"/>
                </a:cubicBezTo>
                <a:close/>
                <a:moveTo>
                  <a:pt x="22583" y="21135"/>
                </a:moveTo>
                <a:lnTo>
                  <a:pt x="22583" y="21135"/>
                </a:lnTo>
                <a:cubicBezTo>
                  <a:pt x="22529" y="21135"/>
                  <a:pt x="22475" y="21135"/>
                  <a:pt x="22420" y="21116"/>
                </a:cubicBezTo>
                <a:cubicBezTo>
                  <a:pt x="22312" y="21116"/>
                  <a:pt x="22221" y="21098"/>
                  <a:pt x="22112" y="21062"/>
                </a:cubicBezTo>
                <a:cubicBezTo>
                  <a:pt x="21913" y="21008"/>
                  <a:pt x="21714" y="20972"/>
                  <a:pt x="21515" y="20953"/>
                </a:cubicBezTo>
                <a:cubicBezTo>
                  <a:pt x="21460" y="20953"/>
                  <a:pt x="21406" y="20972"/>
                  <a:pt x="21370" y="20972"/>
                </a:cubicBezTo>
                <a:cubicBezTo>
                  <a:pt x="21424" y="20917"/>
                  <a:pt x="21478" y="20881"/>
                  <a:pt x="21551" y="20845"/>
                </a:cubicBezTo>
                <a:cubicBezTo>
                  <a:pt x="21696" y="20809"/>
                  <a:pt x="21841" y="20809"/>
                  <a:pt x="22004" y="20845"/>
                </a:cubicBezTo>
                <a:cubicBezTo>
                  <a:pt x="22203" y="20917"/>
                  <a:pt x="22402" y="21008"/>
                  <a:pt x="22601" y="21116"/>
                </a:cubicBezTo>
                <a:close/>
                <a:moveTo>
                  <a:pt x="24811" y="26694"/>
                </a:moveTo>
                <a:lnTo>
                  <a:pt x="24811" y="26694"/>
                </a:lnTo>
                <a:cubicBezTo>
                  <a:pt x="24811" y="26694"/>
                  <a:pt x="24793" y="26694"/>
                  <a:pt x="24811" y="266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0" y="3078010"/>
            <a:ext cx="2386318" cy="1996991"/>
          </a:xfrm>
          <a:custGeom>
            <a:avLst/>
            <a:gdLst/>
            <a:ahLst/>
            <a:cxnLst/>
            <a:rect l="l" t="t" r="r" b="b"/>
            <a:pathLst>
              <a:path w="25970" h="21733" extrusionOk="0">
                <a:moveTo>
                  <a:pt x="0" y="3840"/>
                </a:moveTo>
                <a:cubicBezTo>
                  <a:pt x="18" y="3822"/>
                  <a:pt x="18" y="3804"/>
                  <a:pt x="36" y="3804"/>
                </a:cubicBezTo>
                <a:cubicBezTo>
                  <a:pt x="36" y="3786"/>
                  <a:pt x="36" y="3786"/>
                  <a:pt x="36" y="3768"/>
                </a:cubicBezTo>
                <a:cubicBezTo>
                  <a:pt x="36" y="3713"/>
                  <a:pt x="127" y="3695"/>
                  <a:pt x="145" y="3750"/>
                </a:cubicBezTo>
                <a:lnTo>
                  <a:pt x="163" y="3768"/>
                </a:lnTo>
                <a:cubicBezTo>
                  <a:pt x="199" y="3822"/>
                  <a:pt x="235" y="3858"/>
                  <a:pt x="290" y="3876"/>
                </a:cubicBezTo>
                <a:cubicBezTo>
                  <a:pt x="326" y="3876"/>
                  <a:pt x="344" y="3894"/>
                  <a:pt x="344" y="3931"/>
                </a:cubicBezTo>
                <a:cubicBezTo>
                  <a:pt x="326" y="4112"/>
                  <a:pt x="362" y="4311"/>
                  <a:pt x="471" y="4474"/>
                </a:cubicBezTo>
                <a:cubicBezTo>
                  <a:pt x="489" y="4528"/>
                  <a:pt x="543" y="4583"/>
                  <a:pt x="616" y="4565"/>
                </a:cubicBezTo>
                <a:cubicBezTo>
                  <a:pt x="670" y="4546"/>
                  <a:pt x="634" y="4438"/>
                  <a:pt x="634" y="4383"/>
                </a:cubicBezTo>
                <a:cubicBezTo>
                  <a:pt x="616" y="4311"/>
                  <a:pt x="670" y="4257"/>
                  <a:pt x="724" y="4220"/>
                </a:cubicBezTo>
                <a:cubicBezTo>
                  <a:pt x="779" y="4220"/>
                  <a:pt x="815" y="4220"/>
                  <a:pt x="851" y="4257"/>
                </a:cubicBezTo>
                <a:lnTo>
                  <a:pt x="869" y="4275"/>
                </a:lnTo>
                <a:cubicBezTo>
                  <a:pt x="887" y="4275"/>
                  <a:pt x="924" y="4257"/>
                  <a:pt x="924" y="4239"/>
                </a:cubicBezTo>
                <a:lnTo>
                  <a:pt x="1068" y="4166"/>
                </a:lnTo>
                <a:cubicBezTo>
                  <a:pt x="1105" y="4148"/>
                  <a:pt x="1141" y="4130"/>
                  <a:pt x="1177" y="4112"/>
                </a:cubicBezTo>
                <a:cubicBezTo>
                  <a:pt x="1231" y="4057"/>
                  <a:pt x="1195" y="3985"/>
                  <a:pt x="1177" y="3931"/>
                </a:cubicBezTo>
                <a:cubicBezTo>
                  <a:pt x="1159" y="3840"/>
                  <a:pt x="1195" y="3768"/>
                  <a:pt x="1250" y="3713"/>
                </a:cubicBezTo>
                <a:cubicBezTo>
                  <a:pt x="1286" y="3677"/>
                  <a:pt x="1340" y="3659"/>
                  <a:pt x="1376" y="3677"/>
                </a:cubicBezTo>
                <a:cubicBezTo>
                  <a:pt x="1394" y="3623"/>
                  <a:pt x="1394" y="3587"/>
                  <a:pt x="1431" y="3550"/>
                </a:cubicBezTo>
                <a:cubicBezTo>
                  <a:pt x="1485" y="3496"/>
                  <a:pt x="1539" y="3478"/>
                  <a:pt x="1612" y="3460"/>
                </a:cubicBezTo>
                <a:cubicBezTo>
                  <a:pt x="1739" y="3442"/>
                  <a:pt x="1829" y="3369"/>
                  <a:pt x="1901" y="3279"/>
                </a:cubicBezTo>
                <a:cubicBezTo>
                  <a:pt x="1956" y="3188"/>
                  <a:pt x="1956" y="3061"/>
                  <a:pt x="2010" y="2953"/>
                </a:cubicBezTo>
                <a:cubicBezTo>
                  <a:pt x="2064" y="2862"/>
                  <a:pt x="2173" y="2790"/>
                  <a:pt x="2282" y="2772"/>
                </a:cubicBezTo>
                <a:cubicBezTo>
                  <a:pt x="2336" y="2754"/>
                  <a:pt x="2427" y="2699"/>
                  <a:pt x="2427" y="2627"/>
                </a:cubicBezTo>
                <a:cubicBezTo>
                  <a:pt x="2427" y="2609"/>
                  <a:pt x="2427" y="2609"/>
                  <a:pt x="2427" y="2591"/>
                </a:cubicBezTo>
                <a:cubicBezTo>
                  <a:pt x="2427" y="2572"/>
                  <a:pt x="2427" y="2572"/>
                  <a:pt x="2427" y="2572"/>
                </a:cubicBezTo>
                <a:cubicBezTo>
                  <a:pt x="2409" y="2536"/>
                  <a:pt x="2445" y="2500"/>
                  <a:pt x="2463" y="2536"/>
                </a:cubicBezTo>
                <a:lnTo>
                  <a:pt x="2463" y="2536"/>
                </a:lnTo>
                <a:lnTo>
                  <a:pt x="2553" y="2391"/>
                </a:lnTo>
                <a:cubicBezTo>
                  <a:pt x="2590" y="2337"/>
                  <a:pt x="2626" y="2283"/>
                  <a:pt x="2662" y="2210"/>
                </a:cubicBezTo>
                <a:cubicBezTo>
                  <a:pt x="2698" y="2084"/>
                  <a:pt x="2771" y="1975"/>
                  <a:pt x="2861" y="1884"/>
                </a:cubicBezTo>
                <a:cubicBezTo>
                  <a:pt x="2898" y="1848"/>
                  <a:pt x="2952" y="1812"/>
                  <a:pt x="3006" y="1812"/>
                </a:cubicBezTo>
                <a:cubicBezTo>
                  <a:pt x="3042" y="1794"/>
                  <a:pt x="3097" y="1794"/>
                  <a:pt x="3151" y="1812"/>
                </a:cubicBezTo>
                <a:cubicBezTo>
                  <a:pt x="3187" y="1812"/>
                  <a:pt x="3223" y="1830"/>
                  <a:pt x="3260" y="1812"/>
                </a:cubicBezTo>
                <a:cubicBezTo>
                  <a:pt x="3278" y="1794"/>
                  <a:pt x="3278" y="1758"/>
                  <a:pt x="3260" y="1721"/>
                </a:cubicBezTo>
                <a:cubicBezTo>
                  <a:pt x="3260" y="1631"/>
                  <a:pt x="3223" y="1540"/>
                  <a:pt x="3278" y="1468"/>
                </a:cubicBezTo>
                <a:cubicBezTo>
                  <a:pt x="3314" y="1432"/>
                  <a:pt x="3368" y="1413"/>
                  <a:pt x="3368" y="1359"/>
                </a:cubicBezTo>
                <a:cubicBezTo>
                  <a:pt x="3368" y="1305"/>
                  <a:pt x="3368" y="1250"/>
                  <a:pt x="3405" y="1196"/>
                </a:cubicBezTo>
                <a:cubicBezTo>
                  <a:pt x="3441" y="1106"/>
                  <a:pt x="3531" y="1051"/>
                  <a:pt x="3622" y="1069"/>
                </a:cubicBezTo>
                <a:cubicBezTo>
                  <a:pt x="3731" y="1087"/>
                  <a:pt x="3785" y="1196"/>
                  <a:pt x="3767" y="1287"/>
                </a:cubicBezTo>
                <a:cubicBezTo>
                  <a:pt x="3749" y="1341"/>
                  <a:pt x="3731" y="1377"/>
                  <a:pt x="3694" y="1413"/>
                </a:cubicBezTo>
                <a:cubicBezTo>
                  <a:pt x="3676" y="1432"/>
                  <a:pt x="3622" y="1468"/>
                  <a:pt x="3640" y="1486"/>
                </a:cubicBezTo>
                <a:cubicBezTo>
                  <a:pt x="3640" y="1504"/>
                  <a:pt x="3694" y="1522"/>
                  <a:pt x="3712" y="1540"/>
                </a:cubicBezTo>
                <a:cubicBezTo>
                  <a:pt x="3749" y="1558"/>
                  <a:pt x="3785" y="1595"/>
                  <a:pt x="3803" y="1631"/>
                </a:cubicBezTo>
                <a:cubicBezTo>
                  <a:pt x="3821" y="1649"/>
                  <a:pt x="3803" y="1667"/>
                  <a:pt x="3803" y="1685"/>
                </a:cubicBezTo>
                <a:cubicBezTo>
                  <a:pt x="3676" y="1776"/>
                  <a:pt x="3604" y="1902"/>
                  <a:pt x="3568" y="2047"/>
                </a:cubicBezTo>
                <a:cubicBezTo>
                  <a:pt x="3604" y="2047"/>
                  <a:pt x="3658" y="2047"/>
                  <a:pt x="3694" y="2047"/>
                </a:cubicBezTo>
                <a:cubicBezTo>
                  <a:pt x="3731" y="2047"/>
                  <a:pt x="3767" y="2065"/>
                  <a:pt x="3803" y="2084"/>
                </a:cubicBezTo>
                <a:cubicBezTo>
                  <a:pt x="3821" y="2084"/>
                  <a:pt x="3857" y="2102"/>
                  <a:pt x="3875" y="2084"/>
                </a:cubicBezTo>
                <a:cubicBezTo>
                  <a:pt x="3894" y="2047"/>
                  <a:pt x="3894" y="2029"/>
                  <a:pt x="3894" y="2011"/>
                </a:cubicBezTo>
                <a:cubicBezTo>
                  <a:pt x="3912" y="1975"/>
                  <a:pt x="3912" y="1939"/>
                  <a:pt x="3930" y="1921"/>
                </a:cubicBezTo>
                <a:cubicBezTo>
                  <a:pt x="3948" y="1848"/>
                  <a:pt x="4020" y="1812"/>
                  <a:pt x="4075" y="1830"/>
                </a:cubicBezTo>
                <a:cubicBezTo>
                  <a:pt x="4111" y="1830"/>
                  <a:pt x="4129" y="1848"/>
                  <a:pt x="4129" y="1884"/>
                </a:cubicBezTo>
                <a:cubicBezTo>
                  <a:pt x="4129" y="1921"/>
                  <a:pt x="4183" y="1957"/>
                  <a:pt x="4238" y="1957"/>
                </a:cubicBezTo>
                <a:cubicBezTo>
                  <a:pt x="4256" y="1957"/>
                  <a:pt x="4274" y="1921"/>
                  <a:pt x="4274" y="1902"/>
                </a:cubicBezTo>
                <a:cubicBezTo>
                  <a:pt x="4274" y="1884"/>
                  <a:pt x="4238" y="1866"/>
                  <a:pt x="4220" y="1866"/>
                </a:cubicBezTo>
                <a:cubicBezTo>
                  <a:pt x="4165" y="1812"/>
                  <a:pt x="4093" y="1739"/>
                  <a:pt x="4147" y="1667"/>
                </a:cubicBezTo>
                <a:cubicBezTo>
                  <a:pt x="4165" y="1613"/>
                  <a:pt x="4238" y="1576"/>
                  <a:pt x="4292" y="1558"/>
                </a:cubicBezTo>
                <a:cubicBezTo>
                  <a:pt x="4292" y="1558"/>
                  <a:pt x="4292" y="1540"/>
                  <a:pt x="4292" y="1522"/>
                </a:cubicBezTo>
                <a:cubicBezTo>
                  <a:pt x="4310" y="1468"/>
                  <a:pt x="4364" y="1432"/>
                  <a:pt x="4419" y="1413"/>
                </a:cubicBezTo>
                <a:cubicBezTo>
                  <a:pt x="4455" y="1395"/>
                  <a:pt x="4473" y="1395"/>
                  <a:pt x="4473" y="1341"/>
                </a:cubicBezTo>
                <a:cubicBezTo>
                  <a:pt x="4455" y="1305"/>
                  <a:pt x="4455" y="1250"/>
                  <a:pt x="4455" y="1214"/>
                </a:cubicBezTo>
                <a:cubicBezTo>
                  <a:pt x="4455" y="1160"/>
                  <a:pt x="4491" y="1124"/>
                  <a:pt x="4527" y="1087"/>
                </a:cubicBezTo>
                <a:cubicBezTo>
                  <a:pt x="4564" y="1069"/>
                  <a:pt x="4600" y="1069"/>
                  <a:pt x="4636" y="1051"/>
                </a:cubicBezTo>
                <a:cubicBezTo>
                  <a:pt x="4690" y="1033"/>
                  <a:pt x="4690" y="997"/>
                  <a:pt x="4708" y="961"/>
                </a:cubicBezTo>
                <a:cubicBezTo>
                  <a:pt x="4727" y="906"/>
                  <a:pt x="4763" y="870"/>
                  <a:pt x="4799" y="870"/>
                </a:cubicBezTo>
                <a:cubicBezTo>
                  <a:pt x="4853" y="834"/>
                  <a:pt x="4908" y="834"/>
                  <a:pt x="4962" y="870"/>
                </a:cubicBezTo>
                <a:cubicBezTo>
                  <a:pt x="4962" y="834"/>
                  <a:pt x="4980" y="798"/>
                  <a:pt x="4998" y="762"/>
                </a:cubicBezTo>
                <a:cubicBezTo>
                  <a:pt x="4998" y="725"/>
                  <a:pt x="5034" y="707"/>
                  <a:pt x="5071" y="725"/>
                </a:cubicBezTo>
                <a:lnTo>
                  <a:pt x="5234" y="816"/>
                </a:lnTo>
                <a:lnTo>
                  <a:pt x="5306" y="852"/>
                </a:lnTo>
                <a:lnTo>
                  <a:pt x="5306" y="852"/>
                </a:lnTo>
                <a:cubicBezTo>
                  <a:pt x="5288" y="816"/>
                  <a:pt x="5270" y="780"/>
                  <a:pt x="5270" y="743"/>
                </a:cubicBezTo>
                <a:cubicBezTo>
                  <a:pt x="5288" y="707"/>
                  <a:pt x="5288" y="653"/>
                  <a:pt x="5306" y="617"/>
                </a:cubicBezTo>
                <a:cubicBezTo>
                  <a:pt x="5324" y="580"/>
                  <a:pt x="5360" y="544"/>
                  <a:pt x="5397" y="526"/>
                </a:cubicBezTo>
                <a:cubicBezTo>
                  <a:pt x="5433" y="508"/>
                  <a:pt x="5505" y="562"/>
                  <a:pt x="5542" y="599"/>
                </a:cubicBezTo>
                <a:lnTo>
                  <a:pt x="5632" y="671"/>
                </a:lnTo>
                <a:cubicBezTo>
                  <a:pt x="5650" y="635"/>
                  <a:pt x="5686" y="580"/>
                  <a:pt x="5704" y="544"/>
                </a:cubicBezTo>
                <a:cubicBezTo>
                  <a:pt x="5686" y="526"/>
                  <a:pt x="5686" y="490"/>
                  <a:pt x="5704" y="472"/>
                </a:cubicBezTo>
                <a:lnTo>
                  <a:pt x="5777" y="399"/>
                </a:lnTo>
                <a:cubicBezTo>
                  <a:pt x="5849" y="327"/>
                  <a:pt x="5922" y="254"/>
                  <a:pt x="5976" y="164"/>
                </a:cubicBezTo>
                <a:cubicBezTo>
                  <a:pt x="5994" y="128"/>
                  <a:pt x="6030" y="128"/>
                  <a:pt x="6049" y="146"/>
                </a:cubicBezTo>
                <a:lnTo>
                  <a:pt x="6085" y="200"/>
                </a:lnTo>
                <a:cubicBezTo>
                  <a:pt x="6103" y="146"/>
                  <a:pt x="6139" y="91"/>
                  <a:pt x="6157" y="55"/>
                </a:cubicBezTo>
                <a:cubicBezTo>
                  <a:pt x="6157" y="19"/>
                  <a:pt x="6175" y="1"/>
                  <a:pt x="6212" y="19"/>
                </a:cubicBezTo>
                <a:cubicBezTo>
                  <a:pt x="6284" y="37"/>
                  <a:pt x="6320" y="91"/>
                  <a:pt x="6320" y="164"/>
                </a:cubicBezTo>
                <a:cubicBezTo>
                  <a:pt x="6320" y="218"/>
                  <a:pt x="6320" y="273"/>
                  <a:pt x="6338" y="327"/>
                </a:cubicBezTo>
                <a:cubicBezTo>
                  <a:pt x="6356" y="363"/>
                  <a:pt x="6411" y="381"/>
                  <a:pt x="6447" y="399"/>
                </a:cubicBezTo>
                <a:cubicBezTo>
                  <a:pt x="6465" y="417"/>
                  <a:pt x="6501" y="436"/>
                  <a:pt x="6519" y="490"/>
                </a:cubicBezTo>
                <a:cubicBezTo>
                  <a:pt x="6556" y="562"/>
                  <a:pt x="6538" y="635"/>
                  <a:pt x="6501" y="707"/>
                </a:cubicBezTo>
                <a:cubicBezTo>
                  <a:pt x="6483" y="762"/>
                  <a:pt x="6429" y="798"/>
                  <a:pt x="6393" y="834"/>
                </a:cubicBezTo>
                <a:lnTo>
                  <a:pt x="6574" y="888"/>
                </a:lnTo>
                <a:cubicBezTo>
                  <a:pt x="6592" y="888"/>
                  <a:pt x="6610" y="906"/>
                  <a:pt x="6610" y="925"/>
                </a:cubicBezTo>
                <a:lnTo>
                  <a:pt x="6592" y="1359"/>
                </a:lnTo>
                <a:cubicBezTo>
                  <a:pt x="6664" y="1359"/>
                  <a:pt x="6755" y="1377"/>
                  <a:pt x="6827" y="1413"/>
                </a:cubicBezTo>
                <a:cubicBezTo>
                  <a:pt x="6864" y="1432"/>
                  <a:pt x="6864" y="1468"/>
                  <a:pt x="6845" y="1486"/>
                </a:cubicBezTo>
                <a:lnTo>
                  <a:pt x="6773" y="1558"/>
                </a:lnTo>
                <a:cubicBezTo>
                  <a:pt x="6864" y="1649"/>
                  <a:pt x="6882" y="1776"/>
                  <a:pt x="6809" y="1884"/>
                </a:cubicBezTo>
                <a:cubicBezTo>
                  <a:pt x="6791" y="1902"/>
                  <a:pt x="6773" y="1921"/>
                  <a:pt x="6755" y="1921"/>
                </a:cubicBezTo>
                <a:cubicBezTo>
                  <a:pt x="6755" y="1921"/>
                  <a:pt x="6719" y="1939"/>
                  <a:pt x="6719" y="1957"/>
                </a:cubicBezTo>
                <a:cubicBezTo>
                  <a:pt x="6719" y="1975"/>
                  <a:pt x="6755" y="2011"/>
                  <a:pt x="6755" y="2011"/>
                </a:cubicBezTo>
                <a:cubicBezTo>
                  <a:pt x="6773" y="2047"/>
                  <a:pt x="6773" y="2065"/>
                  <a:pt x="6773" y="2084"/>
                </a:cubicBezTo>
                <a:cubicBezTo>
                  <a:pt x="6791" y="2138"/>
                  <a:pt x="6809" y="2192"/>
                  <a:pt x="6809" y="2246"/>
                </a:cubicBezTo>
                <a:cubicBezTo>
                  <a:pt x="6864" y="2246"/>
                  <a:pt x="6936" y="2301"/>
                  <a:pt x="6936" y="2373"/>
                </a:cubicBezTo>
                <a:cubicBezTo>
                  <a:pt x="6936" y="2446"/>
                  <a:pt x="6936" y="2536"/>
                  <a:pt x="6900" y="2609"/>
                </a:cubicBezTo>
                <a:cubicBezTo>
                  <a:pt x="6882" y="2645"/>
                  <a:pt x="6845" y="2681"/>
                  <a:pt x="6827" y="2717"/>
                </a:cubicBezTo>
                <a:cubicBezTo>
                  <a:pt x="6827" y="2717"/>
                  <a:pt x="6791" y="2735"/>
                  <a:pt x="6791" y="2754"/>
                </a:cubicBezTo>
                <a:lnTo>
                  <a:pt x="6791" y="2754"/>
                </a:lnTo>
                <a:cubicBezTo>
                  <a:pt x="6827" y="2735"/>
                  <a:pt x="6864" y="2772"/>
                  <a:pt x="6864" y="2808"/>
                </a:cubicBezTo>
                <a:lnTo>
                  <a:pt x="6845" y="2844"/>
                </a:lnTo>
                <a:cubicBezTo>
                  <a:pt x="6827" y="2880"/>
                  <a:pt x="6809" y="2917"/>
                  <a:pt x="6791" y="2953"/>
                </a:cubicBezTo>
                <a:cubicBezTo>
                  <a:pt x="6827" y="2971"/>
                  <a:pt x="6864" y="2989"/>
                  <a:pt x="6882" y="3025"/>
                </a:cubicBezTo>
                <a:cubicBezTo>
                  <a:pt x="6918" y="3080"/>
                  <a:pt x="6936" y="3152"/>
                  <a:pt x="6918" y="3224"/>
                </a:cubicBezTo>
                <a:cubicBezTo>
                  <a:pt x="6900" y="3297"/>
                  <a:pt x="6882" y="3351"/>
                  <a:pt x="6864" y="3405"/>
                </a:cubicBezTo>
                <a:cubicBezTo>
                  <a:pt x="6827" y="3460"/>
                  <a:pt x="6791" y="3496"/>
                  <a:pt x="6737" y="3514"/>
                </a:cubicBezTo>
                <a:cubicBezTo>
                  <a:pt x="6719" y="3514"/>
                  <a:pt x="6701" y="3514"/>
                  <a:pt x="6701" y="3550"/>
                </a:cubicBezTo>
                <a:cubicBezTo>
                  <a:pt x="6701" y="3568"/>
                  <a:pt x="6737" y="3587"/>
                  <a:pt x="6737" y="3605"/>
                </a:cubicBezTo>
                <a:cubicBezTo>
                  <a:pt x="6773" y="3641"/>
                  <a:pt x="6791" y="3677"/>
                  <a:pt x="6809" y="3731"/>
                </a:cubicBezTo>
                <a:cubicBezTo>
                  <a:pt x="6827" y="3822"/>
                  <a:pt x="6791" y="3913"/>
                  <a:pt x="6737" y="3985"/>
                </a:cubicBezTo>
                <a:cubicBezTo>
                  <a:pt x="6719" y="4021"/>
                  <a:pt x="6664" y="4094"/>
                  <a:pt x="6664" y="4166"/>
                </a:cubicBezTo>
                <a:cubicBezTo>
                  <a:pt x="6737" y="4148"/>
                  <a:pt x="6809" y="4094"/>
                  <a:pt x="6882" y="4076"/>
                </a:cubicBezTo>
                <a:cubicBezTo>
                  <a:pt x="6972" y="4076"/>
                  <a:pt x="7063" y="4130"/>
                  <a:pt x="7081" y="4220"/>
                </a:cubicBezTo>
                <a:cubicBezTo>
                  <a:pt x="7117" y="4311"/>
                  <a:pt x="7081" y="4420"/>
                  <a:pt x="7008" y="4474"/>
                </a:cubicBezTo>
                <a:cubicBezTo>
                  <a:pt x="6936" y="4528"/>
                  <a:pt x="6864" y="4546"/>
                  <a:pt x="6773" y="4528"/>
                </a:cubicBezTo>
                <a:cubicBezTo>
                  <a:pt x="6773" y="4583"/>
                  <a:pt x="6827" y="4637"/>
                  <a:pt x="6864" y="4673"/>
                </a:cubicBezTo>
                <a:cubicBezTo>
                  <a:pt x="6936" y="4727"/>
                  <a:pt x="6990" y="4800"/>
                  <a:pt x="7026" y="4890"/>
                </a:cubicBezTo>
                <a:cubicBezTo>
                  <a:pt x="7063" y="5017"/>
                  <a:pt x="7045" y="5162"/>
                  <a:pt x="6990" y="5271"/>
                </a:cubicBezTo>
                <a:cubicBezTo>
                  <a:pt x="7063" y="5307"/>
                  <a:pt x="7117" y="5379"/>
                  <a:pt x="7117" y="5470"/>
                </a:cubicBezTo>
                <a:cubicBezTo>
                  <a:pt x="7117" y="5597"/>
                  <a:pt x="7026" y="5669"/>
                  <a:pt x="6954" y="5760"/>
                </a:cubicBezTo>
                <a:cubicBezTo>
                  <a:pt x="6918" y="5778"/>
                  <a:pt x="6900" y="5832"/>
                  <a:pt x="6882" y="5886"/>
                </a:cubicBezTo>
                <a:cubicBezTo>
                  <a:pt x="6882" y="5923"/>
                  <a:pt x="6918" y="5941"/>
                  <a:pt x="6954" y="5959"/>
                </a:cubicBezTo>
                <a:cubicBezTo>
                  <a:pt x="7045" y="6013"/>
                  <a:pt x="7135" y="6068"/>
                  <a:pt x="7117" y="6194"/>
                </a:cubicBezTo>
                <a:cubicBezTo>
                  <a:pt x="7117" y="6249"/>
                  <a:pt x="7081" y="6285"/>
                  <a:pt x="7081" y="6339"/>
                </a:cubicBezTo>
                <a:cubicBezTo>
                  <a:pt x="7063" y="6394"/>
                  <a:pt x="7081" y="6430"/>
                  <a:pt x="7099" y="6430"/>
                </a:cubicBezTo>
                <a:cubicBezTo>
                  <a:pt x="7135" y="6448"/>
                  <a:pt x="7153" y="6484"/>
                  <a:pt x="7117" y="6520"/>
                </a:cubicBezTo>
                <a:cubicBezTo>
                  <a:pt x="6972" y="6647"/>
                  <a:pt x="6864" y="6810"/>
                  <a:pt x="6809" y="7009"/>
                </a:cubicBezTo>
                <a:cubicBezTo>
                  <a:pt x="6773" y="7136"/>
                  <a:pt x="6737" y="7245"/>
                  <a:pt x="6719" y="7353"/>
                </a:cubicBezTo>
                <a:lnTo>
                  <a:pt x="6737" y="7371"/>
                </a:lnTo>
                <a:cubicBezTo>
                  <a:pt x="6791" y="7390"/>
                  <a:pt x="6827" y="7408"/>
                  <a:pt x="6882" y="7408"/>
                </a:cubicBezTo>
                <a:cubicBezTo>
                  <a:pt x="6954" y="7426"/>
                  <a:pt x="7026" y="7480"/>
                  <a:pt x="7099" y="7534"/>
                </a:cubicBezTo>
                <a:cubicBezTo>
                  <a:pt x="7117" y="7553"/>
                  <a:pt x="7135" y="7589"/>
                  <a:pt x="7153" y="7607"/>
                </a:cubicBezTo>
                <a:cubicBezTo>
                  <a:pt x="7280" y="7371"/>
                  <a:pt x="7425" y="7154"/>
                  <a:pt x="7588" y="6937"/>
                </a:cubicBezTo>
                <a:cubicBezTo>
                  <a:pt x="7642" y="6864"/>
                  <a:pt x="7715" y="6792"/>
                  <a:pt x="7769" y="6738"/>
                </a:cubicBezTo>
                <a:cubicBezTo>
                  <a:pt x="7841" y="6665"/>
                  <a:pt x="7914" y="6611"/>
                  <a:pt x="8004" y="6538"/>
                </a:cubicBezTo>
                <a:cubicBezTo>
                  <a:pt x="8113" y="6430"/>
                  <a:pt x="8258" y="6339"/>
                  <a:pt x="8403" y="6267"/>
                </a:cubicBezTo>
                <a:cubicBezTo>
                  <a:pt x="8475" y="6249"/>
                  <a:pt x="8566" y="6249"/>
                  <a:pt x="8656" y="6267"/>
                </a:cubicBezTo>
                <a:cubicBezTo>
                  <a:pt x="8693" y="6285"/>
                  <a:pt x="8747" y="6285"/>
                  <a:pt x="8783" y="6303"/>
                </a:cubicBezTo>
                <a:cubicBezTo>
                  <a:pt x="8801" y="6303"/>
                  <a:pt x="8837" y="6285"/>
                  <a:pt x="8856" y="6285"/>
                </a:cubicBezTo>
                <a:cubicBezTo>
                  <a:pt x="8946" y="6249"/>
                  <a:pt x="9019" y="6194"/>
                  <a:pt x="9073" y="6104"/>
                </a:cubicBezTo>
                <a:cubicBezTo>
                  <a:pt x="9182" y="5977"/>
                  <a:pt x="9345" y="5742"/>
                  <a:pt x="9526" y="5778"/>
                </a:cubicBezTo>
                <a:cubicBezTo>
                  <a:pt x="9598" y="5742"/>
                  <a:pt x="9689" y="5760"/>
                  <a:pt x="9743" y="5832"/>
                </a:cubicBezTo>
                <a:cubicBezTo>
                  <a:pt x="9761" y="5850"/>
                  <a:pt x="9761" y="5886"/>
                  <a:pt x="9779" y="5923"/>
                </a:cubicBezTo>
                <a:cubicBezTo>
                  <a:pt x="9797" y="5905"/>
                  <a:pt x="9815" y="5905"/>
                  <a:pt x="9833" y="5886"/>
                </a:cubicBezTo>
                <a:lnTo>
                  <a:pt x="9833" y="5850"/>
                </a:lnTo>
                <a:cubicBezTo>
                  <a:pt x="9779" y="5814"/>
                  <a:pt x="9761" y="5760"/>
                  <a:pt x="9761" y="5705"/>
                </a:cubicBezTo>
                <a:cubicBezTo>
                  <a:pt x="9761" y="5633"/>
                  <a:pt x="9761" y="5579"/>
                  <a:pt x="9797" y="5506"/>
                </a:cubicBezTo>
                <a:cubicBezTo>
                  <a:pt x="9815" y="5452"/>
                  <a:pt x="9852" y="5379"/>
                  <a:pt x="9906" y="5343"/>
                </a:cubicBezTo>
                <a:cubicBezTo>
                  <a:pt x="9942" y="5325"/>
                  <a:pt x="9978" y="5325"/>
                  <a:pt x="10033" y="5325"/>
                </a:cubicBezTo>
                <a:cubicBezTo>
                  <a:pt x="10015" y="5289"/>
                  <a:pt x="10015" y="5253"/>
                  <a:pt x="10033" y="5198"/>
                </a:cubicBezTo>
                <a:lnTo>
                  <a:pt x="10033" y="5162"/>
                </a:lnTo>
                <a:cubicBezTo>
                  <a:pt x="10033" y="5126"/>
                  <a:pt x="10069" y="5126"/>
                  <a:pt x="10105" y="5144"/>
                </a:cubicBezTo>
                <a:lnTo>
                  <a:pt x="10105" y="5144"/>
                </a:lnTo>
                <a:lnTo>
                  <a:pt x="10105" y="5090"/>
                </a:lnTo>
                <a:cubicBezTo>
                  <a:pt x="10087" y="5053"/>
                  <a:pt x="10087" y="5017"/>
                  <a:pt x="10087" y="4963"/>
                </a:cubicBezTo>
                <a:cubicBezTo>
                  <a:pt x="10087" y="4890"/>
                  <a:pt x="10123" y="4800"/>
                  <a:pt x="10178" y="4746"/>
                </a:cubicBezTo>
                <a:cubicBezTo>
                  <a:pt x="10214" y="4691"/>
                  <a:pt x="10286" y="4655"/>
                  <a:pt x="10341" y="4691"/>
                </a:cubicBezTo>
                <a:cubicBezTo>
                  <a:pt x="10359" y="4637"/>
                  <a:pt x="10395" y="4601"/>
                  <a:pt x="10431" y="4565"/>
                </a:cubicBezTo>
                <a:lnTo>
                  <a:pt x="10485" y="4510"/>
                </a:lnTo>
                <a:cubicBezTo>
                  <a:pt x="10485" y="4510"/>
                  <a:pt x="10540" y="4492"/>
                  <a:pt x="10540" y="4474"/>
                </a:cubicBezTo>
                <a:cubicBezTo>
                  <a:pt x="10540" y="4456"/>
                  <a:pt x="10540" y="4438"/>
                  <a:pt x="10522" y="4438"/>
                </a:cubicBezTo>
                <a:cubicBezTo>
                  <a:pt x="10522" y="4420"/>
                  <a:pt x="10504" y="4402"/>
                  <a:pt x="10504" y="4383"/>
                </a:cubicBezTo>
                <a:cubicBezTo>
                  <a:pt x="10485" y="4257"/>
                  <a:pt x="10558" y="4130"/>
                  <a:pt x="10685" y="4112"/>
                </a:cubicBezTo>
                <a:cubicBezTo>
                  <a:pt x="10667" y="4076"/>
                  <a:pt x="10667" y="4039"/>
                  <a:pt x="10648" y="4003"/>
                </a:cubicBezTo>
                <a:cubicBezTo>
                  <a:pt x="10648" y="3985"/>
                  <a:pt x="10667" y="3949"/>
                  <a:pt x="10703" y="3949"/>
                </a:cubicBezTo>
                <a:cubicBezTo>
                  <a:pt x="10775" y="3949"/>
                  <a:pt x="10866" y="3967"/>
                  <a:pt x="10938" y="4021"/>
                </a:cubicBezTo>
                <a:cubicBezTo>
                  <a:pt x="11011" y="3876"/>
                  <a:pt x="11065" y="3750"/>
                  <a:pt x="11119" y="3623"/>
                </a:cubicBezTo>
                <a:cubicBezTo>
                  <a:pt x="11137" y="3605"/>
                  <a:pt x="11155" y="3587"/>
                  <a:pt x="11174" y="3587"/>
                </a:cubicBezTo>
                <a:lnTo>
                  <a:pt x="11355" y="3641"/>
                </a:lnTo>
                <a:cubicBezTo>
                  <a:pt x="11337" y="3587"/>
                  <a:pt x="11318" y="3532"/>
                  <a:pt x="11318" y="3460"/>
                </a:cubicBezTo>
                <a:cubicBezTo>
                  <a:pt x="11318" y="3387"/>
                  <a:pt x="11355" y="3315"/>
                  <a:pt x="11409" y="3261"/>
                </a:cubicBezTo>
                <a:cubicBezTo>
                  <a:pt x="11445" y="3243"/>
                  <a:pt x="11481" y="3224"/>
                  <a:pt x="11518" y="3206"/>
                </a:cubicBezTo>
                <a:cubicBezTo>
                  <a:pt x="11554" y="3206"/>
                  <a:pt x="11608" y="3224"/>
                  <a:pt x="11644" y="3206"/>
                </a:cubicBezTo>
                <a:cubicBezTo>
                  <a:pt x="11681" y="3170"/>
                  <a:pt x="11717" y="3134"/>
                  <a:pt x="11735" y="3080"/>
                </a:cubicBezTo>
                <a:cubicBezTo>
                  <a:pt x="11771" y="3025"/>
                  <a:pt x="11826" y="2989"/>
                  <a:pt x="11898" y="2989"/>
                </a:cubicBezTo>
                <a:cubicBezTo>
                  <a:pt x="11934" y="2989"/>
                  <a:pt x="11952" y="3025"/>
                  <a:pt x="11934" y="3043"/>
                </a:cubicBezTo>
                <a:cubicBezTo>
                  <a:pt x="11934" y="3098"/>
                  <a:pt x="11934" y="3152"/>
                  <a:pt x="11916" y="3206"/>
                </a:cubicBezTo>
                <a:lnTo>
                  <a:pt x="11988" y="3188"/>
                </a:lnTo>
                <a:cubicBezTo>
                  <a:pt x="12007" y="3188"/>
                  <a:pt x="12043" y="3206"/>
                  <a:pt x="12043" y="3243"/>
                </a:cubicBezTo>
                <a:cubicBezTo>
                  <a:pt x="12043" y="3333"/>
                  <a:pt x="12061" y="3442"/>
                  <a:pt x="12097" y="3532"/>
                </a:cubicBezTo>
                <a:cubicBezTo>
                  <a:pt x="12115" y="3568"/>
                  <a:pt x="12115" y="3587"/>
                  <a:pt x="12133" y="3623"/>
                </a:cubicBezTo>
                <a:cubicBezTo>
                  <a:pt x="12151" y="3659"/>
                  <a:pt x="12133" y="3695"/>
                  <a:pt x="12115" y="3695"/>
                </a:cubicBezTo>
                <a:lnTo>
                  <a:pt x="12115" y="3840"/>
                </a:lnTo>
                <a:lnTo>
                  <a:pt x="12242" y="3822"/>
                </a:lnTo>
                <a:cubicBezTo>
                  <a:pt x="12278" y="3804"/>
                  <a:pt x="12351" y="3786"/>
                  <a:pt x="12387" y="3822"/>
                </a:cubicBezTo>
                <a:cubicBezTo>
                  <a:pt x="12423" y="3858"/>
                  <a:pt x="12423" y="3894"/>
                  <a:pt x="12423" y="3949"/>
                </a:cubicBezTo>
                <a:cubicBezTo>
                  <a:pt x="12423" y="3985"/>
                  <a:pt x="12405" y="4021"/>
                  <a:pt x="12405" y="4057"/>
                </a:cubicBezTo>
                <a:cubicBezTo>
                  <a:pt x="12387" y="4112"/>
                  <a:pt x="12351" y="4130"/>
                  <a:pt x="12314" y="4148"/>
                </a:cubicBezTo>
                <a:lnTo>
                  <a:pt x="12586" y="4148"/>
                </a:lnTo>
                <a:cubicBezTo>
                  <a:pt x="12622" y="4148"/>
                  <a:pt x="12640" y="4184"/>
                  <a:pt x="12640" y="4202"/>
                </a:cubicBezTo>
                <a:cubicBezTo>
                  <a:pt x="12640" y="4239"/>
                  <a:pt x="12622" y="4275"/>
                  <a:pt x="12622" y="4311"/>
                </a:cubicBezTo>
                <a:cubicBezTo>
                  <a:pt x="12677" y="4329"/>
                  <a:pt x="12731" y="4347"/>
                  <a:pt x="12767" y="4383"/>
                </a:cubicBezTo>
                <a:cubicBezTo>
                  <a:pt x="12785" y="4420"/>
                  <a:pt x="12803" y="4474"/>
                  <a:pt x="12803" y="4510"/>
                </a:cubicBezTo>
                <a:cubicBezTo>
                  <a:pt x="12803" y="4565"/>
                  <a:pt x="12785" y="4601"/>
                  <a:pt x="12822" y="4619"/>
                </a:cubicBezTo>
                <a:cubicBezTo>
                  <a:pt x="12840" y="4655"/>
                  <a:pt x="12876" y="4691"/>
                  <a:pt x="12894" y="4709"/>
                </a:cubicBezTo>
                <a:cubicBezTo>
                  <a:pt x="12930" y="4764"/>
                  <a:pt x="12930" y="4800"/>
                  <a:pt x="12912" y="4854"/>
                </a:cubicBezTo>
                <a:cubicBezTo>
                  <a:pt x="12894" y="4890"/>
                  <a:pt x="12858" y="4927"/>
                  <a:pt x="12822" y="4963"/>
                </a:cubicBezTo>
                <a:cubicBezTo>
                  <a:pt x="12803" y="4999"/>
                  <a:pt x="12822" y="5035"/>
                  <a:pt x="12858" y="5053"/>
                </a:cubicBezTo>
                <a:cubicBezTo>
                  <a:pt x="12894" y="5108"/>
                  <a:pt x="12912" y="5162"/>
                  <a:pt x="12894" y="5216"/>
                </a:cubicBezTo>
                <a:cubicBezTo>
                  <a:pt x="12894" y="5216"/>
                  <a:pt x="12894" y="5235"/>
                  <a:pt x="12894" y="5253"/>
                </a:cubicBezTo>
                <a:cubicBezTo>
                  <a:pt x="12948" y="5289"/>
                  <a:pt x="12985" y="5343"/>
                  <a:pt x="12985" y="5398"/>
                </a:cubicBezTo>
                <a:cubicBezTo>
                  <a:pt x="12985" y="5488"/>
                  <a:pt x="12894" y="5524"/>
                  <a:pt x="12822" y="5542"/>
                </a:cubicBezTo>
                <a:cubicBezTo>
                  <a:pt x="12785" y="5542"/>
                  <a:pt x="12749" y="5542"/>
                  <a:pt x="12749" y="5561"/>
                </a:cubicBezTo>
                <a:cubicBezTo>
                  <a:pt x="12731" y="5579"/>
                  <a:pt x="12749" y="5597"/>
                  <a:pt x="12767" y="5615"/>
                </a:cubicBezTo>
                <a:cubicBezTo>
                  <a:pt x="12803" y="5651"/>
                  <a:pt x="12858" y="5651"/>
                  <a:pt x="12894" y="5597"/>
                </a:cubicBezTo>
                <a:cubicBezTo>
                  <a:pt x="12912" y="5579"/>
                  <a:pt x="12930" y="5579"/>
                  <a:pt x="12966" y="5579"/>
                </a:cubicBezTo>
                <a:cubicBezTo>
                  <a:pt x="13021" y="5597"/>
                  <a:pt x="13057" y="5651"/>
                  <a:pt x="13057" y="5724"/>
                </a:cubicBezTo>
                <a:cubicBezTo>
                  <a:pt x="13057" y="5760"/>
                  <a:pt x="13039" y="5796"/>
                  <a:pt x="13039" y="5814"/>
                </a:cubicBezTo>
                <a:cubicBezTo>
                  <a:pt x="13039" y="5850"/>
                  <a:pt x="13021" y="5868"/>
                  <a:pt x="13039" y="5905"/>
                </a:cubicBezTo>
                <a:cubicBezTo>
                  <a:pt x="13057" y="5923"/>
                  <a:pt x="13075" y="5923"/>
                  <a:pt x="13111" y="5923"/>
                </a:cubicBezTo>
                <a:cubicBezTo>
                  <a:pt x="13148" y="5923"/>
                  <a:pt x="13184" y="5941"/>
                  <a:pt x="13220" y="5941"/>
                </a:cubicBezTo>
                <a:cubicBezTo>
                  <a:pt x="13256" y="5959"/>
                  <a:pt x="13292" y="5977"/>
                  <a:pt x="13310" y="6013"/>
                </a:cubicBezTo>
                <a:cubicBezTo>
                  <a:pt x="13365" y="5868"/>
                  <a:pt x="13347" y="5724"/>
                  <a:pt x="13292" y="5579"/>
                </a:cubicBezTo>
                <a:cubicBezTo>
                  <a:pt x="13274" y="5561"/>
                  <a:pt x="13292" y="5542"/>
                  <a:pt x="13292" y="5524"/>
                </a:cubicBezTo>
                <a:cubicBezTo>
                  <a:pt x="13329" y="5506"/>
                  <a:pt x="13383" y="5488"/>
                  <a:pt x="13419" y="5488"/>
                </a:cubicBezTo>
                <a:lnTo>
                  <a:pt x="13528" y="5488"/>
                </a:lnTo>
                <a:cubicBezTo>
                  <a:pt x="13546" y="5488"/>
                  <a:pt x="13528" y="5416"/>
                  <a:pt x="13510" y="5398"/>
                </a:cubicBezTo>
                <a:cubicBezTo>
                  <a:pt x="13492" y="5361"/>
                  <a:pt x="13473" y="5307"/>
                  <a:pt x="13492" y="5253"/>
                </a:cubicBezTo>
                <a:cubicBezTo>
                  <a:pt x="13528" y="5162"/>
                  <a:pt x="13618" y="5108"/>
                  <a:pt x="13709" y="5126"/>
                </a:cubicBezTo>
                <a:cubicBezTo>
                  <a:pt x="13818" y="5162"/>
                  <a:pt x="13872" y="5253"/>
                  <a:pt x="13872" y="5361"/>
                </a:cubicBezTo>
                <a:cubicBezTo>
                  <a:pt x="13854" y="5416"/>
                  <a:pt x="13836" y="5470"/>
                  <a:pt x="13818" y="5506"/>
                </a:cubicBezTo>
                <a:cubicBezTo>
                  <a:pt x="13781" y="5561"/>
                  <a:pt x="13818" y="5597"/>
                  <a:pt x="13836" y="5651"/>
                </a:cubicBezTo>
                <a:cubicBezTo>
                  <a:pt x="13854" y="5742"/>
                  <a:pt x="13781" y="5814"/>
                  <a:pt x="13727" y="5868"/>
                </a:cubicBezTo>
                <a:cubicBezTo>
                  <a:pt x="13727" y="5905"/>
                  <a:pt x="13691" y="5923"/>
                  <a:pt x="13709" y="5959"/>
                </a:cubicBezTo>
                <a:cubicBezTo>
                  <a:pt x="13727" y="5977"/>
                  <a:pt x="13781" y="5995"/>
                  <a:pt x="13799" y="6013"/>
                </a:cubicBezTo>
                <a:cubicBezTo>
                  <a:pt x="13854" y="6013"/>
                  <a:pt x="13890" y="6031"/>
                  <a:pt x="13944" y="6068"/>
                </a:cubicBezTo>
                <a:cubicBezTo>
                  <a:pt x="13981" y="6104"/>
                  <a:pt x="13999" y="6158"/>
                  <a:pt x="14017" y="6194"/>
                </a:cubicBezTo>
                <a:cubicBezTo>
                  <a:pt x="14053" y="6321"/>
                  <a:pt x="14071" y="6466"/>
                  <a:pt x="14053" y="6593"/>
                </a:cubicBezTo>
                <a:cubicBezTo>
                  <a:pt x="14053" y="6665"/>
                  <a:pt x="14053" y="6738"/>
                  <a:pt x="14053" y="6810"/>
                </a:cubicBezTo>
                <a:cubicBezTo>
                  <a:pt x="14053" y="6864"/>
                  <a:pt x="14053" y="6919"/>
                  <a:pt x="14071" y="6955"/>
                </a:cubicBezTo>
                <a:lnTo>
                  <a:pt x="14071" y="6955"/>
                </a:lnTo>
                <a:cubicBezTo>
                  <a:pt x="14107" y="6955"/>
                  <a:pt x="14125" y="6991"/>
                  <a:pt x="14107" y="7009"/>
                </a:cubicBezTo>
                <a:cubicBezTo>
                  <a:pt x="14089" y="7009"/>
                  <a:pt x="14089" y="7027"/>
                  <a:pt x="14071" y="7027"/>
                </a:cubicBezTo>
                <a:cubicBezTo>
                  <a:pt x="14071" y="7046"/>
                  <a:pt x="14071" y="7064"/>
                  <a:pt x="14053" y="7064"/>
                </a:cubicBezTo>
                <a:cubicBezTo>
                  <a:pt x="14053" y="7136"/>
                  <a:pt x="14071" y="7208"/>
                  <a:pt x="14125" y="7263"/>
                </a:cubicBezTo>
                <a:cubicBezTo>
                  <a:pt x="14216" y="7335"/>
                  <a:pt x="14270" y="7444"/>
                  <a:pt x="14288" y="7553"/>
                </a:cubicBezTo>
                <a:cubicBezTo>
                  <a:pt x="14288" y="7661"/>
                  <a:pt x="14216" y="7770"/>
                  <a:pt x="14216" y="7879"/>
                </a:cubicBezTo>
                <a:cubicBezTo>
                  <a:pt x="14234" y="8005"/>
                  <a:pt x="14307" y="8114"/>
                  <a:pt x="14397" y="8186"/>
                </a:cubicBezTo>
                <a:cubicBezTo>
                  <a:pt x="14451" y="8223"/>
                  <a:pt x="14488" y="8277"/>
                  <a:pt x="14524" y="8349"/>
                </a:cubicBezTo>
                <a:cubicBezTo>
                  <a:pt x="14524" y="8386"/>
                  <a:pt x="14524" y="8440"/>
                  <a:pt x="14506" y="8476"/>
                </a:cubicBezTo>
                <a:cubicBezTo>
                  <a:pt x="14542" y="8494"/>
                  <a:pt x="14578" y="8530"/>
                  <a:pt x="14596" y="8585"/>
                </a:cubicBezTo>
                <a:cubicBezTo>
                  <a:pt x="14632" y="8657"/>
                  <a:pt x="14614" y="8730"/>
                  <a:pt x="14560" y="8784"/>
                </a:cubicBezTo>
                <a:cubicBezTo>
                  <a:pt x="14524" y="8838"/>
                  <a:pt x="14470" y="8893"/>
                  <a:pt x="14488" y="8947"/>
                </a:cubicBezTo>
                <a:cubicBezTo>
                  <a:pt x="14506" y="8983"/>
                  <a:pt x="14524" y="9019"/>
                  <a:pt x="14560" y="9056"/>
                </a:cubicBezTo>
                <a:cubicBezTo>
                  <a:pt x="14578" y="9110"/>
                  <a:pt x="14614" y="9146"/>
                  <a:pt x="14632" y="9182"/>
                </a:cubicBezTo>
                <a:cubicBezTo>
                  <a:pt x="14669" y="9237"/>
                  <a:pt x="14669" y="9237"/>
                  <a:pt x="14687" y="9255"/>
                </a:cubicBezTo>
                <a:lnTo>
                  <a:pt x="14705" y="9255"/>
                </a:lnTo>
                <a:cubicBezTo>
                  <a:pt x="14741" y="9237"/>
                  <a:pt x="14795" y="9237"/>
                  <a:pt x="14832" y="9273"/>
                </a:cubicBezTo>
                <a:cubicBezTo>
                  <a:pt x="14868" y="9327"/>
                  <a:pt x="14886" y="9400"/>
                  <a:pt x="14832" y="9472"/>
                </a:cubicBezTo>
                <a:cubicBezTo>
                  <a:pt x="14814" y="9508"/>
                  <a:pt x="14723" y="9581"/>
                  <a:pt x="14777" y="9635"/>
                </a:cubicBezTo>
                <a:cubicBezTo>
                  <a:pt x="14832" y="9689"/>
                  <a:pt x="14904" y="9653"/>
                  <a:pt x="14940" y="9617"/>
                </a:cubicBezTo>
                <a:cubicBezTo>
                  <a:pt x="15103" y="9508"/>
                  <a:pt x="15230" y="9364"/>
                  <a:pt x="15321" y="9182"/>
                </a:cubicBezTo>
                <a:cubicBezTo>
                  <a:pt x="15321" y="9164"/>
                  <a:pt x="15357" y="9146"/>
                  <a:pt x="15375" y="9164"/>
                </a:cubicBezTo>
                <a:cubicBezTo>
                  <a:pt x="15429" y="9164"/>
                  <a:pt x="15484" y="9164"/>
                  <a:pt x="15538" y="9128"/>
                </a:cubicBezTo>
                <a:lnTo>
                  <a:pt x="15556" y="9128"/>
                </a:lnTo>
                <a:cubicBezTo>
                  <a:pt x="15610" y="9092"/>
                  <a:pt x="15683" y="9146"/>
                  <a:pt x="15647" y="9201"/>
                </a:cubicBezTo>
                <a:cubicBezTo>
                  <a:pt x="15647" y="9201"/>
                  <a:pt x="15647" y="9219"/>
                  <a:pt x="15647" y="9219"/>
                </a:cubicBezTo>
                <a:cubicBezTo>
                  <a:pt x="15647" y="9255"/>
                  <a:pt x="15647" y="9273"/>
                  <a:pt x="15683" y="9291"/>
                </a:cubicBezTo>
                <a:cubicBezTo>
                  <a:pt x="15701" y="9309"/>
                  <a:pt x="15719" y="9327"/>
                  <a:pt x="15737" y="9345"/>
                </a:cubicBezTo>
                <a:cubicBezTo>
                  <a:pt x="15755" y="9382"/>
                  <a:pt x="15755" y="9400"/>
                  <a:pt x="15737" y="9436"/>
                </a:cubicBezTo>
                <a:cubicBezTo>
                  <a:pt x="15719" y="9472"/>
                  <a:pt x="15683" y="9527"/>
                  <a:pt x="15647" y="9563"/>
                </a:cubicBezTo>
                <a:cubicBezTo>
                  <a:pt x="15647" y="9563"/>
                  <a:pt x="15610" y="9581"/>
                  <a:pt x="15610" y="9599"/>
                </a:cubicBezTo>
                <a:cubicBezTo>
                  <a:pt x="15610" y="9617"/>
                  <a:pt x="15610" y="9635"/>
                  <a:pt x="15629" y="9653"/>
                </a:cubicBezTo>
                <a:cubicBezTo>
                  <a:pt x="15647" y="9671"/>
                  <a:pt x="15647" y="9708"/>
                  <a:pt x="15665" y="9726"/>
                </a:cubicBezTo>
                <a:cubicBezTo>
                  <a:pt x="15665" y="9708"/>
                  <a:pt x="15665" y="9689"/>
                  <a:pt x="15683" y="9689"/>
                </a:cubicBezTo>
                <a:lnTo>
                  <a:pt x="15936" y="9563"/>
                </a:lnTo>
                <a:lnTo>
                  <a:pt x="16045" y="9508"/>
                </a:lnTo>
                <a:cubicBezTo>
                  <a:pt x="16063" y="9490"/>
                  <a:pt x="16081" y="9490"/>
                  <a:pt x="16099" y="9472"/>
                </a:cubicBezTo>
                <a:lnTo>
                  <a:pt x="16117" y="9472"/>
                </a:lnTo>
                <a:lnTo>
                  <a:pt x="16117" y="9472"/>
                </a:lnTo>
                <a:cubicBezTo>
                  <a:pt x="16117" y="9418"/>
                  <a:pt x="16154" y="9400"/>
                  <a:pt x="16190" y="9400"/>
                </a:cubicBezTo>
                <a:cubicBezTo>
                  <a:pt x="16280" y="9418"/>
                  <a:pt x="16371" y="9472"/>
                  <a:pt x="16425" y="9563"/>
                </a:cubicBezTo>
                <a:cubicBezTo>
                  <a:pt x="16462" y="9599"/>
                  <a:pt x="16480" y="9653"/>
                  <a:pt x="16462" y="9708"/>
                </a:cubicBezTo>
                <a:cubicBezTo>
                  <a:pt x="16534" y="9708"/>
                  <a:pt x="16588" y="9726"/>
                  <a:pt x="16643" y="9780"/>
                </a:cubicBezTo>
                <a:cubicBezTo>
                  <a:pt x="16679" y="9816"/>
                  <a:pt x="16697" y="9871"/>
                  <a:pt x="16697" y="9925"/>
                </a:cubicBezTo>
                <a:cubicBezTo>
                  <a:pt x="16697" y="9961"/>
                  <a:pt x="16697" y="10015"/>
                  <a:pt x="16697" y="10070"/>
                </a:cubicBezTo>
                <a:cubicBezTo>
                  <a:pt x="16715" y="10124"/>
                  <a:pt x="16806" y="10178"/>
                  <a:pt x="16824" y="10233"/>
                </a:cubicBezTo>
                <a:cubicBezTo>
                  <a:pt x="16860" y="10269"/>
                  <a:pt x="16860" y="10323"/>
                  <a:pt x="16842" y="10360"/>
                </a:cubicBezTo>
                <a:cubicBezTo>
                  <a:pt x="16842" y="10378"/>
                  <a:pt x="16824" y="10414"/>
                  <a:pt x="16806" y="10432"/>
                </a:cubicBezTo>
                <a:cubicBezTo>
                  <a:pt x="16788" y="10450"/>
                  <a:pt x="16769" y="10468"/>
                  <a:pt x="16751" y="10486"/>
                </a:cubicBezTo>
                <a:cubicBezTo>
                  <a:pt x="16751" y="10523"/>
                  <a:pt x="16751" y="10577"/>
                  <a:pt x="16788" y="10595"/>
                </a:cubicBezTo>
                <a:cubicBezTo>
                  <a:pt x="16860" y="10631"/>
                  <a:pt x="16914" y="10631"/>
                  <a:pt x="16987" y="10631"/>
                </a:cubicBezTo>
                <a:cubicBezTo>
                  <a:pt x="17023" y="10631"/>
                  <a:pt x="17041" y="10667"/>
                  <a:pt x="17041" y="10704"/>
                </a:cubicBezTo>
                <a:cubicBezTo>
                  <a:pt x="17041" y="10812"/>
                  <a:pt x="17005" y="10921"/>
                  <a:pt x="16951" y="11030"/>
                </a:cubicBezTo>
                <a:cubicBezTo>
                  <a:pt x="16969" y="11066"/>
                  <a:pt x="16969" y="11120"/>
                  <a:pt x="16969" y="11174"/>
                </a:cubicBezTo>
                <a:cubicBezTo>
                  <a:pt x="17023" y="11156"/>
                  <a:pt x="17077" y="11120"/>
                  <a:pt x="17095" y="11084"/>
                </a:cubicBezTo>
                <a:cubicBezTo>
                  <a:pt x="17150" y="11030"/>
                  <a:pt x="17204" y="10975"/>
                  <a:pt x="17276" y="10957"/>
                </a:cubicBezTo>
                <a:cubicBezTo>
                  <a:pt x="17313" y="10939"/>
                  <a:pt x="17349" y="10939"/>
                  <a:pt x="17385" y="10957"/>
                </a:cubicBezTo>
                <a:cubicBezTo>
                  <a:pt x="17421" y="10957"/>
                  <a:pt x="17421" y="10921"/>
                  <a:pt x="17421" y="10885"/>
                </a:cubicBezTo>
                <a:cubicBezTo>
                  <a:pt x="17439" y="10794"/>
                  <a:pt x="17421" y="10704"/>
                  <a:pt x="17385" y="10613"/>
                </a:cubicBezTo>
                <a:cubicBezTo>
                  <a:pt x="17385" y="10577"/>
                  <a:pt x="17403" y="10541"/>
                  <a:pt x="17439" y="10541"/>
                </a:cubicBezTo>
                <a:cubicBezTo>
                  <a:pt x="17494" y="10541"/>
                  <a:pt x="17530" y="10523"/>
                  <a:pt x="17584" y="10504"/>
                </a:cubicBezTo>
                <a:cubicBezTo>
                  <a:pt x="17584" y="10486"/>
                  <a:pt x="17584" y="10468"/>
                  <a:pt x="17584" y="10450"/>
                </a:cubicBezTo>
                <a:cubicBezTo>
                  <a:pt x="17566" y="10414"/>
                  <a:pt x="17566" y="10378"/>
                  <a:pt x="17566" y="10341"/>
                </a:cubicBezTo>
                <a:cubicBezTo>
                  <a:pt x="17566" y="10305"/>
                  <a:pt x="17584" y="10269"/>
                  <a:pt x="17621" y="10251"/>
                </a:cubicBezTo>
                <a:cubicBezTo>
                  <a:pt x="17639" y="10233"/>
                  <a:pt x="17657" y="10215"/>
                  <a:pt x="17657" y="10197"/>
                </a:cubicBezTo>
                <a:cubicBezTo>
                  <a:pt x="17675" y="10142"/>
                  <a:pt x="17693" y="10070"/>
                  <a:pt x="17711" y="10015"/>
                </a:cubicBezTo>
                <a:cubicBezTo>
                  <a:pt x="17711" y="9979"/>
                  <a:pt x="17729" y="9961"/>
                  <a:pt x="17765" y="9943"/>
                </a:cubicBezTo>
                <a:cubicBezTo>
                  <a:pt x="17802" y="9925"/>
                  <a:pt x="17820" y="9907"/>
                  <a:pt x="17856" y="9907"/>
                </a:cubicBezTo>
                <a:cubicBezTo>
                  <a:pt x="17892" y="9907"/>
                  <a:pt x="17910" y="9871"/>
                  <a:pt x="17928" y="9852"/>
                </a:cubicBezTo>
                <a:cubicBezTo>
                  <a:pt x="17947" y="9834"/>
                  <a:pt x="17965" y="9816"/>
                  <a:pt x="18001" y="9798"/>
                </a:cubicBezTo>
                <a:cubicBezTo>
                  <a:pt x="18110" y="9744"/>
                  <a:pt x="18236" y="9762"/>
                  <a:pt x="18327" y="9834"/>
                </a:cubicBezTo>
                <a:cubicBezTo>
                  <a:pt x="18417" y="9943"/>
                  <a:pt x="18454" y="10070"/>
                  <a:pt x="18399" y="10215"/>
                </a:cubicBezTo>
                <a:cubicBezTo>
                  <a:pt x="18381" y="10269"/>
                  <a:pt x="18381" y="10323"/>
                  <a:pt x="18399" y="10378"/>
                </a:cubicBezTo>
                <a:cubicBezTo>
                  <a:pt x="18417" y="10396"/>
                  <a:pt x="18417" y="10414"/>
                  <a:pt x="18435" y="10432"/>
                </a:cubicBezTo>
                <a:cubicBezTo>
                  <a:pt x="18454" y="10450"/>
                  <a:pt x="18508" y="10432"/>
                  <a:pt x="18526" y="10450"/>
                </a:cubicBezTo>
                <a:cubicBezTo>
                  <a:pt x="18598" y="10468"/>
                  <a:pt x="18653" y="10504"/>
                  <a:pt x="18653" y="10577"/>
                </a:cubicBezTo>
                <a:cubicBezTo>
                  <a:pt x="18671" y="10613"/>
                  <a:pt x="18671" y="10667"/>
                  <a:pt x="18689" y="10704"/>
                </a:cubicBezTo>
                <a:lnTo>
                  <a:pt x="18689" y="10704"/>
                </a:lnTo>
                <a:lnTo>
                  <a:pt x="18689" y="10704"/>
                </a:lnTo>
                <a:lnTo>
                  <a:pt x="18689" y="10704"/>
                </a:lnTo>
                <a:cubicBezTo>
                  <a:pt x="18725" y="10722"/>
                  <a:pt x="18761" y="10740"/>
                  <a:pt x="18798" y="10758"/>
                </a:cubicBezTo>
                <a:cubicBezTo>
                  <a:pt x="18834" y="10812"/>
                  <a:pt x="18834" y="10885"/>
                  <a:pt x="18798" y="10939"/>
                </a:cubicBezTo>
                <a:cubicBezTo>
                  <a:pt x="18761" y="10993"/>
                  <a:pt x="18725" y="11030"/>
                  <a:pt x="18689" y="11084"/>
                </a:cubicBezTo>
                <a:cubicBezTo>
                  <a:pt x="18689" y="11102"/>
                  <a:pt x="18689" y="11102"/>
                  <a:pt x="18689" y="11120"/>
                </a:cubicBezTo>
                <a:lnTo>
                  <a:pt x="18689" y="11120"/>
                </a:lnTo>
                <a:lnTo>
                  <a:pt x="18689" y="11120"/>
                </a:lnTo>
                <a:cubicBezTo>
                  <a:pt x="18725" y="11138"/>
                  <a:pt x="18743" y="11156"/>
                  <a:pt x="18780" y="11174"/>
                </a:cubicBezTo>
                <a:cubicBezTo>
                  <a:pt x="18834" y="11229"/>
                  <a:pt x="18834" y="11319"/>
                  <a:pt x="18816" y="11392"/>
                </a:cubicBezTo>
                <a:cubicBezTo>
                  <a:pt x="18798" y="11428"/>
                  <a:pt x="18798" y="11464"/>
                  <a:pt x="18816" y="11500"/>
                </a:cubicBezTo>
                <a:lnTo>
                  <a:pt x="18816" y="11500"/>
                </a:lnTo>
                <a:cubicBezTo>
                  <a:pt x="18816" y="11500"/>
                  <a:pt x="18834" y="11500"/>
                  <a:pt x="18834" y="11500"/>
                </a:cubicBezTo>
                <a:lnTo>
                  <a:pt x="18834" y="11500"/>
                </a:lnTo>
                <a:cubicBezTo>
                  <a:pt x="18870" y="11500"/>
                  <a:pt x="18888" y="11519"/>
                  <a:pt x="18888" y="11537"/>
                </a:cubicBezTo>
                <a:cubicBezTo>
                  <a:pt x="18924" y="11537"/>
                  <a:pt x="18961" y="11537"/>
                  <a:pt x="18997" y="11519"/>
                </a:cubicBezTo>
                <a:cubicBezTo>
                  <a:pt x="19015" y="11500"/>
                  <a:pt x="19033" y="11482"/>
                  <a:pt x="19033" y="11446"/>
                </a:cubicBezTo>
                <a:cubicBezTo>
                  <a:pt x="19033" y="11410"/>
                  <a:pt x="19051" y="11356"/>
                  <a:pt x="19087" y="11337"/>
                </a:cubicBezTo>
                <a:cubicBezTo>
                  <a:pt x="19142" y="11319"/>
                  <a:pt x="19196" y="11319"/>
                  <a:pt x="19250" y="11319"/>
                </a:cubicBezTo>
                <a:lnTo>
                  <a:pt x="19413" y="11319"/>
                </a:lnTo>
                <a:cubicBezTo>
                  <a:pt x="19486" y="11301"/>
                  <a:pt x="19576" y="11337"/>
                  <a:pt x="19631" y="11392"/>
                </a:cubicBezTo>
                <a:cubicBezTo>
                  <a:pt x="19685" y="11464"/>
                  <a:pt x="19685" y="11555"/>
                  <a:pt x="19631" y="11609"/>
                </a:cubicBezTo>
                <a:cubicBezTo>
                  <a:pt x="19613" y="11645"/>
                  <a:pt x="19594" y="11682"/>
                  <a:pt x="19576" y="11718"/>
                </a:cubicBezTo>
                <a:cubicBezTo>
                  <a:pt x="19576" y="11736"/>
                  <a:pt x="19594" y="11754"/>
                  <a:pt x="19613" y="11772"/>
                </a:cubicBezTo>
                <a:cubicBezTo>
                  <a:pt x="19685" y="11845"/>
                  <a:pt x="19739" y="11917"/>
                  <a:pt x="19739" y="12008"/>
                </a:cubicBezTo>
                <a:cubicBezTo>
                  <a:pt x="19739" y="12116"/>
                  <a:pt x="19667" y="12207"/>
                  <a:pt x="19576" y="12225"/>
                </a:cubicBezTo>
                <a:cubicBezTo>
                  <a:pt x="19486" y="12279"/>
                  <a:pt x="19395" y="12297"/>
                  <a:pt x="19341" y="12370"/>
                </a:cubicBezTo>
                <a:cubicBezTo>
                  <a:pt x="19323" y="12406"/>
                  <a:pt x="19305" y="12460"/>
                  <a:pt x="19305" y="12496"/>
                </a:cubicBezTo>
                <a:cubicBezTo>
                  <a:pt x="19305" y="12515"/>
                  <a:pt x="19305" y="12533"/>
                  <a:pt x="19305" y="12551"/>
                </a:cubicBezTo>
                <a:cubicBezTo>
                  <a:pt x="19305" y="12569"/>
                  <a:pt x="19305" y="12569"/>
                  <a:pt x="19305" y="12587"/>
                </a:cubicBezTo>
                <a:cubicBezTo>
                  <a:pt x="19305" y="12569"/>
                  <a:pt x="19323" y="12569"/>
                  <a:pt x="19323" y="12569"/>
                </a:cubicBezTo>
                <a:cubicBezTo>
                  <a:pt x="19359" y="12569"/>
                  <a:pt x="19395" y="12569"/>
                  <a:pt x="19413" y="12587"/>
                </a:cubicBezTo>
                <a:cubicBezTo>
                  <a:pt x="19468" y="12605"/>
                  <a:pt x="19504" y="12659"/>
                  <a:pt x="19486" y="12714"/>
                </a:cubicBezTo>
                <a:cubicBezTo>
                  <a:pt x="19486" y="12768"/>
                  <a:pt x="19450" y="12822"/>
                  <a:pt x="19413" y="12859"/>
                </a:cubicBezTo>
                <a:cubicBezTo>
                  <a:pt x="19359" y="12895"/>
                  <a:pt x="19305" y="12913"/>
                  <a:pt x="19269" y="12931"/>
                </a:cubicBezTo>
                <a:cubicBezTo>
                  <a:pt x="19232" y="12949"/>
                  <a:pt x="19196" y="12985"/>
                  <a:pt x="19214" y="13022"/>
                </a:cubicBezTo>
                <a:cubicBezTo>
                  <a:pt x="19214" y="13040"/>
                  <a:pt x="19232" y="13076"/>
                  <a:pt x="19269" y="13076"/>
                </a:cubicBezTo>
                <a:cubicBezTo>
                  <a:pt x="19305" y="13076"/>
                  <a:pt x="19341" y="13076"/>
                  <a:pt x="19359" y="13094"/>
                </a:cubicBezTo>
                <a:cubicBezTo>
                  <a:pt x="19395" y="13112"/>
                  <a:pt x="19413" y="13148"/>
                  <a:pt x="19432" y="13185"/>
                </a:cubicBezTo>
                <a:cubicBezTo>
                  <a:pt x="19432" y="13239"/>
                  <a:pt x="19450" y="13293"/>
                  <a:pt x="19450" y="13366"/>
                </a:cubicBezTo>
                <a:cubicBezTo>
                  <a:pt x="19450" y="13420"/>
                  <a:pt x="19450" y="13492"/>
                  <a:pt x="19413" y="13547"/>
                </a:cubicBezTo>
                <a:cubicBezTo>
                  <a:pt x="19413" y="13583"/>
                  <a:pt x="19395" y="13601"/>
                  <a:pt x="19377" y="13637"/>
                </a:cubicBezTo>
                <a:cubicBezTo>
                  <a:pt x="19450" y="13692"/>
                  <a:pt x="19468" y="13764"/>
                  <a:pt x="19468" y="13855"/>
                </a:cubicBezTo>
                <a:cubicBezTo>
                  <a:pt x="19450" y="13945"/>
                  <a:pt x="19395" y="14036"/>
                  <a:pt x="19305" y="14090"/>
                </a:cubicBezTo>
                <a:lnTo>
                  <a:pt x="19450" y="14163"/>
                </a:lnTo>
                <a:lnTo>
                  <a:pt x="19558" y="14199"/>
                </a:lnTo>
                <a:lnTo>
                  <a:pt x="19613" y="14235"/>
                </a:lnTo>
                <a:cubicBezTo>
                  <a:pt x="19631" y="14235"/>
                  <a:pt x="19631" y="14235"/>
                  <a:pt x="19631" y="14253"/>
                </a:cubicBezTo>
                <a:cubicBezTo>
                  <a:pt x="19739" y="14253"/>
                  <a:pt x="19794" y="14380"/>
                  <a:pt x="19866" y="14452"/>
                </a:cubicBezTo>
                <a:lnTo>
                  <a:pt x="19884" y="14470"/>
                </a:lnTo>
                <a:lnTo>
                  <a:pt x="19902" y="14470"/>
                </a:lnTo>
                <a:lnTo>
                  <a:pt x="19920" y="14470"/>
                </a:lnTo>
                <a:lnTo>
                  <a:pt x="19957" y="14470"/>
                </a:lnTo>
                <a:cubicBezTo>
                  <a:pt x="19957" y="14470"/>
                  <a:pt x="19975" y="14452"/>
                  <a:pt x="19993" y="14452"/>
                </a:cubicBezTo>
                <a:cubicBezTo>
                  <a:pt x="20047" y="14380"/>
                  <a:pt x="20047" y="14289"/>
                  <a:pt x="20083" y="14217"/>
                </a:cubicBezTo>
                <a:cubicBezTo>
                  <a:pt x="20102" y="14181"/>
                  <a:pt x="20120" y="14163"/>
                  <a:pt x="20138" y="14126"/>
                </a:cubicBezTo>
                <a:cubicBezTo>
                  <a:pt x="20138" y="14108"/>
                  <a:pt x="20174" y="14090"/>
                  <a:pt x="20174" y="14072"/>
                </a:cubicBezTo>
                <a:cubicBezTo>
                  <a:pt x="20192" y="14054"/>
                  <a:pt x="20174" y="13981"/>
                  <a:pt x="20174" y="13945"/>
                </a:cubicBezTo>
                <a:cubicBezTo>
                  <a:pt x="20156" y="13891"/>
                  <a:pt x="20192" y="13855"/>
                  <a:pt x="20246" y="13855"/>
                </a:cubicBezTo>
                <a:lnTo>
                  <a:pt x="20265" y="13855"/>
                </a:lnTo>
                <a:lnTo>
                  <a:pt x="20301" y="13855"/>
                </a:lnTo>
                <a:cubicBezTo>
                  <a:pt x="20319" y="13855"/>
                  <a:pt x="20355" y="13837"/>
                  <a:pt x="20373" y="13800"/>
                </a:cubicBezTo>
                <a:cubicBezTo>
                  <a:pt x="20409" y="13764"/>
                  <a:pt x="20464" y="13710"/>
                  <a:pt x="20536" y="13674"/>
                </a:cubicBezTo>
                <a:cubicBezTo>
                  <a:pt x="20609" y="13637"/>
                  <a:pt x="20681" y="13619"/>
                  <a:pt x="20754" y="13619"/>
                </a:cubicBezTo>
                <a:cubicBezTo>
                  <a:pt x="20790" y="13619"/>
                  <a:pt x="20808" y="13601"/>
                  <a:pt x="20826" y="13583"/>
                </a:cubicBezTo>
                <a:cubicBezTo>
                  <a:pt x="20862" y="13547"/>
                  <a:pt x="20862" y="13511"/>
                  <a:pt x="20862" y="13474"/>
                </a:cubicBezTo>
                <a:cubicBezTo>
                  <a:pt x="20862" y="13402"/>
                  <a:pt x="20916" y="13311"/>
                  <a:pt x="20989" y="13275"/>
                </a:cubicBezTo>
                <a:lnTo>
                  <a:pt x="21079" y="13221"/>
                </a:lnTo>
                <a:cubicBezTo>
                  <a:pt x="21098" y="13221"/>
                  <a:pt x="21116" y="13221"/>
                  <a:pt x="21116" y="13203"/>
                </a:cubicBezTo>
                <a:lnTo>
                  <a:pt x="21116" y="13203"/>
                </a:lnTo>
                <a:lnTo>
                  <a:pt x="21116" y="13203"/>
                </a:lnTo>
                <a:lnTo>
                  <a:pt x="21116" y="13203"/>
                </a:lnTo>
                <a:lnTo>
                  <a:pt x="21116" y="13203"/>
                </a:lnTo>
                <a:lnTo>
                  <a:pt x="21116" y="13203"/>
                </a:lnTo>
                <a:lnTo>
                  <a:pt x="21116" y="13185"/>
                </a:lnTo>
                <a:cubicBezTo>
                  <a:pt x="21116" y="13167"/>
                  <a:pt x="21116" y="13148"/>
                  <a:pt x="21098" y="13112"/>
                </a:cubicBezTo>
                <a:cubicBezTo>
                  <a:pt x="21079" y="13076"/>
                  <a:pt x="21079" y="13004"/>
                  <a:pt x="21098" y="12949"/>
                </a:cubicBezTo>
                <a:cubicBezTo>
                  <a:pt x="21134" y="12877"/>
                  <a:pt x="21188" y="12804"/>
                  <a:pt x="21279" y="12786"/>
                </a:cubicBezTo>
                <a:cubicBezTo>
                  <a:pt x="21442" y="12732"/>
                  <a:pt x="21641" y="12822"/>
                  <a:pt x="21677" y="13004"/>
                </a:cubicBezTo>
                <a:cubicBezTo>
                  <a:pt x="21695" y="13094"/>
                  <a:pt x="21677" y="13203"/>
                  <a:pt x="21641" y="13275"/>
                </a:cubicBezTo>
                <a:cubicBezTo>
                  <a:pt x="21605" y="13348"/>
                  <a:pt x="21550" y="13420"/>
                  <a:pt x="21568" y="13511"/>
                </a:cubicBezTo>
                <a:cubicBezTo>
                  <a:pt x="21568" y="13547"/>
                  <a:pt x="21605" y="13547"/>
                  <a:pt x="21641" y="13583"/>
                </a:cubicBezTo>
                <a:cubicBezTo>
                  <a:pt x="21695" y="13619"/>
                  <a:pt x="21713" y="13655"/>
                  <a:pt x="21731" y="13710"/>
                </a:cubicBezTo>
                <a:cubicBezTo>
                  <a:pt x="21731" y="13800"/>
                  <a:pt x="21695" y="13891"/>
                  <a:pt x="21659" y="13981"/>
                </a:cubicBezTo>
                <a:cubicBezTo>
                  <a:pt x="21605" y="14036"/>
                  <a:pt x="21605" y="14108"/>
                  <a:pt x="21659" y="14181"/>
                </a:cubicBezTo>
                <a:cubicBezTo>
                  <a:pt x="21695" y="14217"/>
                  <a:pt x="21750" y="14271"/>
                  <a:pt x="21786" y="14307"/>
                </a:cubicBezTo>
                <a:cubicBezTo>
                  <a:pt x="21840" y="14362"/>
                  <a:pt x="21858" y="14416"/>
                  <a:pt x="21876" y="14489"/>
                </a:cubicBezTo>
                <a:cubicBezTo>
                  <a:pt x="21876" y="14579"/>
                  <a:pt x="21840" y="14651"/>
                  <a:pt x="21768" y="14724"/>
                </a:cubicBezTo>
                <a:cubicBezTo>
                  <a:pt x="21731" y="14742"/>
                  <a:pt x="21695" y="14778"/>
                  <a:pt x="21659" y="14814"/>
                </a:cubicBezTo>
                <a:cubicBezTo>
                  <a:pt x="21641" y="14851"/>
                  <a:pt x="21659" y="14887"/>
                  <a:pt x="21659" y="14905"/>
                </a:cubicBezTo>
                <a:cubicBezTo>
                  <a:pt x="21677" y="14941"/>
                  <a:pt x="21695" y="14977"/>
                  <a:pt x="21695" y="15014"/>
                </a:cubicBezTo>
                <a:cubicBezTo>
                  <a:pt x="21750" y="15014"/>
                  <a:pt x="21804" y="15032"/>
                  <a:pt x="21840" y="15068"/>
                </a:cubicBezTo>
                <a:cubicBezTo>
                  <a:pt x="21913" y="15140"/>
                  <a:pt x="21858" y="15249"/>
                  <a:pt x="21822" y="15322"/>
                </a:cubicBezTo>
                <a:cubicBezTo>
                  <a:pt x="21804" y="15340"/>
                  <a:pt x="21786" y="15358"/>
                  <a:pt x="21786" y="15376"/>
                </a:cubicBezTo>
                <a:cubicBezTo>
                  <a:pt x="21786" y="15376"/>
                  <a:pt x="21786" y="15376"/>
                  <a:pt x="21786" y="15376"/>
                </a:cubicBezTo>
                <a:cubicBezTo>
                  <a:pt x="21786" y="15412"/>
                  <a:pt x="21822" y="15412"/>
                  <a:pt x="21822" y="15448"/>
                </a:cubicBezTo>
                <a:cubicBezTo>
                  <a:pt x="21840" y="15466"/>
                  <a:pt x="21840" y="15503"/>
                  <a:pt x="21822" y="15539"/>
                </a:cubicBezTo>
                <a:cubicBezTo>
                  <a:pt x="21804" y="15593"/>
                  <a:pt x="21750" y="15611"/>
                  <a:pt x="21695" y="15629"/>
                </a:cubicBezTo>
                <a:cubicBezTo>
                  <a:pt x="21659" y="15629"/>
                  <a:pt x="21605" y="15629"/>
                  <a:pt x="21568" y="15648"/>
                </a:cubicBezTo>
                <a:cubicBezTo>
                  <a:pt x="21550" y="15684"/>
                  <a:pt x="21568" y="15720"/>
                  <a:pt x="21605" y="15738"/>
                </a:cubicBezTo>
                <a:cubicBezTo>
                  <a:pt x="21641" y="15774"/>
                  <a:pt x="21695" y="15810"/>
                  <a:pt x="21750" y="15810"/>
                </a:cubicBezTo>
                <a:cubicBezTo>
                  <a:pt x="21768" y="15810"/>
                  <a:pt x="21786" y="15829"/>
                  <a:pt x="21786" y="15847"/>
                </a:cubicBezTo>
                <a:cubicBezTo>
                  <a:pt x="21786" y="15937"/>
                  <a:pt x="21750" y="16028"/>
                  <a:pt x="21659" y="16082"/>
                </a:cubicBezTo>
                <a:cubicBezTo>
                  <a:pt x="21623" y="16100"/>
                  <a:pt x="21587" y="16136"/>
                  <a:pt x="21568" y="16155"/>
                </a:cubicBezTo>
                <a:cubicBezTo>
                  <a:pt x="21532" y="16191"/>
                  <a:pt x="21532" y="16227"/>
                  <a:pt x="21568" y="16263"/>
                </a:cubicBezTo>
                <a:cubicBezTo>
                  <a:pt x="21587" y="16299"/>
                  <a:pt x="21587" y="16354"/>
                  <a:pt x="21587" y="16390"/>
                </a:cubicBezTo>
                <a:cubicBezTo>
                  <a:pt x="21587" y="16426"/>
                  <a:pt x="21550" y="16462"/>
                  <a:pt x="21550" y="16499"/>
                </a:cubicBezTo>
                <a:cubicBezTo>
                  <a:pt x="21568" y="16589"/>
                  <a:pt x="21695" y="16589"/>
                  <a:pt x="21786" y="16607"/>
                </a:cubicBezTo>
                <a:cubicBezTo>
                  <a:pt x="21822" y="16607"/>
                  <a:pt x="21840" y="16625"/>
                  <a:pt x="21840" y="16680"/>
                </a:cubicBezTo>
                <a:cubicBezTo>
                  <a:pt x="21804" y="16879"/>
                  <a:pt x="21605" y="16970"/>
                  <a:pt x="21460" y="17096"/>
                </a:cubicBezTo>
                <a:cubicBezTo>
                  <a:pt x="21442" y="17132"/>
                  <a:pt x="21405" y="17187"/>
                  <a:pt x="21387" y="17223"/>
                </a:cubicBezTo>
                <a:cubicBezTo>
                  <a:pt x="21405" y="17223"/>
                  <a:pt x="21424" y="17223"/>
                  <a:pt x="21460" y="17205"/>
                </a:cubicBezTo>
                <a:cubicBezTo>
                  <a:pt x="21496" y="17187"/>
                  <a:pt x="21550" y="17169"/>
                  <a:pt x="21587" y="17169"/>
                </a:cubicBezTo>
                <a:cubicBezTo>
                  <a:pt x="21641" y="17151"/>
                  <a:pt x="21695" y="17169"/>
                  <a:pt x="21731" y="17223"/>
                </a:cubicBezTo>
                <a:cubicBezTo>
                  <a:pt x="21804" y="17187"/>
                  <a:pt x="21876" y="17187"/>
                  <a:pt x="21949" y="17259"/>
                </a:cubicBezTo>
                <a:cubicBezTo>
                  <a:pt x="22003" y="17314"/>
                  <a:pt x="22003" y="17422"/>
                  <a:pt x="21949" y="17495"/>
                </a:cubicBezTo>
                <a:cubicBezTo>
                  <a:pt x="22021" y="17549"/>
                  <a:pt x="22112" y="17567"/>
                  <a:pt x="22202" y="17567"/>
                </a:cubicBezTo>
                <a:cubicBezTo>
                  <a:pt x="22220" y="17567"/>
                  <a:pt x="22257" y="17585"/>
                  <a:pt x="22257" y="17603"/>
                </a:cubicBezTo>
                <a:cubicBezTo>
                  <a:pt x="22275" y="17694"/>
                  <a:pt x="22275" y="17784"/>
                  <a:pt x="22238" y="17857"/>
                </a:cubicBezTo>
                <a:cubicBezTo>
                  <a:pt x="22257" y="17875"/>
                  <a:pt x="22293" y="17875"/>
                  <a:pt x="22311" y="17857"/>
                </a:cubicBezTo>
                <a:cubicBezTo>
                  <a:pt x="22329" y="17839"/>
                  <a:pt x="22365" y="17857"/>
                  <a:pt x="22383" y="17893"/>
                </a:cubicBezTo>
                <a:cubicBezTo>
                  <a:pt x="22420" y="17966"/>
                  <a:pt x="22492" y="18038"/>
                  <a:pt x="22492" y="18129"/>
                </a:cubicBezTo>
                <a:cubicBezTo>
                  <a:pt x="22510" y="18165"/>
                  <a:pt x="22492" y="18201"/>
                  <a:pt x="22474" y="18237"/>
                </a:cubicBezTo>
                <a:cubicBezTo>
                  <a:pt x="22510" y="18219"/>
                  <a:pt x="22528" y="18219"/>
                  <a:pt x="22564" y="18219"/>
                </a:cubicBezTo>
                <a:cubicBezTo>
                  <a:pt x="22637" y="18237"/>
                  <a:pt x="22691" y="18273"/>
                  <a:pt x="22709" y="18346"/>
                </a:cubicBezTo>
                <a:cubicBezTo>
                  <a:pt x="22764" y="18473"/>
                  <a:pt x="22673" y="18581"/>
                  <a:pt x="22564" y="18654"/>
                </a:cubicBezTo>
                <a:cubicBezTo>
                  <a:pt x="22601" y="18708"/>
                  <a:pt x="22637" y="18744"/>
                  <a:pt x="22655" y="18799"/>
                </a:cubicBezTo>
                <a:cubicBezTo>
                  <a:pt x="22673" y="18817"/>
                  <a:pt x="22691" y="18853"/>
                  <a:pt x="22727" y="18871"/>
                </a:cubicBezTo>
                <a:cubicBezTo>
                  <a:pt x="22727" y="18889"/>
                  <a:pt x="22746" y="18907"/>
                  <a:pt x="22764" y="18925"/>
                </a:cubicBezTo>
                <a:cubicBezTo>
                  <a:pt x="22782" y="18907"/>
                  <a:pt x="22818" y="18907"/>
                  <a:pt x="22836" y="18925"/>
                </a:cubicBezTo>
                <a:cubicBezTo>
                  <a:pt x="22854" y="18943"/>
                  <a:pt x="22854" y="18998"/>
                  <a:pt x="22836" y="19034"/>
                </a:cubicBezTo>
                <a:cubicBezTo>
                  <a:pt x="22818" y="19070"/>
                  <a:pt x="22818" y="19106"/>
                  <a:pt x="22818" y="19143"/>
                </a:cubicBezTo>
                <a:lnTo>
                  <a:pt x="22854" y="19143"/>
                </a:lnTo>
                <a:cubicBezTo>
                  <a:pt x="22909" y="19143"/>
                  <a:pt x="22927" y="19197"/>
                  <a:pt x="22909" y="19233"/>
                </a:cubicBezTo>
                <a:cubicBezTo>
                  <a:pt x="22890" y="19233"/>
                  <a:pt x="22890" y="19233"/>
                  <a:pt x="22890" y="19251"/>
                </a:cubicBezTo>
                <a:cubicBezTo>
                  <a:pt x="22836" y="19306"/>
                  <a:pt x="22890" y="19396"/>
                  <a:pt x="22963" y="19378"/>
                </a:cubicBezTo>
                <a:cubicBezTo>
                  <a:pt x="23072" y="19360"/>
                  <a:pt x="23090" y="19233"/>
                  <a:pt x="22999" y="19179"/>
                </a:cubicBezTo>
                <a:cubicBezTo>
                  <a:pt x="22963" y="19161"/>
                  <a:pt x="22963" y="19106"/>
                  <a:pt x="22999" y="19088"/>
                </a:cubicBezTo>
                <a:lnTo>
                  <a:pt x="23126" y="18998"/>
                </a:lnTo>
                <a:cubicBezTo>
                  <a:pt x="23108" y="18962"/>
                  <a:pt x="23090" y="18907"/>
                  <a:pt x="23108" y="18871"/>
                </a:cubicBezTo>
                <a:cubicBezTo>
                  <a:pt x="23108" y="18835"/>
                  <a:pt x="23144" y="18817"/>
                  <a:pt x="23162" y="18835"/>
                </a:cubicBezTo>
                <a:cubicBezTo>
                  <a:pt x="23216" y="18835"/>
                  <a:pt x="23271" y="18853"/>
                  <a:pt x="23307" y="18889"/>
                </a:cubicBezTo>
                <a:cubicBezTo>
                  <a:pt x="23307" y="18708"/>
                  <a:pt x="23343" y="18509"/>
                  <a:pt x="23397" y="18346"/>
                </a:cubicBezTo>
                <a:cubicBezTo>
                  <a:pt x="23397" y="18328"/>
                  <a:pt x="23416" y="18310"/>
                  <a:pt x="23434" y="18310"/>
                </a:cubicBezTo>
                <a:lnTo>
                  <a:pt x="23434" y="18310"/>
                </a:lnTo>
                <a:cubicBezTo>
                  <a:pt x="23488" y="18237"/>
                  <a:pt x="23579" y="18201"/>
                  <a:pt x="23669" y="18201"/>
                </a:cubicBezTo>
                <a:cubicBezTo>
                  <a:pt x="23760" y="18201"/>
                  <a:pt x="23868" y="18237"/>
                  <a:pt x="23941" y="18310"/>
                </a:cubicBezTo>
                <a:cubicBezTo>
                  <a:pt x="23959" y="18346"/>
                  <a:pt x="23977" y="18400"/>
                  <a:pt x="23977" y="18454"/>
                </a:cubicBezTo>
                <a:cubicBezTo>
                  <a:pt x="23995" y="18473"/>
                  <a:pt x="24031" y="18509"/>
                  <a:pt x="24049" y="18545"/>
                </a:cubicBezTo>
                <a:cubicBezTo>
                  <a:pt x="24086" y="18599"/>
                  <a:pt x="24086" y="18690"/>
                  <a:pt x="24049" y="18762"/>
                </a:cubicBezTo>
                <a:cubicBezTo>
                  <a:pt x="24013" y="18835"/>
                  <a:pt x="23959" y="18889"/>
                  <a:pt x="23977" y="18980"/>
                </a:cubicBezTo>
                <a:cubicBezTo>
                  <a:pt x="24013" y="19052"/>
                  <a:pt x="24104" y="19052"/>
                  <a:pt x="24140" y="19125"/>
                </a:cubicBezTo>
                <a:cubicBezTo>
                  <a:pt x="24176" y="19197"/>
                  <a:pt x="24176" y="19306"/>
                  <a:pt x="24140" y="19378"/>
                </a:cubicBezTo>
                <a:cubicBezTo>
                  <a:pt x="24104" y="19469"/>
                  <a:pt x="24068" y="19541"/>
                  <a:pt x="24049" y="19632"/>
                </a:cubicBezTo>
                <a:cubicBezTo>
                  <a:pt x="24013" y="19686"/>
                  <a:pt x="24013" y="19740"/>
                  <a:pt x="24031" y="19795"/>
                </a:cubicBezTo>
                <a:cubicBezTo>
                  <a:pt x="24049" y="19849"/>
                  <a:pt x="24086" y="19903"/>
                  <a:pt x="24140" y="19921"/>
                </a:cubicBezTo>
                <a:cubicBezTo>
                  <a:pt x="24231" y="19939"/>
                  <a:pt x="24303" y="20012"/>
                  <a:pt x="24285" y="20102"/>
                </a:cubicBezTo>
                <a:cubicBezTo>
                  <a:pt x="24267" y="20175"/>
                  <a:pt x="24231" y="20247"/>
                  <a:pt x="24158" y="20284"/>
                </a:cubicBezTo>
                <a:lnTo>
                  <a:pt x="24068" y="20428"/>
                </a:lnTo>
                <a:cubicBezTo>
                  <a:pt x="24104" y="20410"/>
                  <a:pt x="24122" y="20392"/>
                  <a:pt x="24140" y="20392"/>
                </a:cubicBezTo>
                <a:cubicBezTo>
                  <a:pt x="24176" y="20356"/>
                  <a:pt x="24231" y="20356"/>
                  <a:pt x="24267" y="20356"/>
                </a:cubicBezTo>
                <a:cubicBezTo>
                  <a:pt x="24321" y="20374"/>
                  <a:pt x="24357" y="20410"/>
                  <a:pt x="24375" y="20465"/>
                </a:cubicBezTo>
                <a:cubicBezTo>
                  <a:pt x="24394" y="20501"/>
                  <a:pt x="24394" y="20555"/>
                  <a:pt x="24375" y="20610"/>
                </a:cubicBezTo>
                <a:lnTo>
                  <a:pt x="24466" y="20646"/>
                </a:lnTo>
                <a:lnTo>
                  <a:pt x="24520" y="20664"/>
                </a:lnTo>
                <a:cubicBezTo>
                  <a:pt x="24520" y="20591"/>
                  <a:pt x="24538" y="20519"/>
                  <a:pt x="24557" y="20447"/>
                </a:cubicBezTo>
                <a:lnTo>
                  <a:pt x="24557" y="20410"/>
                </a:lnTo>
                <a:cubicBezTo>
                  <a:pt x="24557" y="20356"/>
                  <a:pt x="24629" y="20356"/>
                  <a:pt x="24665" y="20392"/>
                </a:cubicBezTo>
                <a:cubicBezTo>
                  <a:pt x="24738" y="20465"/>
                  <a:pt x="24864" y="20483"/>
                  <a:pt x="24937" y="20410"/>
                </a:cubicBezTo>
                <a:cubicBezTo>
                  <a:pt x="24973" y="20374"/>
                  <a:pt x="25045" y="20410"/>
                  <a:pt x="25045" y="20465"/>
                </a:cubicBezTo>
                <a:cubicBezTo>
                  <a:pt x="25045" y="20465"/>
                  <a:pt x="25045" y="20483"/>
                  <a:pt x="25045" y="20501"/>
                </a:cubicBezTo>
                <a:cubicBezTo>
                  <a:pt x="25045" y="20573"/>
                  <a:pt x="25027" y="20664"/>
                  <a:pt x="25009" y="20736"/>
                </a:cubicBezTo>
                <a:cubicBezTo>
                  <a:pt x="25064" y="20772"/>
                  <a:pt x="25100" y="20827"/>
                  <a:pt x="25100" y="20899"/>
                </a:cubicBezTo>
                <a:cubicBezTo>
                  <a:pt x="25100" y="20954"/>
                  <a:pt x="25082" y="21008"/>
                  <a:pt x="25064" y="21062"/>
                </a:cubicBezTo>
                <a:lnTo>
                  <a:pt x="25064" y="21117"/>
                </a:lnTo>
                <a:cubicBezTo>
                  <a:pt x="25154" y="21044"/>
                  <a:pt x="25263" y="21026"/>
                  <a:pt x="25371" y="21044"/>
                </a:cubicBezTo>
                <a:cubicBezTo>
                  <a:pt x="25480" y="21098"/>
                  <a:pt x="25553" y="21225"/>
                  <a:pt x="25498" y="21352"/>
                </a:cubicBezTo>
                <a:lnTo>
                  <a:pt x="25498" y="21352"/>
                </a:lnTo>
                <a:cubicBezTo>
                  <a:pt x="25534" y="21406"/>
                  <a:pt x="25589" y="21424"/>
                  <a:pt x="25661" y="21424"/>
                </a:cubicBezTo>
                <a:cubicBezTo>
                  <a:pt x="25716" y="21424"/>
                  <a:pt x="25770" y="21370"/>
                  <a:pt x="25824" y="21388"/>
                </a:cubicBezTo>
                <a:cubicBezTo>
                  <a:pt x="25915" y="21388"/>
                  <a:pt x="25969" y="21461"/>
                  <a:pt x="25969" y="21551"/>
                </a:cubicBezTo>
                <a:cubicBezTo>
                  <a:pt x="25969" y="21606"/>
                  <a:pt x="25969" y="21678"/>
                  <a:pt x="25933" y="21732"/>
                </a:cubicBezTo>
                <a:lnTo>
                  <a:pt x="0" y="15358"/>
                </a:lnTo>
                <a:close/>
                <a:moveTo>
                  <a:pt x="19395" y="12696"/>
                </a:moveTo>
                <a:close/>
                <a:moveTo>
                  <a:pt x="21587" y="15068"/>
                </a:moveTo>
                <a:close/>
                <a:moveTo>
                  <a:pt x="19323" y="13239"/>
                </a:moveTo>
                <a:close/>
                <a:moveTo>
                  <a:pt x="19305" y="12605"/>
                </a:moveTo>
                <a:lnTo>
                  <a:pt x="19305" y="12605"/>
                </a:lnTo>
                <a:close/>
                <a:moveTo>
                  <a:pt x="15592" y="10034"/>
                </a:moveTo>
                <a:lnTo>
                  <a:pt x="15592" y="10034"/>
                </a:lnTo>
                <a:cubicBezTo>
                  <a:pt x="15592" y="10052"/>
                  <a:pt x="15610" y="10088"/>
                  <a:pt x="15647" y="10106"/>
                </a:cubicBezTo>
                <a:lnTo>
                  <a:pt x="15665" y="10124"/>
                </a:lnTo>
                <a:lnTo>
                  <a:pt x="15665" y="9852"/>
                </a:lnTo>
                <a:cubicBezTo>
                  <a:pt x="15647" y="9871"/>
                  <a:pt x="15629" y="9889"/>
                  <a:pt x="15629" y="9925"/>
                </a:cubicBezTo>
                <a:cubicBezTo>
                  <a:pt x="15610" y="9943"/>
                  <a:pt x="15574" y="9997"/>
                  <a:pt x="15574" y="10034"/>
                </a:cubicBezTo>
                <a:close/>
                <a:moveTo>
                  <a:pt x="14741" y="9345"/>
                </a:moveTo>
                <a:lnTo>
                  <a:pt x="14741" y="9345"/>
                </a:lnTo>
                <a:close/>
                <a:moveTo>
                  <a:pt x="12803" y="5198"/>
                </a:moveTo>
                <a:lnTo>
                  <a:pt x="12803" y="5198"/>
                </a:lnTo>
                <a:close/>
                <a:moveTo>
                  <a:pt x="12260" y="4148"/>
                </a:moveTo>
                <a:lnTo>
                  <a:pt x="12260" y="4148"/>
                </a:lnTo>
                <a:cubicBezTo>
                  <a:pt x="12260" y="4148"/>
                  <a:pt x="12242" y="4148"/>
                  <a:pt x="12260" y="4148"/>
                </a:cubicBezTo>
                <a:close/>
                <a:moveTo>
                  <a:pt x="761" y="4329"/>
                </a:moveTo>
                <a:close/>
                <a:moveTo>
                  <a:pt x="4419" y="1576"/>
                </a:moveTo>
                <a:close/>
                <a:moveTo>
                  <a:pt x="5379" y="888"/>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75" y="4718977"/>
            <a:ext cx="9144042" cy="1230724"/>
          </a:xfrm>
          <a:custGeom>
            <a:avLst/>
            <a:gdLst/>
            <a:ahLst/>
            <a:cxnLst/>
            <a:rect l="l" t="t" r="r" b="b"/>
            <a:pathLst>
              <a:path w="63874" h="17260" extrusionOk="0">
                <a:moveTo>
                  <a:pt x="55235" y="2826"/>
                </a:moveTo>
                <a:cubicBezTo>
                  <a:pt x="55235" y="2790"/>
                  <a:pt x="55199" y="2771"/>
                  <a:pt x="55162" y="2790"/>
                </a:cubicBezTo>
                <a:lnTo>
                  <a:pt x="55108" y="2753"/>
                </a:lnTo>
                <a:cubicBezTo>
                  <a:pt x="55054" y="2717"/>
                  <a:pt x="54999" y="2717"/>
                  <a:pt x="54963" y="2771"/>
                </a:cubicBezTo>
                <a:cubicBezTo>
                  <a:pt x="54873" y="2844"/>
                  <a:pt x="54836" y="2971"/>
                  <a:pt x="54710" y="2989"/>
                </a:cubicBezTo>
                <a:lnTo>
                  <a:pt x="54420" y="2989"/>
                </a:lnTo>
                <a:cubicBezTo>
                  <a:pt x="54366" y="2989"/>
                  <a:pt x="54311" y="2971"/>
                  <a:pt x="54275" y="2971"/>
                </a:cubicBezTo>
                <a:cubicBezTo>
                  <a:pt x="54203" y="2934"/>
                  <a:pt x="54185" y="2898"/>
                  <a:pt x="54130" y="2862"/>
                </a:cubicBezTo>
                <a:cubicBezTo>
                  <a:pt x="54076" y="2826"/>
                  <a:pt x="54003" y="2808"/>
                  <a:pt x="53949" y="2826"/>
                </a:cubicBezTo>
                <a:cubicBezTo>
                  <a:pt x="53895" y="2844"/>
                  <a:pt x="53840" y="2844"/>
                  <a:pt x="53786" y="2862"/>
                </a:cubicBezTo>
                <a:cubicBezTo>
                  <a:pt x="53732" y="2862"/>
                  <a:pt x="53659" y="2826"/>
                  <a:pt x="53605" y="2844"/>
                </a:cubicBezTo>
                <a:cubicBezTo>
                  <a:pt x="53551" y="2844"/>
                  <a:pt x="53533" y="2862"/>
                  <a:pt x="53496" y="2862"/>
                </a:cubicBezTo>
                <a:cubicBezTo>
                  <a:pt x="53460" y="2844"/>
                  <a:pt x="53406" y="2844"/>
                  <a:pt x="53352" y="2826"/>
                </a:cubicBezTo>
                <a:cubicBezTo>
                  <a:pt x="53315" y="2826"/>
                  <a:pt x="53279" y="2826"/>
                  <a:pt x="53225" y="2826"/>
                </a:cubicBezTo>
                <a:cubicBezTo>
                  <a:pt x="53170" y="2808"/>
                  <a:pt x="53134" y="2790"/>
                  <a:pt x="53080" y="2771"/>
                </a:cubicBezTo>
                <a:cubicBezTo>
                  <a:pt x="53007" y="2753"/>
                  <a:pt x="52935" y="2735"/>
                  <a:pt x="52881" y="2753"/>
                </a:cubicBezTo>
                <a:cubicBezTo>
                  <a:pt x="52754" y="2790"/>
                  <a:pt x="52627" y="2808"/>
                  <a:pt x="52500" y="2826"/>
                </a:cubicBezTo>
                <a:lnTo>
                  <a:pt x="52174" y="2826"/>
                </a:lnTo>
                <a:cubicBezTo>
                  <a:pt x="52066" y="2826"/>
                  <a:pt x="51957" y="2808"/>
                  <a:pt x="51848" y="2790"/>
                </a:cubicBezTo>
                <a:cubicBezTo>
                  <a:pt x="51794" y="2790"/>
                  <a:pt x="51722" y="2808"/>
                  <a:pt x="51667" y="2844"/>
                </a:cubicBezTo>
                <a:cubicBezTo>
                  <a:pt x="51559" y="2880"/>
                  <a:pt x="51450" y="2880"/>
                  <a:pt x="51341" y="2880"/>
                </a:cubicBezTo>
                <a:cubicBezTo>
                  <a:pt x="51323" y="2880"/>
                  <a:pt x="51287" y="2880"/>
                  <a:pt x="51269" y="2898"/>
                </a:cubicBezTo>
                <a:cubicBezTo>
                  <a:pt x="51233" y="2916"/>
                  <a:pt x="51178" y="2971"/>
                  <a:pt x="51142" y="2971"/>
                </a:cubicBezTo>
                <a:cubicBezTo>
                  <a:pt x="51106" y="2971"/>
                  <a:pt x="51070" y="2934"/>
                  <a:pt x="51052" y="2916"/>
                </a:cubicBezTo>
                <a:cubicBezTo>
                  <a:pt x="51015" y="2898"/>
                  <a:pt x="50979" y="2898"/>
                  <a:pt x="50943" y="2898"/>
                </a:cubicBezTo>
                <a:cubicBezTo>
                  <a:pt x="50834" y="2934"/>
                  <a:pt x="50708" y="2953"/>
                  <a:pt x="50581" y="2934"/>
                </a:cubicBezTo>
                <a:cubicBezTo>
                  <a:pt x="50508" y="2916"/>
                  <a:pt x="50436" y="2916"/>
                  <a:pt x="50363" y="2934"/>
                </a:cubicBezTo>
                <a:cubicBezTo>
                  <a:pt x="50327" y="2953"/>
                  <a:pt x="50291" y="2971"/>
                  <a:pt x="50255" y="2989"/>
                </a:cubicBezTo>
                <a:lnTo>
                  <a:pt x="50200" y="2989"/>
                </a:lnTo>
                <a:cubicBezTo>
                  <a:pt x="50110" y="2971"/>
                  <a:pt x="50019" y="2934"/>
                  <a:pt x="49929" y="2898"/>
                </a:cubicBezTo>
                <a:cubicBezTo>
                  <a:pt x="49893" y="2898"/>
                  <a:pt x="49856" y="2898"/>
                  <a:pt x="49802" y="2880"/>
                </a:cubicBezTo>
                <a:cubicBezTo>
                  <a:pt x="49766" y="2862"/>
                  <a:pt x="49730" y="2844"/>
                  <a:pt x="49712" y="2826"/>
                </a:cubicBezTo>
                <a:cubicBezTo>
                  <a:pt x="49639" y="2790"/>
                  <a:pt x="49567" y="2771"/>
                  <a:pt x="49494" y="2753"/>
                </a:cubicBezTo>
                <a:cubicBezTo>
                  <a:pt x="49114" y="2681"/>
                  <a:pt x="48715" y="2771"/>
                  <a:pt x="48353" y="2681"/>
                </a:cubicBezTo>
                <a:cubicBezTo>
                  <a:pt x="48245" y="2663"/>
                  <a:pt x="48154" y="2627"/>
                  <a:pt x="48064" y="2590"/>
                </a:cubicBezTo>
                <a:cubicBezTo>
                  <a:pt x="47973" y="2572"/>
                  <a:pt x="47901" y="2572"/>
                  <a:pt x="47810" y="2554"/>
                </a:cubicBezTo>
                <a:cubicBezTo>
                  <a:pt x="47719" y="2518"/>
                  <a:pt x="47647" y="2482"/>
                  <a:pt x="47556" y="2445"/>
                </a:cubicBezTo>
                <a:cubicBezTo>
                  <a:pt x="47484" y="2409"/>
                  <a:pt x="47393" y="2391"/>
                  <a:pt x="47303" y="2373"/>
                </a:cubicBezTo>
                <a:cubicBezTo>
                  <a:pt x="47122" y="2337"/>
                  <a:pt x="46923" y="2337"/>
                  <a:pt x="46742" y="2283"/>
                </a:cubicBezTo>
                <a:cubicBezTo>
                  <a:pt x="46579" y="2228"/>
                  <a:pt x="46416" y="2192"/>
                  <a:pt x="46253" y="2156"/>
                </a:cubicBezTo>
                <a:cubicBezTo>
                  <a:pt x="46053" y="2138"/>
                  <a:pt x="45854" y="2138"/>
                  <a:pt x="45655" y="2156"/>
                </a:cubicBezTo>
                <a:cubicBezTo>
                  <a:pt x="45474" y="2138"/>
                  <a:pt x="45293" y="2156"/>
                  <a:pt x="45112" y="2174"/>
                </a:cubicBezTo>
                <a:cubicBezTo>
                  <a:pt x="45039" y="2192"/>
                  <a:pt x="44967" y="2228"/>
                  <a:pt x="44876" y="2246"/>
                </a:cubicBezTo>
                <a:cubicBezTo>
                  <a:pt x="44768" y="2283"/>
                  <a:pt x="44677" y="2283"/>
                  <a:pt x="44568" y="2301"/>
                </a:cubicBezTo>
                <a:cubicBezTo>
                  <a:pt x="44424" y="2337"/>
                  <a:pt x="44279" y="2391"/>
                  <a:pt x="44134" y="2464"/>
                </a:cubicBezTo>
                <a:cubicBezTo>
                  <a:pt x="44043" y="2482"/>
                  <a:pt x="43971" y="2500"/>
                  <a:pt x="43880" y="2536"/>
                </a:cubicBezTo>
                <a:cubicBezTo>
                  <a:pt x="43790" y="2554"/>
                  <a:pt x="43681" y="2554"/>
                  <a:pt x="43590" y="2590"/>
                </a:cubicBezTo>
                <a:cubicBezTo>
                  <a:pt x="43428" y="2645"/>
                  <a:pt x="43246" y="2663"/>
                  <a:pt x="43065" y="2717"/>
                </a:cubicBezTo>
                <a:cubicBezTo>
                  <a:pt x="42884" y="2771"/>
                  <a:pt x="42685" y="2790"/>
                  <a:pt x="42486" y="2790"/>
                </a:cubicBezTo>
                <a:lnTo>
                  <a:pt x="42250" y="2790"/>
                </a:lnTo>
                <a:cubicBezTo>
                  <a:pt x="42142" y="2790"/>
                  <a:pt x="42051" y="2735"/>
                  <a:pt x="41961" y="2681"/>
                </a:cubicBezTo>
                <a:cubicBezTo>
                  <a:pt x="41888" y="2663"/>
                  <a:pt x="41816" y="2627"/>
                  <a:pt x="41725" y="2608"/>
                </a:cubicBezTo>
                <a:cubicBezTo>
                  <a:pt x="41689" y="2608"/>
                  <a:pt x="41653" y="2572"/>
                  <a:pt x="41617" y="2572"/>
                </a:cubicBezTo>
                <a:cubicBezTo>
                  <a:pt x="41562" y="2554"/>
                  <a:pt x="41508" y="2572"/>
                  <a:pt x="41454" y="2554"/>
                </a:cubicBezTo>
                <a:cubicBezTo>
                  <a:pt x="41291" y="2464"/>
                  <a:pt x="41109" y="2409"/>
                  <a:pt x="40928" y="2355"/>
                </a:cubicBezTo>
                <a:cubicBezTo>
                  <a:pt x="40784" y="2337"/>
                  <a:pt x="40639" y="2319"/>
                  <a:pt x="40476" y="2337"/>
                </a:cubicBezTo>
                <a:cubicBezTo>
                  <a:pt x="40403" y="2355"/>
                  <a:pt x="40331" y="2355"/>
                  <a:pt x="40240" y="2355"/>
                </a:cubicBezTo>
                <a:lnTo>
                  <a:pt x="39950" y="2355"/>
                </a:lnTo>
                <a:cubicBezTo>
                  <a:pt x="39769" y="2355"/>
                  <a:pt x="39588" y="2355"/>
                  <a:pt x="39407" y="2391"/>
                </a:cubicBezTo>
                <a:cubicBezTo>
                  <a:pt x="39208" y="2427"/>
                  <a:pt x="39009" y="2445"/>
                  <a:pt x="38791" y="2427"/>
                </a:cubicBezTo>
                <a:cubicBezTo>
                  <a:pt x="38429" y="2427"/>
                  <a:pt x="38049" y="2373"/>
                  <a:pt x="37669" y="2355"/>
                </a:cubicBezTo>
                <a:cubicBezTo>
                  <a:pt x="37469" y="2319"/>
                  <a:pt x="37270" y="2264"/>
                  <a:pt x="37071" y="2192"/>
                </a:cubicBezTo>
                <a:cubicBezTo>
                  <a:pt x="36890" y="2138"/>
                  <a:pt x="36709" y="2065"/>
                  <a:pt x="36546" y="1993"/>
                </a:cubicBezTo>
                <a:cubicBezTo>
                  <a:pt x="36401" y="1920"/>
                  <a:pt x="36256" y="1884"/>
                  <a:pt x="36093" y="1866"/>
                </a:cubicBezTo>
                <a:cubicBezTo>
                  <a:pt x="35894" y="1866"/>
                  <a:pt x="35677" y="1830"/>
                  <a:pt x="35477" y="1775"/>
                </a:cubicBezTo>
                <a:cubicBezTo>
                  <a:pt x="35333" y="1685"/>
                  <a:pt x="35170" y="1631"/>
                  <a:pt x="34988" y="1594"/>
                </a:cubicBezTo>
                <a:cubicBezTo>
                  <a:pt x="34825" y="1576"/>
                  <a:pt x="34681" y="1558"/>
                  <a:pt x="34518" y="1558"/>
                </a:cubicBezTo>
                <a:cubicBezTo>
                  <a:pt x="34445" y="1540"/>
                  <a:pt x="34355" y="1522"/>
                  <a:pt x="34282" y="1504"/>
                </a:cubicBezTo>
                <a:cubicBezTo>
                  <a:pt x="34192" y="1504"/>
                  <a:pt x="34101" y="1468"/>
                  <a:pt x="34029" y="1468"/>
                </a:cubicBezTo>
                <a:cubicBezTo>
                  <a:pt x="33829" y="1449"/>
                  <a:pt x="33648" y="1431"/>
                  <a:pt x="33467" y="1395"/>
                </a:cubicBezTo>
                <a:cubicBezTo>
                  <a:pt x="33413" y="1377"/>
                  <a:pt x="33341" y="1377"/>
                  <a:pt x="33268" y="1377"/>
                </a:cubicBezTo>
                <a:cubicBezTo>
                  <a:pt x="33214" y="1377"/>
                  <a:pt x="33141" y="1377"/>
                  <a:pt x="33087" y="1377"/>
                </a:cubicBezTo>
                <a:cubicBezTo>
                  <a:pt x="33051" y="1377"/>
                  <a:pt x="33033" y="1359"/>
                  <a:pt x="33033" y="1341"/>
                </a:cubicBezTo>
                <a:cubicBezTo>
                  <a:pt x="33033" y="1323"/>
                  <a:pt x="32978" y="1323"/>
                  <a:pt x="32996" y="1359"/>
                </a:cubicBezTo>
                <a:cubicBezTo>
                  <a:pt x="32924" y="1341"/>
                  <a:pt x="32852" y="1323"/>
                  <a:pt x="32779" y="1305"/>
                </a:cubicBezTo>
                <a:cubicBezTo>
                  <a:pt x="32616" y="1286"/>
                  <a:pt x="32471" y="1286"/>
                  <a:pt x="32308" y="1250"/>
                </a:cubicBezTo>
                <a:cubicBezTo>
                  <a:pt x="32037" y="1160"/>
                  <a:pt x="31765" y="1105"/>
                  <a:pt x="31493" y="1051"/>
                </a:cubicBezTo>
                <a:cubicBezTo>
                  <a:pt x="31185" y="1015"/>
                  <a:pt x="30878" y="979"/>
                  <a:pt x="30588" y="906"/>
                </a:cubicBezTo>
                <a:cubicBezTo>
                  <a:pt x="30443" y="870"/>
                  <a:pt x="30298" y="834"/>
                  <a:pt x="30153" y="798"/>
                </a:cubicBezTo>
                <a:cubicBezTo>
                  <a:pt x="30008" y="779"/>
                  <a:pt x="29882" y="798"/>
                  <a:pt x="29737" y="779"/>
                </a:cubicBezTo>
                <a:cubicBezTo>
                  <a:pt x="29465" y="743"/>
                  <a:pt x="29193" y="725"/>
                  <a:pt x="28904" y="743"/>
                </a:cubicBezTo>
                <a:cubicBezTo>
                  <a:pt x="28777" y="743"/>
                  <a:pt x="28632" y="725"/>
                  <a:pt x="28487" y="689"/>
                </a:cubicBezTo>
                <a:cubicBezTo>
                  <a:pt x="28360" y="689"/>
                  <a:pt x="28216" y="689"/>
                  <a:pt x="28071" y="689"/>
                </a:cubicBezTo>
                <a:cubicBezTo>
                  <a:pt x="27835" y="689"/>
                  <a:pt x="27600" y="707"/>
                  <a:pt x="27346" y="761"/>
                </a:cubicBezTo>
                <a:cubicBezTo>
                  <a:pt x="27274" y="779"/>
                  <a:pt x="27201" y="798"/>
                  <a:pt x="27129" y="834"/>
                </a:cubicBezTo>
                <a:cubicBezTo>
                  <a:pt x="27111" y="870"/>
                  <a:pt x="27075" y="906"/>
                  <a:pt x="27075" y="942"/>
                </a:cubicBezTo>
                <a:cubicBezTo>
                  <a:pt x="27020" y="1015"/>
                  <a:pt x="26966" y="1069"/>
                  <a:pt x="26894" y="1105"/>
                </a:cubicBezTo>
                <a:cubicBezTo>
                  <a:pt x="26622" y="1214"/>
                  <a:pt x="26332" y="1286"/>
                  <a:pt x="26060" y="1323"/>
                </a:cubicBezTo>
                <a:cubicBezTo>
                  <a:pt x="25897" y="1359"/>
                  <a:pt x="25753" y="1359"/>
                  <a:pt x="25608" y="1377"/>
                </a:cubicBezTo>
                <a:cubicBezTo>
                  <a:pt x="25463" y="1395"/>
                  <a:pt x="25318" y="1431"/>
                  <a:pt x="25173" y="1486"/>
                </a:cubicBezTo>
                <a:cubicBezTo>
                  <a:pt x="24920" y="1522"/>
                  <a:pt x="24684" y="1594"/>
                  <a:pt x="24449" y="1703"/>
                </a:cubicBezTo>
                <a:cubicBezTo>
                  <a:pt x="24322" y="1794"/>
                  <a:pt x="24177" y="1848"/>
                  <a:pt x="24032" y="1884"/>
                </a:cubicBezTo>
                <a:cubicBezTo>
                  <a:pt x="23924" y="1884"/>
                  <a:pt x="23815" y="1902"/>
                  <a:pt x="23706" y="1957"/>
                </a:cubicBezTo>
                <a:cubicBezTo>
                  <a:pt x="23471" y="2083"/>
                  <a:pt x="23181" y="2101"/>
                  <a:pt x="22928" y="2210"/>
                </a:cubicBezTo>
                <a:cubicBezTo>
                  <a:pt x="22819" y="2246"/>
                  <a:pt x="22710" y="2319"/>
                  <a:pt x="22602" y="2355"/>
                </a:cubicBezTo>
                <a:cubicBezTo>
                  <a:pt x="22439" y="2391"/>
                  <a:pt x="22294" y="2409"/>
                  <a:pt x="22131" y="2391"/>
                </a:cubicBezTo>
                <a:cubicBezTo>
                  <a:pt x="21823" y="2373"/>
                  <a:pt x="21515" y="2337"/>
                  <a:pt x="21225" y="2283"/>
                </a:cubicBezTo>
                <a:cubicBezTo>
                  <a:pt x="21098" y="2264"/>
                  <a:pt x="20990" y="2283"/>
                  <a:pt x="20881" y="2264"/>
                </a:cubicBezTo>
                <a:cubicBezTo>
                  <a:pt x="20718" y="2246"/>
                  <a:pt x="20573" y="2210"/>
                  <a:pt x="20428" y="2192"/>
                </a:cubicBezTo>
                <a:cubicBezTo>
                  <a:pt x="20121" y="2156"/>
                  <a:pt x="19831" y="2156"/>
                  <a:pt x="19523" y="2101"/>
                </a:cubicBezTo>
                <a:cubicBezTo>
                  <a:pt x="19251" y="2047"/>
                  <a:pt x="18980" y="1975"/>
                  <a:pt x="18708" y="1866"/>
                </a:cubicBezTo>
                <a:cubicBezTo>
                  <a:pt x="18491" y="1757"/>
                  <a:pt x="18237" y="1685"/>
                  <a:pt x="17984" y="1649"/>
                </a:cubicBezTo>
                <a:cubicBezTo>
                  <a:pt x="17875" y="1631"/>
                  <a:pt x="17766" y="1631"/>
                  <a:pt x="17640" y="1649"/>
                </a:cubicBezTo>
                <a:cubicBezTo>
                  <a:pt x="17477" y="1649"/>
                  <a:pt x="17332" y="1612"/>
                  <a:pt x="17169" y="1540"/>
                </a:cubicBezTo>
                <a:cubicBezTo>
                  <a:pt x="17060" y="1486"/>
                  <a:pt x="16951" y="1468"/>
                  <a:pt x="16825" y="1486"/>
                </a:cubicBezTo>
                <a:cubicBezTo>
                  <a:pt x="16680" y="1486"/>
                  <a:pt x="16517" y="1468"/>
                  <a:pt x="16372" y="1449"/>
                </a:cubicBezTo>
                <a:cubicBezTo>
                  <a:pt x="16245" y="1431"/>
                  <a:pt x="16100" y="1413"/>
                  <a:pt x="15973" y="1395"/>
                </a:cubicBezTo>
                <a:cubicBezTo>
                  <a:pt x="15829" y="1341"/>
                  <a:pt x="15702" y="1286"/>
                  <a:pt x="15557" y="1232"/>
                </a:cubicBezTo>
                <a:cubicBezTo>
                  <a:pt x="15340" y="1123"/>
                  <a:pt x="15104" y="1015"/>
                  <a:pt x="14869" y="942"/>
                </a:cubicBezTo>
                <a:cubicBezTo>
                  <a:pt x="14742" y="924"/>
                  <a:pt x="14615" y="906"/>
                  <a:pt x="14507" y="870"/>
                </a:cubicBezTo>
                <a:cubicBezTo>
                  <a:pt x="14380" y="834"/>
                  <a:pt x="14253" y="798"/>
                  <a:pt x="14126" y="761"/>
                </a:cubicBezTo>
                <a:cubicBezTo>
                  <a:pt x="13981" y="743"/>
                  <a:pt x="13855" y="653"/>
                  <a:pt x="13710" y="635"/>
                </a:cubicBezTo>
                <a:cubicBezTo>
                  <a:pt x="13583" y="616"/>
                  <a:pt x="13438" y="598"/>
                  <a:pt x="13293" y="562"/>
                </a:cubicBezTo>
                <a:cubicBezTo>
                  <a:pt x="13022" y="490"/>
                  <a:pt x="12768" y="399"/>
                  <a:pt x="12515" y="327"/>
                </a:cubicBezTo>
                <a:lnTo>
                  <a:pt x="12116" y="200"/>
                </a:lnTo>
                <a:cubicBezTo>
                  <a:pt x="11971" y="146"/>
                  <a:pt x="11808" y="127"/>
                  <a:pt x="11645" y="91"/>
                </a:cubicBezTo>
                <a:cubicBezTo>
                  <a:pt x="11392" y="37"/>
                  <a:pt x="11138" y="1"/>
                  <a:pt x="10867" y="1"/>
                </a:cubicBezTo>
                <a:cubicBezTo>
                  <a:pt x="10577" y="19"/>
                  <a:pt x="10287" y="55"/>
                  <a:pt x="9997" y="127"/>
                </a:cubicBezTo>
                <a:cubicBezTo>
                  <a:pt x="9889" y="146"/>
                  <a:pt x="9780" y="182"/>
                  <a:pt x="9689" y="236"/>
                </a:cubicBezTo>
                <a:cubicBezTo>
                  <a:pt x="9635" y="254"/>
                  <a:pt x="9581" y="290"/>
                  <a:pt x="9526" y="327"/>
                </a:cubicBezTo>
                <a:cubicBezTo>
                  <a:pt x="9436" y="363"/>
                  <a:pt x="9345" y="381"/>
                  <a:pt x="9255" y="381"/>
                </a:cubicBezTo>
                <a:cubicBezTo>
                  <a:pt x="8983" y="417"/>
                  <a:pt x="8730" y="544"/>
                  <a:pt x="8476" y="598"/>
                </a:cubicBezTo>
                <a:cubicBezTo>
                  <a:pt x="8331" y="635"/>
                  <a:pt x="8186" y="653"/>
                  <a:pt x="8042" y="707"/>
                </a:cubicBezTo>
                <a:cubicBezTo>
                  <a:pt x="7915" y="743"/>
                  <a:pt x="7770" y="779"/>
                  <a:pt x="7643" y="798"/>
                </a:cubicBezTo>
                <a:cubicBezTo>
                  <a:pt x="7335" y="816"/>
                  <a:pt x="7027" y="816"/>
                  <a:pt x="6738" y="798"/>
                </a:cubicBezTo>
                <a:cubicBezTo>
                  <a:pt x="6593" y="761"/>
                  <a:pt x="6448" y="743"/>
                  <a:pt x="6285" y="743"/>
                </a:cubicBezTo>
                <a:cubicBezTo>
                  <a:pt x="6140" y="743"/>
                  <a:pt x="5977" y="743"/>
                  <a:pt x="5832" y="707"/>
                </a:cubicBezTo>
                <a:cubicBezTo>
                  <a:pt x="5561" y="653"/>
                  <a:pt x="5271" y="635"/>
                  <a:pt x="4981" y="635"/>
                </a:cubicBezTo>
                <a:cubicBezTo>
                  <a:pt x="4673" y="635"/>
                  <a:pt x="4365" y="689"/>
                  <a:pt x="4057" y="707"/>
                </a:cubicBezTo>
                <a:cubicBezTo>
                  <a:pt x="3786" y="725"/>
                  <a:pt x="3514" y="761"/>
                  <a:pt x="3242" y="816"/>
                </a:cubicBezTo>
                <a:cubicBezTo>
                  <a:pt x="2953" y="870"/>
                  <a:pt x="2663" y="834"/>
                  <a:pt x="2391" y="888"/>
                </a:cubicBezTo>
                <a:cubicBezTo>
                  <a:pt x="2102" y="924"/>
                  <a:pt x="1794" y="888"/>
                  <a:pt x="1486" y="906"/>
                </a:cubicBezTo>
                <a:cubicBezTo>
                  <a:pt x="1359" y="924"/>
                  <a:pt x="1250" y="961"/>
                  <a:pt x="1124" y="961"/>
                </a:cubicBezTo>
                <a:cubicBezTo>
                  <a:pt x="997" y="979"/>
                  <a:pt x="870" y="997"/>
                  <a:pt x="761" y="1033"/>
                </a:cubicBezTo>
                <a:cubicBezTo>
                  <a:pt x="562" y="1087"/>
                  <a:pt x="363" y="1105"/>
                  <a:pt x="164" y="1087"/>
                </a:cubicBezTo>
                <a:cubicBezTo>
                  <a:pt x="164" y="1069"/>
                  <a:pt x="146" y="1069"/>
                  <a:pt x="128" y="1069"/>
                </a:cubicBezTo>
                <a:lnTo>
                  <a:pt x="1" y="1069"/>
                </a:lnTo>
                <a:lnTo>
                  <a:pt x="1" y="17259"/>
                </a:lnTo>
                <a:lnTo>
                  <a:pt x="63873" y="17259"/>
                </a:lnTo>
                <a:lnTo>
                  <a:pt x="63873" y="5144"/>
                </a:lnTo>
                <a:lnTo>
                  <a:pt x="63873" y="5144"/>
                </a:lnTo>
                <a:cubicBezTo>
                  <a:pt x="63783" y="5108"/>
                  <a:pt x="63674" y="5071"/>
                  <a:pt x="63583" y="5035"/>
                </a:cubicBezTo>
                <a:cubicBezTo>
                  <a:pt x="63602" y="5017"/>
                  <a:pt x="63602" y="4999"/>
                  <a:pt x="63583" y="4999"/>
                </a:cubicBezTo>
                <a:cubicBezTo>
                  <a:pt x="63529" y="4963"/>
                  <a:pt x="63475" y="4945"/>
                  <a:pt x="63420" y="4908"/>
                </a:cubicBezTo>
                <a:cubicBezTo>
                  <a:pt x="63348" y="4872"/>
                  <a:pt x="63294" y="4836"/>
                  <a:pt x="63221" y="4800"/>
                </a:cubicBezTo>
                <a:lnTo>
                  <a:pt x="62823" y="4582"/>
                </a:lnTo>
                <a:cubicBezTo>
                  <a:pt x="62696" y="4510"/>
                  <a:pt x="62569" y="4456"/>
                  <a:pt x="62442" y="4438"/>
                </a:cubicBezTo>
                <a:cubicBezTo>
                  <a:pt x="62298" y="4401"/>
                  <a:pt x="62153" y="4347"/>
                  <a:pt x="62026" y="4311"/>
                </a:cubicBezTo>
                <a:cubicBezTo>
                  <a:pt x="61954" y="4293"/>
                  <a:pt x="61899" y="4293"/>
                  <a:pt x="61827" y="4275"/>
                </a:cubicBezTo>
                <a:cubicBezTo>
                  <a:pt x="61772" y="4238"/>
                  <a:pt x="61700" y="4220"/>
                  <a:pt x="61646" y="4220"/>
                </a:cubicBezTo>
                <a:cubicBezTo>
                  <a:pt x="61573" y="4202"/>
                  <a:pt x="61519" y="4202"/>
                  <a:pt x="61465" y="4220"/>
                </a:cubicBezTo>
                <a:cubicBezTo>
                  <a:pt x="61374" y="4202"/>
                  <a:pt x="61283" y="4184"/>
                  <a:pt x="61193" y="4166"/>
                </a:cubicBezTo>
                <a:cubicBezTo>
                  <a:pt x="61139" y="4148"/>
                  <a:pt x="61084" y="4130"/>
                  <a:pt x="61030" y="4130"/>
                </a:cubicBezTo>
                <a:cubicBezTo>
                  <a:pt x="60958" y="4130"/>
                  <a:pt x="60867" y="4112"/>
                  <a:pt x="60813" y="4057"/>
                </a:cubicBezTo>
                <a:cubicBezTo>
                  <a:pt x="60740" y="3967"/>
                  <a:pt x="60650" y="3894"/>
                  <a:pt x="60541" y="3840"/>
                </a:cubicBezTo>
                <a:cubicBezTo>
                  <a:pt x="60414" y="3804"/>
                  <a:pt x="60287" y="3804"/>
                  <a:pt x="60143" y="3822"/>
                </a:cubicBezTo>
                <a:lnTo>
                  <a:pt x="59690" y="3822"/>
                </a:lnTo>
                <a:cubicBezTo>
                  <a:pt x="59617" y="3822"/>
                  <a:pt x="59545" y="3804"/>
                  <a:pt x="59473" y="3786"/>
                </a:cubicBezTo>
                <a:cubicBezTo>
                  <a:pt x="59418" y="3767"/>
                  <a:pt x="59364" y="3731"/>
                  <a:pt x="59310" y="3695"/>
                </a:cubicBezTo>
                <a:cubicBezTo>
                  <a:pt x="59255" y="3677"/>
                  <a:pt x="59219" y="3677"/>
                  <a:pt x="59165" y="3659"/>
                </a:cubicBezTo>
                <a:cubicBezTo>
                  <a:pt x="59110" y="3641"/>
                  <a:pt x="59020" y="3586"/>
                  <a:pt x="58929" y="3550"/>
                </a:cubicBezTo>
                <a:cubicBezTo>
                  <a:pt x="58676" y="3478"/>
                  <a:pt x="58404" y="3460"/>
                  <a:pt x="58151" y="3478"/>
                </a:cubicBezTo>
                <a:cubicBezTo>
                  <a:pt x="58060" y="3478"/>
                  <a:pt x="57988" y="3478"/>
                  <a:pt x="57897" y="3460"/>
                </a:cubicBezTo>
                <a:cubicBezTo>
                  <a:pt x="57843" y="3442"/>
                  <a:pt x="57788" y="3405"/>
                  <a:pt x="57734" y="3369"/>
                </a:cubicBezTo>
                <a:cubicBezTo>
                  <a:pt x="57625" y="3333"/>
                  <a:pt x="57517" y="3333"/>
                  <a:pt x="57426" y="3369"/>
                </a:cubicBezTo>
                <a:cubicBezTo>
                  <a:pt x="57299" y="3405"/>
                  <a:pt x="57118" y="3514"/>
                  <a:pt x="57010" y="3442"/>
                </a:cubicBezTo>
                <a:cubicBezTo>
                  <a:pt x="56955" y="3405"/>
                  <a:pt x="56937" y="3351"/>
                  <a:pt x="56883" y="3315"/>
                </a:cubicBezTo>
                <a:cubicBezTo>
                  <a:pt x="56847" y="3279"/>
                  <a:pt x="56792" y="3260"/>
                  <a:pt x="56720" y="3260"/>
                </a:cubicBezTo>
                <a:lnTo>
                  <a:pt x="56539" y="3260"/>
                </a:lnTo>
                <a:cubicBezTo>
                  <a:pt x="56521" y="3260"/>
                  <a:pt x="56484" y="3260"/>
                  <a:pt x="56466" y="3260"/>
                </a:cubicBezTo>
                <a:cubicBezTo>
                  <a:pt x="56430" y="3242"/>
                  <a:pt x="56412" y="3188"/>
                  <a:pt x="56412" y="3170"/>
                </a:cubicBezTo>
                <a:cubicBezTo>
                  <a:pt x="56358" y="3061"/>
                  <a:pt x="56376" y="2934"/>
                  <a:pt x="56285" y="2844"/>
                </a:cubicBezTo>
                <a:cubicBezTo>
                  <a:pt x="56285" y="2844"/>
                  <a:pt x="56267" y="2826"/>
                  <a:pt x="56249" y="2844"/>
                </a:cubicBezTo>
                <a:cubicBezTo>
                  <a:pt x="56195" y="2862"/>
                  <a:pt x="56158" y="2880"/>
                  <a:pt x="56122" y="2898"/>
                </a:cubicBezTo>
                <a:cubicBezTo>
                  <a:pt x="56050" y="2934"/>
                  <a:pt x="56014" y="2880"/>
                  <a:pt x="55977" y="2826"/>
                </a:cubicBezTo>
                <a:cubicBezTo>
                  <a:pt x="55923" y="2753"/>
                  <a:pt x="55851" y="2717"/>
                  <a:pt x="55778" y="2735"/>
                </a:cubicBezTo>
                <a:cubicBezTo>
                  <a:pt x="55706" y="2735"/>
                  <a:pt x="55633" y="2790"/>
                  <a:pt x="55579" y="2844"/>
                </a:cubicBezTo>
                <a:cubicBezTo>
                  <a:pt x="55525" y="2898"/>
                  <a:pt x="55470" y="2953"/>
                  <a:pt x="55398" y="3007"/>
                </a:cubicBezTo>
                <a:cubicBezTo>
                  <a:pt x="55362" y="2934"/>
                  <a:pt x="55307" y="2862"/>
                  <a:pt x="55235" y="28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537" y="3607058"/>
            <a:ext cx="1933681" cy="1620804"/>
          </a:xfrm>
          <a:custGeom>
            <a:avLst/>
            <a:gdLst/>
            <a:ahLst/>
            <a:cxnLst/>
            <a:rect l="l" t="t" r="r" b="b"/>
            <a:pathLst>
              <a:path w="21044" h="17639" extrusionOk="0">
                <a:moveTo>
                  <a:pt x="20265" y="17639"/>
                </a:moveTo>
                <a:cubicBezTo>
                  <a:pt x="20482" y="17476"/>
                  <a:pt x="20681" y="17295"/>
                  <a:pt x="20898" y="17132"/>
                </a:cubicBezTo>
                <a:lnTo>
                  <a:pt x="20916" y="17132"/>
                </a:lnTo>
                <a:cubicBezTo>
                  <a:pt x="20989" y="17168"/>
                  <a:pt x="21043" y="17077"/>
                  <a:pt x="20971" y="17041"/>
                </a:cubicBezTo>
                <a:cubicBezTo>
                  <a:pt x="20971" y="17023"/>
                  <a:pt x="20953" y="17023"/>
                  <a:pt x="20953" y="17023"/>
                </a:cubicBezTo>
                <a:lnTo>
                  <a:pt x="20772" y="16896"/>
                </a:lnTo>
                <a:cubicBezTo>
                  <a:pt x="20717" y="16860"/>
                  <a:pt x="20645" y="16806"/>
                  <a:pt x="20591" y="16769"/>
                </a:cubicBezTo>
                <a:cubicBezTo>
                  <a:pt x="20482" y="16661"/>
                  <a:pt x="20373" y="16552"/>
                  <a:pt x="20301" y="16425"/>
                </a:cubicBezTo>
                <a:cubicBezTo>
                  <a:pt x="20246" y="16280"/>
                  <a:pt x="20210" y="16136"/>
                  <a:pt x="20210" y="15991"/>
                </a:cubicBezTo>
                <a:cubicBezTo>
                  <a:pt x="20210" y="15900"/>
                  <a:pt x="20210" y="15810"/>
                  <a:pt x="20192" y="15719"/>
                </a:cubicBezTo>
                <a:cubicBezTo>
                  <a:pt x="20192" y="15647"/>
                  <a:pt x="20120" y="15574"/>
                  <a:pt x="20047" y="15592"/>
                </a:cubicBezTo>
                <a:cubicBezTo>
                  <a:pt x="19957" y="15592"/>
                  <a:pt x="19884" y="15610"/>
                  <a:pt x="19794" y="15629"/>
                </a:cubicBezTo>
                <a:lnTo>
                  <a:pt x="19649" y="15665"/>
                </a:lnTo>
                <a:lnTo>
                  <a:pt x="19631" y="15665"/>
                </a:lnTo>
                <a:lnTo>
                  <a:pt x="19631" y="15393"/>
                </a:lnTo>
                <a:cubicBezTo>
                  <a:pt x="19631" y="15303"/>
                  <a:pt x="19594" y="15230"/>
                  <a:pt x="19522" y="15212"/>
                </a:cubicBezTo>
                <a:cubicBezTo>
                  <a:pt x="19468" y="15212"/>
                  <a:pt x="19432" y="15212"/>
                  <a:pt x="19395" y="15212"/>
                </a:cubicBezTo>
                <a:cubicBezTo>
                  <a:pt x="19377" y="15230"/>
                  <a:pt x="19359" y="15212"/>
                  <a:pt x="19359" y="15212"/>
                </a:cubicBezTo>
                <a:cubicBezTo>
                  <a:pt x="19323" y="15158"/>
                  <a:pt x="19305" y="15103"/>
                  <a:pt x="19323" y="15067"/>
                </a:cubicBezTo>
                <a:cubicBezTo>
                  <a:pt x="19359" y="14995"/>
                  <a:pt x="19395" y="14922"/>
                  <a:pt x="19413" y="14868"/>
                </a:cubicBezTo>
                <a:cubicBezTo>
                  <a:pt x="19450" y="14795"/>
                  <a:pt x="19450" y="14723"/>
                  <a:pt x="19432" y="14651"/>
                </a:cubicBezTo>
                <a:cubicBezTo>
                  <a:pt x="19395" y="14578"/>
                  <a:pt x="19323" y="14542"/>
                  <a:pt x="19250" y="14560"/>
                </a:cubicBezTo>
                <a:cubicBezTo>
                  <a:pt x="19178" y="14560"/>
                  <a:pt x="19142" y="14633"/>
                  <a:pt x="19087" y="14633"/>
                </a:cubicBezTo>
                <a:cubicBezTo>
                  <a:pt x="19033" y="14651"/>
                  <a:pt x="18961" y="14633"/>
                  <a:pt x="18924" y="14596"/>
                </a:cubicBezTo>
                <a:lnTo>
                  <a:pt x="18924" y="14596"/>
                </a:lnTo>
                <a:cubicBezTo>
                  <a:pt x="18924" y="14470"/>
                  <a:pt x="18834" y="14361"/>
                  <a:pt x="18707" y="14343"/>
                </a:cubicBezTo>
                <a:cubicBezTo>
                  <a:pt x="18598" y="14343"/>
                  <a:pt x="18508" y="14397"/>
                  <a:pt x="18435" y="14470"/>
                </a:cubicBezTo>
                <a:cubicBezTo>
                  <a:pt x="18435" y="14451"/>
                  <a:pt x="18435" y="14433"/>
                  <a:pt x="18435" y="14415"/>
                </a:cubicBezTo>
                <a:cubicBezTo>
                  <a:pt x="18454" y="14361"/>
                  <a:pt x="18454" y="14307"/>
                  <a:pt x="18435" y="14252"/>
                </a:cubicBezTo>
                <a:cubicBezTo>
                  <a:pt x="18417" y="14180"/>
                  <a:pt x="18363" y="14144"/>
                  <a:pt x="18309" y="14125"/>
                </a:cubicBezTo>
                <a:cubicBezTo>
                  <a:pt x="18309" y="14035"/>
                  <a:pt x="18309" y="13962"/>
                  <a:pt x="18291" y="13890"/>
                </a:cubicBezTo>
                <a:cubicBezTo>
                  <a:pt x="18291" y="13872"/>
                  <a:pt x="18291" y="13854"/>
                  <a:pt x="18291" y="13836"/>
                </a:cubicBezTo>
                <a:cubicBezTo>
                  <a:pt x="18272" y="13799"/>
                  <a:pt x="18200" y="13781"/>
                  <a:pt x="18182" y="13818"/>
                </a:cubicBezTo>
                <a:cubicBezTo>
                  <a:pt x="18110" y="13908"/>
                  <a:pt x="17983" y="13926"/>
                  <a:pt x="17910" y="13854"/>
                </a:cubicBezTo>
                <a:cubicBezTo>
                  <a:pt x="17856" y="13836"/>
                  <a:pt x="17802" y="13854"/>
                  <a:pt x="17802" y="13908"/>
                </a:cubicBezTo>
                <a:lnTo>
                  <a:pt x="17802" y="13962"/>
                </a:lnTo>
                <a:lnTo>
                  <a:pt x="17802" y="14162"/>
                </a:lnTo>
                <a:lnTo>
                  <a:pt x="17765" y="14162"/>
                </a:lnTo>
                <a:lnTo>
                  <a:pt x="17675" y="14144"/>
                </a:lnTo>
                <a:cubicBezTo>
                  <a:pt x="17675" y="14107"/>
                  <a:pt x="17657" y="14053"/>
                  <a:pt x="17639" y="14017"/>
                </a:cubicBezTo>
                <a:cubicBezTo>
                  <a:pt x="17602" y="13962"/>
                  <a:pt x="17548" y="13944"/>
                  <a:pt x="17494" y="13926"/>
                </a:cubicBezTo>
                <a:cubicBezTo>
                  <a:pt x="17458" y="13944"/>
                  <a:pt x="17403" y="13962"/>
                  <a:pt x="17385" y="13999"/>
                </a:cubicBezTo>
                <a:cubicBezTo>
                  <a:pt x="17385" y="13999"/>
                  <a:pt x="17349" y="14035"/>
                  <a:pt x="17313" y="14053"/>
                </a:cubicBezTo>
                <a:cubicBezTo>
                  <a:pt x="17331" y="13999"/>
                  <a:pt x="17367" y="13944"/>
                  <a:pt x="17385" y="13890"/>
                </a:cubicBezTo>
                <a:cubicBezTo>
                  <a:pt x="17421" y="13836"/>
                  <a:pt x="17458" y="13763"/>
                  <a:pt x="17458" y="13691"/>
                </a:cubicBezTo>
                <a:cubicBezTo>
                  <a:pt x="17458" y="13582"/>
                  <a:pt x="17367" y="13546"/>
                  <a:pt x="17276" y="13528"/>
                </a:cubicBezTo>
                <a:cubicBezTo>
                  <a:pt x="17204" y="13528"/>
                  <a:pt x="17150" y="13510"/>
                  <a:pt x="17132" y="13455"/>
                </a:cubicBezTo>
                <a:cubicBezTo>
                  <a:pt x="17095" y="13401"/>
                  <a:pt x="17095" y="13347"/>
                  <a:pt x="17095" y="13274"/>
                </a:cubicBezTo>
                <a:cubicBezTo>
                  <a:pt x="17095" y="13184"/>
                  <a:pt x="17132" y="13111"/>
                  <a:pt x="17132" y="13021"/>
                </a:cubicBezTo>
                <a:cubicBezTo>
                  <a:pt x="17150" y="12930"/>
                  <a:pt x="17132" y="12840"/>
                  <a:pt x="17077" y="12767"/>
                </a:cubicBezTo>
                <a:cubicBezTo>
                  <a:pt x="17023" y="12713"/>
                  <a:pt x="16932" y="12731"/>
                  <a:pt x="16896" y="12659"/>
                </a:cubicBezTo>
                <a:cubicBezTo>
                  <a:pt x="16842" y="12586"/>
                  <a:pt x="16896" y="12514"/>
                  <a:pt x="16896" y="12423"/>
                </a:cubicBezTo>
                <a:cubicBezTo>
                  <a:pt x="16932" y="12351"/>
                  <a:pt x="16914" y="12260"/>
                  <a:pt x="16860" y="12206"/>
                </a:cubicBezTo>
                <a:cubicBezTo>
                  <a:pt x="16842" y="12170"/>
                  <a:pt x="16806" y="12152"/>
                  <a:pt x="16769" y="12152"/>
                </a:cubicBezTo>
                <a:cubicBezTo>
                  <a:pt x="16769" y="12097"/>
                  <a:pt x="16733" y="12043"/>
                  <a:pt x="16697" y="12007"/>
                </a:cubicBezTo>
                <a:cubicBezTo>
                  <a:pt x="16606" y="11952"/>
                  <a:pt x="16516" y="11934"/>
                  <a:pt x="16425" y="11970"/>
                </a:cubicBezTo>
                <a:cubicBezTo>
                  <a:pt x="16335" y="11989"/>
                  <a:pt x="16226" y="12025"/>
                  <a:pt x="16208" y="12115"/>
                </a:cubicBezTo>
                <a:lnTo>
                  <a:pt x="16208" y="12115"/>
                </a:lnTo>
                <a:cubicBezTo>
                  <a:pt x="16190" y="12133"/>
                  <a:pt x="16190" y="12152"/>
                  <a:pt x="16190" y="12170"/>
                </a:cubicBezTo>
                <a:cubicBezTo>
                  <a:pt x="16172" y="12351"/>
                  <a:pt x="16172" y="12532"/>
                  <a:pt x="16226" y="12713"/>
                </a:cubicBezTo>
                <a:cubicBezTo>
                  <a:pt x="16172" y="12695"/>
                  <a:pt x="16136" y="12695"/>
                  <a:pt x="16081" y="12695"/>
                </a:cubicBezTo>
                <a:cubicBezTo>
                  <a:pt x="16045" y="12695"/>
                  <a:pt x="16027" y="12713"/>
                  <a:pt x="16027" y="12749"/>
                </a:cubicBezTo>
                <a:cubicBezTo>
                  <a:pt x="16027" y="12785"/>
                  <a:pt x="16045" y="12840"/>
                  <a:pt x="16081" y="12858"/>
                </a:cubicBezTo>
                <a:lnTo>
                  <a:pt x="15973" y="12985"/>
                </a:lnTo>
                <a:cubicBezTo>
                  <a:pt x="15936" y="13021"/>
                  <a:pt x="15954" y="13075"/>
                  <a:pt x="15991" y="13075"/>
                </a:cubicBezTo>
                <a:cubicBezTo>
                  <a:pt x="16099" y="13093"/>
                  <a:pt x="16117" y="13238"/>
                  <a:pt x="16009" y="13274"/>
                </a:cubicBezTo>
                <a:cubicBezTo>
                  <a:pt x="15936" y="13311"/>
                  <a:pt x="15864" y="13238"/>
                  <a:pt x="15900" y="13166"/>
                </a:cubicBezTo>
                <a:cubicBezTo>
                  <a:pt x="15900" y="13166"/>
                  <a:pt x="15918" y="13148"/>
                  <a:pt x="15918" y="13148"/>
                </a:cubicBezTo>
                <a:cubicBezTo>
                  <a:pt x="15936" y="13129"/>
                  <a:pt x="15936" y="13111"/>
                  <a:pt x="15918" y="13075"/>
                </a:cubicBezTo>
                <a:cubicBezTo>
                  <a:pt x="15900" y="13075"/>
                  <a:pt x="15864" y="13075"/>
                  <a:pt x="15846" y="13075"/>
                </a:cubicBezTo>
                <a:lnTo>
                  <a:pt x="15828" y="13093"/>
                </a:lnTo>
                <a:cubicBezTo>
                  <a:pt x="15810" y="13057"/>
                  <a:pt x="15810" y="13021"/>
                  <a:pt x="15828" y="12985"/>
                </a:cubicBezTo>
                <a:cubicBezTo>
                  <a:pt x="15846" y="12948"/>
                  <a:pt x="15828" y="12894"/>
                  <a:pt x="15791" y="12876"/>
                </a:cubicBezTo>
                <a:cubicBezTo>
                  <a:pt x="15773" y="12858"/>
                  <a:pt x="15737" y="12876"/>
                  <a:pt x="15719" y="12912"/>
                </a:cubicBezTo>
                <a:cubicBezTo>
                  <a:pt x="15701" y="12894"/>
                  <a:pt x="15683" y="12876"/>
                  <a:pt x="15683" y="12858"/>
                </a:cubicBezTo>
                <a:cubicBezTo>
                  <a:pt x="15665" y="12858"/>
                  <a:pt x="15629" y="12822"/>
                  <a:pt x="15592" y="12803"/>
                </a:cubicBezTo>
                <a:cubicBezTo>
                  <a:pt x="15556" y="12767"/>
                  <a:pt x="15520" y="12731"/>
                  <a:pt x="15484" y="12695"/>
                </a:cubicBezTo>
                <a:cubicBezTo>
                  <a:pt x="15574" y="12604"/>
                  <a:pt x="15610" y="12459"/>
                  <a:pt x="15538" y="12351"/>
                </a:cubicBezTo>
                <a:cubicBezTo>
                  <a:pt x="15502" y="12296"/>
                  <a:pt x="15447" y="12260"/>
                  <a:pt x="15375" y="12260"/>
                </a:cubicBezTo>
                <a:cubicBezTo>
                  <a:pt x="15339" y="12278"/>
                  <a:pt x="15303" y="12296"/>
                  <a:pt x="15284" y="12314"/>
                </a:cubicBezTo>
                <a:cubicBezTo>
                  <a:pt x="15303" y="12278"/>
                  <a:pt x="15303" y="12224"/>
                  <a:pt x="15284" y="12188"/>
                </a:cubicBezTo>
                <a:cubicBezTo>
                  <a:pt x="15248" y="12097"/>
                  <a:pt x="15176" y="12061"/>
                  <a:pt x="15121" y="11989"/>
                </a:cubicBezTo>
                <a:cubicBezTo>
                  <a:pt x="15103" y="11952"/>
                  <a:pt x="15067" y="11952"/>
                  <a:pt x="15031" y="11970"/>
                </a:cubicBezTo>
                <a:cubicBezTo>
                  <a:pt x="15013" y="11989"/>
                  <a:pt x="14995" y="12007"/>
                  <a:pt x="14958" y="11989"/>
                </a:cubicBezTo>
                <a:cubicBezTo>
                  <a:pt x="14977" y="11898"/>
                  <a:pt x="14958" y="11807"/>
                  <a:pt x="14922" y="11735"/>
                </a:cubicBezTo>
                <a:cubicBezTo>
                  <a:pt x="14904" y="11717"/>
                  <a:pt x="14886" y="11717"/>
                  <a:pt x="14868" y="11717"/>
                </a:cubicBezTo>
                <a:cubicBezTo>
                  <a:pt x="14777" y="11735"/>
                  <a:pt x="14687" y="11735"/>
                  <a:pt x="14596" y="11717"/>
                </a:cubicBezTo>
                <a:cubicBezTo>
                  <a:pt x="14632" y="11626"/>
                  <a:pt x="14596" y="11536"/>
                  <a:pt x="14524" y="11481"/>
                </a:cubicBezTo>
                <a:cubicBezTo>
                  <a:pt x="14451" y="11427"/>
                  <a:pt x="14361" y="11445"/>
                  <a:pt x="14307" y="11500"/>
                </a:cubicBezTo>
                <a:cubicBezTo>
                  <a:pt x="14270" y="11463"/>
                  <a:pt x="14216" y="11445"/>
                  <a:pt x="14162" y="11481"/>
                </a:cubicBezTo>
                <a:cubicBezTo>
                  <a:pt x="14125" y="11500"/>
                  <a:pt x="14071" y="11518"/>
                  <a:pt x="14035" y="11554"/>
                </a:cubicBezTo>
                <a:cubicBezTo>
                  <a:pt x="14017" y="11572"/>
                  <a:pt x="13999" y="11572"/>
                  <a:pt x="13981" y="11572"/>
                </a:cubicBezTo>
                <a:cubicBezTo>
                  <a:pt x="13999" y="11536"/>
                  <a:pt x="13999" y="11481"/>
                  <a:pt x="14035" y="11445"/>
                </a:cubicBezTo>
                <a:cubicBezTo>
                  <a:pt x="14125" y="11282"/>
                  <a:pt x="14307" y="11137"/>
                  <a:pt x="14288" y="10938"/>
                </a:cubicBezTo>
                <a:cubicBezTo>
                  <a:pt x="14288" y="10902"/>
                  <a:pt x="14252" y="10884"/>
                  <a:pt x="14216" y="10884"/>
                </a:cubicBezTo>
                <a:cubicBezTo>
                  <a:pt x="14144" y="10902"/>
                  <a:pt x="14017" y="10920"/>
                  <a:pt x="13962" y="10848"/>
                </a:cubicBezTo>
                <a:cubicBezTo>
                  <a:pt x="13944" y="10811"/>
                  <a:pt x="13962" y="10757"/>
                  <a:pt x="13962" y="10721"/>
                </a:cubicBezTo>
                <a:cubicBezTo>
                  <a:pt x="13962" y="10685"/>
                  <a:pt x="13944" y="10630"/>
                  <a:pt x="13908" y="10612"/>
                </a:cubicBezTo>
                <a:cubicBezTo>
                  <a:pt x="13890" y="10576"/>
                  <a:pt x="13872" y="10540"/>
                  <a:pt x="13890" y="10504"/>
                </a:cubicBezTo>
                <a:cubicBezTo>
                  <a:pt x="13908" y="10467"/>
                  <a:pt x="13944" y="10431"/>
                  <a:pt x="13962" y="10395"/>
                </a:cubicBezTo>
                <a:cubicBezTo>
                  <a:pt x="14035" y="10341"/>
                  <a:pt x="14071" y="10232"/>
                  <a:pt x="14035" y="10141"/>
                </a:cubicBezTo>
                <a:cubicBezTo>
                  <a:pt x="14035" y="10123"/>
                  <a:pt x="14017" y="10123"/>
                  <a:pt x="13999" y="10123"/>
                </a:cubicBezTo>
                <a:cubicBezTo>
                  <a:pt x="13926" y="10123"/>
                  <a:pt x="13872" y="10123"/>
                  <a:pt x="13818" y="10087"/>
                </a:cubicBezTo>
                <a:cubicBezTo>
                  <a:pt x="13799" y="10069"/>
                  <a:pt x="13781" y="10033"/>
                  <a:pt x="13781" y="10015"/>
                </a:cubicBezTo>
                <a:cubicBezTo>
                  <a:pt x="13799" y="9978"/>
                  <a:pt x="13872" y="9960"/>
                  <a:pt x="13890" y="9960"/>
                </a:cubicBezTo>
                <a:cubicBezTo>
                  <a:pt x="13944" y="9924"/>
                  <a:pt x="13981" y="9888"/>
                  <a:pt x="13999" y="9833"/>
                </a:cubicBezTo>
                <a:cubicBezTo>
                  <a:pt x="13999" y="9797"/>
                  <a:pt x="13999" y="9761"/>
                  <a:pt x="13981" y="9743"/>
                </a:cubicBezTo>
                <a:cubicBezTo>
                  <a:pt x="13962" y="9725"/>
                  <a:pt x="13944" y="9707"/>
                  <a:pt x="13926" y="9689"/>
                </a:cubicBezTo>
                <a:cubicBezTo>
                  <a:pt x="13926" y="9689"/>
                  <a:pt x="13926" y="9689"/>
                  <a:pt x="13926" y="9671"/>
                </a:cubicBezTo>
                <a:cubicBezTo>
                  <a:pt x="13926" y="9652"/>
                  <a:pt x="13926" y="9634"/>
                  <a:pt x="13944" y="9616"/>
                </a:cubicBezTo>
                <a:cubicBezTo>
                  <a:pt x="13962" y="9544"/>
                  <a:pt x="13999" y="9435"/>
                  <a:pt x="13890" y="9381"/>
                </a:cubicBezTo>
                <a:cubicBezTo>
                  <a:pt x="13854" y="9345"/>
                  <a:pt x="13799" y="9345"/>
                  <a:pt x="13745" y="9363"/>
                </a:cubicBezTo>
                <a:cubicBezTo>
                  <a:pt x="13745" y="9326"/>
                  <a:pt x="13727" y="9290"/>
                  <a:pt x="13691" y="9272"/>
                </a:cubicBezTo>
                <a:cubicBezTo>
                  <a:pt x="13673" y="9236"/>
                  <a:pt x="13655" y="9200"/>
                  <a:pt x="13655" y="9163"/>
                </a:cubicBezTo>
                <a:cubicBezTo>
                  <a:pt x="13691" y="9127"/>
                  <a:pt x="13709" y="9091"/>
                  <a:pt x="13745" y="9055"/>
                </a:cubicBezTo>
                <a:cubicBezTo>
                  <a:pt x="13799" y="8982"/>
                  <a:pt x="13818" y="8892"/>
                  <a:pt x="13781" y="8801"/>
                </a:cubicBezTo>
                <a:cubicBezTo>
                  <a:pt x="13763" y="8729"/>
                  <a:pt x="13709" y="8693"/>
                  <a:pt x="13655" y="8656"/>
                </a:cubicBezTo>
                <a:cubicBezTo>
                  <a:pt x="13600" y="8602"/>
                  <a:pt x="13546" y="8584"/>
                  <a:pt x="13492" y="8548"/>
                </a:cubicBezTo>
                <a:cubicBezTo>
                  <a:pt x="13437" y="8493"/>
                  <a:pt x="13419" y="8421"/>
                  <a:pt x="13437" y="8367"/>
                </a:cubicBezTo>
                <a:cubicBezTo>
                  <a:pt x="13473" y="8276"/>
                  <a:pt x="13473" y="8167"/>
                  <a:pt x="13455" y="8077"/>
                </a:cubicBezTo>
                <a:cubicBezTo>
                  <a:pt x="13437" y="8041"/>
                  <a:pt x="13419" y="8004"/>
                  <a:pt x="13383" y="7968"/>
                </a:cubicBezTo>
                <a:cubicBezTo>
                  <a:pt x="13347" y="7950"/>
                  <a:pt x="13292" y="7950"/>
                  <a:pt x="13274" y="7914"/>
                </a:cubicBezTo>
                <a:cubicBezTo>
                  <a:pt x="13238" y="7841"/>
                  <a:pt x="13274" y="7751"/>
                  <a:pt x="13310" y="7678"/>
                </a:cubicBezTo>
                <a:cubicBezTo>
                  <a:pt x="13329" y="7588"/>
                  <a:pt x="13310" y="7497"/>
                  <a:pt x="13274" y="7407"/>
                </a:cubicBezTo>
                <a:cubicBezTo>
                  <a:pt x="13184" y="7244"/>
                  <a:pt x="12985" y="7190"/>
                  <a:pt x="12822" y="7298"/>
                </a:cubicBezTo>
                <a:cubicBezTo>
                  <a:pt x="12749" y="7334"/>
                  <a:pt x="12713" y="7425"/>
                  <a:pt x="12713" y="7497"/>
                </a:cubicBezTo>
                <a:cubicBezTo>
                  <a:pt x="12695" y="7552"/>
                  <a:pt x="12713" y="7606"/>
                  <a:pt x="12749" y="7660"/>
                </a:cubicBezTo>
                <a:cubicBezTo>
                  <a:pt x="12749" y="7678"/>
                  <a:pt x="12767" y="7697"/>
                  <a:pt x="12785" y="7715"/>
                </a:cubicBezTo>
                <a:lnTo>
                  <a:pt x="12785" y="7733"/>
                </a:lnTo>
                <a:lnTo>
                  <a:pt x="12785" y="7733"/>
                </a:lnTo>
                <a:lnTo>
                  <a:pt x="12785" y="7733"/>
                </a:lnTo>
                <a:lnTo>
                  <a:pt x="12785" y="7733"/>
                </a:lnTo>
                <a:lnTo>
                  <a:pt x="12785" y="7733"/>
                </a:lnTo>
                <a:lnTo>
                  <a:pt x="12785" y="7733"/>
                </a:lnTo>
                <a:lnTo>
                  <a:pt x="12785" y="7733"/>
                </a:lnTo>
                <a:lnTo>
                  <a:pt x="12785" y="7733"/>
                </a:lnTo>
                <a:cubicBezTo>
                  <a:pt x="12767" y="7751"/>
                  <a:pt x="12749" y="7751"/>
                  <a:pt x="12749" y="7769"/>
                </a:cubicBezTo>
                <a:cubicBezTo>
                  <a:pt x="12713" y="7787"/>
                  <a:pt x="12695" y="7805"/>
                  <a:pt x="12677" y="7823"/>
                </a:cubicBezTo>
                <a:cubicBezTo>
                  <a:pt x="12604" y="7896"/>
                  <a:pt x="12586" y="7968"/>
                  <a:pt x="12604" y="8059"/>
                </a:cubicBezTo>
                <a:cubicBezTo>
                  <a:pt x="12604" y="8095"/>
                  <a:pt x="12604" y="8131"/>
                  <a:pt x="12604" y="8167"/>
                </a:cubicBezTo>
                <a:cubicBezTo>
                  <a:pt x="12586" y="8186"/>
                  <a:pt x="12550" y="8204"/>
                  <a:pt x="12532" y="8222"/>
                </a:cubicBezTo>
                <a:cubicBezTo>
                  <a:pt x="12459" y="8240"/>
                  <a:pt x="12387" y="8276"/>
                  <a:pt x="12333" y="8330"/>
                </a:cubicBezTo>
                <a:cubicBezTo>
                  <a:pt x="12278" y="8367"/>
                  <a:pt x="12242" y="8421"/>
                  <a:pt x="12206" y="8493"/>
                </a:cubicBezTo>
                <a:cubicBezTo>
                  <a:pt x="12188" y="8511"/>
                  <a:pt x="12170" y="8530"/>
                  <a:pt x="12151" y="8548"/>
                </a:cubicBezTo>
                <a:lnTo>
                  <a:pt x="12133" y="8566"/>
                </a:lnTo>
                <a:lnTo>
                  <a:pt x="12097" y="8566"/>
                </a:lnTo>
                <a:cubicBezTo>
                  <a:pt x="12061" y="8566"/>
                  <a:pt x="12007" y="8620"/>
                  <a:pt x="12043" y="8674"/>
                </a:cubicBezTo>
                <a:cubicBezTo>
                  <a:pt x="12079" y="8711"/>
                  <a:pt x="12115" y="8747"/>
                  <a:pt x="12097" y="8801"/>
                </a:cubicBezTo>
                <a:cubicBezTo>
                  <a:pt x="12079" y="8837"/>
                  <a:pt x="12061" y="8837"/>
                  <a:pt x="12061" y="8856"/>
                </a:cubicBezTo>
                <a:cubicBezTo>
                  <a:pt x="12043" y="8892"/>
                  <a:pt x="12043" y="8910"/>
                  <a:pt x="12025" y="8946"/>
                </a:cubicBezTo>
                <a:cubicBezTo>
                  <a:pt x="12025" y="9037"/>
                  <a:pt x="12025" y="9127"/>
                  <a:pt x="11988" y="9200"/>
                </a:cubicBezTo>
                <a:cubicBezTo>
                  <a:pt x="11988" y="9218"/>
                  <a:pt x="11970" y="9218"/>
                  <a:pt x="11970" y="9236"/>
                </a:cubicBezTo>
                <a:lnTo>
                  <a:pt x="11952" y="9236"/>
                </a:lnTo>
                <a:lnTo>
                  <a:pt x="11934" y="9236"/>
                </a:lnTo>
                <a:lnTo>
                  <a:pt x="11916" y="9236"/>
                </a:lnTo>
                <a:lnTo>
                  <a:pt x="11898" y="9236"/>
                </a:lnTo>
                <a:lnTo>
                  <a:pt x="11880" y="9236"/>
                </a:lnTo>
                <a:cubicBezTo>
                  <a:pt x="11789" y="9182"/>
                  <a:pt x="11699" y="9073"/>
                  <a:pt x="11590" y="9073"/>
                </a:cubicBezTo>
                <a:lnTo>
                  <a:pt x="11572" y="9073"/>
                </a:lnTo>
                <a:cubicBezTo>
                  <a:pt x="11554" y="9073"/>
                  <a:pt x="11536" y="9073"/>
                  <a:pt x="11518" y="9073"/>
                </a:cubicBezTo>
                <a:lnTo>
                  <a:pt x="11391" y="9037"/>
                </a:lnTo>
                <a:lnTo>
                  <a:pt x="11246" y="9019"/>
                </a:lnTo>
                <a:cubicBezTo>
                  <a:pt x="11318" y="8946"/>
                  <a:pt x="11337" y="8856"/>
                  <a:pt x="11337" y="8747"/>
                </a:cubicBezTo>
                <a:cubicBezTo>
                  <a:pt x="11337" y="8656"/>
                  <a:pt x="11282" y="8584"/>
                  <a:pt x="11210" y="8548"/>
                </a:cubicBezTo>
                <a:cubicBezTo>
                  <a:pt x="11210" y="8511"/>
                  <a:pt x="11228" y="8493"/>
                  <a:pt x="11228" y="8457"/>
                </a:cubicBezTo>
                <a:cubicBezTo>
                  <a:pt x="11228" y="8385"/>
                  <a:pt x="11210" y="8330"/>
                  <a:pt x="11192" y="8258"/>
                </a:cubicBezTo>
                <a:cubicBezTo>
                  <a:pt x="11192" y="8204"/>
                  <a:pt x="11174" y="8149"/>
                  <a:pt x="11137" y="8095"/>
                </a:cubicBezTo>
                <a:cubicBezTo>
                  <a:pt x="11119" y="8077"/>
                  <a:pt x="11101" y="8041"/>
                  <a:pt x="11065" y="8023"/>
                </a:cubicBezTo>
                <a:cubicBezTo>
                  <a:pt x="11029" y="8023"/>
                  <a:pt x="10992" y="8023"/>
                  <a:pt x="10956" y="8023"/>
                </a:cubicBezTo>
                <a:cubicBezTo>
                  <a:pt x="10938" y="8041"/>
                  <a:pt x="10902" y="8023"/>
                  <a:pt x="10884" y="7986"/>
                </a:cubicBezTo>
                <a:cubicBezTo>
                  <a:pt x="10866" y="7950"/>
                  <a:pt x="10884" y="7932"/>
                  <a:pt x="10920" y="7896"/>
                </a:cubicBezTo>
                <a:cubicBezTo>
                  <a:pt x="10956" y="7860"/>
                  <a:pt x="11011" y="7823"/>
                  <a:pt x="11047" y="7787"/>
                </a:cubicBezTo>
                <a:cubicBezTo>
                  <a:pt x="11083" y="7751"/>
                  <a:pt x="11101" y="7697"/>
                  <a:pt x="11101" y="7624"/>
                </a:cubicBezTo>
                <a:cubicBezTo>
                  <a:pt x="11083" y="7570"/>
                  <a:pt x="11047" y="7534"/>
                  <a:pt x="10992" y="7515"/>
                </a:cubicBezTo>
                <a:cubicBezTo>
                  <a:pt x="10956" y="7515"/>
                  <a:pt x="10938" y="7515"/>
                  <a:pt x="10902" y="7515"/>
                </a:cubicBezTo>
                <a:lnTo>
                  <a:pt x="10884" y="7534"/>
                </a:lnTo>
                <a:cubicBezTo>
                  <a:pt x="10866" y="7534"/>
                  <a:pt x="10866" y="7515"/>
                  <a:pt x="10866" y="7515"/>
                </a:cubicBezTo>
                <a:cubicBezTo>
                  <a:pt x="10848" y="7497"/>
                  <a:pt x="10848" y="7479"/>
                  <a:pt x="10848" y="7461"/>
                </a:cubicBezTo>
                <a:cubicBezTo>
                  <a:pt x="10829" y="7407"/>
                  <a:pt x="10829" y="7371"/>
                  <a:pt x="10848" y="7334"/>
                </a:cubicBezTo>
                <a:cubicBezTo>
                  <a:pt x="10884" y="7244"/>
                  <a:pt x="10974" y="7190"/>
                  <a:pt x="11047" y="7135"/>
                </a:cubicBezTo>
                <a:cubicBezTo>
                  <a:pt x="11137" y="7081"/>
                  <a:pt x="11174" y="6972"/>
                  <a:pt x="11155" y="6882"/>
                </a:cubicBezTo>
                <a:cubicBezTo>
                  <a:pt x="11137" y="6791"/>
                  <a:pt x="11047" y="6737"/>
                  <a:pt x="10974" y="6682"/>
                </a:cubicBezTo>
                <a:cubicBezTo>
                  <a:pt x="10938" y="6682"/>
                  <a:pt x="10920" y="6664"/>
                  <a:pt x="10920" y="6628"/>
                </a:cubicBezTo>
                <a:cubicBezTo>
                  <a:pt x="10920" y="6592"/>
                  <a:pt x="10938" y="6556"/>
                  <a:pt x="10956" y="6519"/>
                </a:cubicBezTo>
                <a:cubicBezTo>
                  <a:pt x="10992" y="6447"/>
                  <a:pt x="10974" y="6356"/>
                  <a:pt x="10902" y="6302"/>
                </a:cubicBezTo>
                <a:cubicBezTo>
                  <a:pt x="10829" y="6266"/>
                  <a:pt x="10757" y="6248"/>
                  <a:pt x="10667" y="6284"/>
                </a:cubicBezTo>
                <a:cubicBezTo>
                  <a:pt x="10630" y="6284"/>
                  <a:pt x="10576" y="6302"/>
                  <a:pt x="10522" y="6320"/>
                </a:cubicBezTo>
                <a:cubicBezTo>
                  <a:pt x="10467" y="6338"/>
                  <a:pt x="10431" y="6356"/>
                  <a:pt x="10377" y="6375"/>
                </a:cubicBezTo>
                <a:cubicBezTo>
                  <a:pt x="10341" y="6411"/>
                  <a:pt x="10322" y="6447"/>
                  <a:pt x="10341" y="6501"/>
                </a:cubicBezTo>
                <a:cubicBezTo>
                  <a:pt x="10341" y="6519"/>
                  <a:pt x="10341" y="6556"/>
                  <a:pt x="10322" y="6574"/>
                </a:cubicBezTo>
                <a:cubicBezTo>
                  <a:pt x="10304" y="6592"/>
                  <a:pt x="10268" y="6610"/>
                  <a:pt x="10232" y="6610"/>
                </a:cubicBezTo>
                <a:cubicBezTo>
                  <a:pt x="10214" y="6592"/>
                  <a:pt x="10196" y="6592"/>
                  <a:pt x="10178" y="6592"/>
                </a:cubicBezTo>
                <a:lnTo>
                  <a:pt x="10178" y="6592"/>
                </a:lnTo>
                <a:cubicBezTo>
                  <a:pt x="10159" y="6592"/>
                  <a:pt x="10141" y="6592"/>
                  <a:pt x="10141" y="6592"/>
                </a:cubicBezTo>
                <a:lnTo>
                  <a:pt x="10141" y="6592"/>
                </a:lnTo>
                <a:cubicBezTo>
                  <a:pt x="10123" y="6556"/>
                  <a:pt x="10123" y="6519"/>
                  <a:pt x="10123" y="6483"/>
                </a:cubicBezTo>
                <a:cubicBezTo>
                  <a:pt x="10141" y="6411"/>
                  <a:pt x="10105" y="6338"/>
                  <a:pt x="10051" y="6284"/>
                </a:cubicBezTo>
                <a:cubicBezTo>
                  <a:pt x="10015" y="6266"/>
                  <a:pt x="9978" y="6266"/>
                  <a:pt x="9942" y="6266"/>
                </a:cubicBezTo>
                <a:lnTo>
                  <a:pt x="9942" y="6266"/>
                </a:lnTo>
                <a:cubicBezTo>
                  <a:pt x="9942" y="6248"/>
                  <a:pt x="9942" y="6248"/>
                  <a:pt x="9942" y="6248"/>
                </a:cubicBezTo>
                <a:cubicBezTo>
                  <a:pt x="9942" y="6248"/>
                  <a:pt x="9942" y="6230"/>
                  <a:pt x="9942" y="6212"/>
                </a:cubicBezTo>
                <a:cubicBezTo>
                  <a:pt x="9960" y="6157"/>
                  <a:pt x="9996" y="6103"/>
                  <a:pt x="10015" y="6049"/>
                </a:cubicBezTo>
                <a:cubicBezTo>
                  <a:pt x="10033" y="5994"/>
                  <a:pt x="10015" y="5922"/>
                  <a:pt x="9960" y="5886"/>
                </a:cubicBezTo>
                <a:cubicBezTo>
                  <a:pt x="9924" y="5849"/>
                  <a:pt x="9888" y="5849"/>
                  <a:pt x="9852" y="5849"/>
                </a:cubicBezTo>
                <a:lnTo>
                  <a:pt x="9833" y="5849"/>
                </a:lnTo>
                <a:lnTo>
                  <a:pt x="9833" y="5849"/>
                </a:lnTo>
                <a:lnTo>
                  <a:pt x="9833" y="5849"/>
                </a:lnTo>
                <a:cubicBezTo>
                  <a:pt x="9815" y="5813"/>
                  <a:pt x="9797" y="5759"/>
                  <a:pt x="9779" y="5723"/>
                </a:cubicBezTo>
                <a:cubicBezTo>
                  <a:pt x="9743" y="5668"/>
                  <a:pt x="9689" y="5632"/>
                  <a:pt x="9616" y="5632"/>
                </a:cubicBezTo>
                <a:cubicBezTo>
                  <a:pt x="9580" y="5632"/>
                  <a:pt x="9544" y="5650"/>
                  <a:pt x="9526" y="5632"/>
                </a:cubicBezTo>
                <a:cubicBezTo>
                  <a:pt x="9507" y="5632"/>
                  <a:pt x="9489" y="5614"/>
                  <a:pt x="9471" y="5596"/>
                </a:cubicBezTo>
                <a:cubicBezTo>
                  <a:pt x="9453" y="5560"/>
                  <a:pt x="9435" y="5487"/>
                  <a:pt x="9435" y="5433"/>
                </a:cubicBezTo>
                <a:cubicBezTo>
                  <a:pt x="9453" y="5288"/>
                  <a:pt x="9381" y="5161"/>
                  <a:pt x="9272" y="5089"/>
                </a:cubicBezTo>
                <a:cubicBezTo>
                  <a:pt x="9163" y="5034"/>
                  <a:pt x="9037" y="5053"/>
                  <a:pt x="8946" y="5125"/>
                </a:cubicBezTo>
                <a:cubicBezTo>
                  <a:pt x="8928" y="5143"/>
                  <a:pt x="8892" y="5179"/>
                  <a:pt x="8892" y="5197"/>
                </a:cubicBezTo>
                <a:cubicBezTo>
                  <a:pt x="8874" y="5234"/>
                  <a:pt x="8856" y="5252"/>
                  <a:pt x="8837" y="5270"/>
                </a:cubicBezTo>
                <a:cubicBezTo>
                  <a:pt x="8801" y="5288"/>
                  <a:pt x="8783" y="5306"/>
                  <a:pt x="8747" y="5324"/>
                </a:cubicBezTo>
                <a:cubicBezTo>
                  <a:pt x="8729" y="5360"/>
                  <a:pt x="8711" y="5379"/>
                  <a:pt x="8711" y="5415"/>
                </a:cubicBezTo>
                <a:lnTo>
                  <a:pt x="8711" y="5596"/>
                </a:lnTo>
                <a:cubicBezTo>
                  <a:pt x="8711" y="5614"/>
                  <a:pt x="8693" y="5650"/>
                  <a:pt x="8674" y="5668"/>
                </a:cubicBezTo>
                <a:cubicBezTo>
                  <a:pt x="8656" y="5686"/>
                  <a:pt x="8638" y="5741"/>
                  <a:pt x="8656" y="5777"/>
                </a:cubicBezTo>
                <a:cubicBezTo>
                  <a:pt x="8656" y="5795"/>
                  <a:pt x="8674" y="5831"/>
                  <a:pt x="8693" y="5868"/>
                </a:cubicBezTo>
                <a:cubicBezTo>
                  <a:pt x="8693" y="5886"/>
                  <a:pt x="8693" y="5904"/>
                  <a:pt x="8693" y="5922"/>
                </a:cubicBezTo>
                <a:cubicBezTo>
                  <a:pt x="8656" y="5958"/>
                  <a:pt x="8602" y="5976"/>
                  <a:pt x="8566" y="5994"/>
                </a:cubicBezTo>
                <a:cubicBezTo>
                  <a:pt x="8530" y="5994"/>
                  <a:pt x="8511" y="6030"/>
                  <a:pt x="8530" y="6067"/>
                </a:cubicBezTo>
                <a:cubicBezTo>
                  <a:pt x="8584" y="6139"/>
                  <a:pt x="8620" y="6230"/>
                  <a:pt x="8638" y="6338"/>
                </a:cubicBezTo>
                <a:cubicBezTo>
                  <a:pt x="8638" y="6356"/>
                  <a:pt x="8638" y="6393"/>
                  <a:pt x="8602" y="6393"/>
                </a:cubicBezTo>
                <a:cubicBezTo>
                  <a:pt x="8566" y="6393"/>
                  <a:pt x="8530" y="6411"/>
                  <a:pt x="8493" y="6429"/>
                </a:cubicBezTo>
                <a:cubicBezTo>
                  <a:pt x="8439" y="6465"/>
                  <a:pt x="8385" y="6538"/>
                  <a:pt x="8367" y="6610"/>
                </a:cubicBezTo>
                <a:cubicBezTo>
                  <a:pt x="8330" y="6646"/>
                  <a:pt x="8294" y="6682"/>
                  <a:pt x="8258" y="6701"/>
                </a:cubicBezTo>
                <a:cubicBezTo>
                  <a:pt x="8240" y="6664"/>
                  <a:pt x="8222" y="6610"/>
                  <a:pt x="8204" y="6574"/>
                </a:cubicBezTo>
                <a:cubicBezTo>
                  <a:pt x="8240" y="6465"/>
                  <a:pt x="8240" y="6356"/>
                  <a:pt x="8222" y="6230"/>
                </a:cubicBezTo>
                <a:cubicBezTo>
                  <a:pt x="8204" y="6212"/>
                  <a:pt x="8167" y="6175"/>
                  <a:pt x="8131" y="6193"/>
                </a:cubicBezTo>
                <a:cubicBezTo>
                  <a:pt x="8077" y="6212"/>
                  <a:pt x="8004" y="6212"/>
                  <a:pt x="7950" y="6193"/>
                </a:cubicBezTo>
                <a:cubicBezTo>
                  <a:pt x="7914" y="6175"/>
                  <a:pt x="7878" y="6139"/>
                  <a:pt x="7896" y="6103"/>
                </a:cubicBezTo>
                <a:cubicBezTo>
                  <a:pt x="7896" y="6067"/>
                  <a:pt x="7914" y="6049"/>
                  <a:pt x="7932" y="6030"/>
                </a:cubicBezTo>
                <a:cubicBezTo>
                  <a:pt x="7932" y="6012"/>
                  <a:pt x="7950" y="5976"/>
                  <a:pt x="7950" y="5958"/>
                </a:cubicBezTo>
                <a:cubicBezTo>
                  <a:pt x="7950" y="5904"/>
                  <a:pt x="7932" y="5868"/>
                  <a:pt x="7896" y="5831"/>
                </a:cubicBezTo>
                <a:cubicBezTo>
                  <a:pt x="7860" y="5777"/>
                  <a:pt x="7769" y="5759"/>
                  <a:pt x="7733" y="5705"/>
                </a:cubicBezTo>
                <a:cubicBezTo>
                  <a:pt x="7697" y="5632"/>
                  <a:pt x="7715" y="5596"/>
                  <a:pt x="7697" y="5560"/>
                </a:cubicBezTo>
                <a:cubicBezTo>
                  <a:pt x="7697" y="5505"/>
                  <a:pt x="7660" y="5469"/>
                  <a:pt x="7606" y="5433"/>
                </a:cubicBezTo>
                <a:cubicBezTo>
                  <a:pt x="7552" y="5397"/>
                  <a:pt x="7479" y="5397"/>
                  <a:pt x="7425" y="5415"/>
                </a:cubicBezTo>
                <a:cubicBezTo>
                  <a:pt x="7425" y="5360"/>
                  <a:pt x="7389" y="5306"/>
                  <a:pt x="7352" y="5270"/>
                </a:cubicBezTo>
                <a:cubicBezTo>
                  <a:pt x="7280" y="5216"/>
                  <a:pt x="7171" y="5179"/>
                  <a:pt x="7081" y="5179"/>
                </a:cubicBezTo>
                <a:cubicBezTo>
                  <a:pt x="7045" y="5179"/>
                  <a:pt x="7008" y="5216"/>
                  <a:pt x="7026" y="5252"/>
                </a:cubicBezTo>
                <a:lnTo>
                  <a:pt x="7026" y="5252"/>
                </a:lnTo>
                <a:cubicBezTo>
                  <a:pt x="7008" y="5270"/>
                  <a:pt x="7008" y="5270"/>
                  <a:pt x="7008" y="5270"/>
                </a:cubicBezTo>
                <a:lnTo>
                  <a:pt x="6972" y="5306"/>
                </a:lnTo>
                <a:cubicBezTo>
                  <a:pt x="6936" y="5342"/>
                  <a:pt x="6900" y="5360"/>
                  <a:pt x="6864" y="5397"/>
                </a:cubicBezTo>
                <a:lnTo>
                  <a:pt x="6646" y="5578"/>
                </a:lnTo>
                <a:cubicBezTo>
                  <a:pt x="6646" y="5578"/>
                  <a:pt x="6646" y="5596"/>
                  <a:pt x="6646" y="5614"/>
                </a:cubicBezTo>
                <a:lnTo>
                  <a:pt x="6592" y="5560"/>
                </a:lnTo>
                <a:cubicBezTo>
                  <a:pt x="6574" y="5542"/>
                  <a:pt x="6574" y="5523"/>
                  <a:pt x="6556" y="5505"/>
                </a:cubicBezTo>
                <a:cubicBezTo>
                  <a:pt x="6574" y="5487"/>
                  <a:pt x="6574" y="5469"/>
                  <a:pt x="6592" y="5451"/>
                </a:cubicBezTo>
                <a:cubicBezTo>
                  <a:pt x="6628" y="5415"/>
                  <a:pt x="6646" y="5360"/>
                  <a:pt x="6646" y="5306"/>
                </a:cubicBezTo>
                <a:cubicBezTo>
                  <a:pt x="6646" y="5288"/>
                  <a:pt x="6628" y="5252"/>
                  <a:pt x="6610" y="5234"/>
                </a:cubicBezTo>
                <a:cubicBezTo>
                  <a:pt x="6592" y="5216"/>
                  <a:pt x="6574" y="5197"/>
                  <a:pt x="6538" y="5197"/>
                </a:cubicBezTo>
                <a:cubicBezTo>
                  <a:pt x="6519" y="5179"/>
                  <a:pt x="6501" y="5161"/>
                  <a:pt x="6501" y="5143"/>
                </a:cubicBezTo>
                <a:cubicBezTo>
                  <a:pt x="6501" y="5125"/>
                  <a:pt x="6501" y="5125"/>
                  <a:pt x="6501" y="5107"/>
                </a:cubicBezTo>
                <a:cubicBezTo>
                  <a:pt x="6501" y="5053"/>
                  <a:pt x="6447" y="5016"/>
                  <a:pt x="6393" y="5053"/>
                </a:cubicBezTo>
                <a:lnTo>
                  <a:pt x="6375" y="5071"/>
                </a:lnTo>
                <a:cubicBezTo>
                  <a:pt x="6338" y="5107"/>
                  <a:pt x="6284" y="5125"/>
                  <a:pt x="6230" y="5125"/>
                </a:cubicBezTo>
                <a:cubicBezTo>
                  <a:pt x="6193" y="5143"/>
                  <a:pt x="6175" y="5143"/>
                  <a:pt x="6175" y="5179"/>
                </a:cubicBezTo>
                <a:cubicBezTo>
                  <a:pt x="6139" y="5360"/>
                  <a:pt x="6049" y="5542"/>
                  <a:pt x="5922" y="5686"/>
                </a:cubicBezTo>
                <a:cubicBezTo>
                  <a:pt x="5867" y="5723"/>
                  <a:pt x="5813" y="5759"/>
                  <a:pt x="5759" y="5741"/>
                </a:cubicBezTo>
                <a:cubicBezTo>
                  <a:pt x="5686" y="5705"/>
                  <a:pt x="5759" y="5614"/>
                  <a:pt x="5777" y="5560"/>
                </a:cubicBezTo>
                <a:cubicBezTo>
                  <a:pt x="5795" y="5487"/>
                  <a:pt x="5777" y="5415"/>
                  <a:pt x="5723" y="5379"/>
                </a:cubicBezTo>
                <a:cubicBezTo>
                  <a:pt x="5686" y="5360"/>
                  <a:pt x="5632" y="5360"/>
                  <a:pt x="5596" y="5379"/>
                </a:cubicBezTo>
                <a:lnTo>
                  <a:pt x="5578" y="5379"/>
                </a:lnTo>
                <a:cubicBezTo>
                  <a:pt x="5560" y="5379"/>
                  <a:pt x="5523" y="5342"/>
                  <a:pt x="5523" y="5324"/>
                </a:cubicBezTo>
                <a:lnTo>
                  <a:pt x="5397" y="5216"/>
                </a:lnTo>
                <a:cubicBezTo>
                  <a:pt x="5379" y="5197"/>
                  <a:pt x="5342" y="5161"/>
                  <a:pt x="5306" y="5143"/>
                </a:cubicBezTo>
                <a:cubicBezTo>
                  <a:pt x="5270" y="5071"/>
                  <a:pt x="5306" y="5016"/>
                  <a:pt x="5342" y="4962"/>
                </a:cubicBezTo>
                <a:cubicBezTo>
                  <a:pt x="5379" y="4890"/>
                  <a:pt x="5379" y="4799"/>
                  <a:pt x="5342" y="4745"/>
                </a:cubicBezTo>
                <a:cubicBezTo>
                  <a:pt x="5306" y="4709"/>
                  <a:pt x="5270" y="4672"/>
                  <a:pt x="5216" y="4654"/>
                </a:cubicBezTo>
                <a:cubicBezTo>
                  <a:pt x="5234" y="4618"/>
                  <a:pt x="5216" y="4582"/>
                  <a:pt x="5197" y="4546"/>
                </a:cubicBezTo>
                <a:cubicBezTo>
                  <a:pt x="5179" y="4473"/>
                  <a:pt x="5107" y="4437"/>
                  <a:pt x="5053" y="4401"/>
                </a:cubicBezTo>
                <a:cubicBezTo>
                  <a:pt x="4962" y="4346"/>
                  <a:pt x="4817" y="4274"/>
                  <a:pt x="4799" y="4165"/>
                </a:cubicBezTo>
                <a:cubicBezTo>
                  <a:pt x="4781" y="4057"/>
                  <a:pt x="4799" y="3930"/>
                  <a:pt x="4781" y="3821"/>
                </a:cubicBezTo>
                <a:cubicBezTo>
                  <a:pt x="4781" y="3712"/>
                  <a:pt x="4654" y="3640"/>
                  <a:pt x="4564" y="3586"/>
                </a:cubicBezTo>
                <a:cubicBezTo>
                  <a:pt x="4491" y="3549"/>
                  <a:pt x="4455" y="3477"/>
                  <a:pt x="4455" y="3405"/>
                </a:cubicBezTo>
                <a:cubicBezTo>
                  <a:pt x="4455" y="3387"/>
                  <a:pt x="4455" y="3368"/>
                  <a:pt x="4455" y="3368"/>
                </a:cubicBezTo>
                <a:cubicBezTo>
                  <a:pt x="4455" y="3350"/>
                  <a:pt x="4455" y="3350"/>
                  <a:pt x="4473" y="3350"/>
                </a:cubicBezTo>
                <a:cubicBezTo>
                  <a:pt x="4491" y="3332"/>
                  <a:pt x="4473" y="3278"/>
                  <a:pt x="4437" y="3296"/>
                </a:cubicBezTo>
                <a:lnTo>
                  <a:pt x="4437" y="3296"/>
                </a:lnTo>
                <a:cubicBezTo>
                  <a:pt x="4419" y="3260"/>
                  <a:pt x="4401" y="3205"/>
                  <a:pt x="4383" y="3151"/>
                </a:cubicBezTo>
                <a:cubicBezTo>
                  <a:pt x="4364" y="3079"/>
                  <a:pt x="4328" y="3024"/>
                  <a:pt x="4310" y="2952"/>
                </a:cubicBezTo>
                <a:cubicBezTo>
                  <a:pt x="4310" y="2807"/>
                  <a:pt x="4274" y="2680"/>
                  <a:pt x="4201" y="2572"/>
                </a:cubicBezTo>
                <a:cubicBezTo>
                  <a:pt x="4165" y="2535"/>
                  <a:pt x="4129" y="2499"/>
                  <a:pt x="4093" y="2463"/>
                </a:cubicBezTo>
                <a:cubicBezTo>
                  <a:pt x="4038" y="2445"/>
                  <a:pt x="3984" y="2427"/>
                  <a:pt x="3930" y="2427"/>
                </a:cubicBezTo>
                <a:cubicBezTo>
                  <a:pt x="3912" y="2427"/>
                  <a:pt x="3857" y="2427"/>
                  <a:pt x="3839" y="2409"/>
                </a:cubicBezTo>
                <a:cubicBezTo>
                  <a:pt x="3821" y="2390"/>
                  <a:pt x="3839" y="2354"/>
                  <a:pt x="3839" y="2336"/>
                </a:cubicBezTo>
                <a:cubicBezTo>
                  <a:pt x="3875" y="2246"/>
                  <a:pt x="3930" y="2155"/>
                  <a:pt x="3875" y="2083"/>
                </a:cubicBezTo>
                <a:cubicBezTo>
                  <a:pt x="3857" y="2028"/>
                  <a:pt x="3803" y="2010"/>
                  <a:pt x="3821" y="1956"/>
                </a:cubicBezTo>
                <a:cubicBezTo>
                  <a:pt x="3839" y="1902"/>
                  <a:pt x="3839" y="1847"/>
                  <a:pt x="3839" y="1793"/>
                </a:cubicBezTo>
                <a:cubicBezTo>
                  <a:pt x="3821" y="1684"/>
                  <a:pt x="3749" y="1612"/>
                  <a:pt x="3640" y="1594"/>
                </a:cubicBezTo>
                <a:cubicBezTo>
                  <a:pt x="3531" y="1594"/>
                  <a:pt x="3459" y="1666"/>
                  <a:pt x="3441" y="1775"/>
                </a:cubicBezTo>
                <a:cubicBezTo>
                  <a:pt x="3441" y="1829"/>
                  <a:pt x="3459" y="1865"/>
                  <a:pt x="3495" y="1920"/>
                </a:cubicBezTo>
                <a:cubicBezTo>
                  <a:pt x="3495" y="1938"/>
                  <a:pt x="3549" y="1974"/>
                  <a:pt x="3531" y="1992"/>
                </a:cubicBezTo>
                <a:cubicBezTo>
                  <a:pt x="3513" y="2028"/>
                  <a:pt x="3459" y="2028"/>
                  <a:pt x="3441" y="2028"/>
                </a:cubicBezTo>
                <a:cubicBezTo>
                  <a:pt x="3386" y="2046"/>
                  <a:pt x="3350" y="2065"/>
                  <a:pt x="3332" y="2101"/>
                </a:cubicBezTo>
                <a:cubicBezTo>
                  <a:pt x="3314" y="2119"/>
                  <a:pt x="3314" y="2137"/>
                  <a:pt x="3332" y="2155"/>
                </a:cubicBezTo>
                <a:cubicBezTo>
                  <a:pt x="3423" y="2264"/>
                  <a:pt x="3459" y="2409"/>
                  <a:pt x="3459" y="2553"/>
                </a:cubicBezTo>
                <a:cubicBezTo>
                  <a:pt x="3423" y="2535"/>
                  <a:pt x="3386" y="2535"/>
                  <a:pt x="3332" y="2517"/>
                </a:cubicBezTo>
                <a:cubicBezTo>
                  <a:pt x="3296" y="2517"/>
                  <a:pt x="3260" y="2517"/>
                  <a:pt x="3223" y="2517"/>
                </a:cubicBezTo>
                <a:cubicBezTo>
                  <a:pt x="3205" y="2517"/>
                  <a:pt x="3169" y="2535"/>
                  <a:pt x="3151" y="2517"/>
                </a:cubicBezTo>
                <a:cubicBezTo>
                  <a:pt x="3133" y="2517"/>
                  <a:pt x="3151" y="2463"/>
                  <a:pt x="3151" y="2445"/>
                </a:cubicBezTo>
                <a:cubicBezTo>
                  <a:pt x="3169" y="2409"/>
                  <a:pt x="3169" y="2372"/>
                  <a:pt x="3151" y="2354"/>
                </a:cubicBezTo>
                <a:cubicBezTo>
                  <a:pt x="3151" y="2282"/>
                  <a:pt x="3097" y="2228"/>
                  <a:pt x="3024" y="2228"/>
                </a:cubicBezTo>
                <a:cubicBezTo>
                  <a:pt x="3006" y="2228"/>
                  <a:pt x="2988" y="2246"/>
                  <a:pt x="2970" y="2264"/>
                </a:cubicBezTo>
                <a:cubicBezTo>
                  <a:pt x="2952" y="2318"/>
                  <a:pt x="2898" y="2336"/>
                  <a:pt x="2843" y="2318"/>
                </a:cubicBezTo>
                <a:cubicBezTo>
                  <a:pt x="2825" y="2318"/>
                  <a:pt x="2807" y="2282"/>
                  <a:pt x="2807" y="2264"/>
                </a:cubicBezTo>
                <a:cubicBezTo>
                  <a:pt x="2825" y="2246"/>
                  <a:pt x="2861" y="2228"/>
                  <a:pt x="2879" y="2228"/>
                </a:cubicBezTo>
                <a:cubicBezTo>
                  <a:pt x="2952" y="2191"/>
                  <a:pt x="3024" y="2137"/>
                  <a:pt x="3006" y="2046"/>
                </a:cubicBezTo>
                <a:cubicBezTo>
                  <a:pt x="2988" y="1992"/>
                  <a:pt x="2934" y="1938"/>
                  <a:pt x="2879" y="1920"/>
                </a:cubicBezTo>
                <a:cubicBezTo>
                  <a:pt x="2879" y="1902"/>
                  <a:pt x="2879" y="1902"/>
                  <a:pt x="2879" y="1883"/>
                </a:cubicBezTo>
                <a:cubicBezTo>
                  <a:pt x="2879" y="1829"/>
                  <a:pt x="2843" y="1775"/>
                  <a:pt x="2789" y="1757"/>
                </a:cubicBezTo>
                <a:cubicBezTo>
                  <a:pt x="2771" y="1720"/>
                  <a:pt x="2735" y="1702"/>
                  <a:pt x="2753" y="1666"/>
                </a:cubicBezTo>
                <a:cubicBezTo>
                  <a:pt x="2771" y="1612"/>
                  <a:pt x="2789" y="1576"/>
                  <a:pt x="2807" y="1539"/>
                </a:cubicBezTo>
                <a:cubicBezTo>
                  <a:pt x="2807" y="1485"/>
                  <a:pt x="2789" y="1431"/>
                  <a:pt x="2771" y="1413"/>
                </a:cubicBezTo>
                <a:cubicBezTo>
                  <a:pt x="2735" y="1376"/>
                  <a:pt x="2698" y="1358"/>
                  <a:pt x="2662" y="1340"/>
                </a:cubicBezTo>
                <a:cubicBezTo>
                  <a:pt x="2626" y="1322"/>
                  <a:pt x="2626" y="1286"/>
                  <a:pt x="2626" y="1231"/>
                </a:cubicBezTo>
                <a:cubicBezTo>
                  <a:pt x="2608" y="1195"/>
                  <a:pt x="2590" y="1141"/>
                  <a:pt x="2553" y="1123"/>
                </a:cubicBezTo>
                <a:cubicBezTo>
                  <a:pt x="2499" y="1087"/>
                  <a:pt x="2445" y="1068"/>
                  <a:pt x="2390" y="1087"/>
                </a:cubicBezTo>
                <a:lnTo>
                  <a:pt x="2390" y="978"/>
                </a:lnTo>
                <a:cubicBezTo>
                  <a:pt x="2390" y="887"/>
                  <a:pt x="2264" y="887"/>
                  <a:pt x="2264" y="978"/>
                </a:cubicBezTo>
                <a:lnTo>
                  <a:pt x="2083" y="1014"/>
                </a:lnTo>
                <a:lnTo>
                  <a:pt x="1992" y="1032"/>
                </a:lnTo>
                <a:lnTo>
                  <a:pt x="1992" y="1032"/>
                </a:lnTo>
                <a:cubicBezTo>
                  <a:pt x="2028" y="1014"/>
                  <a:pt x="2046" y="978"/>
                  <a:pt x="2064" y="942"/>
                </a:cubicBezTo>
                <a:cubicBezTo>
                  <a:pt x="2064" y="887"/>
                  <a:pt x="2064" y="851"/>
                  <a:pt x="2064" y="815"/>
                </a:cubicBezTo>
                <a:cubicBezTo>
                  <a:pt x="2046" y="761"/>
                  <a:pt x="2028" y="724"/>
                  <a:pt x="2010" y="688"/>
                </a:cubicBezTo>
                <a:cubicBezTo>
                  <a:pt x="1956" y="670"/>
                  <a:pt x="1901" y="688"/>
                  <a:pt x="1847" y="724"/>
                </a:cubicBezTo>
                <a:lnTo>
                  <a:pt x="1739" y="779"/>
                </a:lnTo>
                <a:cubicBezTo>
                  <a:pt x="1739" y="724"/>
                  <a:pt x="1720" y="688"/>
                  <a:pt x="1702" y="634"/>
                </a:cubicBezTo>
                <a:cubicBezTo>
                  <a:pt x="1720" y="616"/>
                  <a:pt x="1720" y="580"/>
                  <a:pt x="1702" y="561"/>
                </a:cubicBezTo>
                <a:cubicBezTo>
                  <a:pt x="1684" y="543"/>
                  <a:pt x="1666" y="507"/>
                  <a:pt x="1630" y="489"/>
                </a:cubicBezTo>
                <a:cubicBezTo>
                  <a:pt x="1576" y="398"/>
                  <a:pt x="1539" y="308"/>
                  <a:pt x="1521" y="199"/>
                </a:cubicBezTo>
                <a:cubicBezTo>
                  <a:pt x="1503" y="181"/>
                  <a:pt x="1467" y="163"/>
                  <a:pt x="1449" y="163"/>
                </a:cubicBezTo>
                <a:lnTo>
                  <a:pt x="1394" y="199"/>
                </a:lnTo>
                <a:lnTo>
                  <a:pt x="1376" y="54"/>
                </a:lnTo>
                <a:cubicBezTo>
                  <a:pt x="1358" y="18"/>
                  <a:pt x="1340" y="0"/>
                  <a:pt x="1322" y="0"/>
                </a:cubicBezTo>
                <a:cubicBezTo>
                  <a:pt x="1250" y="0"/>
                  <a:pt x="1195" y="54"/>
                  <a:pt x="1177" y="127"/>
                </a:cubicBezTo>
                <a:cubicBezTo>
                  <a:pt x="1159" y="181"/>
                  <a:pt x="1141" y="235"/>
                  <a:pt x="1123" y="272"/>
                </a:cubicBezTo>
                <a:cubicBezTo>
                  <a:pt x="1087" y="308"/>
                  <a:pt x="1032" y="308"/>
                  <a:pt x="996" y="308"/>
                </a:cubicBezTo>
                <a:cubicBezTo>
                  <a:pt x="960" y="326"/>
                  <a:pt x="924" y="344"/>
                  <a:pt x="905" y="380"/>
                </a:cubicBezTo>
                <a:cubicBezTo>
                  <a:pt x="851" y="453"/>
                  <a:pt x="833" y="525"/>
                  <a:pt x="869" y="616"/>
                </a:cubicBezTo>
                <a:cubicBezTo>
                  <a:pt x="869" y="670"/>
                  <a:pt x="905" y="724"/>
                  <a:pt x="942" y="761"/>
                </a:cubicBezTo>
                <a:lnTo>
                  <a:pt x="761" y="761"/>
                </a:lnTo>
                <a:cubicBezTo>
                  <a:pt x="742" y="761"/>
                  <a:pt x="724" y="779"/>
                  <a:pt x="706" y="797"/>
                </a:cubicBezTo>
                <a:lnTo>
                  <a:pt x="634" y="1231"/>
                </a:lnTo>
                <a:cubicBezTo>
                  <a:pt x="543" y="1213"/>
                  <a:pt x="453" y="1213"/>
                  <a:pt x="380" y="1231"/>
                </a:cubicBezTo>
                <a:cubicBezTo>
                  <a:pt x="344" y="1231"/>
                  <a:pt x="326" y="1268"/>
                  <a:pt x="344" y="1304"/>
                </a:cubicBezTo>
                <a:lnTo>
                  <a:pt x="398" y="1394"/>
                </a:lnTo>
                <a:cubicBezTo>
                  <a:pt x="290" y="1449"/>
                  <a:pt x="235" y="1576"/>
                  <a:pt x="290" y="1702"/>
                </a:cubicBezTo>
                <a:cubicBezTo>
                  <a:pt x="308" y="1720"/>
                  <a:pt x="308" y="1739"/>
                  <a:pt x="326" y="1739"/>
                </a:cubicBezTo>
                <a:cubicBezTo>
                  <a:pt x="326" y="1739"/>
                  <a:pt x="344" y="1775"/>
                  <a:pt x="344" y="1793"/>
                </a:cubicBezTo>
                <a:cubicBezTo>
                  <a:pt x="344" y="1793"/>
                  <a:pt x="308" y="1829"/>
                  <a:pt x="308" y="1829"/>
                </a:cubicBezTo>
                <a:cubicBezTo>
                  <a:pt x="290" y="1847"/>
                  <a:pt x="272" y="1865"/>
                  <a:pt x="272" y="1902"/>
                </a:cubicBezTo>
                <a:cubicBezTo>
                  <a:pt x="235" y="1938"/>
                  <a:pt x="217" y="1992"/>
                  <a:pt x="199" y="2046"/>
                </a:cubicBezTo>
                <a:cubicBezTo>
                  <a:pt x="145" y="2028"/>
                  <a:pt x="72" y="2065"/>
                  <a:pt x="54" y="2137"/>
                </a:cubicBezTo>
                <a:cubicBezTo>
                  <a:pt x="18" y="2209"/>
                  <a:pt x="18" y="2300"/>
                  <a:pt x="36" y="2372"/>
                </a:cubicBezTo>
                <a:cubicBezTo>
                  <a:pt x="36" y="2427"/>
                  <a:pt x="54" y="2463"/>
                  <a:pt x="72" y="2499"/>
                </a:cubicBezTo>
                <a:cubicBezTo>
                  <a:pt x="72" y="2499"/>
                  <a:pt x="91" y="2517"/>
                  <a:pt x="91" y="2535"/>
                </a:cubicBezTo>
                <a:lnTo>
                  <a:pt x="91" y="2535"/>
                </a:lnTo>
                <a:cubicBezTo>
                  <a:pt x="54" y="2517"/>
                  <a:pt x="18" y="2553"/>
                  <a:pt x="18" y="2590"/>
                </a:cubicBezTo>
                <a:lnTo>
                  <a:pt x="18" y="2626"/>
                </a:lnTo>
                <a:cubicBezTo>
                  <a:pt x="18" y="2662"/>
                  <a:pt x="36" y="2698"/>
                  <a:pt x="36" y="2735"/>
                </a:cubicBezTo>
                <a:lnTo>
                  <a:pt x="0" y="2753"/>
                </a:lnTo>
                <a:lnTo>
                  <a:pt x="0" y="17639"/>
                </a:lnTo>
                <a:close/>
                <a:moveTo>
                  <a:pt x="10920" y="7660"/>
                </a:moveTo>
                <a:close/>
                <a:moveTo>
                  <a:pt x="20065" y="15737"/>
                </a:moveTo>
                <a:cubicBezTo>
                  <a:pt x="20065" y="15737"/>
                  <a:pt x="20065" y="15719"/>
                  <a:pt x="20065" y="15737"/>
                </a:cubicBezTo>
                <a:close/>
                <a:moveTo>
                  <a:pt x="13618" y="9435"/>
                </a:moveTo>
                <a:close/>
                <a:moveTo>
                  <a:pt x="10974" y="8186"/>
                </a:moveTo>
                <a:close/>
                <a:moveTo>
                  <a:pt x="10811" y="7588"/>
                </a:moveTo>
                <a:close/>
                <a:moveTo>
                  <a:pt x="6574" y="5976"/>
                </a:moveTo>
                <a:cubicBezTo>
                  <a:pt x="6574" y="5940"/>
                  <a:pt x="6574" y="5886"/>
                  <a:pt x="6592" y="5849"/>
                </a:cubicBezTo>
                <a:cubicBezTo>
                  <a:pt x="6610" y="5813"/>
                  <a:pt x="6610" y="5795"/>
                  <a:pt x="6610" y="5777"/>
                </a:cubicBezTo>
                <a:cubicBezTo>
                  <a:pt x="6628" y="5868"/>
                  <a:pt x="6646" y="5958"/>
                  <a:pt x="6664" y="6049"/>
                </a:cubicBezTo>
                <a:lnTo>
                  <a:pt x="6646" y="6030"/>
                </a:lnTo>
                <a:cubicBezTo>
                  <a:pt x="6628" y="6012"/>
                  <a:pt x="6592" y="5994"/>
                  <a:pt x="6574" y="5976"/>
                </a:cubicBezTo>
                <a:close/>
                <a:moveTo>
                  <a:pt x="5614" y="5505"/>
                </a:moveTo>
                <a:close/>
                <a:moveTo>
                  <a:pt x="2716" y="1938"/>
                </a:moveTo>
                <a:close/>
                <a:moveTo>
                  <a:pt x="1938" y="1032"/>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6443210" y="1311230"/>
            <a:ext cx="2452677" cy="1670638"/>
            <a:chOff x="6479785" y="1632505"/>
            <a:chExt cx="2452677" cy="1670638"/>
          </a:xfrm>
        </p:grpSpPr>
        <p:sp>
          <p:nvSpPr>
            <p:cNvPr id="29" name="Google Shape;29;p2"/>
            <p:cNvSpPr/>
            <p:nvPr/>
          </p:nvSpPr>
          <p:spPr>
            <a:xfrm>
              <a:off x="6787832" y="1632505"/>
              <a:ext cx="1834113" cy="1670638"/>
            </a:xfrm>
            <a:custGeom>
              <a:avLst/>
              <a:gdLst/>
              <a:ahLst/>
              <a:cxnLst/>
              <a:rect l="l" t="t" r="r" b="b"/>
              <a:pathLst>
                <a:path w="53461" h="48696" extrusionOk="0">
                  <a:moveTo>
                    <a:pt x="26734" y="1"/>
                  </a:moveTo>
                  <a:cubicBezTo>
                    <a:pt x="20503" y="1"/>
                    <a:pt x="14271" y="2379"/>
                    <a:pt x="9514" y="7136"/>
                  </a:cubicBezTo>
                  <a:cubicBezTo>
                    <a:pt x="0" y="16640"/>
                    <a:pt x="0" y="32055"/>
                    <a:pt x="9514" y="41568"/>
                  </a:cubicBezTo>
                  <a:cubicBezTo>
                    <a:pt x="14271" y="46320"/>
                    <a:pt x="20503" y="48696"/>
                    <a:pt x="26734" y="48696"/>
                  </a:cubicBezTo>
                  <a:cubicBezTo>
                    <a:pt x="32965" y="48696"/>
                    <a:pt x="39195" y="46320"/>
                    <a:pt x="43946" y="41568"/>
                  </a:cubicBezTo>
                  <a:cubicBezTo>
                    <a:pt x="53460" y="32055"/>
                    <a:pt x="53460" y="16640"/>
                    <a:pt x="43946" y="7136"/>
                  </a:cubicBezTo>
                  <a:cubicBezTo>
                    <a:pt x="39195" y="2379"/>
                    <a:pt x="32965" y="1"/>
                    <a:pt x="26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140954" y="2109310"/>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642986" y="2398968"/>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70437" y="2248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479785" y="2483982"/>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255884" y="277364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5062875" y="1870525"/>
            <a:ext cx="4081193" cy="3269141"/>
          </a:xfrm>
          <a:custGeom>
            <a:avLst/>
            <a:gdLst/>
            <a:ahLst/>
            <a:cxnLst/>
            <a:rect l="l" t="t" r="r" b="b"/>
            <a:pathLst>
              <a:path w="53424" h="42794" extrusionOk="0">
                <a:moveTo>
                  <a:pt x="53387" y="18617"/>
                </a:moveTo>
                <a:cubicBezTo>
                  <a:pt x="53297" y="18762"/>
                  <a:pt x="53224" y="18889"/>
                  <a:pt x="53134" y="19016"/>
                </a:cubicBezTo>
                <a:cubicBezTo>
                  <a:pt x="53134" y="19034"/>
                  <a:pt x="53134" y="19034"/>
                  <a:pt x="53134" y="19052"/>
                </a:cubicBezTo>
                <a:lnTo>
                  <a:pt x="53134" y="19052"/>
                </a:lnTo>
                <a:cubicBezTo>
                  <a:pt x="53116" y="19106"/>
                  <a:pt x="53116" y="19179"/>
                  <a:pt x="53134" y="19251"/>
                </a:cubicBezTo>
                <a:cubicBezTo>
                  <a:pt x="53152" y="19269"/>
                  <a:pt x="53170" y="19306"/>
                  <a:pt x="53188" y="19306"/>
                </a:cubicBezTo>
                <a:cubicBezTo>
                  <a:pt x="53188" y="19342"/>
                  <a:pt x="53206" y="19378"/>
                  <a:pt x="53224" y="19396"/>
                </a:cubicBezTo>
                <a:cubicBezTo>
                  <a:pt x="53242" y="19414"/>
                  <a:pt x="53260" y="19432"/>
                  <a:pt x="53297" y="19432"/>
                </a:cubicBezTo>
                <a:lnTo>
                  <a:pt x="53297" y="19577"/>
                </a:lnTo>
                <a:lnTo>
                  <a:pt x="53297" y="19776"/>
                </a:lnTo>
                <a:lnTo>
                  <a:pt x="53297" y="20157"/>
                </a:lnTo>
                <a:lnTo>
                  <a:pt x="53297" y="20555"/>
                </a:lnTo>
                <a:lnTo>
                  <a:pt x="53297" y="20736"/>
                </a:lnTo>
                <a:cubicBezTo>
                  <a:pt x="53297" y="20772"/>
                  <a:pt x="53297" y="20827"/>
                  <a:pt x="53297" y="20863"/>
                </a:cubicBezTo>
                <a:cubicBezTo>
                  <a:pt x="53224" y="20881"/>
                  <a:pt x="53170" y="20935"/>
                  <a:pt x="53170" y="21008"/>
                </a:cubicBezTo>
                <a:cubicBezTo>
                  <a:pt x="53170" y="21044"/>
                  <a:pt x="53170" y="21080"/>
                  <a:pt x="53170" y="21135"/>
                </a:cubicBezTo>
                <a:cubicBezTo>
                  <a:pt x="53170" y="21171"/>
                  <a:pt x="53170" y="21225"/>
                  <a:pt x="53188" y="21261"/>
                </a:cubicBezTo>
                <a:cubicBezTo>
                  <a:pt x="53206" y="21280"/>
                  <a:pt x="53206" y="21298"/>
                  <a:pt x="53224" y="21298"/>
                </a:cubicBezTo>
                <a:cubicBezTo>
                  <a:pt x="53242" y="21316"/>
                  <a:pt x="53278" y="21352"/>
                  <a:pt x="53333" y="21370"/>
                </a:cubicBezTo>
                <a:cubicBezTo>
                  <a:pt x="53369" y="21388"/>
                  <a:pt x="53387" y="21424"/>
                  <a:pt x="53405" y="21479"/>
                </a:cubicBezTo>
                <a:cubicBezTo>
                  <a:pt x="53387" y="21587"/>
                  <a:pt x="53387" y="21696"/>
                  <a:pt x="53369" y="21805"/>
                </a:cubicBezTo>
                <a:cubicBezTo>
                  <a:pt x="53333" y="21805"/>
                  <a:pt x="53315" y="21805"/>
                  <a:pt x="53278" y="21823"/>
                </a:cubicBezTo>
                <a:lnTo>
                  <a:pt x="53278" y="21823"/>
                </a:lnTo>
                <a:cubicBezTo>
                  <a:pt x="53260" y="21841"/>
                  <a:pt x="53260" y="21859"/>
                  <a:pt x="53260" y="21877"/>
                </a:cubicBezTo>
                <a:lnTo>
                  <a:pt x="53260" y="22167"/>
                </a:lnTo>
                <a:cubicBezTo>
                  <a:pt x="53242" y="22239"/>
                  <a:pt x="53260" y="22294"/>
                  <a:pt x="53260" y="22366"/>
                </a:cubicBezTo>
                <a:lnTo>
                  <a:pt x="53188" y="22366"/>
                </a:lnTo>
                <a:lnTo>
                  <a:pt x="53134" y="22366"/>
                </a:lnTo>
                <a:lnTo>
                  <a:pt x="53134" y="22276"/>
                </a:lnTo>
                <a:cubicBezTo>
                  <a:pt x="53134" y="22203"/>
                  <a:pt x="53134" y="22131"/>
                  <a:pt x="53134" y="22058"/>
                </a:cubicBezTo>
                <a:cubicBezTo>
                  <a:pt x="53152" y="21986"/>
                  <a:pt x="53152" y="21913"/>
                  <a:pt x="53134" y="21859"/>
                </a:cubicBezTo>
                <a:cubicBezTo>
                  <a:pt x="53116" y="21805"/>
                  <a:pt x="53061" y="21768"/>
                  <a:pt x="53007" y="21787"/>
                </a:cubicBezTo>
                <a:cubicBezTo>
                  <a:pt x="52934" y="21750"/>
                  <a:pt x="52844" y="21750"/>
                  <a:pt x="52771" y="21732"/>
                </a:cubicBezTo>
                <a:cubicBezTo>
                  <a:pt x="52735" y="21732"/>
                  <a:pt x="52681" y="21732"/>
                  <a:pt x="52645" y="21732"/>
                </a:cubicBezTo>
                <a:cubicBezTo>
                  <a:pt x="52608" y="21732"/>
                  <a:pt x="52572" y="21750"/>
                  <a:pt x="52518" y="21768"/>
                </a:cubicBezTo>
                <a:cubicBezTo>
                  <a:pt x="52518" y="21768"/>
                  <a:pt x="52500" y="21787"/>
                  <a:pt x="52500" y="21805"/>
                </a:cubicBezTo>
                <a:cubicBezTo>
                  <a:pt x="52500" y="21805"/>
                  <a:pt x="52500" y="21805"/>
                  <a:pt x="52500" y="21823"/>
                </a:cubicBezTo>
                <a:cubicBezTo>
                  <a:pt x="52500" y="21913"/>
                  <a:pt x="52500" y="22004"/>
                  <a:pt x="52500" y="22113"/>
                </a:cubicBezTo>
                <a:lnTo>
                  <a:pt x="52500" y="22330"/>
                </a:lnTo>
                <a:cubicBezTo>
                  <a:pt x="52464" y="22312"/>
                  <a:pt x="52409" y="22312"/>
                  <a:pt x="52355" y="22330"/>
                </a:cubicBezTo>
                <a:lnTo>
                  <a:pt x="52355" y="22257"/>
                </a:lnTo>
                <a:lnTo>
                  <a:pt x="52355" y="22094"/>
                </a:lnTo>
                <a:lnTo>
                  <a:pt x="52355" y="21931"/>
                </a:lnTo>
                <a:lnTo>
                  <a:pt x="52355" y="21768"/>
                </a:lnTo>
                <a:cubicBezTo>
                  <a:pt x="52355" y="21750"/>
                  <a:pt x="52337" y="21714"/>
                  <a:pt x="52301" y="21714"/>
                </a:cubicBezTo>
                <a:cubicBezTo>
                  <a:pt x="52210" y="21714"/>
                  <a:pt x="52119" y="21696"/>
                  <a:pt x="52029" y="21696"/>
                </a:cubicBezTo>
                <a:lnTo>
                  <a:pt x="52011" y="21660"/>
                </a:lnTo>
                <a:lnTo>
                  <a:pt x="51902" y="21479"/>
                </a:lnTo>
                <a:cubicBezTo>
                  <a:pt x="51830" y="21352"/>
                  <a:pt x="51757" y="21225"/>
                  <a:pt x="51685" y="21098"/>
                </a:cubicBezTo>
                <a:cubicBezTo>
                  <a:pt x="51558" y="20845"/>
                  <a:pt x="51449" y="20573"/>
                  <a:pt x="51341" y="20302"/>
                </a:cubicBezTo>
                <a:cubicBezTo>
                  <a:pt x="51160" y="19758"/>
                  <a:pt x="51033" y="19179"/>
                  <a:pt x="50997" y="18599"/>
                </a:cubicBezTo>
                <a:cubicBezTo>
                  <a:pt x="50979" y="18436"/>
                  <a:pt x="50960" y="18273"/>
                  <a:pt x="50960" y="18110"/>
                </a:cubicBezTo>
                <a:lnTo>
                  <a:pt x="50960" y="17857"/>
                </a:lnTo>
                <a:lnTo>
                  <a:pt x="50960" y="17621"/>
                </a:lnTo>
                <a:cubicBezTo>
                  <a:pt x="50960" y="17603"/>
                  <a:pt x="50960" y="17603"/>
                  <a:pt x="50960" y="17603"/>
                </a:cubicBezTo>
                <a:cubicBezTo>
                  <a:pt x="51015" y="17549"/>
                  <a:pt x="51069" y="17513"/>
                  <a:pt x="51105" y="17477"/>
                </a:cubicBezTo>
                <a:cubicBezTo>
                  <a:pt x="51178" y="17404"/>
                  <a:pt x="51214" y="17314"/>
                  <a:pt x="51214" y="17223"/>
                </a:cubicBezTo>
                <a:cubicBezTo>
                  <a:pt x="51214" y="17151"/>
                  <a:pt x="51214" y="17096"/>
                  <a:pt x="51196" y="17060"/>
                </a:cubicBezTo>
                <a:cubicBezTo>
                  <a:pt x="51196" y="17042"/>
                  <a:pt x="51196" y="17024"/>
                  <a:pt x="51196" y="17006"/>
                </a:cubicBezTo>
                <a:cubicBezTo>
                  <a:pt x="51250" y="17006"/>
                  <a:pt x="51286" y="16969"/>
                  <a:pt x="51305" y="16933"/>
                </a:cubicBezTo>
                <a:cubicBezTo>
                  <a:pt x="51341" y="16879"/>
                  <a:pt x="51359" y="16806"/>
                  <a:pt x="51341" y="16752"/>
                </a:cubicBezTo>
                <a:cubicBezTo>
                  <a:pt x="51323" y="16662"/>
                  <a:pt x="51250" y="16571"/>
                  <a:pt x="51160" y="16535"/>
                </a:cubicBezTo>
                <a:lnTo>
                  <a:pt x="51160" y="16444"/>
                </a:lnTo>
                <a:lnTo>
                  <a:pt x="51160" y="16299"/>
                </a:lnTo>
                <a:lnTo>
                  <a:pt x="51160" y="16155"/>
                </a:lnTo>
                <a:cubicBezTo>
                  <a:pt x="51160" y="16118"/>
                  <a:pt x="51160" y="16064"/>
                  <a:pt x="51160" y="16028"/>
                </a:cubicBezTo>
                <a:cubicBezTo>
                  <a:pt x="51142" y="15955"/>
                  <a:pt x="51087" y="15901"/>
                  <a:pt x="51033" y="15883"/>
                </a:cubicBezTo>
                <a:lnTo>
                  <a:pt x="50960" y="15847"/>
                </a:lnTo>
                <a:lnTo>
                  <a:pt x="50942" y="15847"/>
                </a:lnTo>
                <a:lnTo>
                  <a:pt x="50942" y="15285"/>
                </a:lnTo>
                <a:cubicBezTo>
                  <a:pt x="50942" y="15177"/>
                  <a:pt x="50942" y="15068"/>
                  <a:pt x="50906" y="14977"/>
                </a:cubicBezTo>
                <a:cubicBezTo>
                  <a:pt x="50852" y="14905"/>
                  <a:pt x="50797" y="14869"/>
                  <a:pt x="50725" y="14833"/>
                </a:cubicBezTo>
                <a:cubicBezTo>
                  <a:pt x="50707" y="14814"/>
                  <a:pt x="50653" y="14814"/>
                  <a:pt x="50634" y="14796"/>
                </a:cubicBezTo>
                <a:cubicBezTo>
                  <a:pt x="50598" y="14778"/>
                  <a:pt x="50580" y="14760"/>
                  <a:pt x="50562" y="14742"/>
                </a:cubicBezTo>
                <a:cubicBezTo>
                  <a:pt x="50580" y="14706"/>
                  <a:pt x="50580" y="14651"/>
                  <a:pt x="50562" y="14615"/>
                </a:cubicBezTo>
                <a:cubicBezTo>
                  <a:pt x="50562" y="14561"/>
                  <a:pt x="50562" y="14525"/>
                  <a:pt x="50544" y="14470"/>
                </a:cubicBezTo>
                <a:lnTo>
                  <a:pt x="50580" y="14470"/>
                </a:lnTo>
                <a:lnTo>
                  <a:pt x="50725" y="14470"/>
                </a:lnTo>
                <a:cubicBezTo>
                  <a:pt x="50761" y="14470"/>
                  <a:pt x="50779" y="14452"/>
                  <a:pt x="50797" y="14434"/>
                </a:cubicBezTo>
                <a:cubicBezTo>
                  <a:pt x="50834" y="14325"/>
                  <a:pt x="50834" y="14217"/>
                  <a:pt x="50779" y="14126"/>
                </a:cubicBezTo>
                <a:cubicBezTo>
                  <a:pt x="50743" y="14054"/>
                  <a:pt x="50671" y="14018"/>
                  <a:pt x="50598" y="13999"/>
                </a:cubicBezTo>
                <a:lnTo>
                  <a:pt x="50598" y="13981"/>
                </a:lnTo>
                <a:cubicBezTo>
                  <a:pt x="50653" y="13999"/>
                  <a:pt x="50725" y="13963"/>
                  <a:pt x="50743" y="13927"/>
                </a:cubicBezTo>
                <a:cubicBezTo>
                  <a:pt x="50797" y="13836"/>
                  <a:pt x="50725" y="13764"/>
                  <a:pt x="50689" y="13710"/>
                </a:cubicBezTo>
                <a:cubicBezTo>
                  <a:pt x="50634" y="13637"/>
                  <a:pt x="50580" y="13583"/>
                  <a:pt x="50526" y="13547"/>
                </a:cubicBezTo>
                <a:cubicBezTo>
                  <a:pt x="50508" y="13511"/>
                  <a:pt x="50472" y="13492"/>
                  <a:pt x="50435" y="13474"/>
                </a:cubicBezTo>
                <a:cubicBezTo>
                  <a:pt x="50417" y="13456"/>
                  <a:pt x="50399" y="13456"/>
                  <a:pt x="50381" y="13438"/>
                </a:cubicBezTo>
                <a:lnTo>
                  <a:pt x="50381" y="13329"/>
                </a:lnTo>
                <a:lnTo>
                  <a:pt x="50381" y="13130"/>
                </a:lnTo>
                <a:lnTo>
                  <a:pt x="50381" y="12750"/>
                </a:lnTo>
                <a:lnTo>
                  <a:pt x="50381" y="11989"/>
                </a:lnTo>
                <a:lnTo>
                  <a:pt x="50381" y="10486"/>
                </a:lnTo>
                <a:lnTo>
                  <a:pt x="50381" y="10052"/>
                </a:lnTo>
                <a:lnTo>
                  <a:pt x="50381" y="9834"/>
                </a:lnTo>
                <a:cubicBezTo>
                  <a:pt x="50381" y="9762"/>
                  <a:pt x="50381" y="9689"/>
                  <a:pt x="50363" y="9617"/>
                </a:cubicBezTo>
                <a:cubicBezTo>
                  <a:pt x="50363" y="9599"/>
                  <a:pt x="50363" y="9599"/>
                  <a:pt x="50345" y="9599"/>
                </a:cubicBezTo>
                <a:cubicBezTo>
                  <a:pt x="50345" y="9563"/>
                  <a:pt x="50327" y="9526"/>
                  <a:pt x="50309" y="9508"/>
                </a:cubicBezTo>
                <a:lnTo>
                  <a:pt x="50236" y="9382"/>
                </a:lnTo>
                <a:lnTo>
                  <a:pt x="50182" y="9273"/>
                </a:lnTo>
                <a:cubicBezTo>
                  <a:pt x="50164" y="9255"/>
                  <a:pt x="50146" y="9219"/>
                  <a:pt x="50127" y="9200"/>
                </a:cubicBezTo>
                <a:cubicBezTo>
                  <a:pt x="50127" y="9164"/>
                  <a:pt x="50109" y="9146"/>
                  <a:pt x="50073" y="9146"/>
                </a:cubicBezTo>
                <a:lnTo>
                  <a:pt x="49747" y="9164"/>
                </a:lnTo>
                <a:lnTo>
                  <a:pt x="49620" y="9164"/>
                </a:lnTo>
                <a:cubicBezTo>
                  <a:pt x="49584" y="9164"/>
                  <a:pt x="49566" y="9164"/>
                  <a:pt x="49530" y="9182"/>
                </a:cubicBezTo>
                <a:cubicBezTo>
                  <a:pt x="49530" y="9128"/>
                  <a:pt x="49512" y="9092"/>
                  <a:pt x="49512" y="9056"/>
                </a:cubicBezTo>
                <a:lnTo>
                  <a:pt x="49475" y="8856"/>
                </a:lnTo>
                <a:lnTo>
                  <a:pt x="49439" y="8657"/>
                </a:lnTo>
                <a:cubicBezTo>
                  <a:pt x="49421" y="8621"/>
                  <a:pt x="49421" y="8567"/>
                  <a:pt x="49403" y="8512"/>
                </a:cubicBezTo>
                <a:lnTo>
                  <a:pt x="49403" y="8096"/>
                </a:lnTo>
                <a:lnTo>
                  <a:pt x="49403" y="7752"/>
                </a:lnTo>
                <a:lnTo>
                  <a:pt x="49403" y="7571"/>
                </a:lnTo>
                <a:cubicBezTo>
                  <a:pt x="49403" y="7498"/>
                  <a:pt x="49403" y="7498"/>
                  <a:pt x="49385" y="7462"/>
                </a:cubicBezTo>
                <a:cubicBezTo>
                  <a:pt x="49385" y="7444"/>
                  <a:pt x="49367" y="7426"/>
                  <a:pt x="49349" y="7408"/>
                </a:cubicBezTo>
                <a:cubicBezTo>
                  <a:pt x="49349" y="7390"/>
                  <a:pt x="49313" y="7390"/>
                  <a:pt x="49313" y="7408"/>
                </a:cubicBezTo>
                <a:cubicBezTo>
                  <a:pt x="49294" y="7426"/>
                  <a:pt x="49276" y="7444"/>
                  <a:pt x="49276" y="7462"/>
                </a:cubicBezTo>
                <a:cubicBezTo>
                  <a:pt x="49276" y="7480"/>
                  <a:pt x="49258" y="7516"/>
                  <a:pt x="49258" y="7534"/>
                </a:cubicBezTo>
                <a:cubicBezTo>
                  <a:pt x="49258" y="7589"/>
                  <a:pt x="49258" y="7643"/>
                  <a:pt x="49258" y="7697"/>
                </a:cubicBezTo>
                <a:lnTo>
                  <a:pt x="49258" y="8023"/>
                </a:lnTo>
                <a:lnTo>
                  <a:pt x="49258" y="8386"/>
                </a:lnTo>
                <a:lnTo>
                  <a:pt x="49186" y="8331"/>
                </a:lnTo>
                <a:cubicBezTo>
                  <a:pt x="49150" y="8277"/>
                  <a:pt x="49113" y="8223"/>
                  <a:pt x="49077" y="8168"/>
                </a:cubicBezTo>
                <a:cubicBezTo>
                  <a:pt x="49023" y="8078"/>
                  <a:pt x="48968" y="8005"/>
                  <a:pt x="48914" y="7915"/>
                </a:cubicBezTo>
                <a:lnTo>
                  <a:pt x="48914" y="7263"/>
                </a:lnTo>
                <a:lnTo>
                  <a:pt x="48914" y="7009"/>
                </a:lnTo>
                <a:cubicBezTo>
                  <a:pt x="48932" y="6937"/>
                  <a:pt x="48914" y="6864"/>
                  <a:pt x="48878" y="6792"/>
                </a:cubicBezTo>
                <a:cubicBezTo>
                  <a:pt x="48860" y="6774"/>
                  <a:pt x="48842" y="6774"/>
                  <a:pt x="48842" y="6792"/>
                </a:cubicBezTo>
                <a:cubicBezTo>
                  <a:pt x="48824" y="6792"/>
                  <a:pt x="48824" y="6810"/>
                  <a:pt x="48824" y="6810"/>
                </a:cubicBezTo>
                <a:cubicBezTo>
                  <a:pt x="48805" y="6810"/>
                  <a:pt x="48805" y="6828"/>
                  <a:pt x="48805" y="6828"/>
                </a:cubicBezTo>
                <a:cubicBezTo>
                  <a:pt x="48787" y="6882"/>
                  <a:pt x="48787" y="6919"/>
                  <a:pt x="48787" y="6973"/>
                </a:cubicBezTo>
                <a:lnTo>
                  <a:pt x="48787" y="7136"/>
                </a:lnTo>
                <a:lnTo>
                  <a:pt x="48787" y="7933"/>
                </a:lnTo>
                <a:lnTo>
                  <a:pt x="48787" y="8005"/>
                </a:lnTo>
                <a:lnTo>
                  <a:pt x="48787" y="8060"/>
                </a:lnTo>
                <a:lnTo>
                  <a:pt x="48787" y="8060"/>
                </a:lnTo>
                <a:cubicBezTo>
                  <a:pt x="48787" y="8096"/>
                  <a:pt x="48787" y="8114"/>
                  <a:pt x="48769" y="8150"/>
                </a:cubicBezTo>
                <a:cubicBezTo>
                  <a:pt x="48769" y="8168"/>
                  <a:pt x="48769" y="8168"/>
                  <a:pt x="48769" y="8168"/>
                </a:cubicBezTo>
                <a:lnTo>
                  <a:pt x="48769" y="8241"/>
                </a:lnTo>
                <a:cubicBezTo>
                  <a:pt x="48769" y="8259"/>
                  <a:pt x="48751" y="8295"/>
                  <a:pt x="48751" y="8331"/>
                </a:cubicBezTo>
                <a:cubicBezTo>
                  <a:pt x="48751" y="8331"/>
                  <a:pt x="48751" y="8349"/>
                  <a:pt x="48751" y="8349"/>
                </a:cubicBezTo>
                <a:cubicBezTo>
                  <a:pt x="48715" y="8458"/>
                  <a:pt x="48697" y="8549"/>
                  <a:pt x="48679" y="8639"/>
                </a:cubicBezTo>
                <a:cubicBezTo>
                  <a:pt x="48642" y="8838"/>
                  <a:pt x="48588" y="9037"/>
                  <a:pt x="48552" y="9237"/>
                </a:cubicBezTo>
                <a:cubicBezTo>
                  <a:pt x="48461" y="9617"/>
                  <a:pt x="48371" y="10015"/>
                  <a:pt x="48262" y="10396"/>
                </a:cubicBezTo>
                <a:cubicBezTo>
                  <a:pt x="48244" y="10468"/>
                  <a:pt x="48226" y="10522"/>
                  <a:pt x="48208" y="10595"/>
                </a:cubicBezTo>
                <a:cubicBezTo>
                  <a:pt x="48117" y="10595"/>
                  <a:pt x="48027" y="10613"/>
                  <a:pt x="47936" y="10613"/>
                </a:cubicBezTo>
                <a:lnTo>
                  <a:pt x="47556" y="10649"/>
                </a:lnTo>
                <a:lnTo>
                  <a:pt x="46777" y="10704"/>
                </a:lnTo>
                <a:lnTo>
                  <a:pt x="46560" y="10722"/>
                </a:lnTo>
                <a:lnTo>
                  <a:pt x="46451" y="10722"/>
                </a:lnTo>
                <a:lnTo>
                  <a:pt x="46415" y="10722"/>
                </a:lnTo>
                <a:cubicBezTo>
                  <a:pt x="46397" y="10649"/>
                  <a:pt x="46361" y="10595"/>
                  <a:pt x="46343" y="10522"/>
                </a:cubicBezTo>
                <a:lnTo>
                  <a:pt x="46198" y="10215"/>
                </a:lnTo>
                <a:cubicBezTo>
                  <a:pt x="46125" y="10015"/>
                  <a:pt x="46035" y="9816"/>
                  <a:pt x="45944" y="9617"/>
                </a:cubicBezTo>
                <a:cubicBezTo>
                  <a:pt x="45763" y="9200"/>
                  <a:pt x="45600" y="8802"/>
                  <a:pt x="45419" y="8404"/>
                </a:cubicBezTo>
                <a:cubicBezTo>
                  <a:pt x="45310" y="8168"/>
                  <a:pt x="45220" y="7951"/>
                  <a:pt x="45093" y="7715"/>
                </a:cubicBezTo>
                <a:cubicBezTo>
                  <a:pt x="45093" y="7715"/>
                  <a:pt x="45075" y="7715"/>
                  <a:pt x="45075" y="7715"/>
                </a:cubicBezTo>
                <a:cubicBezTo>
                  <a:pt x="45057" y="7715"/>
                  <a:pt x="45039" y="7734"/>
                  <a:pt x="45021" y="7752"/>
                </a:cubicBezTo>
                <a:cubicBezTo>
                  <a:pt x="44984" y="7842"/>
                  <a:pt x="44948" y="7951"/>
                  <a:pt x="44912" y="8060"/>
                </a:cubicBezTo>
                <a:cubicBezTo>
                  <a:pt x="44876" y="8150"/>
                  <a:pt x="44858" y="8186"/>
                  <a:pt x="44839" y="8259"/>
                </a:cubicBezTo>
                <a:lnTo>
                  <a:pt x="44785" y="8132"/>
                </a:lnTo>
                <a:cubicBezTo>
                  <a:pt x="44749" y="8078"/>
                  <a:pt x="44713" y="8005"/>
                  <a:pt x="44676" y="7933"/>
                </a:cubicBezTo>
                <a:cubicBezTo>
                  <a:pt x="44640" y="7860"/>
                  <a:pt x="44586" y="7806"/>
                  <a:pt x="44532" y="7752"/>
                </a:cubicBezTo>
                <a:cubicBezTo>
                  <a:pt x="44550" y="7715"/>
                  <a:pt x="44495" y="7697"/>
                  <a:pt x="44495" y="7715"/>
                </a:cubicBezTo>
                <a:cubicBezTo>
                  <a:pt x="44387" y="7915"/>
                  <a:pt x="44278" y="8096"/>
                  <a:pt x="44188" y="8295"/>
                </a:cubicBezTo>
                <a:cubicBezTo>
                  <a:pt x="44097" y="8512"/>
                  <a:pt x="44025" y="8712"/>
                  <a:pt x="43934" y="8911"/>
                </a:cubicBezTo>
                <a:lnTo>
                  <a:pt x="43862" y="9074"/>
                </a:lnTo>
                <a:cubicBezTo>
                  <a:pt x="43843" y="9128"/>
                  <a:pt x="43825" y="9182"/>
                  <a:pt x="43807" y="9237"/>
                </a:cubicBezTo>
                <a:cubicBezTo>
                  <a:pt x="43699" y="9237"/>
                  <a:pt x="43644" y="9418"/>
                  <a:pt x="43753" y="9472"/>
                </a:cubicBezTo>
                <a:lnTo>
                  <a:pt x="43753" y="9472"/>
                </a:lnTo>
                <a:cubicBezTo>
                  <a:pt x="43753" y="9526"/>
                  <a:pt x="43753" y="9581"/>
                  <a:pt x="43753" y="9635"/>
                </a:cubicBezTo>
                <a:lnTo>
                  <a:pt x="43753" y="10830"/>
                </a:lnTo>
                <a:lnTo>
                  <a:pt x="43753" y="10939"/>
                </a:lnTo>
                <a:cubicBezTo>
                  <a:pt x="43753" y="10939"/>
                  <a:pt x="43753" y="10957"/>
                  <a:pt x="43753" y="10975"/>
                </a:cubicBezTo>
                <a:cubicBezTo>
                  <a:pt x="43717" y="10975"/>
                  <a:pt x="43699" y="10975"/>
                  <a:pt x="43662" y="10975"/>
                </a:cubicBezTo>
                <a:lnTo>
                  <a:pt x="43554" y="10975"/>
                </a:lnTo>
                <a:lnTo>
                  <a:pt x="43427" y="10975"/>
                </a:lnTo>
                <a:lnTo>
                  <a:pt x="43354" y="10975"/>
                </a:lnTo>
                <a:lnTo>
                  <a:pt x="43354" y="10450"/>
                </a:lnTo>
                <a:lnTo>
                  <a:pt x="43354" y="10305"/>
                </a:lnTo>
                <a:cubicBezTo>
                  <a:pt x="43354" y="10287"/>
                  <a:pt x="43354" y="10251"/>
                  <a:pt x="43354" y="10233"/>
                </a:cubicBezTo>
                <a:cubicBezTo>
                  <a:pt x="43427" y="10215"/>
                  <a:pt x="43499" y="10142"/>
                  <a:pt x="43499" y="10052"/>
                </a:cubicBezTo>
                <a:cubicBezTo>
                  <a:pt x="43499" y="9979"/>
                  <a:pt x="43445" y="9907"/>
                  <a:pt x="43373" y="9889"/>
                </a:cubicBezTo>
                <a:lnTo>
                  <a:pt x="43373" y="9689"/>
                </a:lnTo>
                <a:lnTo>
                  <a:pt x="43373" y="9581"/>
                </a:lnTo>
                <a:lnTo>
                  <a:pt x="43373" y="9508"/>
                </a:lnTo>
                <a:cubicBezTo>
                  <a:pt x="43463" y="9454"/>
                  <a:pt x="43554" y="9363"/>
                  <a:pt x="43608" y="9255"/>
                </a:cubicBezTo>
                <a:cubicBezTo>
                  <a:pt x="43644" y="9200"/>
                  <a:pt x="43662" y="9146"/>
                  <a:pt x="43699" y="9092"/>
                </a:cubicBezTo>
                <a:cubicBezTo>
                  <a:pt x="43699" y="9056"/>
                  <a:pt x="43717" y="9037"/>
                  <a:pt x="43717" y="9001"/>
                </a:cubicBezTo>
                <a:cubicBezTo>
                  <a:pt x="43717" y="8983"/>
                  <a:pt x="43735" y="8965"/>
                  <a:pt x="43735" y="8929"/>
                </a:cubicBezTo>
                <a:cubicBezTo>
                  <a:pt x="43735" y="8875"/>
                  <a:pt x="43735" y="8820"/>
                  <a:pt x="43735" y="8766"/>
                </a:cubicBezTo>
                <a:lnTo>
                  <a:pt x="43735" y="8585"/>
                </a:lnTo>
                <a:lnTo>
                  <a:pt x="43735" y="8223"/>
                </a:lnTo>
                <a:lnTo>
                  <a:pt x="43735" y="7860"/>
                </a:lnTo>
                <a:lnTo>
                  <a:pt x="43735" y="7679"/>
                </a:lnTo>
                <a:lnTo>
                  <a:pt x="43735" y="7589"/>
                </a:lnTo>
                <a:cubicBezTo>
                  <a:pt x="43735" y="7571"/>
                  <a:pt x="43735" y="7571"/>
                  <a:pt x="43735" y="7553"/>
                </a:cubicBezTo>
                <a:lnTo>
                  <a:pt x="43735" y="7534"/>
                </a:lnTo>
                <a:cubicBezTo>
                  <a:pt x="43735" y="7498"/>
                  <a:pt x="43717" y="7480"/>
                  <a:pt x="43699" y="7444"/>
                </a:cubicBezTo>
                <a:cubicBezTo>
                  <a:pt x="43699" y="7426"/>
                  <a:pt x="43680" y="7390"/>
                  <a:pt x="43662" y="7353"/>
                </a:cubicBezTo>
                <a:cubicBezTo>
                  <a:pt x="43662" y="7335"/>
                  <a:pt x="43608" y="7245"/>
                  <a:pt x="43590" y="7172"/>
                </a:cubicBezTo>
                <a:cubicBezTo>
                  <a:pt x="43554" y="7064"/>
                  <a:pt x="43499" y="6937"/>
                  <a:pt x="43463" y="6810"/>
                </a:cubicBezTo>
                <a:cubicBezTo>
                  <a:pt x="43391" y="6556"/>
                  <a:pt x="43336" y="6303"/>
                  <a:pt x="43282" y="6049"/>
                </a:cubicBezTo>
                <a:lnTo>
                  <a:pt x="43246" y="5850"/>
                </a:lnTo>
                <a:cubicBezTo>
                  <a:pt x="43246" y="5814"/>
                  <a:pt x="43246" y="5778"/>
                  <a:pt x="43228" y="5742"/>
                </a:cubicBezTo>
                <a:cubicBezTo>
                  <a:pt x="43228" y="5705"/>
                  <a:pt x="43228" y="5669"/>
                  <a:pt x="43210" y="5651"/>
                </a:cubicBezTo>
                <a:cubicBezTo>
                  <a:pt x="43210" y="5651"/>
                  <a:pt x="43210" y="5633"/>
                  <a:pt x="43210" y="5633"/>
                </a:cubicBezTo>
                <a:cubicBezTo>
                  <a:pt x="43210" y="5597"/>
                  <a:pt x="43173" y="5597"/>
                  <a:pt x="43155" y="5633"/>
                </a:cubicBezTo>
                <a:cubicBezTo>
                  <a:pt x="43137" y="5687"/>
                  <a:pt x="43119" y="5760"/>
                  <a:pt x="43119" y="5814"/>
                </a:cubicBezTo>
                <a:lnTo>
                  <a:pt x="43083" y="6013"/>
                </a:lnTo>
                <a:cubicBezTo>
                  <a:pt x="43065" y="6140"/>
                  <a:pt x="43029" y="6285"/>
                  <a:pt x="43010" y="6412"/>
                </a:cubicBezTo>
                <a:cubicBezTo>
                  <a:pt x="42938" y="6665"/>
                  <a:pt x="42884" y="6919"/>
                  <a:pt x="42793" y="7172"/>
                </a:cubicBezTo>
                <a:cubicBezTo>
                  <a:pt x="42775" y="7245"/>
                  <a:pt x="42757" y="7317"/>
                  <a:pt x="42721" y="7371"/>
                </a:cubicBezTo>
                <a:lnTo>
                  <a:pt x="42684" y="7480"/>
                </a:lnTo>
                <a:cubicBezTo>
                  <a:pt x="42684" y="7516"/>
                  <a:pt x="42666" y="7553"/>
                  <a:pt x="42666" y="7589"/>
                </a:cubicBezTo>
                <a:cubicBezTo>
                  <a:pt x="42648" y="7607"/>
                  <a:pt x="42648" y="7607"/>
                  <a:pt x="42666" y="7625"/>
                </a:cubicBezTo>
                <a:cubicBezTo>
                  <a:pt x="42648" y="7643"/>
                  <a:pt x="42648" y="7679"/>
                  <a:pt x="42666" y="7715"/>
                </a:cubicBezTo>
                <a:lnTo>
                  <a:pt x="42666" y="7824"/>
                </a:lnTo>
                <a:lnTo>
                  <a:pt x="42666" y="8041"/>
                </a:lnTo>
                <a:lnTo>
                  <a:pt x="42594" y="8041"/>
                </a:lnTo>
                <a:cubicBezTo>
                  <a:pt x="42576" y="8023"/>
                  <a:pt x="42558" y="8023"/>
                  <a:pt x="42540" y="8041"/>
                </a:cubicBezTo>
                <a:lnTo>
                  <a:pt x="42449" y="8041"/>
                </a:lnTo>
                <a:lnTo>
                  <a:pt x="42250" y="8041"/>
                </a:lnTo>
                <a:lnTo>
                  <a:pt x="42051" y="8041"/>
                </a:lnTo>
                <a:cubicBezTo>
                  <a:pt x="41996" y="8023"/>
                  <a:pt x="41942" y="8023"/>
                  <a:pt x="41888" y="8060"/>
                </a:cubicBezTo>
                <a:cubicBezTo>
                  <a:pt x="41869" y="8060"/>
                  <a:pt x="41869" y="8078"/>
                  <a:pt x="41888" y="8078"/>
                </a:cubicBezTo>
                <a:cubicBezTo>
                  <a:pt x="41869" y="8078"/>
                  <a:pt x="41869" y="8096"/>
                  <a:pt x="41888" y="8096"/>
                </a:cubicBezTo>
                <a:cubicBezTo>
                  <a:pt x="41869" y="8223"/>
                  <a:pt x="41869" y="8331"/>
                  <a:pt x="41869" y="8440"/>
                </a:cubicBezTo>
                <a:cubicBezTo>
                  <a:pt x="41869" y="8567"/>
                  <a:pt x="41869" y="8693"/>
                  <a:pt x="41869" y="8802"/>
                </a:cubicBezTo>
                <a:lnTo>
                  <a:pt x="41869" y="9164"/>
                </a:lnTo>
                <a:lnTo>
                  <a:pt x="41869" y="9327"/>
                </a:lnTo>
                <a:lnTo>
                  <a:pt x="41869" y="9382"/>
                </a:lnTo>
                <a:lnTo>
                  <a:pt x="41797" y="9382"/>
                </a:lnTo>
                <a:lnTo>
                  <a:pt x="41743" y="9400"/>
                </a:lnTo>
                <a:lnTo>
                  <a:pt x="41743" y="9400"/>
                </a:lnTo>
                <a:lnTo>
                  <a:pt x="41743" y="9309"/>
                </a:lnTo>
                <a:lnTo>
                  <a:pt x="41743" y="9146"/>
                </a:lnTo>
                <a:lnTo>
                  <a:pt x="41725" y="8784"/>
                </a:lnTo>
                <a:cubicBezTo>
                  <a:pt x="41725" y="8675"/>
                  <a:pt x="41707" y="8567"/>
                  <a:pt x="41707" y="8440"/>
                </a:cubicBezTo>
                <a:cubicBezTo>
                  <a:pt x="41707" y="8331"/>
                  <a:pt x="41688" y="8241"/>
                  <a:pt x="41688" y="8150"/>
                </a:cubicBezTo>
                <a:lnTo>
                  <a:pt x="41688" y="8132"/>
                </a:lnTo>
                <a:lnTo>
                  <a:pt x="41688" y="7915"/>
                </a:lnTo>
                <a:lnTo>
                  <a:pt x="41688" y="7516"/>
                </a:lnTo>
                <a:lnTo>
                  <a:pt x="41688" y="7118"/>
                </a:lnTo>
                <a:lnTo>
                  <a:pt x="41688" y="6901"/>
                </a:lnTo>
                <a:cubicBezTo>
                  <a:pt x="41688" y="6828"/>
                  <a:pt x="41670" y="6756"/>
                  <a:pt x="41670" y="6701"/>
                </a:cubicBezTo>
                <a:cubicBezTo>
                  <a:pt x="41670" y="6683"/>
                  <a:pt x="41652" y="6683"/>
                  <a:pt x="41634" y="6683"/>
                </a:cubicBezTo>
                <a:lnTo>
                  <a:pt x="41616" y="6683"/>
                </a:lnTo>
                <a:cubicBezTo>
                  <a:pt x="41598" y="6719"/>
                  <a:pt x="41598" y="6774"/>
                  <a:pt x="41598" y="6828"/>
                </a:cubicBezTo>
                <a:lnTo>
                  <a:pt x="41598" y="6973"/>
                </a:lnTo>
                <a:lnTo>
                  <a:pt x="41598" y="7281"/>
                </a:lnTo>
                <a:cubicBezTo>
                  <a:pt x="41598" y="7371"/>
                  <a:pt x="41598" y="7480"/>
                  <a:pt x="41580" y="7589"/>
                </a:cubicBezTo>
                <a:cubicBezTo>
                  <a:pt x="41580" y="7643"/>
                  <a:pt x="41580" y="7679"/>
                  <a:pt x="41562" y="7734"/>
                </a:cubicBezTo>
                <a:cubicBezTo>
                  <a:pt x="41562" y="7788"/>
                  <a:pt x="41562" y="7770"/>
                  <a:pt x="41562" y="7806"/>
                </a:cubicBezTo>
                <a:lnTo>
                  <a:pt x="41525" y="7806"/>
                </a:lnTo>
                <a:lnTo>
                  <a:pt x="41471" y="7806"/>
                </a:lnTo>
                <a:lnTo>
                  <a:pt x="41417" y="7806"/>
                </a:lnTo>
                <a:cubicBezTo>
                  <a:pt x="41381" y="7788"/>
                  <a:pt x="41326" y="7788"/>
                  <a:pt x="41272" y="7806"/>
                </a:cubicBezTo>
                <a:lnTo>
                  <a:pt x="40692" y="7806"/>
                </a:lnTo>
                <a:lnTo>
                  <a:pt x="40692" y="7498"/>
                </a:lnTo>
                <a:lnTo>
                  <a:pt x="40692" y="6774"/>
                </a:lnTo>
                <a:lnTo>
                  <a:pt x="40692" y="6556"/>
                </a:lnTo>
                <a:lnTo>
                  <a:pt x="40692" y="6430"/>
                </a:lnTo>
                <a:lnTo>
                  <a:pt x="40747" y="6394"/>
                </a:lnTo>
                <a:lnTo>
                  <a:pt x="40801" y="6321"/>
                </a:lnTo>
                <a:cubicBezTo>
                  <a:pt x="40837" y="6303"/>
                  <a:pt x="40855" y="6285"/>
                  <a:pt x="40873" y="6249"/>
                </a:cubicBezTo>
                <a:cubicBezTo>
                  <a:pt x="40873" y="6249"/>
                  <a:pt x="40873" y="6231"/>
                  <a:pt x="40873" y="6231"/>
                </a:cubicBezTo>
                <a:cubicBezTo>
                  <a:pt x="40873" y="6194"/>
                  <a:pt x="40873" y="6158"/>
                  <a:pt x="40873" y="6122"/>
                </a:cubicBezTo>
                <a:lnTo>
                  <a:pt x="40928" y="6122"/>
                </a:lnTo>
                <a:cubicBezTo>
                  <a:pt x="40964" y="6122"/>
                  <a:pt x="41018" y="6140"/>
                  <a:pt x="41073" y="6140"/>
                </a:cubicBezTo>
                <a:lnTo>
                  <a:pt x="41218" y="6140"/>
                </a:lnTo>
                <a:cubicBezTo>
                  <a:pt x="41254" y="6140"/>
                  <a:pt x="41308" y="6122"/>
                  <a:pt x="41344" y="6104"/>
                </a:cubicBezTo>
                <a:cubicBezTo>
                  <a:pt x="41362" y="6104"/>
                  <a:pt x="41362" y="6086"/>
                  <a:pt x="41344" y="6068"/>
                </a:cubicBezTo>
                <a:cubicBezTo>
                  <a:pt x="41362" y="6068"/>
                  <a:pt x="41362" y="6049"/>
                  <a:pt x="41344" y="6049"/>
                </a:cubicBezTo>
                <a:cubicBezTo>
                  <a:pt x="41326" y="6031"/>
                  <a:pt x="41290" y="6031"/>
                  <a:pt x="41272" y="6031"/>
                </a:cubicBezTo>
                <a:lnTo>
                  <a:pt x="41199" y="6031"/>
                </a:lnTo>
                <a:lnTo>
                  <a:pt x="41018" y="6031"/>
                </a:lnTo>
                <a:lnTo>
                  <a:pt x="40873" y="6031"/>
                </a:lnTo>
                <a:lnTo>
                  <a:pt x="40873" y="5995"/>
                </a:lnTo>
                <a:lnTo>
                  <a:pt x="40873" y="5850"/>
                </a:lnTo>
                <a:cubicBezTo>
                  <a:pt x="40892" y="5814"/>
                  <a:pt x="40873" y="5778"/>
                  <a:pt x="40873" y="5742"/>
                </a:cubicBezTo>
                <a:cubicBezTo>
                  <a:pt x="40873" y="5723"/>
                  <a:pt x="40873" y="5687"/>
                  <a:pt x="40855" y="5687"/>
                </a:cubicBezTo>
                <a:cubicBezTo>
                  <a:pt x="40801" y="5669"/>
                  <a:pt x="40765" y="5651"/>
                  <a:pt x="40710" y="5615"/>
                </a:cubicBezTo>
                <a:cubicBezTo>
                  <a:pt x="40674" y="5615"/>
                  <a:pt x="40656" y="5597"/>
                  <a:pt x="40620" y="5579"/>
                </a:cubicBezTo>
                <a:cubicBezTo>
                  <a:pt x="40620" y="5560"/>
                  <a:pt x="40620" y="5542"/>
                  <a:pt x="40620" y="5506"/>
                </a:cubicBezTo>
                <a:cubicBezTo>
                  <a:pt x="40620" y="5488"/>
                  <a:pt x="40620" y="5470"/>
                  <a:pt x="40620" y="5452"/>
                </a:cubicBezTo>
                <a:lnTo>
                  <a:pt x="40620" y="5325"/>
                </a:lnTo>
                <a:lnTo>
                  <a:pt x="40620" y="5090"/>
                </a:lnTo>
                <a:cubicBezTo>
                  <a:pt x="40620" y="4945"/>
                  <a:pt x="40620" y="4782"/>
                  <a:pt x="40602" y="4637"/>
                </a:cubicBezTo>
                <a:lnTo>
                  <a:pt x="40602" y="4637"/>
                </a:lnTo>
                <a:cubicBezTo>
                  <a:pt x="40656" y="4619"/>
                  <a:pt x="40710" y="4637"/>
                  <a:pt x="40765" y="4637"/>
                </a:cubicBezTo>
                <a:cubicBezTo>
                  <a:pt x="40819" y="4637"/>
                  <a:pt x="40873" y="4601"/>
                  <a:pt x="40873" y="4546"/>
                </a:cubicBezTo>
                <a:cubicBezTo>
                  <a:pt x="40892" y="4492"/>
                  <a:pt x="40855" y="4438"/>
                  <a:pt x="40819" y="4420"/>
                </a:cubicBezTo>
                <a:cubicBezTo>
                  <a:pt x="40783" y="4420"/>
                  <a:pt x="40765" y="4401"/>
                  <a:pt x="40729" y="4401"/>
                </a:cubicBezTo>
                <a:cubicBezTo>
                  <a:pt x="40710" y="4401"/>
                  <a:pt x="40674" y="4401"/>
                  <a:pt x="40656" y="4401"/>
                </a:cubicBezTo>
                <a:cubicBezTo>
                  <a:pt x="40457" y="3858"/>
                  <a:pt x="40294" y="3315"/>
                  <a:pt x="40167" y="2735"/>
                </a:cubicBezTo>
                <a:cubicBezTo>
                  <a:pt x="40040" y="2174"/>
                  <a:pt x="39968" y="1594"/>
                  <a:pt x="39932" y="997"/>
                </a:cubicBezTo>
                <a:cubicBezTo>
                  <a:pt x="39932" y="834"/>
                  <a:pt x="39914" y="671"/>
                  <a:pt x="39914" y="508"/>
                </a:cubicBezTo>
                <a:lnTo>
                  <a:pt x="39914" y="272"/>
                </a:lnTo>
                <a:cubicBezTo>
                  <a:pt x="39914" y="182"/>
                  <a:pt x="39914" y="110"/>
                  <a:pt x="39896" y="19"/>
                </a:cubicBezTo>
                <a:cubicBezTo>
                  <a:pt x="39896" y="1"/>
                  <a:pt x="39859" y="1"/>
                  <a:pt x="39859" y="19"/>
                </a:cubicBezTo>
                <a:cubicBezTo>
                  <a:pt x="39859" y="37"/>
                  <a:pt x="39859" y="55"/>
                  <a:pt x="39859" y="73"/>
                </a:cubicBezTo>
                <a:lnTo>
                  <a:pt x="39859" y="19"/>
                </a:lnTo>
                <a:cubicBezTo>
                  <a:pt x="39859" y="1"/>
                  <a:pt x="39841" y="1"/>
                  <a:pt x="39841" y="19"/>
                </a:cubicBezTo>
                <a:lnTo>
                  <a:pt x="39841" y="924"/>
                </a:lnTo>
                <a:cubicBezTo>
                  <a:pt x="39841" y="1232"/>
                  <a:pt x="39823" y="1522"/>
                  <a:pt x="39805" y="1830"/>
                </a:cubicBezTo>
                <a:cubicBezTo>
                  <a:pt x="39751" y="2409"/>
                  <a:pt x="39660" y="2971"/>
                  <a:pt x="39497" y="3514"/>
                </a:cubicBezTo>
                <a:cubicBezTo>
                  <a:pt x="39425" y="3822"/>
                  <a:pt x="39316" y="4130"/>
                  <a:pt x="39189" y="4420"/>
                </a:cubicBezTo>
                <a:lnTo>
                  <a:pt x="39189" y="4420"/>
                </a:lnTo>
                <a:cubicBezTo>
                  <a:pt x="39153" y="4420"/>
                  <a:pt x="39135" y="4420"/>
                  <a:pt x="39117" y="4438"/>
                </a:cubicBezTo>
                <a:cubicBezTo>
                  <a:pt x="39081" y="4438"/>
                  <a:pt x="39026" y="4438"/>
                  <a:pt x="38990" y="4438"/>
                </a:cubicBezTo>
                <a:cubicBezTo>
                  <a:pt x="38990" y="4438"/>
                  <a:pt x="38972" y="4456"/>
                  <a:pt x="38972" y="4456"/>
                </a:cubicBezTo>
                <a:cubicBezTo>
                  <a:pt x="38881" y="4474"/>
                  <a:pt x="38827" y="4583"/>
                  <a:pt x="38900" y="4637"/>
                </a:cubicBezTo>
                <a:cubicBezTo>
                  <a:pt x="38954" y="4673"/>
                  <a:pt x="39008" y="4655"/>
                  <a:pt x="39063" y="4655"/>
                </a:cubicBezTo>
                <a:lnTo>
                  <a:pt x="39153" y="4655"/>
                </a:lnTo>
                <a:lnTo>
                  <a:pt x="39153" y="4746"/>
                </a:lnTo>
                <a:lnTo>
                  <a:pt x="39153" y="4890"/>
                </a:lnTo>
                <a:lnTo>
                  <a:pt x="39153" y="5162"/>
                </a:lnTo>
                <a:lnTo>
                  <a:pt x="39153" y="5416"/>
                </a:lnTo>
                <a:lnTo>
                  <a:pt x="39153" y="5560"/>
                </a:lnTo>
                <a:lnTo>
                  <a:pt x="39153" y="5633"/>
                </a:lnTo>
                <a:lnTo>
                  <a:pt x="39044" y="5669"/>
                </a:lnTo>
                <a:cubicBezTo>
                  <a:pt x="38990" y="5687"/>
                  <a:pt x="38936" y="5705"/>
                  <a:pt x="38881" y="5723"/>
                </a:cubicBezTo>
                <a:lnTo>
                  <a:pt x="38881" y="5723"/>
                </a:lnTo>
                <a:lnTo>
                  <a:pt x="38881" y="5723"/>
                </a:lnTo>
                <a:cubicBezTo>
                  <a:pt x="38863" y="5742"/>
                  <a:pt x="38863" y="5760"/>
                  <a:pt x="38863" y="5778"/>
                </a:cubicBezTo>
                <a:lnTo>
                  <a:pt x="38863" y="5850"/>
                </a:lnTo>
                <a:lnTo>
                  <a:pt x="38863" y="6013"/>
                </a:lnTo>
                <a:lnTo>
                  <a:pt x="38863" y="6104"/>
                </a:lnTo>
                <a:lnTo>
                  <a:pt x="38610" y="6104"/>
                </a:lnTo>
                <a:lnTo>
                  <a:pt x="38519" y="6104"/>
                </a:lnTo>
                <a:cubicBezTo>
                  <a:pt x="38501" y="6104"/>
                  <a:pt x="38465" y="6122"/>
                  <a:pt x="38429" y="6122"/>
                </a:cubicBezTo>
                <a:cubicBezTo>
                  <a:pt x="38411" y="6140"/>
                  <a:pt x="38411" y="6158"/>
                  <a:pt x="38429" y="6176"/>
                </a:cubicBezTo>
                <a:lnTo>
                  <a:pt x="38429" y="6176"/>
                </a:lnTo>
                <a:lnTo>
                  <a:pt x="38429" y="6176"/>
                </a:lnTo>
                <a:cubicBezTo>
                  <a:pt x="38501" y="6194"/>
                  <a:pt x="38555" y="6194"/>
                  <a:pt x="38628" y="6194"/>
                </a:cubicBezTo>
                <a:lnTo>
                  <a:pt x="38845" y="6194"/>
                </a:lnTo>
                <a:cubicBezTo>
                  <a:pt x="38845" y="6231"/>
                  <a:pt x="38845" y="6267"/>
                  <a:pt x="38863" y="6285"/>
                </a:cubicBezTo>
                <a:cubicBezTo>
                  <a:pt x="38863" y="6303"/>
                  <a:pt x="38863" y="6303"/>
                  <a:pt x="38863" y="6303"/>
                </a:cubicBezTo>
                <a:cubicBezTo>
                  <a:pt x="38881" y="6339"/>
                  <a:pt x="38900" y="6375"/>
                  <a:pt x="38918" y="6412"/>
                </a:cubicBezTo>
                <a:lnTo>
                  <a:pt x="38990" y="6484"/>
                </a:lnTo>
                <a:lnTo>
                  <a:pt x="38990" y="6629"/>
                </a:lnTo>
                <a:lnTo>
                  <a:pt x="38990" y="7480"/>
                </a:lnTo>
                <a:lnTo>
                  <a:pt x="38990" y="8621"/>
                </a:lnTo>
                <a:lnTo>
                  <a:pt x="38990" y="8947"/>
                </a:lnTo>
                <a:lnTo>
                  <a:pt x="38990" y="9128"/>
                </a:lnTo>
                <a:cubicBezTo>
                  <a:pt x="38954" y="9146"/>
                  <a:pt x="38918" y="9164"/>
                  <a:pt x="38881" y="9182"/>
                </a:cubicBezTo>
                <a:cubicBezTo>
                  <a:pt x="38827" y="9200"/>
                  <a:pt x="38773" y="9200"/>
                  <a:pt x="38755" y="9237"/>
                </a:cubicBezTo>
                <a:cubicBezTo>
                  <a:pt x="38737" y="9291"/>
                  <a:pt x="38737" y="9345"/>
                  <a:pt x="38737" y="9382"/>
                </a:cubicBezTo>
                <a:lnTo>
                  <a:pt x="38737" y="9472"/>
                </a:lnTo>
                <a:cubicBezTo>
                  <a:pt x="38737" y="9490"/>
                  <a:pt x="38755" y="9508"/>
                  <a:pt x="38755" y="9545"/>
                </a:cubicBezTo>
                <a:cubicBezTo>
                  <a:pt x="38773" y="9563"/>
                  <a:pt x="38791" y="9563"/>
                  <a:pt x="38809" y="9545"/>
                </a:cubicBezTo>
                <a:lnTo>
                  <a:pt x="38809" y="9545"/>
                </a:lnTo>
                <a:cubicBezTo>
                  <a:pt x="38827" y="9563"/>
                  <a:pt x="38845" y="9581"/>
                  <a:pt x="38881" y="9599"/>
                </a:cubicBezTo>
                <a:lnTo>
                  <a:pt x="38972" y="9671"/>
                </a:lnTo>
                <a:cubicBezTo>
                  <a:pt x="38954" y="9726"/>
                  <a:pt x="38954" y="9780"/>
                  <a:pt x="38954" y="9834"/>
                </a:cubicBezTo>
                <a:cubicBezTo>
                  <a:pt x="38954" y="9889"/>
                  <a:pt x="38954" y="9943"/>
                  <a:pt x="38936" y="9997"/>
                </a:cubicBezTo>
                <a:cubicBezTo>
                  <a:pt x="38936" y="10106"/>
                  <a:pt x="38918" y="10233"/>
                  <a:pt x="38900" y="10323"/>
                </a:cubicBezTo>
                <a:cubicBezTo>
                  <a:pt x="38881" y="10432"/>
                  <a:pt x="38863" y="10559"/>
                  <a:pt x="38827" y="10649"/>
                </a:cubicBezTo>
                <a:cubicBezTo>
                  <a:pt x="38827" y="10704"/>
                  <a:pt x="38809" y="10758"/>
                  <a:pt x="38791" y="10812"/>
                </a:cubicBezTo>
                <a:lnTo>
                  <a:pt x="38773" y="10921"/>
                </a:lnTo>
                <a:cubicBezTo>
                  <a:pt x="38737" y="10921"/>
                  <a:pt x="38700" y="10939"/>
                  <a:pt x="38682" y="10939"/>
                </a:cubicBezTo>
                <a:lnTo>
                  <a:pt x="38519" y="10975"/>
                </a:lnTo>
                <a:lnTo>
                  <a:pt x="38356" y="11030"/>
                </a:lnTo>
                <a:cubicBezTo>
                  <a:pt x="38302" y="11030"/>
                  <a:pt x="38266" y="11048"/>
                  <a:pt x="38248" y="11102"/>
                </a:cubicBezTo>
                <a:cubicBezTo>
                  <a:pt x="38229" y="11120"/>
                  <a:pt x="38229" y="11156"/>
                  <a:pt x="38229" y="11174"/>
                </a:cubicBezTo>
                <a:lnTo>
                  <a:pt x="38229" y="11174"/>
                </a:lnTo>
                <a:lnTo>
                  <a:pt x="38139" y="11193"/>
                </a:lnTo>
                <a:cubicBezTo>
                  <a:pt x="38085" y="11211"/>
                  <a:pt x="38030" y="11229"/>
                  <a:pt x="37958" y="11229"/>
                </a:cubicBezTo>
                <a:cubicBezTo>
                  <a:pt x="37922" y="11229"/>
                  <a:pt x="37849" y="11229"/>
                  <a:pt x="37813" y="11247"/>
                </a:cubicBezTo>
                <a:cubicBezTo>
                  <a:pt x="37795" y="11283"/>
                  <a:pt x="37795" y="11319"/>
                  <a:pt x="37813" y="11337"/>
                </a:cubicBezTo>
                <a:lnTo>
                  <a:pt x="37813" y="11337"/>
                </a:lnTo>
                <a:cubicBezTo>
                  <a:pt x="37831" y="11356"/>
                  <a:pt x="37849" y="11374"/>
                  <a:pt x="37867" y="11374"/>
                </a:cubicBezTo>
                <a:cubicBezTo>
                  <a:pt x="37904" y="11374"/>
                  <a:pt x="37958" y="11374"/>
                  <a:pt x="37994" y="11374"/>
                </a:cubicBezTo>
                <a:lnTo>
                  <a:pt x="38175" y="11374"/>
                </a:lnTo>
                <a:cubicBezTo>
                  <a:pt x="38193" y="11464"/>
                  <a:pt x="38302" y="11537"/>
                  <a:pt x="38374" y="11591"/>
                </a:cubicBezTo>
                <a:cubicBezTo>
                  <a:pt x="38447" y="11663"/>
                  <a:pt x="38465" y="11681"/>
                  <a:pt x="38519" y="11718"/>
                </a:cubicBezTo>
                <a:lnTo>
                  <a:pt x="38592" y="11790"/>
                </a:lnTo>
                <a:lnTo>
                  <a:pt x="38628" y="11826"/>
                </a:lnTo>
                <a:cubicBezTo>
                  <a:pt x="38592" y="11953"/>
                  <a:pt x="38574" y="12098"/>
                  <a:pt x="38537" y="12225"/>
                </a:cubicBezTo>
                <a:cubicBezTo>
                  <a:pt x="38519" y="12370"/>
                  <a:pt x="38483" y="12533"/>
                  <a:pt x="38447" y="12677"/>
                </a:cubicBezTo>
                <a:cubicBezTo>
                  <a:pt x="38392" y="12985"/>
                  <a:pt x="38320" y="13293"/>
                  <a:pt x="38229" y="13583"/>
                </a:cubicBezTo>
                <a:cubicBezTo>
                  <a:pt x="38211" y="13674"/>
                  <a:pt x="38175" y="13764"/>
                  <a:pt x="38157" y="13836"/>
                </a:cubicBezTo>
                <a:lnTo>
                  <a:pt x="38121" y="13927"/>
                </a:lnTo>
                <a:cubicBezTo>
                  <a:pt x="38103" y="13927"/>
                  <a:pt x="38066" y="13927"/>
                  <a:pt x="38048" y="13927"/>
                </a:cubicBezTo>
                <a:lnTo>
                  <a:pt x="37994" y="13927"/>
                </a:lnTo>
                <a:cubicBezTo>
                  <a:pt x="37976" y="13855"/>
                  <a:pt x="37958" y="13782"/>
                  <a:pt x="37940" y="13710"/>
                </a:cubicBezTo>
                <a:cubicBezTo>
                  <a:pt x="37904" y="13619"/>
                  <a:pt x="37885" y="13511"/>
                  <a:pt x="37849" y="13420"/>
                </a:cubicBezTo>
                <a:cubicBezTo>
                  <a:pt x="37795" y="13239"/>
                  <a:pt x="37759" y="13058"/>
                  <a:pt x="37704" y="12859"/>
                </a:cubicBezTo>
                <a:cubicBezTo>
                  <a:pt x="37614" y="12496"/>
                  <a:pt x="37541" y="12116"/>
                  <a:pt x="37487" y="11736"/>
                </a:cubicBezTo>
                <a:cubicBezTo>
                  <a:pt x="37469" y="11627"/>
                  <a:pt x="37451" y="11518"/>
                  <a:pt x="37433" y="11410"/>
                </a:cubicBezTo>
                <a:cubicBezTo>
                  <a:pt x="37415" y="11301"/>
                  <a:pt x="37396" y="11193"/>
                  <a:pt x="37378" y="11084"/>
                </a:cubicBezTo>
                <a:cubicBezTo>
                  <a:pt x="37360" y="11084"/>
                  <a:pt x="37342" y="11084"/>
                  <a:pt x="37342" y="11084"/>
                </a:cubicBezTo>
                <a:lnTo>
                  <a:pt x="37342" y="11084"/>
                </a:lnTo>
                <a:cubicBezTo>
                  <a:pt x="37324" y="11084"/>
                  <a:pt x="37306" y="11084"/>
                  <a:pt x="37306" y="11102"/>
                </a:cubicBezTo>
                <a:cubicBezTo>
                  <a:pt x="37270" y="11283"/>
                  <a:pt x="37270" y="11464"/>
                  <a:pt x="37252" y="11645"/>
                </a:cubicBezTo>
                <a:cubicBezTo>
                  <a:pt x="37233" y="11826"/>
                  <a:pt x="37197" y="12007"/>
                  <a:pt x="37161" y="12189"/>
                </a:cubicBezTo>
                <a:cubicBezTo>
                  <a:pt x="37107" y="12533"/>
                  <a:pt x="37016" y="12895"/>
                  <a:pt x="36907" y="13221"/>
                </a:cubicBezTo>
                <a:cubicBezTo>
                  <a:pt x="36871" y="13329"/>
                  <a:pt x="36853" y="13420"/>
                  <a:pt x="36817" y="13511"/>
                </a:cubicBezTo>
                <a:cubicBezTo>
                  <a:pt x="36799" y="13565"/>
                  <a:pt x="36781" y="13601"/>
                  <a:pt x="36763" y="13655"/>
                </a:cubicBezTo>
                <a:lnTo>
                  <a:pt x="36726" y="13746"/>
                </a:lnTo>
                <a:lnTo>
                  <a:pt x="36690" y="13782"/>
                </a:lnTo>
                <a:cubicBezTo>
                  <a:pt x="36654" y="13800"/>
                  <a:pt x="36600" y="13818"/>
                  <a:pt x="36582" y="13873"/>
                </a:cubicBezTo>
                <a:cubicBezTo>
                  <a:pt x="36545" y="13909"/>
                  <a:pt x="36527" y="14090"/>
                  <a:pt x="36618" y="14108"/>
                </a:cubicBezTo>
                <a:lnTo>
                  <a:pt x="36618" y="14217"/>
                </a:lnTo>
                <a:lnTo>
                  <a:pt x="36618" y="15050"/>
                </a:lnTo>
                <a:cubicBezTo>
                  <a:pt x="36618" y="15158"/>
                  <a:pt x="36618" y="15249"/>
                  <a:pt x="36618" y="15340"/>
                </a:cubicBezTo>
                <a:cubicBezTo>
                  <a:pt x="36600" y="15340"/>
                  <a:pt x="36582" y="15358"/>
                  <a:pt x="36582" y="15358"/>
                </a:cubicBezTo>
                <a:cubicBezTo>
                  <a:pt x="36545" y="15412"/>
                  <a:pt x="36527" y="15448"/>
                  <a:pt x="36527" y="15503"/>
                </a:cubicBezTo>
                <a:cubicBezTo>
                  <a:pt x="36509" y="15539"/>
                  <a:pt x="36509" y="15593"/>
                  <a:pt x="36545" y="15629"/>
                </a:cubicBezTo>
                <a:cubicBezTo>
                  <a:pt x="36545" y="15647"/>
                  <a:pt x="36582" y="15666"/>
                  <a:pt x="36600" y="15666"/>
                </a:cubicBezTo>
                <a:cubicBezTo>
                  <a:pt x="36600" y="15666"/>
                  <a:pt x="36618" y="15666"/>
                  <a:pt x="36636" y="15666"/>
                </a:cubicBezTo>
                <a:cubicBezTo>
                  <a:pt x="36636" y="15684"/>
                  <a:pt x="36636" y="15702"/>
                  <a:pt x="36636" y="15720"/>
                </a:cubicBezTo>
                <a:lnTo>
                  <a:pt x="36636" y="15829"/>
                </a:lnTo>
                <a:cubicBezTo>
                  <a:pt x="36636" y="15883"/>
                  <a:pt x="36636" y="15919"/>
                  <a:pt x="36636" y="15955"/>
                </a:cubicBezTo>
                <a:cubicBezTo>
                  <a:pt x="36636" y="15992"/>
                  <a:pt x="36636" y="16010"/>
                  <a:pt x="36654" y="16046"/>
                </a:cubicBezTo>
                <a:cubicBezTo>
                  <a:pt x="36618" y="16064"/>
                  <a:pt x="36600" y="16100"/>
                  <a:pt x="36582" y="16118"/>
                </a:cubicBezTo>
                <a:cubicBezTo>
                  <a:pt x="36563" y="16155"/>
                  <a:pt x="36545" y="16209"/>
                  <a:pt x="36545" y="16245"/>
                </a:cubicBezTo>
                <a:cubicBezTo>
                  <a:pt x="36527" y="16317"/>
                  <a:pt x="36582" y="16390"/>
                  <a:pt x="36654" y="16390"/>
                </a:cubicBezTo>
                <a:lnTo>
                  <a:pt x="36654" y="16480"/>
                </a:lnTo>
                <a:cubicBezTo>
                  <a:pt x="36654" y="16535"/>
                  <a:pt x="36672" y="16571"/>
                  <a:pt x="36708" y="16607"/>
                </a:cubicBezTo>
                <a:cubicBezTo>
                  <a:pt x="36745" y="16643"/>
                  <a:pt x="36799" y="16680"/>
                  <a:pt x="36853" y="16680"/>
                </a:cubicBezTo>
                <a:lnTo>
                  <a:pt x="36853" y="16734"/>
                </a:lnTo>
                <a:lnTo>
                  <a:pt x="36853" y="16843"/>
                </a:lnTo>
                <a:cubicBezTo>
                  <a:pt x="36853" y="16879"/>
                  <a:pt x="36835" y="16969"/>
                  <a:pt x="36889" y="17006"/>
                </a:cubicBezTo>
                <a:cubicBezTo>
                  <a:pt x="36907" y="17024"/>
                  <a:pt x="36944" y="17024"/>
                  <a:pt x="36962" y="17024"/>
                </a:cubicBezTo>
                <a:lnTo>
                  <a:pt x="36980" y="17024"/>
                </a:lnTo>
                <a:cubicBezTo>
                  <a:pt x="36980" y="17024"/>
                  <a:pt x="36980" y="17042"/>
                  <a:pt x="36980" y="17042"/>
                </a:cubicBezTo>
                <a:cubicBezTo>
                  <a:pt x="36962" y="17078"/>
                  <a:pt x="36962" y="17114"/>
                  <a:pt x="36980" y="17132"/>
                </a:cubicBezTo>
                <a:lnTo>
                  <a:pt x="36980" y="17151"/>
                </a:lnTo>
                <a:cubicBezTo>
                  <a:pt x="36980" y="17169"/>
                  <a:pt x="36980" y="17205"/>
                  <a:pt x="36980" y="17223"/>
                </a:cubicBezTo>
                <a:lnTo>
                  <a:pt x="36980" y="17350"/>
                </a:lnTo>
                <a:lnTo>
                  <a:pt x="36980" y="17585"/>
                </a:lnTo>
                <a:lnTo>
                  <a:pt x="36980" y="18599"/>
                </a:lnTo>
                <a:cubicBezTo>
                  <a:pt x="36944" y="18599"/>
                  <a:pt x="36926" y="18599"/>
                  <a:pt x="36889" y="18599"/>
                </a:cubicBezTo>
                <a:lnTo>
                  <a:pt x="36799" y="18599"/>
                </a:lnTo>
                <a:cubicBezTo>
                  <a:pt x="36817" y="18563"/>
                  <a:pt x="36799" y="18527"/>
                  <a:pt x="36763" y="18491"/>
                </a:cubicBezTo>
                <a:cubicBezTo>
                  <a:pt x="36726" y="18491"/>
                  <a:pt x="36690" y="18491"/>
                  <a:pt x="36654" y="18491"/>
                </a:cubicBezTo>
                <a:cubicBezTo>
                  <a:pt x="36636" y="18473"/>
                  <a:pt x="36600" y="18473"/>
                  <a:pt x="36563" y="18491"/>
                </a:cubicBezTo>
                <a:cubicBezTo>
                  <a:pt x="36491" y="18527"/>
                  <a:pt x="36509" y="18617"/>
                  <a:pt x="36509" y="18690"/>
                </a:cubicBezTo>
                <a:cubicBezTo>
                  <a:pt x="36509" y="18744"/>
                  <a:pt x="36509" y="18762"/>
                  <a:pt x="36509" y="18780"/>
                </a:cubicBezTo>
                <a:lnTo>
                  <a:pt x="36491" y="18817"/>
                </a:lnTo>
                <a:cubicBezTo>
                  <a:pt x="36455" y="18835"/>
                  <a:pt x="36437" y="18871"/>
                  <a:pt x="36419" y="18889"/>
                </a:cubicBezTo>
                <a:lnTo>
                  <a:pt x="36274" y="19052"/>
                </a:lnTo>
                <a:lnTo>
                  <a:pt x="36147" y="19215"/>
                </a:lnTo>
                <a:lnTo>
                  <a:pt x="36093" y="19287"/>
                </a:lnTo>
                <a:cubicBezTo>
                  <a:pt x="36093" y="19251"/>
                  <a:pt x="36093" y="19215"/>
                  <a:pt x="36074" y="19197"/>
                </a:cubicBezTo>
                <a:cubicBezTo>
                  <a:pt x="36038" y="19161"/>
                  <a:pt x="36002" y="19179"/>
                  <a:pt x="35966" y="19179"/>
                </a:cubicBezTo>
                <a:lnTo>
                  <a:pt x="35821" y="19197"/>
                </a:lnTo>
                <a:cubicBezTo>
                  <a:pt x="35803" y="19197"/>
                  <a:pt x="35785" y="19215"/>
                  <a:pt x="35785" y="19233"/>
                </a:cubicBezTo>
                <a:lnTo>
                  <a:pt x="35785" y="19233"/>
                </a:lnTo>
                <a:cubicBezTo>
                  <a:pt x="35767" y="19306"/>
                  <a:pt x="35767" y="19360"/>
                  <a:pt x="35767" y="19414"/>
                </a:cubicBezTo>
                <a:lnTo>
                  <a:pt x="35767" y="19613"/>
                </a:lnTo>
                <a:lnTo>
                  <a:pt x="35767" y="19976"/>
                </a:lnTo>
                <a:lnTo>
                  <a:pt x="35767" y="20338"/>
                </a:lnTo>
                <a:lnTo>
                  <a:pt x="35767" y="20519"/>
                </a:lnTo>
                <a:cubicBezTo>
                  <a:pt x="35767" y="20555"/>
                  <a:pt x="35767" y="20609"/>
                  <a:pt x="35767" y="20646"/>
                </a:cubicBezTo>
                <a:cubicBezTo>
                  <a:pt x="35712" y="20646"/>
                  <a:pt x="35676" y="20646"/>
                  <a:pt x="35622" y="20646"/>
                </a:cubicBezTo>
                <a:lnTo>
                  <a:pt x="35441" y="20646"/>
                </a:lnTo>
                <a:lnTo>
                  <a:pt x="35078" y="20646"/>
                </a:lnTo>
                <a:cubicBezTo>
                  <a:pt x="35060" y="20646"/>
                  <a:pt x="35042" y="20664"/>
                  <a:pt x="35042" y="20682"/>
                </a:cubicBezTo>
                <a:cubicBezTo>
                  <a:pt x="35024" y="20682"/>
                  <a:pt x="35006" y="20682"/>
                  <a:pt x="35006" y="20700"/>
                </a:cubicBezTo>
                <a:cubicBezTo>
                  <a:pt x="34988" y="20754"/>
                  <a:pt x="34988" y="20809"/>
                  <a:pt x="35006" y="20863"/>
                </a:cubicBezTo>
                <a:lnTo>
                  <a:pt x="35006" y="21044"/>
                </a:lnTo>
                <a:lnTo>
                  <a:pt x="35006" y="21406"/>
                </a:lnTo>
                <a:lnTo>
                  <a:pt x="35006" y="21442"/>
                </a:lnTo>
                <a:cubicBezTo>
                  <a:pt x="34988" y="21442"/>
                  <a:pt x="34970" y="21442"/>
                  <a:pt x="34970" y="21442"/>
                </a:cubicBezTo>
                <a:cubicBezTo>
                  <a:pt x="34970" y="21442"/>
                  <a:pt x="34952" y="21461"/>
                  <a:pt x="34934" y="21479"/>
                </a:cubicBezTo>
                <a:cubicBezTo>
                  <a:pt x="34934" y="21479"/>
                  <a:pt x="34934" y="21497"/>
                  <a:pt x="34934" y="21497"/>
                </a:cubicBezTo>
                <a:lnTo>
                  <a:pt x="34934" y="21497"/>
                </a:lnTo>
                <a:cubicBezTo>
                  <a:pt x="34934" y="21569"/>
                  <a:pt x="34915" y="21624"/>
                  <a:pt x="34934" y="21696"/>
                </a:cubicBezTo>
                <a:lnTo>
                  <a:pt x="34934" y="22076"/>
                </a:lnTo>
                <a:lnTo>
                  <a:pt x="34915" y="22076"/>
                </a:lnTo>
                <a:cubicBezTo>
                  <a:pt x="34879" y="22076"/>
                  <a:pt x="34843" y="22076"/>
                  <a:pt x="34825" y="22076"/>
                </a:cubicBezTo>
                <a:lnTo>
                  <a:pt x="34825" y="22040"/>
                </a:lnTo>
                <a:lnTo>
                  <a:pt x="34825" y="21841"/>
                </a:lnTo>
                <a:lnTo>
                  <a:pt x="34825" y="21660"/>
                </a:lnTo>
                <a:cubicBezTo>
                  <a:pt x="34825" y="21605"/>
                  <a:pt x="34807" y="21551"/>
                  <a:pt x="34789" y="21515"/>
                </a:cubicBezTo>
                <a:lnTo>
                  <a:pt x="34789" y="21515"/>
                </a:lnTo>
                <a:cubicBezTo>
                  <a:pt x="34807" y="21497"/>
                  <a:pt x="34807" y="21497"/>
                  <a:pt x="34789" y="21479"/>
                </a:cubicBezTo>
                <a:cubicBezTo>
                  <a:pt x="34771" y="21442"/>
                  <a:pt x="34734" y="21461"/>
                  <a:pt x="34680" y="21461"/>
                </a:cubicBezTo>
                <a:lnTo>
                  <a:pt x="34408" y="21461"/>
                </a:lnTo>
                <a:cubicBezTo>
                  <a:pt x="34390" y="21461"/>
                  <a:pt x="34354" y="21461"/>
                  <a:pt x="34318" y="21461"/>
                </a:cubicBezTo>
                <a:cubicBezTo>
                  <a:pt x="34318" y="21406"/>
                  <a:pt x="34318" y="21370"/>
                  <a:pt x="34318" y="21316"/>
                </a:cubicBezTo>
                <a:cubicBezTo>
                  <a:pt x="34318" y="21261"/>
                  <a:pt x="34300" y="21189"/>
                  <a:pt x="34263" y="21135"/>
                </a:cubicBezTo>
                <a:cubicBezTo>
                  <a:pt x="34227" y="21098"/>
                  <a:pt x="34173" y="21044"/>
                  <a:pt x="34137" y="21008"/>
                </a:cubicBezTo>
                <a:lnTo>
                  <a:pt x="34046" y="20935"/>
                </a:lnTo>
                <a:lnTo>
                  <a:pt x="34028" y="20917"/>
                </a:lnTo>
                <a:cubicBezTo>
                  <a:pt x="34028" y="20899"/>
                  <a:pt x="34028" y="20881"/>
                  <a:pt x="34028" y="20863"/>
                </a:cubicBezTo>
                <a:lnTo>
                  <a:pt x="34028" y="20754"/>
                </a:lnTo>
                <a:lnTo>
                  <a:pt x="34028" y="20519"/>
                </a:lnTo>
                <a:lnTo>
                  <a:pt x="34028" y="20302"/>
                </a:lnTo>
                <a:cubicBezTo>
                  <a:pt x="34028" y="20247"/>
                  <a:pt x="34028" y="20175"/>
                  <a:pt x="34010" y="20102"/>
                </a:cubicBezTo>
                <a:cubicBezTo>
                  <a:pt x="34010" y="20084"/>
                  <a:pt x="34010" y="20084"/>
                  <a:pt x="33992" y="20084"/>
                </a:cubicBezTo>
                <a:cubicBezTo>
                  <a:pt x="33992" y="20048"/>
                  <a:pt x="33974" y="20012"/>
                  <a:pt x="33974" y="19994"/>
                </a:cubicBezTo>
                <a:cubicBezTo>
                  <a:pt x="33938" y="19921"/>
                  <a:pt x="33865" y="19867"/>
                  <a:pt x="33793" y="19867"/>
                </a:cubicBezTo>
                <a:cubicBezTo>
                  <a:pt x="33720" y="19867"/>
                  <a:pt x="33648" y="19903"/>
                  <a:pt x="33630" y="19976"/>
                </a:cubicBezTo>
                <a:lnTo>
                  <a:pt x="33630" y="19976"/>
                </a:lnTo>
                <a:lnTo>
                  <a:pt x="33630" y="19650"/>
                </a:lnTo>
                <a:lnTo>
                  <a:pt x="33630" y="19251"/>
                </a:lnTo>
                <a:lnTo>
                  <a:pt x="33630" y="19052"/>
                </a:lnTo>
                <a:cubicBezTo>
                  <a:pt x="33630" y="18998"/>
                  <a:pt x="33630" y="18961"/>
                  <a:pt x="33630" y="18907"/>
                </a:cubicBezTo>
                <a:cubicBezTo>
                  <a:pt x="33666" y="18907"/>
                  <a:pt x="33702" y="18907"/>
                  <a:pt x="33738" y="18871"/>
                </a:cubicBezTo>
                <a:cubicBezTo>
                  <a:pt x="33775" y="18835"/>
                  <a:pt x="33793" y="18780"/>
                  <a:pt x="33793" y="18708"/>
                </a:cubicBezTo>
                <a:cubicBezTo>
                  <a:pt x="33775" y="18654"/>
                  <a:pt x="33738" y="18599"/>
                  <a:pt x="33684" y="18563"/>
                </a:cubicBezTo>
                <a:cubicBezTo>
                  <a:pt x="33666" y="18545"/>
                  <a:pt x="33630" y="18527"/>
                  <a:pt x="33612" y="18509"/>
                </a:cubicBezTo>
                <a:lnTo>
                  <a:pt x="33557" y="18491"/>
                </a:lnTo>
                <a:cubicBezTo>
                  <a:pt x="33358" y="18038"/>
                  <a:pt x="33159" y="17585"/>
                  <a:pt x="32978" y="17114"/>
                </a:cubicBezTo>
                <a:cubicBezTo>
                  <a:pt x="32887" y="16879"/>
                  <a:pt x="32797" y="16643"/>
                  <a:pt x="32706" y="16390"/>
                </a:cubicBezTo>
                <a:cubicBezTo>
                  <a:pt x="32616" y="16155"/>
                  <a:pt x="32543" y="15937"/>
                  <a:pt x="32471" y="15684"/>
                </a:cubicBezTo>
                <a:cubicBezTo>
                  <a:pt x="32434" y="15557"/>
                  <a:pt x="32416" y="15412"/>
                  <a:pt x="32398" y="15285"/>
                </a:cubicBezTo>
                <a:cubicBezTo>
                  <a:pt x="32398" y="15213"/>
                  <a:pt x="32380" y="15140"/>
                  <a:pt x="32362" y="15068"/>
                </a:cubicBezTo>
                <a:cubicBezTo>
                  <a:pt x="32362" y="15014"/>
                  <a:pt x="32362" y="14996"/>
                  <a:pt x="32362" y="14959"/>
                </a:cubicBezTo>
                <a:cubicBezTo>
                  <a:pt x="32398" y="14887"/>
                  <a:pt x="32362" y="14814"/>
                  <a:pt x="32290" y="14796"/>
                </a:cubicBezTo>
                <a:cubicBezTo>
                  <a:pt x="32271" y="14796"/>
                  <a:pt x="32253" y="14796"/>
                  <a:pt x="32253" y="14796"/>
                </a:cubicBezTo>
                <a:cubicBezTo>
                  <a:pt x="32253" y="14706"/>
                  <a:pt x="32253" y="14615"/>
                  <a:pt x="32253" y="14543"/>
                </a:cubicBezTo>
                <a:cubicBezTo>
                  <a:pt x="32253" y="14416"/>
                  <a:pt x="32235" y="14307"/>
                  <a:pt x="32217" y="14199"/>
                </a:cubicBezTo>
                <a:cubicBezTo>
                  <a:pt x="32217" y="13963"/>
                  <a:pt x="32199" y="13746"/>
                  <a:pt x="32163" y="13529"/>
                </a:cubicBezTo>
                <a:cubicBezTo>
                  <a:pt x="32163" y="13474"/>
                  <a:pt x="32163" y="13402"/>
                  <a:pt x="32145" y="13348"/>
                </a:cubicBezTo>
                <a:cubicBezTo>
                  <a:pt x="32145" y="13275"/>
                  <a:pt x="32145" y="13275"/>
                  <a:pt x="32145" y="13257"/>
                </a:cubicBezTo>
                <a:cubicBezTo>
                  <a:pt x="32145" y="13221"/>
                  <a:pt x="32145" y="13185"/>
                  <a:pt x="32127" y="13166"/>
                </a:cubicBezTo>
                <a:lnTo>
                  <a:pt x="32108" y="13166"/>
                </a:lnTo>
                <a:lnTo>
                  <a:pt x="32108" y="13166"/>
                </a:lnTo>
                <a:cubicBezTo>
                  <a:pt x="32090" y="13148"/>
                  <a:pt x="32072" y="13148"/>
                  <a:pt x="32054" y="13166"/>
                </a:cubicBezTo>
                <a:cubicBezTo>
                  <a:pt x="32018" y="13166"/>
                  <a:pt x="32000" y="13166"/>
                  <a:pt x="31982" y="13185"/>
                </a:cubicBezTo>
                <a:lnTo>
                  <a:pt x="31982" y="13185"/>
                </a:lnTo>
                <a:cubicBezTo>
                  <a:pt x="31964" y="13185"/>
                  <a:pt x="31945" y="13185"/>
                  <a:pt x="31945" y="13185"/>
                </a:cubicBezTo>
                <a:cubicBezTo>
                  <a:pt x="31909" y="13293"/>
                  <a:pt x="31891" y="13420"/>
                  <a:pt x="31891" y="13529"/>
                </a:cubicBezTo>
                <a:cubicBezTo>
                  <a:pt x="31873" y="13655"/>
                  <a:pt x="31873" y="13782"/>
                  <a:pt x="31855" y="13909"/>
                </a:cubicBezTo>
                <a:cubicBezTo>
                  <a:pt x="31819" y="14144"/>
                  <a:pt x="31801" y="14380"/>
                  <a:pt x="31764" y="14633"/>
                </a:cubicBezTo>
                <a:cubicBezTo>
                  <a:pt x="31764" y="14688"/>
                  <a:pt x="31746" y="14760"/>
                  <a:pt x="31746" y="14814"/>
                </a:cubicBezTo>
                <a:lnTo>
                  <a:pt x="31692" y="14833"/>
                </a:lnTo>
                <a:cubicBezTo>
                  <a:pt x="31656" y="14851"/>
                  <a:pt x="31638" y="14887"/>
                  <a:pt x="31620" y="14923"/>
                </a:cubicBezTo>
                <a:cubicBezTo>
                  <a:pt x="31620" y="14941"/>
                  <a:pt x="31620" y="14959"/>
                  <a:pt x="31620" y="14977"/>
                </a:cubicBezTo>
                <a:cubicBezTo>
                  <a:pt x="31620" y="14996"/>
                  <a:pt x="31620" y="15014"/>
                  <a:pt x="31620" y="15014"/>
                </a:cubicBezTo>
                <a:cubicBezTo>
                  <a:pt x="31601" y="15122"/>
                  <a:pt x="31601" y="15249"/>
                  <a:pt x="31583" y="15340"/>
                </a:cubicBezTo>
                <a:cubicBezTo>
                  <a:pt x="31565" y="15466"/>
                  <a:pt x="31547" y="15593"/>
                  <a:pt x="31511" y="15702"/>
                </a:cubicBezTo>
                <a:cubicBezTo>
                  <a:pt x="31438" y="15937"/>
                  <a:pt x="31348" y="16155"/>
                  <a:pt x="31239" y="16372"/>
                </a:cubicBezTo>
                <a:cubicBezTo>
                  <a:pt x="31040" y="16843"/>
                  <a:pt x="30859" y="17314"/>
                  <a:pt x="30642" y="17766"/>
                </a:cubicBezTo>
                <a:cubicBezTo>
                  <a:pt x="30515" y="18020"/>
                  <a:pt x="30406" y="18273"/>
                  <a:pt x="30261" y="18509"/>
                </a:cubicBezTo>
                <a:cubicBezTo>
                  <a:pt x="30225" y="18509"/>
                  <a:pt x="30171" y="18509"/>
                  <a:pt x="30135" y="18509"/>
                </a:cubicBezTo>
                <a:cubicBezTo>
                  <a:pt x="30080" y="18527"/>
                  <a:pt x="30026" y="18545"/>
                  <a:pt x="29990" y="18581"/>
                </a:cubicBezTo>
                <a:cubicBezTo>
                  <a:pt x="29953" y="18599"/>
                  <a:pt x="29953" y="18617"/>
                  <a:pt x="29972" y="18654"/>
                </a:cubicBezTo>
                <a:cubicBezTo>
                  <a:pt x="29953" y="18672"/>
                  <a:pt x="29953" y="18708"/>
                  <a:pt x="29972" y="18744"/>
                </a:cubicBezTo>
                <a:lnTo>
                  <a:pt x="29972" y="18907"/>
                </a:lnTo>
                <a:lnTo>
                  <a:pt x="29972" y="19215"/>
                </a:lnTo>
                <a:lnTo>
                  <a:pt x="29972" y="19813"/>
                </a:lnTo>
                <a:cubicBezTo>
                  <a:pt x="29935" y="19795"/>
                  <a:pt x="29899" y="19795"/>
                  <a:pt x="29863" y="19813"/>
                </a:cubicBezTo>
                <a:cubicBezTo>
                  <a:pt x="29809" y="19813"/>
                  <a:pt x="29772" y="19813"/>
                  <a:pt x="29736" y="19831"/>
                </a:cubicBezTo>
                <a:cubicBezTo>
                  <a:pt x="29682" y="19849"/>
                  <a:pt x="29664" y="19867"/>
                  <a:pt x="29627" y="19885"/>
                </a:cubicBezTo>
                <a:lnTo>
                  <a:pt x="29627" y="19885"/>
                </a:lnTo>
                <a:cubicBezTo>
                  <a:pt x="29646" y="19885"/>
                  <a:pt x="29646" y="19867"/>
                  <a:pt x="29646" y="19849"/>
                </a:cubicBezTo>
                <a:cubicBezTo>
                  <a:pt x="29591" y="19722"/>
                  <a:pt x="29537" y="19595"/>
                  <a:pt x="29483" y="19469"/>
                </a:cubicBezTo>
                <a:cubicBezTo>
                  <a:pt x="29428" y="19342"/>
                  <a:pt x="29374" y="19215"/>
                  <a:pt x="29320" y="19070"/>
                </a:cubicBezTo>
                <a:cubicBezTo>
                  <a:pt x="29211" y="18817"/>
                  <a:pt x="29120" y="18563"/>
                  <a:pt x="29048" y="18291"/>
                </a:cubicBezTo>
                <a:cubicBezTo>
                  <a:pt x="28885" y="17748"/>
                  <a:pt x="28776" y="17205"/>
                  <a:pt x="28686" y="16662"/>
                </a:cubicBezTo>
                <a:cubicBezTo>
                  <a:pt x="28668" y="16499"/>
                  <a:pt x="28650" y="16354"/>
                  <a:pt x="28631" y="16191"/>
                </a:cubicBezTo>
                <a:cubicBezTo>
                  <a:pt x="28631" y="16118"/>
                  <a:pt x="28613" y="16046"/>
                  <a:pt x="28613" y="15973"/>
                </a:cubicBezTo>
                <a:cubicBezTo>
                  <a:pt x="28613" y="15901"/>
                  <a:pt x="28613" y="15865"/>
                  <a:pt x="28613" y="15829"/>
                </a:cubicBezTo>
                <a:lnTo>
                  <a:pt x="28613" y="15829"/>
                </a:lnTo>
                <a:lnTo>
                  <a:pt x="28613" y="15756"/>
                </a:lnTo>
                <a:cubicBezTo>
                  <a:pt x="28613" y="15738"/>
                  <a:pt x="28595" y="15647"/>
                  <a:pt x="28541" y="15647"/>
                </a:cubicBezTo>
                <a:cubicBezTo>
                  <a:pt x="28487" y="15629"/>
                  <a:pt x="28414" y="15738"/>
                  <a:pt x="28414" y="15792"/>
                </a:cubicBezTo>
                <a:cubicBezTo>
                  <a:pt x="28396" y="15955"/>
                  <a:pt x="28378" y="16118"/>
                  <a:pt x="28360" y="16281"/>
                </a:cubicBezTo>
                <a:cubicBezTo>
                  <a:pt x="28324" y="16426"/>
                  <a:pt x="28305" y="16607"/>
                  <a:pt x="28269" y="16770"/>
                </a:cubicBezTo>
                <a:cubicBezTo>
                  <a:pt x="28233" y="17114"/>
                  <a:pt x="28161" y="17440"/>
                  <a:pt x="28088" y="17766"/>
                </a:cubicBezTo>
                <a:cubicBezTo>
                  <a:pt x="27943" y="18364"/>
                  <a:pt x="27744" y="18961"/>
                  <a:pt x="27472" y="19505"/>
                </a:cubicBezTo>
                <a:cubicBezTo>
                  <a:pt x="27382" y="19668"/>
                  <a:pt x="27291" y="19813"/>
                  <a:pt x="27201" y="19958"/>
                </a:cubicBezTo>
                <a:cubicBezTo>
                  <a:pt x="27110" y="20084"/>
                  <a:pt x="27002" y="20229"/>
                  <a:pt x="26911" y="20374"/>
                </a:cubicBezTo>
                <a:cubicBezTo>
                  <a:pt x="26875" y="20374"/>
                  <a:pt x="26857" y="20392"/>
                  <a:pt x="26820" y="20392"/>
                </a:cubicBezTo>
                <a:cubicBezTo>
                  <a:pt x="26784" y="20428"/>
                  <a:pt x="26748" y="20465"/>
                  <a:pt x="26748" y="20501"/>
                </a:cubicBezTo>
                <a:cubicBezTo>
                  <a:pt x="26730" y="20555"/>
                  <a:pt x="26712" y="20591"/>
                  <a:pt x="26730" y="20646"/>
                </a:cubicBezTo>
                <a:cubicBezTo>
                  <a:pt x="26730" y="20664"/>
                  <a:pt x="26748" y="20682"/>
                  <a:pt x="26766" y="20700"/>
                </a:cubicBezTo>
                <a:cubicBezTo>
                  <a:pt x="26802" y="20718"/>
                  <a:pt x="26820" y="20700"/>
                  <a:pt x="26839" y="20718"/>
                </a:cubicBezTo>
                <a:lnTo>
                  <a:pt x="26839" y="20718"/>
                </a:lnTo>
                <a:cubicBezTo>
                  <a:pt x="26839" y="20754"/>
                  <a:pt x="26839" y="20791"/>
                  <a:pt x="26839" y="20827"/>
                </a:cubicBezTo>
                <a:lnTo>
                  <a:pt x="26839" y="21026"/>
                </a:lnTo>
                <a:lnTo>
                  <a:pt x="26839" y="21406"/>
                </a:lnTo>
                <a:lnTo>
                  <a:pt x="26839" y="21787"/>
                </a:lnTo>
                <a:lnTo>
                  <a:pt x="26839" y="21986"/>
                </a:lnTo>
                <a:cubicBezTo>
                  <a:pt x="26839" y="22040"/>
                  <a:pt x="26839" y="22076"/>
                  <a:pt x="26839" y="22131"/>
                </a:cubicBezTo>
                <a:cubicBezTo>
                  <a:pt x="26784" y="22149"/>
                  <a:pt x="26730" y="22185"/>
                  <a:pt x="26694" y="22257"/>
                </a:cubicBezTo>
                <a:cubicBezTo>
                  <a:pt x="26676" y="22312"/>
                  <a:pt x="26658" y="22439"/>
                  <a:pt x="26748" y="22475"/>
                </a:cubicBezTo>
                <a:lnTo>
                  <a:pt x="26784" y="22475"/>
                </a:lnTo>
                <a:cubicBezTo>
                  <a:pt x="26784" y="22475"/>
                  <a:pt x="26802" y="22457"/>
                  <a:pt x="26802" y="22457"/>
                </a:cubicBezTo>
                <a:cubicBezTo>
                  <a:pt x="26820" y="22457"/>
                  <a:pt x="26820" y="22457"/>
                  <a:pt x="26820" y="22475"/>
                </a:cubicBezTo>
                <a:cubicBezTo>
                  <a:pt x="26820" y="22493"/>
                  <a:pt x="26820" y="22529"/>
                  <a:pt x="26820" y="22547"/>
                </a:cubicBezTo>
                <a:lnTo>
                  <a:pt x="26820" y="22620"/>
                </a:lnTo>
                <a:lnTo>
                  <a:pt x="26820" y="22783"/>
                </a:lnTo>
                <a:cubicBezTo>
                  <a:pt x="26820" y="22819"/>
                  <a:pt x="26820" y="22873"/>
                  <a:pt x="26839" y="22927"/>
                </a:cubicBezTo>
                <a:cubicBezTo>
                  <a:pt x="26857" y="22927"/>
                  <a:pt x="26875" y="22927"/>
                  <a:pt x="26893" y="22927"/>
                </a:cubicBezTo>
                <a:lnTo>
                  <a:pt x="26929" y="22946"/>
                </a:lnTo>
                <a:lnTo>
                  <a:pt x="26965" y="22946"/>
                </a:lnTo>
                <a:cubicBezTo>
                  <a:pt x="26947" y="23054"/>
                  <a:pt x="26947" y="23163"/>
                  <a:pt x="26965" y="23253"/>
                </a:cubicBezTo>
                <a:lnTo>
                  <a:pt x="26965" y="25970"/>
                </a:lnTo>
                <a:lnTo>
                  <a:pt x="26965" y="26404"/>
                </a:lnTo>
                <a:lnTo>
                  <a:pt x="26965" y="26640"/>
                </a:lnTo>
                <a:lnTo>
                  <a:pt x="26965" y="26821"/>
                </a:lnTo>
                <a:cubicBezTo>
                  <a:pt x="26929" y="26839"/>
                  <a:pt x="26911" y="26857"/>
                  <a:pt x="26875" y="26857"/>
                </a:cubicBezTo>
                <a:cubicBezTo>
                  <a:pt x="26839" y="26875"/>
                  <a:pt x="26802" y="26893"/>
                  <a:pt x="26766" y="26893"/>
                </a:cubicBezTo>
                <a:cubicBezTo>
                  <a:pt x="26676" y="26912"/>
                  <a:pt x="26603" y="26948"/>
                  <a:pt x="26531" y="27002"/>
                </a:cubicBezTo>
                <a:cubicBezTo>
                  <a:pt x="26476" y="27093"/>
                  <a:pt x="26440" y="27219"/>
                  <a:pt x="26440" y="27328"/>
                </a:cubicBezTo>
                <a:lnTo>
                  <a:pt x="26440" y="27527"/>
                </a:lnTo>
                <a:cubicBezTo>
                  <a:pt x="26440" y="27545"/>
                  <a:pt x="26440" y="27582"/>
                  <a:pt x="26440" y="27618"/>
                </a:cubicBezTo>
                <a:lnTo>
                  <a:pt x="26440" y="27654"/>
                </a:lnTo>
                <a:cubicBezTo>
                  <a:pt x="26440" y="27672"/>
                  <a:pt x="26458" y="27690"/>
                  <a:pt x="26458" y="27708"/>
                </a:cubicBezTo>
                <a:cubicBezTo>
                  <a:pt x="26476" y="27745"/>
                  <a:pt x="26513" y="27745"/>
                  <a:pt x="26531" y="27726"/>
                </a:cubicBezTo>
                <a:cubicBezTo>
                  <a:pt x="26549" y="27726"/>
                  <a:pt x="26549" y="27726"/>
                  <a:pt x="26567" y="27726"/>
                </a:cubicBezTo>
                <a:cubicBezTo>
                  <a:pt x="26585" y="27745"/>
                  <a:pt x="26603" y="27763"/>
                  <a:pt x="26621" y="27781"/>
                </a:cubicBezTo>
                <a:cubicBezTo>
                  <a:pt x="26658" y="27817"/>
                  <a:pt x="26694" y="27853"/>
                  <a:pt x="26712" y="27908"/>
                </a:cubicBezTo>
                <a:cubicBezTo>
                  <a:pt x="26748" y="28016"/>
                  <a:pt x="26784" y="28143"/>
                  <a:pt x="26802" y="28270"/>
                </a:cubicBezTo>
                <a:cubicBezTo>
                  <a:pt x="26875" y="28523"/>
                  <a:pt x="26929" y="28795"/>
                  <a:pt x="26983" y="29048"/>
                </a:cubicBezTo>
                <a:cubicBezTo>
                  <a:pt x="27002" y="29121"/>
                  <a:pt x="27020" y="29193"/>
                  <a:pt x="27038" y="29284"/>
                </a:cubicBezTo>
                <a:cubicBezTo>
                  <a:pt x="27038" y="29356"/>
                  <a:pt x="27074" y="29447"/>
                  <a:pt x="27110" y="29501"/>
                </a:cubicBezTo>
                <a:lnTo>
                  <a:pt x="27110" y="29501"/>
                </a:lnTo>
                <a:cubicBezTo>
                  <a:pt x="27110" y="29519"/>
                  <a:pt x="27110" y="29537"/>
                  <a:pt x="27146" y="29556"/>
                </a:cubicBezTo>
                <a:cubicBezTo>
                  <a:pt x="27201" y="29556"/>
                  <a:pt x="27273" y="29556"/>
                  <a:pt x="27328" y="29556"/>
                </a:cubicBezTo>
                <a:lnTo>
                  <a:pt x="27491" y="29556"/>
                </a:lnTo>
                <a:lnTo>
                  <a:pt x="27491" y="29755"/>
                </a:lnTo>
                <a:lnTo>
                  <a:pt x="27491" y="30063"/>
                </a:lnTo>
                <a:lnTo>
                  <a:pt x="27491" y="35206"/>
                </a:lnTo>
                <a:cubicBezTo>
                  <a:pt x="27491" y="35405"/>
                  <a:pt x="27491" y="35604"/>
                  <a:pt x="27491" y="35785"/>
                </a:cubicBezTo>
                <a:cubicBezTo>
                  <a:pt x="27491" y="35803"/>
                  <a:pt x="27491" y="35803"/>
                  <a:pt x="27491" y="35803"/>
                </a:cubicBezTo>
                <a:cubicBezTo>
                  <a:pt x="27491" y="35821"/>
                  <a:pt x="27491" y="35858"/>
                  <a:pt x="27491" y="35876"/>
                </a:cubicBezTo>
                <a:cubicBezTo>
                  <a:pt x="27491" y="35894"/>
                  <a:pt x="27491" y="35912"/>
                  <a:pt x="27491" y="35930"/>
                </a:cubicBezTo>
                <a:lnTo>
                  <a:pt x="27491" y="35984"/>
                </a:lnTo>
                <a:cubicBezTo>
                  <a:pt x="27418" y="35984"/>
                  <a:pt x="27328" y="35966"/>
                  <a:pt x="27237" y="35966"/>
                </a:cubicBezTo>
                <a:cubicBezTo>
                  <a:pt x="27146" y="35966"/>
                  <a:pt x="27038" y="35966"/>
                  <a:pt x="26929" y="35966"/>
                </a:cubicBezTo>
                <a:cubicBezTo>
                  <a:pt x="26893" y="35966"/>
                  <a:pt x="26857" y="36003"/>
                  <a:pt x="26875" y="36039"/>
                </a:cubicBezTo>
                <a:cubicBezTo>
                  <a:pt x="26893" y="36129"/>
                  <a:pt x="26839" y="36220"/>
                  <a:pt x="26766" y="36274"/>
                </a:cubicBezTo>
                <a:cubicBezTo>
                  <a:pt x="26676" y="36328"/>
                  <a:pt x="26567" y="36347"/>
                  <a:pt x="26440" y="36347"/>
                </a:cubicBezTo>
                <a:lnTo>
                  <a:pt x="26169" y="36347"/>
                </a:lnTo>
                <a:lnTo>
                  <a:pt x="26150" y="36310"/>
                </a:lnTo>
                <a:cubicBezTo>
                  <a:pt x="26150" y="36310"/>
                  <a:pt x="26132" y="36292"/>
                  <a:pt x="26132" y="36292"/>
                </a:cubicBezTo>
                <a:cubicBezTo>
                  <a:pt x="26132" y="36274"/>
                  <a:pt x="26114" y="36256"/>
                  <a:pt x="26096" y="36256"/>
                </a:cubicBezTo>
                <a:cubicBezTo>
                  <a:pt x="26078" y="36238"/>
                  <a:pt x="26078" y="36220"/>
                  <a:pt x="26078" y="36184"/>
                </a:cubicBezTo>
                <a:lnTo>
                  <a:pt x="26078" y="36184"/>
                </a:lnTo>
                <a:cubicBezTo>
                  <a:pt x="26096" y="36165"/>
                  <a:pt x="26078" y="36129"/>
                  <a:pt x="26042" y="36129"/>
                </a:cubicBezTo>
                <a:cubicBezTo>
                  <a:pt x="25915" y="36129"/>
                  <a:pt x="25915" y="35948"/>
                  <a:pt x="25933" y="35858"/>
                </a:cubicBezTo>
                <a:cubicBezTo>
                  <a:pt x="25951" y="35731"/>
                  <a:pt x="26006" y="35604"/>
                  <a:pt x="26114" y="35514"/>
                </a:cubicBezTo>
                <a:cubicBezTo>
                  <a:pt x="26150" y="35477"/>
                  <a:pt x="26132" y="35423"/>
                  <a:pt x="26096" y="35423"/>
                </a:cubicBezTo>
                <a:lnTo>
                  <a:pt x="25824" y="35314"/>
                </a:lnTo>
                <a:cubicBezTo>
                  <a:pt x="25824" y="35188"/>
                  <a:pt x="25806" y="35079"/>
                  <a:pt x="25770" y="34970"/>
                </a:cubicBezTo>
                <a:cubicBezTo>
                  <a:pt x="25716" y="34862"/>
                  <a:pt x="25607" y="34807"/>
                  <a:pt x="25498" y="34789"/>
                </a:cubicBezTo>
                <a:cubicBezTo>
                  <a:pt x="25390" y="34807"/>
                  <a:pt x="25281" y="34880"/>
                  <a:pt x="25245" y="34988"/>
                </a:cubicBezTo>
                <a:cubicBezTo>
                  <a:pt x="25191" y="35097"/>
                  <a:pt x="25154" y="35242"/>
                  <a:pt x="25154" y="35369"/>
                </a:cubicBezTo>
                <a:cubicBezTo>
                  <a:pt x="25136" y="35514"/>
                  <a:pt x="25118" y="35658"/>
                  <a:pt x="25118" y="35785"/>
                </a:cubicBezTo>
                <a:cubicBezTo>
                  <a:pt x="25082" y="35785"/>
                  <a:pt x="25064" y="35803"/>
                  <a:pt x="25028" y="35803"/>
                </a:cubicBezTo>
                <a:cubicBezTo>
                  <a:pt x="24991" y="35821"/>
                  <a:pt x="24955" y="35858"/>
                  <a:pt x="24901" y="35876"/>
                </a:cubicBezTo>
                <a:cubicBezTo>
                  <a:pt x="24792" y="35912"/>
                  <a:pt x="24756" y="35767"/>
                  <a:pt x="24756" y="35695"/>
                </a:cubicBezTo>
                <a:cubicBezTo>
                  <a:pt x="24756" y="35568"/>
                  <a:pt x="24828" y="35423"/>
                  <a:pt x="24756" y="35296"/>
                </a:cubicBezTo>
                <a:cubicBezTo>
                  <a:pt x="24702" y="35224"/>
                  <a:pt x="24629" y="35169"/>
                  <a:pt x="24539" y="35169"/>
                </a:cubicBezTo>
                <a:cubicBezTo>
                  <a:pt x="24448" y="35151"/>
                  <a:pt x="24376" y="35169"/>
                  <a:pt x="24303" y="35224"/>
                </a:cubicBezTo>
                <a:cubicBezTo>
                  <a:pt x="24267" y="35097"/>
                  <a:pt x="24285" y="34952"/>
                  <a:pt x="24213" y="34825"/>
                </a:cubicBezTo>
                <a:cubicBezTo>
                  <a:pt x="24176" y="34717"/>
                  <a:pt x="24068" y="34644"/>
                  <a:pt x="23941" y="34626"/>
                </a:cubicBezTo>
                <a:cubicBezTo>
                  <a:pt x="23923" y="34518"/>
                  <a:pt x="23905" y="34409"/>
                  <a:pt x="23869" y="34300"/>
                </a:cubicBezTo>
                <a:cubicBezTo>
                  <a:pt x="23832" y="34210"/>
                  <a:pt x="23832" y="34083"/>
                  <a:pt x="23923" y="34029"/>
                </a:cubicBezTo>
                <a:cubicBezTo>
                  <a:pt x="23941" y="34010"/>
                  <a:pt x="23941" y="33956"/>
                  <a:pt x="23923" y="33956"/>
                </a:cubicBezTo>
                <a:lnTo>
                  <a:pt x="23887" y="33956"/>
                </a:lnTo>
                <a:cubicBezTo>
                  <a:pt x="23814" y="33956"/>
                  <a:pt x="23742" y="33920"/>
                  <a:pt x="23688" y="33866"/>
                </a:cubicBezTo>
                <a:cubicBezTo>
                  <a:pt x="23669" y="33847"/>
                  <a:pt x="23669" y="33811"/>
                  <a:pt x="23669" y="33775"/>
                </a:cubicBezTo>
                <a:cubicBezTo>
                  <a:pt x="23688" y="33739"/>
                  <a:pt x="23742" y="33721"/>
                  <a:pt x="23760" y="33684"/>
                </a:cubicBezTo>
                <a:cubicBezTo>
                  <a:pt x="23796" y="33630"/>
                  <a:pt x="23796" y="33540"/>
                  <a:pt x="23760" y="33485"/>
                </a:cubicBezTo>
                <a:cubicBezTo>
                  <a:pt x="23724" y="33431"/>
                  <a:pt x="23669" y="33395"/>
                  <a:pt x="23615" y="33377"/>
                </a:cubicBezTo>
                <a:cubicBezTo>
                  <a:pt x="23651" y="33322"/>
                  <a:pt x="23651" y="33268"/>
                  <a:pt x="23633" y="33214"/>
                </a:cubicBezTo>
                <a:cubicBezTo>
                  <a:pt x="23488" y="33232"/>
                  <a:pt x="23380" y="33123"/>
                  <a:pt x="23398" y="32996"/>
                </a:cubicBezTo>
                <a:cubicBezTo>
                  <a:pt x="23362" y="32906"/>
                  <a:pt x="23235" y="32870"/>
                  <a:pt x="23199" y="32779"/>
                </a:cubicBezTo>
                <a:cubicBezTo>
                  <a:pt x="23199" y="32725"/>
                  <a:pt x="23199" y="32670"/>
                  <a:pt x="23199" y="32634"/>
                </a:cubicBezTo>
                <a:cubicBezTo>
                  <a:pt x="23199" y="32580"/>
                  <a:pt x="23217" y="32525"/>
                  <a:pt x="23235" y="32453"/>
                </a:cubicBezTo>
                <a:cubicBezTo>
                  <a:pt x="23253" y="32363"/>
                  <a:pt x="23217" y="32254"/>
                  <a:pt x="23144" y="32200"/>
                </a:cubicBezTo>
                <a:cubicBezTo>
                  <a:pt x="23090" y="32145"/>
                  <a:pt x="22999" y="32145"/>
                  <a:pt x="22945" y="32200"/>
                </a:cubicBezTo>
                <a:cubicBezTo>
                  <a:pt x="22746" y="32200"/>
                  <a:pt x="22655" y="32471"/>
                  <a:pt x="22565" y="32616"/>
                </a:cubicBezTo>
                <a:cubicBezTo>
                  <a:pt x="22529" y="32707"/>
                  <a:pt x="22474" y="32779"/>
                  <a:pt x="22402" y="32851"/>
                </a:cubicBezTo>
                <a:cubicBezTo>
                  <a:pt x="22384" y="32851"/>
                  <a:pt x="22366" y="32870"/>
                  <a:pt x="22329" y="32870"/>
                </a:cubicBezTo>
                <a:cubicBezTo>
                  <a:pt x="22293" y="32870"/>
                  <a:pt x="22239" y="32870"/>
                  <a:pt x="22203" y="32870"/>
                </a:cubicBezTo>
                <a:cubicBezTo>
                  <a:pt x="22112" y="32870"/>
                  <a:pt x="22040" y="32888"/>
                  <a:pt x="21967" y="32924"/>
                </a:cubicBezTo>
                <a:cubicBezTo>
                  <a:pt x="21822" y="33033"/>
                  <a:pt x="21714" y="33141"/>
                  <a:pt x="21623" y="33286"/>
                </a:cubicBezTo>
                <a:cubicBezTo>
                  <a:pt x="21569" y="33377"/>
                  <a:pt x="21514" y="33449"/>
                  <a:pt x="21460" y="33522"/>
                </a:cubicBezTo>
                <a:cubicBezTo>
                  <a:pt x="21406" y="33612"/>
                  <a:pt x="21370" y="33684"/>
                  <a:pt x="21333" y="33775"/>
                </a:cubicBezTo>
                <a:cubicBezTo>
                  <a:pt x="21225" y="34065"/>
                  <a:pt x="21116" y="34355"/>
                  <a:pt x="21044" y="34644"/>
                </a:cubicBezTo>
                <a:cubicBezTo>
                  <a:pt x="20989" y="34807"/>
                  <a:pt x="20935" y="34952"/>
                  <a:pt x="20844" y="35097"/>
                </a:cubicBezTo>
                <a:cubicBezTo>
                  <a:pt x="20790" y="35206"/>
                  <a:pt x="20718" y="35296"/>
                  <a:pt x="20645" y="35387"/>
                </a:cubicBezTo>
                <a:cubicBezTo>
                  <a:pt x="20627" y="35169"/>
                  <a:pt x="20627" y="34952"/>
                  <a:pt x="20609" y="34753"/>
                </a:cubicBezTo>
                <a:cubicBezTo>
                  <a:pt x="20591" y="34536"/>
                  <a:pt x="20591" y="34264"/>
                  <a:pt x="20591" y="34029"/>
                </a:cubicBezTo>
                <a:cubicBezTo>
                  <a:pt x="20591" y="33829"/>
                  <a:pt x="20663" y="33630"/>
                  <a:pt x="20772" y="33467"/>
                </a:cubicBezTo>
                <a:cubicBezTo>
                  <a:pt x="20808" y="33431"/>
                  <a:pt x="20772" y="33395"/>
                  <a:pt x="20736" y="33395"/>
                </a:cubicBezTo>
                <a:cubicBezTo>
                  <a:pt x="20699" y="33395"/>
                  <a:pt x="20699" y="33340"/>
                  <a:pt x="20699" y="33322"/>
                </a:cubicBezTo>
                <a:cubicBezTo>
                  <a:pt x="20699" y="33286"/>
                  <a:pt x="20718" y="33214"/>
                  <a:pt x="20699" y="33159"/>
                </a:cubicBezTo>
                <a:cubicBezTo>
                  <a:pt x="20681" y="33033"/>
                  <a:pt x="20573" y="33014"/>
                  <a:pt x="20482" y="32978"/>
                </a:cubicBezTo>
                <a:cubicBezTo>
                  <a:pt x="20446" y="32978"/>
                  <a:pt x="20410" y="32960"/>
                  <a:pt x="20392" y="32906"/>
                </a:cubicBezTo>
                <a:cubicBezTo>
                  <a:pt x="20392" y="32870"/>
                  <a:pt x="20410" y="32815"/>
                  <a:pt x="20428" y="32779"/>
                </a:cubicBezTo>
                <a:cubicBezTo>
                  <a:pt x="20482" y="32688"/>
                  <a:pt x="20573" y="32580"/>
                  <a:pt x="20518" y="32453"/>
                </a:cubicBezTo>
                <a:cubicBezTo>
                  <a:pt x="20500" y="32381"/>
                  <a:pt x="20428" y="32326"/>
                  <a:pt x="20337" y="32308"/>
                </a:cubicBezTo>
                <a:cubicBezTo>
                  <a:pt x="20374" y="32163"/>
                  <a:pt x="20355" y="32037"/>
                  <a:pt x="20283" y="31910"/>
                </a:cubicBezTo>
                <a:cubicBezTo>
                  <a:pt x="20247" y="31837"/>
                  <a:pt x="20192" y="31783"/>
                  <a:pt x="20120" y="31747"/>
                </a:cubicBezTo>
                <a:cubicBezTo>
                  <a:pt x="20084" y="31729"/>
                  <a:pt x="20011" y="31674"/>
                  <a:pt x="20011" y="31620"/>
                </a:cubicBezTo>
                <a:cubicBezTo>
                  <a:pt x="20084" y="31620"/>
                  <a:pt x="20156" y="31566"/>
                  <a:pt x="20211" y="31511"/>
                </a:cubicBezTo>
                <a:cubicBezTo>
                  <a:pt x="20265" y="31439"/>
                  <a:pt x="20283" y="31330"/>
                  <a:pt x="20229" y="31258"/>
                </a:cubicBezTo>
                <a:cubicBezTo>
                  <a:pt x="20174" y="31167"/>
                  <a:pt x="20084" y="31131"/>
                  <a:pt x="19993" y="31167"/>
                </a:cubicBezTo>
                <a:cubicBezTo>
                  <a:pt x="19921" y="31185"/>
                  <a:pt x="19885" y="31258"/>
                  <a:pt x="19812" y="31294"/>
                </a:cubicBezTo>
                <a:cubicBezTo>
                  <a:pt x="19776" y="31240"/>
                  <a:pt x="19812" y="31149"/>
                  <a:pt x="19830" y="31095"/>
                </a:cubicBezTo>
                <a:cubicBezTo>
                  <a:pt x="19866" y="31004"/>
                  <a:pt x="19866" y="30914"/>
                  <a:pt x="19830" y="30841"/>
                </a:cubicBezTo>
                <a:cubicBezTo>
                  <a:pt x="19812" y="30787"/>
                  <a:pt x="19776" y="30751"/>
                  <a:pt x="19740" y="30733"/>
                </a:cubicBezTo>
                <a:cubicBezTo>
                  <a:pt x="19722" y="30715"/>
                  <a:pt x="19703" y="30696"/>
                  <a:pt x="19685" y="30678"/>
                </a:cubicBezTo>
                <a:cubicBezTo>
                  <a:pt x="19685" y="30660"/>
                  <a:pt x="19685" y="30660"/>
                  <a:pt x="19703" y="30660"/>
                </a:cubicBezTo>
                <a:cubicBezTo>
                  <a:pt x="19758" y="30624"/>
                  <a:pt x="19794" y="30570"/>
                  <a:pt x="19812" y="30515"/>
                </a:cubicBezTo>
                <a:cubicBezTo>
                  <a:pt x="19830" y="30461"/>
                  <a:pt x="19830" y="30389"/>
                  <a:pt x="19812" y="30334"/>
                </a:cubicBezTo>
                <a:cubicBezTo>
                  <a:pt x="19812" y="30262"/>
                  <a:pt x="19794" y="30189"/>
                  <a:pt x="19740" y="30135"/>
                </a:cubicBezTo>
                <a:cubicBezTo>
                  <a:pt x="19703" y="30117"/>
                  <a:pt x="19667" y="30099"/>
                  <a:pt x="19631" y="30081"/>
                </a:cubicBezTo>
                <a:cubicBezTo>
                  <a:pt x="19649" y="30044"/>
                  <a:pt x="19649" y="30008"/>
                  <a:pt x="19649" y="29972"/>
                </a:cubicBezTo>
                <a:cubicBezTo>
                  <a:pt x="19649" y="29954"/>
                  <a:pt x="19649" y="29954"/>
                  <a:pt x="19649" y="29936"/>
                </a:cubicBezTo>
                <a:cubicBezTo>
                  <a:pt x="19649" y="29900"/>
                  <a:pt x="19613" y="29882"/>
                  <a:pt x="19577" y="29882"/>
                </a:cubicBezTo>
                <a:lnTo>
                  <a:pt x="19577" y="29882"/>
                </a:lnTo>
                <a:cubicBezTo>
                  <a:pt x="19577" y="29882"/>
                  <a:pt x="19577" y="29863"/>
                  <a:pt x="19595" y="29845"/>
                </a:cubicBezTo>
                <a:cubicBezTo>
                  <a:pt x="19613" y="29809"/>
                  <a:pt x="19631" y="29773"/>
                  <a:pt x="19649" y="29737"/>
                </a:cubicBezTo>
                <a:cubicBezTo>
                  <a:pt x="19667" y="29646"/>
                  <a:pt x="19649" y="29556"/>
                  <a:pt x="19631" y="29483"/>
                </a:cubicBezTo>
                <a:cubicBezTo>
                  <a:pt x="19595" y="29411"/>
                  <a:pt x="19540" y="29374"/>
                  <a:pt x="19468" y="29393"/>
                </a:cubicBezTo>
                <a:cubicBezTo>
                  <a:pt x="19450" y="29338"/>
                  <a:pt x="19432" y="29284"/>
                  <a:pt x="19414" y="29248"/>
                </a:cubicBezTo>
                <a:cubicBezTo>
                  <a:pt x="19396" y="29230"/>
                  <a:pt x="19377" y="29211"/>
                  <a:pt x="19359" y="29193"/>
                </a:cubicBezTo>
                <a:cubicBezTo>
                  <a:pt x="19359" y="29193"/>
                  <a:pt x="19323" y="29157"/>
                  <a:pt x="19323" y="29139"/>
                </a:cubicBezTo>
                <a:cubicBezTo>
                  <a:pt x="19323" y="29121"/>
                  <a:pt x="19341" y="29103"/>
                  <a:pt x="19359" y="29103"/>
                </a:cubicBezTo>
                <a:cubicBezTo>
                  <a:pt x="19359" y="29085"/>
                  <a:pt x="19377" y="29067"/>
                  <a:pt x="19377" y="29048"/>
                </a:cubicBezTo>
                <a:cubicBezTo>
                  <a:pt x="19432" y="28940"/>
                  <a:pt x="19377" y="28795"/>
                  <a:pt x="19269" y="28741"/>
                </a:cubicBezTo>
                <a:lnTo>
                  <a:pt x="19341" y="28650"/>
                </a:lnTo>
                <a:cubicBezTo>
                  <a:pt x="19341" y="28632"/>
                  <a:pt x="19341" y="28596"/>
                  <a:pt x="19305" y="28578"/>
                </a:cubicBezTo>
                <a:cubicBezTo>
                  <a:pt x="19214" y="28560"/>
                  <a:pt x="19124" y="28560"/>
                  <a:pt x="19052" y="28578"/>
                </a:cubicBezTo>
                <a:cubicBezTo>
                  <a:pt x="19015" y="28433"/>
                  <a:pt x="18997" y="28288"/>
                  <a:pt x="18961" y="28161"/>
                </a:cubicBezTo>
                <a:cubicBezTo>
                  <a:pt x="18961" y="28125"/>
                  <a:pt x="18943" y="28125"/>
                  <a:pt x="18925" y="28125"/>
                </a:cubicBezTo>
                <a:lnTo>
                  <a:pt x="18744" y="28125"/>
                </a:lnTo>
                <a:cubicBezTo>
                  <a:pt x="18780" y="28071"/>
                  <a:pt x="18798" y="28016"/>
                  <a:pt x="18816" y="27962"/>
                </a:cubicBezTo>
                <a:cubicBezTo>
                  <a:pt x="18834" y="27889"/>
                  <a:pt x="18816" y="27799"/>
                  <a:pt x="18780" y="27726"/>
                </a:cubicBezTo>
                <a:cubicBezTo>
                  <a:pt x="18744" y="27708"/>
                  <a:pt x="18707" y="27672"/>
                  <a:pt x="18671" y="27672"/>
                </a:cubicBezTo>
                <a:cubicBezTo>
                  <a:pt x="18635" y="27672"/>
                  <a:pt x="18599" y="27672"/>
                  <a:pt x="18563" y="27636"/>
                </a:cubicBezTo>
                <a:cubicBezTo>
                  <a:pt x="18526" y="27582"/>
                  <a:pt x="18508" y="27527"/>
                  <a:pt x="18508" y="27473"/>
                </a:cubicBezTo>
                <a:cubicBezTo>
                  <a:pt x="18472" y="27419"/>
                  <a:pt x="18436" y="27346"/>
                  <a:pt x="18363" y="27346"/>
                </a:cubicBezTo>
                <a:cubicBezTo>
                  <a:pt x="18327" y="27346"/>
                  <a:pt x="18309" y="27364"/>
                  <a:pt x="18309" y="27401"/>
                </a:cubicBezTo>
                <a:cubicBezTo>
                  <a:pt x="18309" y="27455"/>
                  <a:pt x="18291" y="27509"/>
                  <a:pt x="18291" y="27545"/>
                </a:cubicBezTo>
                <a:lnTo>
                  <a:pt x="18237" y="27527"/>
                </a:lnTo>
                <a:cubicBezTo>
                  <a:pt x="18200" y="27509"/>
                  <a:pt x="18164" y="27527"/>
                  <a:pt x="18164" y="27545"/>
                </a:cubicBezTo>
                <a:cubicBezTo>
                  <a:pt x="18128" y="27654"/>
                  <a:pt x="18092" y="27745"/>
                  <a:pt x="18037" y="27835"/>
                </a:cubicBezTo>
                <a:cubicBezTo>
                  <a:pt x="18019" y="27853"/>
                  <a:pt x="18001" y="27889"/>
                  <a:pt x="17983" y="27908"/>
                </a:cubicBezTo>
                <a:cubicBezTo>
                  <a:pt x="17965" y="27926"/>
                  <a:pt x="17965" y="27962"/>
                  <a:pt x="17983" y="27980"/>
                </a:cubicBezTo>
                <a:cubicBezTo>
                  <a:pt x="17965" y="28034"/>
                  <a:pt x="17965" y="28089"/>
                  <a:pt x="17947" y="28125"/>
                </a:cubicBezTo>
                <a:cubicBezTo>
                  <a:pt x="17911" y="28107"/>
                  <a:pt x="17874" y="28089"/>
                  <a:pt x="17838" y="28071"/>
                </a:cubicBezTo>
                <a:cubicBezTo>
                  <a:pt x="17802" y="28052"/>
                  <a:pt x="17730" y="28016"/>
                  <a:pt x="17675" y="28052"/>
                </a:cubicBezTo>
                <a:cubicBezTo>
                  <a:pt x="17657" y="28071"/>
                  <a:pt x="17621" y="28107"/>
                  <a:pt x="17621" y="28161"/>
                </a:cubicBezTo>
                <a:cubicBezTo>
                  <a:pt x="17621" y="28197"/>
                  <a:pt x="17621" y="28234"/>
                  <a:pt x="17621" y="28288"/>
                </a:cubicBezTo>
                <a:cubicBezTo>
                  <a:pt x="17639" y="28324"/>
                  <a:pt x="17657" y="28360"/>
                  <a:pt x="17693" y="28378"/>
                </a:cubicBezTo>
                <a:lnTo>
                  <a:pt x="17693" y="28378"/>
                </a:lnTo>
                <a:lnTo>
                  <a:pt x="17603" y="28360"/>
                </a:lnTo>
                <a:lnTo>
                  <a:pt x="17422" y="28324"/>
                </a:lnTo>
                <a:cubicBezTo>
                  <a:pt x="17385" y="28306"/>
                  <a:pt x="17349" y="28324"/>
                  <a:pt x="17349" y="28360"/>
                </a:cubicBezTo>
                <a:lnTo>
                  <a:pt x="17349" y="28469"/>
                </a:lnTo>
                <a:cubicBezTo>
                  <a:pt x="17295" y="28469"/>
                  <a:pt x="17241" y="28469"/>
                  <a:pt x="17186" y="28505"/>
                </a:cubicBezTo>
                <a:cubicBezTo>
                  <a:pt x="17150" y="28541"/>
                  <a:pt x="17132" y="28578"/>
                  <a:pt x="17114" y="28632"/>
                </a:cubicBezTo>
                <a:cubicBezTo>
                  <a:pt x="17114" y="28668"/>
                  <a:pt x="17114" y="28704"/>
                  <a:pt x="17078" y="28722"/>
                </a:cubicBezTo>
                <a:cubicBezTo>
                  <a:pt x="17041" y="28741"/>
                  <a:pt x="17005" y="28777"/>
                  <a:pt x="16987" y="28795"/>
                </a:cubicBezTo>
                <a:cubicBezTo>
                  <a:pt x="16951" y="28831"/>
                  <a:pt x="16933" y="28867"/>
                  <a:pt x="16933" y="28922"/>
                </a:cubicBezTo>
                <a:cubicBezTo>
                  <a:pt x="16951" y="28976"/>
                  <a:pt x="16969" y="29012"/>
                  <a:pt x="16987" y="29048"/>
                </a:cubicBezTo>
                <a:cubicBezTo>
                  <a:pt x="17005" y="29103"/>
                  <a:pt x="16987" y="29121"/>
                  <a:pt x="16951" y="29139"/>
                </a:cubicBezTo>
                <a:cubicBezTo>
                  <a:pt x="16896" y="29175"/>
                  <a:pt x="16860" y="29211"/>
                  <a:pt x="16860" y="29266"/>
                </a:cubicBezTo>
                <a:cubicBezTo>
                  <a:pt x="16860" y="29284"/>
                  <a:pt x="16860" y="29302"/>
                  <a:pt x="16860" y="29320"/>
                </a:cubicBezTo>
                <a:cubicBezTo>
                  <a:pt x="16806" y="29338"/>
                  <a:pt x="16752" y="29374"/>
                  <a:pt x="16733" y="29447"/>
                </a:cubicBezTo>
                <a:cubicBezTo>
                  <a:pt x="16715" y="29537"/>
                  <a:pt x="16788" y="29592"/>
                  <a:pt x="16860" y="29610"/>
                </a:cubicBezTo>
                <a:cubicBezTo>
                  <a:pt x="16878" y="29610"/>
                  <a:pt x="16915" y="29628"/>
                  <a:pt x="16915" y="29646"/>
                </a:cubicBezTo>
                <a:cubicBezTo>
                  <a:pt x="16933" y="29664"/>
                  <a:pt x="16915" y="29700"/>
                  <a:pt x="16878" y="29700"/>
                </a:cubicBezTo>
                <a:cubicBezTo>
                  <a:pt x="16842" y="29719"/>
                  <a:pt x="16788" y="29700"/>
                  <a:pt x="16770" y="29664"/>
                </a:cubicBezTo>
                <a:cubicBezTo>
                  <a:pt x="16752" y="29628"/>
                  <a:pt x="16733" y="29628"/>
                  <a:pt x="16715" y="29628"/>
                </a:cubicBezTo>
                <a:cubicBezTo>
                  <a:pt x="16643" y="29628"/>
                  <a:pt x="16589" y="29664"/>
                  <a:pt x="16589" y="29737"/>
                </a:cubicBezTo>
                <a:cubicBezTo>
                  <a:pt x="16571" y="29773"/>
                  <a:pt x="16571" y="29809"/>
                  <a:pt x="16589" y="29827"/>
                </a:cubicBezTo>
                <a:lnTo>
                  <a:pt x="16589" y="29918"/>
                </a:lnTo>
                <a:cubicBezTo>
                  <a:pt x="16589" y="29936"/>
                  <a:pt x="16534" y="29918"/>
                  <a:pt x="16516" y="29918"/>
                </a:cubicBezTo>
                <a:cubicBezTo>
                  <a:pt x="16480" y="29918"/>
                  <a:pt x="16444" y="29918"/>
                  <a:pt x="16408" y="29918"/>
                </a:cubicBezTo>
                <a:cubicBezTo>
                  <a:pt x="16353" y="29918"/>
                  <a:pt x="16317" y="29936"/>
                  <a:pt x="16281" y="29954"/>
                </a:cubicBezTo>
                <a:cubicBezTo>
                  <a:pt x="16281" y="29809"/>
                  <a:pt x="16317" y="29664"/>
                  <a:pt x="16408" y="29537"/>
                </a:cubicBezTo>
                <a:cubicBezTo>
                  <a:pt x="16426" y="29519"/>
                  <a:pt x="16426" y="29501"/>
                  <a:pt x="16408" y="29483"/>
                </a:cubicBezTo>
                <a:cubicBezTo>
                  <a:pt x="16389" y="29447"/>
                  <a:pt x="16353" y="29429"/>
                  <a:pt x="16299" y="29429"/>
                </a:cubicBezTo>
                <a:cubicBezTo>
                  <a:pt x="16281" y="29429"/>
                  <a:pt x="16226" y="29429"/>
                  <a:pt x="16208" y="29393"/>
                </a:cubicBezTo>
                <a:cubicBezTo>
                  <a:pt x="16208" y="29356"/>
                  <a:pt x="16245" y="29320"/>
                  <a:pt x="16245" y="29302"/>
                </a:cubicBezTo>
                <a:cubicBezTo>
                  <a:pt x="16281" y="29266"/>
                  <a:pt x="16299" y="29211"/>
                  <a:pt x="16299" y="29175"/>
                </a:cubicBezTo>
                <a:cubicBezTo>
                  <a:pt x="16299" y="29067"/>
                  <a:pt x="16208" y="28994"/>
                  <a:pt x="16100" y="28994"/>
                </a:cubicBezTo>
                <a:cubicBezTo>
                  <a:pt x="16009" y="28994"/>
                  <a:pt x="15919" y="29085"/>
                  <a:pt x="15900" y="29175"/>
                </a:cubicBezTo>
                <a:cubicBezTo>
                  <a:pt x="15900" y="29230"/>
                  <a:pt x="15900" y="29284"/>
                  <a:pt x="15919" y="29338"/>
                </a:cubicBezTo>
                <a:cubicBezTo>
                  <a:pt x="15919" y="29393"/>
                  <a:pt x="15882" y="29411"/>
                  <a:pt x="15864" y="29465"/>
                </a:cubicBezTo>
                <a:cubicBezTo>
                  <a:pt x="15810" y="29556"/>
                  <a:pt x="15864" y="29628"/>
                  <a:pt x="15900" y="29719"/>
                </a:cubicBezTo>
                <a:cubicBezTo>
                  <a:pt x="15919" y="29737"/>
                  <a:pt x="15937" y="29773"/>
                  <a:pt x="15900" y="29791"/>
                </a:cubicBezTo>
                <a:cubicBezTo>
                  <a:pt x="15882" y="29827"/>
                  <a:pt x="15828" y="29827"/>
                  <a:pt x="15810" y="29827"/>
                </a:cubicBezTo>
                <a:cubicBezTo>
                  <a:pt x="15756" y="29827"/>
                  <a:pt x="15701" y="29845"/>
                  <a:pt x="15647" y="29863"/>
                </a:cubicBezTo>
                <a:cubicBezTo>
                  <a:pt x="15611" y="29882"/>
                  <a:pt x="15574" y="29918"/>
                  <a:pt x="15538" y="29954"/>
                </a:cubicBezTo>
                <a:cubicBezTo>
                  <a:pt x="15466" y="30081"/>
                  <a:pt x="15430" y="30207"/>
                  <a:pt x="15430" y="30334"/>
                </a:cubicBezTo>
                <a:cubicBezTo>
                  <a:pt x="15411" y="30407"/>
                  <a:pt x="15375" y="30479"/>
                  <a:pt x="15357" y="30552"/>
                </a:cubicBezTo>
                <a:cubicBezTo>
                  <a:pt x="15339" y="30588"/>
                  <a:pt x="15321" y="30642"/>
                  <a:pt x="15303" y="30696"/>
                </a:cubicBezTo>
                <a:lnTo>
                  <a:pt x="15303" y="30696"/>
                </a:lnTo>
                <a:cubicBezTo>
                  <a:pt x="15285" y="30678"/>
                  <a:pt x="15249" y="30715"/>
                  <a:pt x="15267" y="30733"/>
                </a:cubicBezTo>
                <a:lnTo>
                  <a:pt x="15285" y="30751"/>
                </a:lnTo>
                <a:cubicBezTo>
                  <a:pt x="15285" y="30769"/>
                  <a:pt x="15285" y="30787"/>
                  <a:pt x="15285" y="30787"/>
                </a:cubicBezTo>
                <a:cubicBezTo>
                  <a:pt x="15285" y="30859"/>
                  <a:pt x="15230" y="30932"/>
                  <a:pt x="15176" y="30968"/>
                </a:cubicBezTo>
                <a:cubicBezTo>
                  <a:pt x="15086" y="31041"/>
                  <a:pt x="14995" y="31095"/>
                  <a:pt x="14959" y="31222"/>
                </a:cubicBezTo>
                <a:cubicBezTo>
                  <a:pt x="14923" y="31330"/>
                  <a:pt x="14959" y="31439"/>
                  <a:pt x="14941" y="31548"/>
                </a:cubicBezTo>
                <a:cubicBezTo>
                  <a:pt x="14904" y="31674"/>
                  <a:pt x="14778" y="31747"/>
                  <a:pt x="14687" y="31801"/>
                </a:cubicBezTo>
                <a:cubicBezTo>
                  <a:pt x="14633" y="31819"/>
                  <a:pt x="14578" y="31874"/>
                  <a:pt x="14542" y="31928"/>
                </a:cubicBezTo>
                <a:cubicBezTo>
                  <a:pt x="14524" y="31964"/>
                  <a:pt x="14506" y="32000"/>
                  <a:pt x="14524" y="32055"/>
                </a:cubicBezTo>
                <a:cubicBezTo>
                  <a:pt x="14470" y="32055"/>
                  <a:pt x="14415" y="32091"/>
                  <a:pt x="14397" y="32127"/>
                </a:cubicBezTo>
                <a:cubicBezTo>
                  <a:pt x="14343" y="32200"/>
                  <a:pt x="14343" y="32290"/>
                  <a:pt x="14397" y="32363"/>
                </a:cubicBezTo>
                <a:cubicBezTo>
                  <a:pt x="14415" y="32417"/>
                  <a:pt x="14470" y="32471"/>
                  <a:pt x="14415" y="32525"/>
                </a:cubicBezTo>
                <a:cubicBezTo>
                  <a:pt x="14397" y="32562"/>
                  <a:pt x="14361" y="32598"/>
                  <a:pt x="14325" y="32616"/>
                </a:cubicBezTo>
                <a:lnTo>
                  <a:pt x="14216" y="32725"/>
                </a:lnTo>
                <a:cubicBezTo>
                  <a:pt x="14216" y="32725"/>
                  <a:pt x="14180" y="32779"/>
                  <a:pt x="14162" y="32779"/>
                </a:cubicBezTo>
                <a:lnTo>
                  <a:pt x="14144" y="32761"/>
                </a:lnTo>
                <a:cubicBezTo>
                  <a:pt x="14108" y="32743"/>
                  <a:pt x="14053" y="32743"/>
                  <a:pt x="14017" y="32761"/>
                </a:cubicBezTo>
                <a:cubicBezTo>
                  <a:pt x="13963" y="32815"/>
                  <a:pt x="13945" y="32888"/>
                  <a:pt x="13963" y="32942"/>
                </a:cubicBezTo>
                <a:cubicBezTo>
                  <a:pt x="13981" y="32996"/>
                  <a:pt x="14053" y="33087"/>
                  <a:pt x="13981" y="33123"/>
                </a:cubicBezTo>
                <a:cubicBezTo>
                  <a:pt x="13927" y="33159"/>
                  <a:pt x="13872" y="33105"/>
                  <a:pt x="13818" y="33069"/>
                </a:cubicBezTo>
                <a:cubicBezTo>
                  <a:pt x="13691" y="32924"/>
                  <a:pt x="13601" y="32761"/>
                  <a:pt x="13564" y="32562"/>
                </a:cubicBezTo>
                <a:cubicBezTo>
                  <a:pt x="13564" y="32544"/>
                  <a:pt x="13546" y="32525"/>
                  <a:pt x="13510" y="32525"/>
                </a:cubicBezTo>
                <a:cubicBezTo>
                  <a:pt x="13456" y="32525"/>
                  <a:pt x="13401" y="32507"/>
                  <a:pt x="13365" y="32471"/>
                </a:cubicBezTo>
                <a:lnTo>
                  <a:pt x="13347" y="32453"/>
                </a:lnTo>
                <a:cubicBezTo>
                  <a:pt x="13293" y="32399"/>
                  <a:pt x="13220" y="32453"/>
                  <a:pt x="13238" y="32507"/>
                </a:cubicBezTo>
                <a:cubicBezTo>
                  <a:pt x="13238" y="32507"/>
                  <a:pt x="13238" y="32525"/>
                  <a:pt x="13238" y="32525"/>
                </a:cubicBezTo>
                <a:cubicBezTo>
                  <a:pt x="13238" y="32544"/>
                  <a:pt x="13220" y="32580"/>
                  <a:pt x="13202" y="32580"/>
                </a:cubicBezTo>
                <a:cubicBezTo>
                  <a:pt x="13166" y="32580"/>
                  <a:pt x="13148" y="32598"/>
                  <a:pt x="13130" y="32616"/>
                </a:cubicBezTo>
                <a:cubicBezTo>
                  <a:pt x="13093" y="32652"/>
                  <a:pt x="13093" y="32670"/>
                  <a:pt x="13093" y="32707"/>
                </a:cubicBezTo>
                <a:cubicBezTo>
                  <a:pt x="13093" y="32761"/>
                  <a:pt x="13112" y="32815"/>
                  <a:pt x="13148" y="32851"/>
                </a:cubicBezTo>
                <a:cubicBezTo>
                  <a:pt x="13166" y="32851"/>
                  <a:pt x="13166" y="32870"/>
                  <a:pt x="13166" y="32888"/>
                </a:cubicBezTo>
                <a:cubicBezTo>
                  <a:pt x="13166" y="32906"/>
                  <a:pt x="13148" y="32924"/>
                  <a:pt x="13148" y="32942"/>
                </a:cubicBezTo>
                <a:cubicBezTo>
                  <a:pt x="13130" y="32960"/>
                  <a:pt x="13112" y="32978"/>
                  <a:pt x="13093" y="33014"/>
                </a:cubicBezTo>
                <a:cubicBezTo>
                  <a:pt x="13093" y="32996"/>
                  <a:pt x="13093" y="32978"/>
                  <a:pt x="13075" y="32960"/>
                </a:cubicBezTo>
                <a:lnTo>
                  <a:pt x="12876" y="32779"/>
                </a:lnTo>
                <a:lnTo>
                  <a:pt x="12768" y="32707"/>
                </a:lnTo>
                <a:cubicBezTo>
                  <a:pt x="12749" y="32688"/>
                  <a:pt x="12749" y="32670"/>
                  <a:pt x="12731" y="32670"/>
                </a:cubicBezTo>
                <a:lnTo>
                  <a:pt x="12731" y="32652"/>
                </a:lnTo>
                <a:cubicBezTo>
                  <a:pt x="12731" y="32616"/>
                  <a:pt x="12713" y="32580"/>
                  <a:pt x="12677" y="32580"/>
                </a:cubicBezTo>
                <a:cubicBezTo>
                  <a:pt x="12568" y="32562"/>
                  <a:pt x="12478" y="32598"/>
                  <a:pt x="12387" y="32670"/>
                </a:cubicBezTo>
                <a:cubicBezTo>
                  <a:pt x="12351" y="32688"/>
                  <a:pt x="12333" y="32743"/>
                  <a:pt x="12333" y="32797"/>
                </a:cubicBezTo>
                <a:cubicBezTo>
                  <a:pt x="12260" y="32779"/>
                  <a:pt x="12188" y="32797"/>
                  <a:pt x="12134" y="32815"/>
                </a:cubicBezTo>
                <a:cubicBezTo>
                  <a:pt x="12061" y="32815"/>
                  <a:pt x="11989" y="32870"/>
                  <a:pt x="11953" y="32942"/>
                </a:cubicBezTo>
                <a:cubicBezTo>
                  <a:pt x="11934" y="32978"/>
                  <a:pt x="11934" y="33033"/>
                  <a:pt x="11916" y="33069"/>
                </a:cubicBezTo>
                <a:cubicBezTo>
                  <a:pt x="11880" y="33123"/>
                  <a:pt x="11790" y="33159"/>
                  <a:pt x="11753" y="33214"/>
                </a:cubicBezTo>
                <a:cubicBezTo>
                  <a:pt x="11717" y="33232"/>
                  <a:pt x="11699" y="33286"/>
                  <a:pt x="11699" y="33322"/>
                </a:cubicBezTo>
                <a:cubicBezTo>
                  <a:pt x="11699" y="33359"/>
                  <a:pt x="11699" y="33377"/>
                  <a:pt x="11717" y="33395"/>
                </a:cubicBezTo>
                <a:cubicBezTo>
                  <a:pt x="11717" y="33431"/>
                  <a:pt x="11753" y="33449"/>
                  <a:pt x="11753" y="33467"/>
                </a:cubicBezTo>
                <a:cubicBezTo>
                  <a:pt x="11771" y="33485"/>
                  <a:pt x="11735" y="33558"/>
                  <a:pt x="11699" y="33558"/>
                </a:cubicBezTo>
                <a:cubicBezTo>
                  <a:pt x="11627" y="33576"/>
                  <a:pt x="11572" y="33576"/>
                  <a:pt x="11500" y="33558"/>
                </a:cubicBezTo>
                <a:cubicBezTo>
                  <a:pt x="11464" y="33558"/>
                  <a:pt x="11446" y="33576"/>
                  <a:pt x="11427" y="33612"/>
                </a:cubicBezTo>
                <a:cubicBezTo>
                  <a:pt x="11391" y="33721"/>
                  <a:pt x="11409" y="33847"/>
                  <a:pt x="11446" y="33956"/>
                </a:cubicBezTo>
                <a:cubicBezTo>
                  <a:pt x="11427" y="33992"/>
                  <a:pt x="11391" y="34029"/>
                  <a:pt x="11391" y="34083"/>
                </a:cubicBezTo>
                <a:cubicBezTo>
                  <a:pt x="11337" y="34065"/>
                  <a:pt x="11301" y="34010"/>
                  <a:pt x="11283" y="33974"/>
                </a:cubicBezTo>
                <a:cubicBezTo>
                  <a:pt x="11246" y="33902"/>
                  <a:pt x="11210" y="33847"/>
                  <a:pt x="11156" y="33793"/>
                </a:cubicBezTo>
                <a:cubicBezTo>
                  <a:pt x="11120" y="33775"/>
                  <a:pt x="11083" y="33775"/>
                  <a:pt x="11047" y="33775"/>
                </a:cubicBezTo>
                <a:cubicBezTo>
                  <a:pt x="11011" y="33775"/>
                  <a:pt x="11011" y="33739"/>
                  <a:pt x="11011" y="33703"/>
                </a:cubicBezTo>
                <a:cubicBezTo>
                  <a:pt x="11029" y="33612"/>
                  <a:pt x="11065" y="33522"/>
                  <a:pt x="11120" y="33449"/>
                </a:cubicBezTo>
                <a:cubicBezTo>
                  <a:pt x="11138" y="33413"/>
                  <a:pt x="11120" y="33377"/>
                  <a:pt x="11083" y="33359"/>
                </a:cubicBezTo>
                <a:cubicBezTo>
                  <a:pt x="11029" y="33340"/>
                  <a:pt x="10993" y="33322"/>
                  <a:pt x="10957" y="33286"/>
                </a:cubicBezTo>
                <a:cubicBezTo>
                  <a:pt x="10957" y="33268"/>
                  <a:pt x="10957" y="33250"/>
                  <a:pt x="10957" y="33232"/>
                </a:cubicBezTo>
                <a:cubicBezTo>
                  <a:pt x="10975" y="33214"/>
                  <a:pt x="10993" y="33177"/>
                  <a:pt x="10993" y="33141"/>
                </a:cubicBezTo>
                <a:cubicBezTo>
                  <a:pt x="10993" y="33105"/>
                  <a:pt x="10993" y="33069"/>
                  <a:pt x="10975" y="33033"/>
                </a:cubicBezTo>
                <a:cubicBezTo>
                  <a:pt x="10957" y="33014"/>
                  <a:pt x="10938" y="32996"/>
                  <a:pt x="10938" y="32978"/>
                </a:cubicBezTo>
                <a:lnTo>
                  <a:pt x="10938" y="32779"/>
                </a:lnTo>
                <a:cubicBezTo>
                  <a:pt x="10938" y="32761"/>
                  <a:pt x="10920" y="32725"/>
                  <a:pt x="10902" y="32707"/>
                </a:cubicBezTo>
                <a:cubicBezTo>
                  <a:pt x="10866" y="32670"/>
                  <a:pt x="10848" y="32652"/>
                  <a:pt x="10812" y="32634"/>
                </a:cubicBezTo>
                <a:cubicBezTo>
                  <a:pt x="10794" y="32634"/>
                  <a:pt x="10775" y="32598"/>
                  <a:pt x="10757" y="32580"/>
                </a:cubicBezTo>
                <a:cubicBezTo>
                  <a:pt x="10739" y="32544"/>
                  <a:pt x="10721" y="32525"/>
                  <a:pt x="10703" y="32507"/>
                </a:cubicBezTo>
                <a:cubicBezTo>
                  <a:pt x="10612" y="32435"/>
                  <a:pt x="10486" y="32417"/>
                  <a:pt x="10377" y="32471"/>
                </a:cubicBezTo>
                <a:cubicBezTo>
                  <a:pt x="10250" y="32525"/>
                  <a:pt x="10232" y="32670"/>
                  <a:pt x="10214" y="32797"/>
                </a:cubicBezTo>
                <a:cubicBezTo>
                  <a:pt x="10214" y="32870"/>
                  <a:pt x="10196" y="32924"/>
                  <a:pt x="10160" y="32978"/>
                </a:cubicBezTo>
                <a:cubicBezTo>
                  <a:pt x="10160" y="32996"/>
                  <a:pt x="10142" y="32996"/>
                  <a:pt x="10124" y="33014"/>
                </a:cubicBezTo>
                <a:cubicBezTo>
                  <a:pt x="10105" y="33014"/>
                  <a:pt x="10051" y="33014"/>
                  <a:pt x="10033" y="33014"/>
                </a:cubicBezTo>
                <a:cubicBezTo>
                  <a:pt x="9961" y="33014"/>
                  <a:pt x="9906" y="33033"/>
                  <a:pt x="9870" y="33105"/>
                </a:cubicBezTo>
                <a:cubicBezTo>
                  <a:pt x="9852" y="33141"/>
                  <a:pt x="9834" y="33177"/>
                  <a:pt x="9816" y="33232"/>
                </a:cubicBezTo>
                <a:lnTo>
                  <a:pt x="9816" y="33232"/>
                </a:lnTo>
                <a:lnTo>
                  <a:pt x="9798" y="33232"/>
                </a:lnTo>
                <a:cubicBezTo>
                  <a:pt x="9743" y="33214"/>
                  <a:pt x="9707" y="33232"/>
                  <a:pt x="9671" y="33250"/>
                </a:cubicBezTo>
                <a:cubicBezTo>
                  <a:pt x="9616" y="33304"/>
                  <a:pt x="9616" y="33359"/>
                  <a:pt x="9635" y="33431"/>
                </a:cubicBezTo>
                <a:cubicBezTo>
                  <a:pt x="9653" y="33485"/>
                  <a:pt x="9689" y="33540"/>
                  <a:pt x="9707" y="33594"/>
                </a:cubicBezTo>
                <a:cubicBezTo>
                  <a:pt x="9707" y="33612"/>
                  <a:pt x="9707" y="33612"/>
                  <a:pt x="9707" y="33630"/>
                </a:cubicBezTo>
                <a:lnTo>
                  <a:pt x="9707" y="33630"/>
                </a:lnTo>
                <a:lnTo>
                  <a:pt x="9707" y="33630"/>
                </a:lnTo>
                <a:cubicBezTo>
                  <a:pt x="9671" y="33630"/>
                  <a:pt x="9635" y="33630"/>
                  <a:pt x="9598" y="33648"/>
                </a:cubicBezTo>
                <a:cubicBezTo>
                  <a:pt x="9544" y="33703"/>
                  <a:pt x="9508" y="33775"/>
                  <a:pt x="9526" y="33866"/>
                </a:cubicBezTo>
                <a:cubicBezTo>
                  <a:pt x="9526" y="33884"/>
                  <a:pt x="9526" y="33938"/>
                  <a:pt x="9508" y="33956"/>
                </a:cubicBezTo>
                <a:lnTo>
                  <a:pt x="9508" y="33956"/>
                </a:lnTo>
                <a:cubicBezTo>
                  <a:pt x="9490" y="33938"/>
                  <a:pt x="9472" y="33938"/>
                  <a:pt x="9472" y="33956"/>
                </a:cubicBezTo>
                <a:lnTo>
                  <a:pt x="9472" y="33956"/>
                </a:lnTo>
                <a:cubicBezTo>
                  <a:pt x="9453" y="33938"/>
                  <a:pt x="9417" y="33956"/>
                  <a:pt x="9417" y="33974"/>
                </a:cubicBezTo>
                <a:cubicBezTo>
                  <a:pt x="9381" y="33974"/>
                  <a:pt x="9345" y="33956"/>
                  <a:pt x="9327" y="33920"/>
                </a:cubicBezTo>
                <a:cubicBezTo>
                  <a:pt x="9309" y="33902"/>
                  <a:pt x="9290" y="33884"/>
                  <a:pt x="9309" y="33847"/>
                </a:cubicBezTo>
                <a:cubicBezTo>
                  <a:pt x="9309" y="33811"/>
                  <a:pt x="9290" y="33757"/>
                  <a:pt x="9272" y="33739"/>
                </a:cubicBezTo>
                <a:cubicBezTo>
                  <a:pt x="9218" y="33703"/>
                  <a:pt x="9164" y="33684"/>
                  <a:pt x="9109" y="33666"/>
                </a:cubicBezTo>
                <a:cubicBezTo>
                  <a:pt x="9073" y="33666"/>
                  <a:pt x="9019" y="33648"/>
                  <a:pt x="8965" y="33630"/>
                </a:cubicBezTo>
                <a:cubicBezTo>
                  <a:pt x="8892" y="33612"/>
                  <a:pt x="8820" y="33612"/>
                  <a:pt x="8747" y="33648"/>
                </a:cubicBezTo>
                <a:cubicBezTo>
                  <a:pt x="8675" y="33703"/>
                  <a:pt x="8657" y="33793"/>
                  <a:pt x="8693" y="33884"/>
                </a:cubicBezTo>
                <a:cubicBezTo>
                  <a:pt x="8711" y="33920"/>
                  <a:pt x="8711" y="33956"/>
                  <a:pt x="8729" y="33992"/>
                </a:cubicBezTo>
                <a:cubicBezTo>
                  <a:pt x="8729" y="34010"/>
                  <a:pt x="8693" y="34029"/>
                  <a:pt x="8675" y="34047"/>
                </a:cubicBezTo>
                <a:cubicBezTo>
                  <a:pt x="8602" y="34083"/>
                  <a:pt x="8512" y="34137"/>
                  <a:pt x="8494" y="34228"/>
                </a:cubicBezTo>
                <a:cubicBezTo>
                  <a:pt x="8476" y="34336"/>
                  <a:pt x="8512" y="34427"/>
                  <a:pt x="8602" y="34499"/>
                </a:cubicBezTo>
                <a:cubicBezTo>
                  <a:pt x="8675" y="34554"/>
                  <a:pt x="8765" y="34590"/>
                  <a:pt x="8802" y="34681"/>
                </a:cubicBezTo>
                <a:cubicBezTo>
                  <a:pt x="8802" y="34717"/>
                  <a:pt x="8802" y="34771"/>
                  <a:pt x="8802" y="34807"/>
                </a:cubicBezTo>
                <a:cubicBezTo>
                  <a:pt x="8802" y="34825"/>
                  <a:pt x="8802" y="34844"/>
                  <a:pt x="8783" y="34862"/>
                </a:cubicBezTo>
                <a:cubicBezTo>
                  <a:pt x="8783" y="34880"/>
                  <a:pt x="8783" y="34880"/>
                  <a:pt x="8783" y="34898"/>
                </a:cubicBezTo>
                <a:cubicBezTo>
                  <a:pt x="8765" y="34880"/>
                  <a:pt x="8765" y="34880"/>
                  <a:pt x="8747" y="34880"/>
                </a:cubicBezTo>
                <a:cubicBezTo>
                  <a:pt x="8711" y="34862"/>
                  <a:pt x="8693" y="34862"/>
                  <a:pt x="8657" y="34880"/>
                </a:cubicBezTo>
                <a:cubicBezTo>
                  <a:pt x="8602" y="34880"/>
                  <a:pt x="8566" y="34934"/>
                  <a:pt x="8548" y="34988"/>
                </a:cubicBezTo>
                <a:cubicBezTo>
                  <a:pt x="8548" y="35043"/>
                  <a:pt x="8566" y="35097"/>
                  <a:pt x="8602" y="35151"/>
                </a:cubicBezTo>
                <a:cubicBezTo>
                  <a:pt x="8639" y="35188"/>
                  <a:pt x="8693" y="35224"/>
                  <a:pt x="8729" y="35260"/>
                </a:cubicBezTo>
                <a:cubicBezTo>
                  <a:pt x="8765" y="35278"/>
                  <a:pt x="8783" y="35314"/>
                  <a:pt x="8765" y="35351"/>
                </a:cubicBezTo>
                <a:cubicBezTo>
                  <a:pt x="8747" y="35369"/>
                  <a:pt x="8711" y="35387"/>
                  <a:pt x="8693" y="35387"/>
                </a:cubicBezTo>
                <a:cubicBezTo>
                  <a:pt x="8657" y="35369"/>
                  <a:pt x="8620" y="35369"/>
                  <a:pt x="8584" y="35387"/>
                </a:cubicBezTo>
                <a:cubicBezTo>
                  <a:pt x="8548" y="35405"/>
                  <a:pt x="8530" y="35423"/>
                  <a:pt x="8512" y="35459"/>
                </a:cubicBezTo>
                <a:cubicBezTo>
                  <a:pt x="8494" y="35514"/>
                  <a:pt x="8457" y="35568"/>
                  <a:pt x="8457" y="35622"/>
                </a:cubicBezTo>
                <a:cubicBezTo>
                  <a:pt x="8439" y="35677"/>
                  <a:pt x="8421" y="35749"/>
                  <a:pt x="8421" y="35803"/>
                </a:cubicBezTo>
                <a:cubicBezTo>
                  <a:pt x="8439" y="35840"/>
                  <a:pt x="8439" y="35876"/>
                  <a:pt x="8439" y="35894"/>
                </a:cubicBezTo>
                <a:cubicBezTo>
                  <a:pt x="8367" y="35948"/>
                  <a:pt x="8313" y="36021"/>
                  <a:pt x="8313" y="36111"/>
                </a:cubicBezTo>
                <a:cubicBezTo>
                  <a:pt x="8313" y="36202"/>
                  <a:pt x="8331" y="36292"/>
                  <a:pt x="8403" y="36365"/>
                </a:cubicBezTo>
                <a:lnTo>
                  <a:pt x="8258" y="36401"/>
                </a:lnTo>
                <a:lnTo>
                  <a:pt x="8131" y="36419"/>
                </a:lnTo>
                <a:lnTo>
                  <a:pt x="8077" y="36437"/>
                </a:lnTo>
                <a:lnTo>
                  <a:pt x="8059" y="36437"/>
                </a:lnTo>
                <a:cubicBezTo>
                  <a:pt x="7950" y="36419"/>
                  <a:pt x="7860" y="36528"/>
                  <a:pt x="7769" y="36582"/>
                </a:cubicBezTo>
                <a:lnTo>
                  <a:pt x="7751" y="36582"/>
                </a:lnTo>
                <a:lnTo>
                  <a:pt x="7751" y="36582"/>
                </a:lnTo>
                <a:lnTo>
                  <a:pt x="7733" y="36582"/>
                </a:lnTo>
                <a:lnTo>
                  <a:pt x="7697" y="36582"/>
                </a:lnTo>
                <a:lnTo>
                  <a:pt x="7697" y="36582"/>
                </a:lnTo>
                <a:cubicBezTo>
                  <a:pt x="7679" y="36582"/>
                  <a:pt x="7661" y="36564"/>
                  <a:pt x="7661" y="36546"/>
                </a:cubicBezTo>
                <a:cubicBezTo>
                  <a:pt x="7606" y="36473"/>
                  <a:pt x="7624" y="36383"/>
                  <a:pt x="7624" y="36292"/>
                </a:cubicBezTo>
                <a:cubicBezTo>
                  <a:pt x="7606" y="36274"/>
                  <a:pt x="7606" y="36238"/>
                  <a:pt x="7588" y="36220"/>
                </a:cubicBezTo>
                <a:cubicBezTo>
                  <a:pt x="7588" y="36202"/>
                  <a:pt x="7570" y="36165"/>
                  <a:pt x="7552" y="36147"/>
                </a:cubicBezTo>
                <a:cubicBezTo>
                  <a:pt x="7534" y="36111"/>
                  <a:pt x="7588" y="36057"/>
                  <a:pt x="7606" y="36021"/>
                </a:cubicBezTo>
                <a:cubicBezTo>
                  <a:pt x="7624" y="35984"/>
                  <a:pt x="7606" y="35930"/>
                  <a:pt x="7552" y="35930"/>
                </a:cubicBezTo>
                <a:lnTo>
                  <a:pt x="7516" y="35930"/>
                </a:lnTo>
                <a:lnTo>
                  <a:pt x="7498" y="35912"/>
                </a:lnTo>
                <a:cubicBezTo>
                  <a:pt x="7461" y="35894"/>
                  <a:pt x="7443" y="35894"/>
                  <a:pt x="7425" y="35876"/>
                </a:cubicBezTo>
                <a:cubicBezTo>
                  <a:pt x="7371" y="35821"/>
                  <a:pt x="7335" y="35767"/>
                  <a:pt x="7298" y="35713"/>
                </a:cubicBezTo>
                <a:cubicBezTo>
                  <a:pt x="7226" y="35658"/>
                  <a:pt x="7172" y="35622"/>
                  <a:pt x="7099" y="35604"/>
                </a:cubicBezTo>
                <a:cubicBezTo>
                  <a:pt x="7063" y="35604"/>
                  <a:pt x="7045" y="35586"/>
                  <a:pt x="7027" y="35550"/>
                </a:cubicBezTo>
                <a:cubicBezTo>
                  <a:pt x="7009" y="35514"/>
                  <a:pt x="7009" y="35477"/>
                  <a:pt x="7027" y="35441"/>
                </a:cubicBezTo>
                <a:cubicBezTo>
                  <a:pt x="7045" y="35351"/>
                  <a:pt x="7009" y="35278"/>
                  <a:pt x="6954" y="35206"/>
                </a:cubicBezTo>
                <a:lnTo>
                  <a:pt x="6882" y="35151"/>
                </a:lnTo>
                <a:lnTo>
                  <a:pt x="6846" y="35115"/>
                </a:lnTo>
                <a:lnTo>
                  <a:pt x="6846" y="35115"/>
                </a:lnTo>
                <a:lnTo>
                  <a:pt x="6846" y="35115"/>
                </a:lnTo>
                <a:lnTo>
                  <a:pt x="6846" y="35115"/>
                </a:lnTo>
                <a:lnTo>
                  <a:pt x="6846" y="35115"/>
                </a:lnTo>
                <a:lnTo>
                  <a:pt x="6846" y="35097"/>
                </a:lnTo>
                <a:lnTo>
                  <a:pt x="6846" y="35079"/>
                </a:lnTo>
                <a:cubicBezTo>
                  <a:pt x="6846" y="35061"/>
                  <a:pt x="6864" y="35043"/>
                  <a:pt x="6882" y="35025"/>
                </a:cubicBezTo>
                <a:cubicBezTo>
                  <a:pt x="6954" y="34898"/>
                  <a:pt x="6918" y="34735"/>
                  <a:pt x="6791" y="34662"/>
                </a:cubicBezTo>
                <a:cubicBezTo>
                  <a:pt x="6646" y="34572"/>
                  <a:pt x="6429" y="34626"/>
                  <a:pt x="6357" y="34789"/>
                </a:cubicBezTo>
                <a:cubicBezTo>
                  <a:pt x="6321" y="34862"/>
                  <a:pt x="6302" y="34952"/>
                  <a:pt x="6321" y="35043"/>
                </a:cubicBezTo>
                <a:cubicBezTo>
                  <a:pt x="6339" y="35115"/>
                  <a:pt x="6375" y="35224"/>
                  <a:pt x="6339" y="35278"/>
                </a:cubicBezTo>
                <a:cubicBezTo>
                  <a:pt x="6321" y="35314"/>
                  <a:pt x="6284" y="35314"/>
                  <a:pt x="6248" y="35332"/>
                </a:cubicBezTo>
                <a:cubicBezTo>
                  <a:pt x="6212" y="35351"/>
                  <a:pt x="6176" y="35405"/>
                  <a:pt x="6176" y="35441"/>
                </a:cubicBezTo>
                <a:cubicBezTo>
                  <a:pt x="6158" y="35532"/>
                  <a:pt x="6158" y="35622"/>
                  <a:pt x="6176" y="35731"/>
                </a:cubicBezTo>
                <a:cubicBezTo>
                  <a:pt x="6194" y="35785"/>
                  <a:pt x="6176" y="35858"/>
                  <a:pt x="6121" y="35912"/>
                </a:cubicBezTo>
                <a:cubicBezTo>
                  <a:pt x="6067" y="35948"/>
                  <a:pt x="6013" y="35966"/>
                  <a:pt x="5958" y="36021"/>
                </a:cubicBezTo>
                <a:cubicBezTo>
                  <a:pt x="5904" y="36039"/>
                  <a:pt x="5868" y="36093"/>
                  <a:pt x="5832" y="36165"/>
                </a:cubicBezTo>
                <a:cubicBezTo>
                  <a:pt x="5813" y="36256"/>
                  <a:pt x="5832" y="36347"/>
                  <a:pt x="5886" y="36419"/>
                </a:cubicBezTo>
                <a:cubicBezTo>
                  <a:pt x="5922" y="36455"/>
                  <a:pt x="5940" y="36491"/>
                  <a:pt x="5958" y="36528"/>
                </a:cubicBezTo>
                <a:cubicBezTo>
                  <a:pt x="5976" y="36564"/>
                  <a:pt x="5958" y="36600"/>
                  <a:pt x="5940" y="36636"/>
                </a:cubicBezTo>
                <a:cubicBezTo>
                  <a:pt x="5904" y="36654"/>
                  <a:pt x="5886" y="36691"/>
                  <a:pt x="5868" y="36727"/>
                </a:cubicBezTo>
                <a:cubicBezTo>
                  <a:pt x="5832" y="36709"/>
                  <a:pt x="5777" y="36709"/>
                  <a:pt x="5723" y="36745"/>
                </a:cubicBezTo>
                <a:cubicBezTo>
                  <a:pt x="5632" y="36799"/>
                  <a:pt x="5650" y="36890"/>
                  <a:pt x="5687" y="36980"/>
                </a:cubicBezTo>
                <a:cubicBezTo>
                  <a:pt x="5687" y="36999"/>
                  <a:pt x="5705" y="37017"/>
                  <a:pt x="5705" y="37035"/>
                </a:cubicBezTo>
                <a:cubicBezTo>
                  <a:pt x="5705" y="37053"/>
                  <a:pt x="5705" y="37053"/>
                  <a:pt x="5705" y="37053"/>
                </a:cubicBezTo>
                <a:cubicBezTo>
                  <a:pt x="5687" y="37071"/>
                  <a:pt x="5669" y="37089"/>
                  <a:pt x="5650" y="37107"/>
                </a:cubicBezTo>
                <a:cubicBezTo>
                  <a:pt x="5632" y="37125"/>
                  <a:pt x="5632" y="37162"/>
                  <a:pt x="5632" y="37198"/>
                </a:cubicBezTo>
                <a:cubicBezTo>
                  <a:pt x="5632" y="37252"/>
                  <a:pt x="5687" y="37288"/>
                  <a:pt x="5723" y="37306"/>
                </a:cubicBezTo>
                <a:cubicBezTo>
                  <a:pt x="5759" y="37325"/>
                  <a:pt x="5832" y="37325"/>
                  <a:pt x="5850" y="37361"/>
                </a:cubicBezTo>
                <a:cubicBezTo>
                  <a:pt x="5850" y="37397"/>
                  <a:pt x="5832" y="37433"/>
                  <a:pt x="5795" y="37451"/>
                </a:cubicBezTo>
                <a:cubicBezTo>
                  <a:pt x="5741" y="37469"/>
                  <a:pt x="5687" y="37487"/>
                  <a:pt x="5632" y="37487"/>
                </a:cubicBezTo>
                <a:cubicBezTo>
                  <a:pt x="5614" y="37487"/>
                  <a:pt x="5596" y="37487"/>
                  <a:pt x="5578" y="37506"/>
                </a:cubicBezTo>
                <a:cubicBezTo>
                  <a:pt x="5560" y="37596"/>
                  <a:pt x="5578" y="37705"/>
                  <a:pt x="5650" y="37759"/>
                </a:cubicBezTo>
                <a:cubicBezTo>
                  <a:pt x="5687" y="37795"/>
                  <a:pt x="5705" y="37832"/>
                  <a:pt x="5741" y="37868"/>
                </a:cubicBezTo>
                <a:cubicBezTo>
                  <a:pt x="5759" y="37904"/>
                  <a:pt x="5741" y="37940"/>
                  <a:pt x="5705" y="37958"/>
                </a:cubicBezTo>
                <a:cubicBezTo>
                  <a:pt x="5669" y="37995"/>
                  <a:pt x="5650" y="38049"/>
                  <a:pt x="5650" y="38085"/>
                </a:cubicBezTo>
                <a:cubicBezTo>
                  <a:pt x="5650" y="38121"/>
                  <a:pt x="5687" y="38176"/>
                  <a:pt x="5650" y="38212"/>
                </a:cubicBezTo>
                <a:cubicBezTo>
                  <a:pt x="5614" y="38284"/>
                  <a:pt x="5487" y="38266"/>
                  <a:pt x="5415" y="38248"/>
                </a:cubicBezTo>
                <a:cubicBezTo>
                  <a:pt x="5379" y="38230"/>
                  <a:pt x="5343" y="38266"/>
                  <a:pt x="5343" y="38302"/>
                </a:cubicBezTo>
                <a:cubicBezTo>
                  <a:pt x="5324" y="38502"/>
                  <a:pt x="5506" y="38646"/>
                  <a:pt x="5596" y="38809"/>
                </a:cubicBezTo>
                <a:cubicBezTo>
                  <a:pt x="5614" y="38846"/>
                  <a:pt x="5632" y="38900"/>
                  <a:pt x="5650" y="38936"/>
                </a:cubicBezTo>
                <a:cubicBezTo>
                  <a:pt x="5614" y="38936"/>
                  <a:pt x="5596" y="38936"/>
                  <a:pt x="5578" y="38918"/>
                </a:cubicBezTo>
                <a:cubicBezTo>
                  <a:pt x="5542" y="38882"/>
                  <a:pt x="5506" y="38864"/>
                  <a:pt x="5469" y="38828"/>
                </a:cubicBezTo>
                <a:cubicBezTo>
                  <a:pt x="5415" y="38809"/>
                  <a:pt x="5361" y="38828"/>
                  <a:pt x="5306" y="38864"/>
                </a:cubicBezTo>
                <a:cubicBezTo>
                  <a:pt x="5252" y="38809"/>
                  <a:pt x="5162" y="38791"/>
                  <a:pt x="5107" y="38846"/>
                </a:cubicBezTo>
                <a:cubicBezTo>
                  <a:pt x="5035" y="38882"/>
                  <a:pt x="4999" y="38991"/>
                  <a:pt x="5035" y="39063"/>
                </a:cubicBezTo>
                <a:cubicBezTo>
                  <a:pt x="4944" y="39099"/>
                  <a:pt x="4854" y="39099"/>
                  <a:pt x="4763" y="39063"/>
                </a:cubicBezTo>
                <a:cubicBezTo>
                  <a:pt x="4745" y="39063"/>
                  <a:pt x="4709" y="39063"/>
                  <a:pt x="4709" y="39081"/>
                </a:cubicBezTo>
                <a:cubicBezTo>
                  <a:pt x="4654" y="39172"/>
                  <a:pt x="4654" y="39244"/>
                  <a:pt x="4654" y="39335"/>
                </a:cubicBezTo>
                <a:cubicBezTo>
                  <a:pt x="4636" y="39353"/>
                  <a:pt x="4600" y="39353"/>
                  <a:pt x="4582" y="39335"/>
                </a:cubicBezTo>
                <a:cubicBezTo>
                  <a:pt x="4564" y="39298"/>
                  <a:pt x="4528" y="39317"/>
                  <a:pt x="4510" y="39335"/>
                </a:cubicBezTo>
                <a:cubicBezTo>
                  <a:pt x="4455" y="39407"/>
                  <a:pt x="4365" y="39443"/>
                  <a:pt x="4347" y="39534"/>
                </a:cubicBezTo>
                <a:cubicBezTo>
                  <a:pt x="4328" y="39588"/>
                  <a:pt x="4328" y="39624"/>
                  <a:pt x="4347" y="39661"/>
                </a:cubicBezTo>
                <a:cubicBezTo>
                  <a:pt x="4310" y="39643"/>
                  <a:pt x="4274" y="39624"/>
                  <a:pt x="4256" y="39624"/>
                </a:cubicBezTo>
                <a:cubicBezTo>
                  <a:pt x="4184" y="39606"/>
                  <a:pt x="4129" y="39643"/>
                  <a:pt x="4093" y="39697"/>
                </a:cubicBezTo>
                <a:cubicBezTo>
                  <a:pt x="4021" y="39806"/>
                  <a:pt x="4039" y="39950"/>
                  <a:pt x="4147" y="40041"/>
                </a:cubicBezTo>
                <a:cubicBezTo>
                  <a:pt x="4111" y="40077"/>
                  <a:pt x="4075" y="40113"/>
                  <a:pt x="4021" y="40150"/>
                </a:cubicBezTo>
                <a:lnTo>
                  <a:pt x="3948" y="40222"/>
                </a:lnTo>
                <a:lnTo>
                  <a:pt x="3894" y="40258"/>
                </a:lnTo>
                <a:cubicBezTo>
                  <a:pt x="3894" y="40222"/>
                  <a:pt x="3858" y="40204"/>
                  <a:pt x="3821" y="40222"/>
                </a:cubicBezTo>
                <a:cubicBezTo>
                  <a:pt x="3785" y="40258"/>
                  <a:pt x="3785" y="40294"/>
                  <a:pt x="3803" y="40331"/>
                </a:cubicBezTo>
                <a:cubicBezTo>
                  <a:pt x="3803" y="40367"/>
                  <a:pt x="3803" y="40403"/>
                  <a:pt x="3785" y="40439"/>
                </a:cubicBezTo>
                <a:lnTo>
                  <a:pt x="3767" y="40439"/>
                </a:lnTo>
                <a:cubicBezTo>
                  <a:pt x="3749" y="40421"/>
                  <a:pt x="3713" y="40421"/>
                  <a:pt x="3695" y="40439"/>
                </a:cubicBezTo>
                <a:cubicBezTo>
                  <a:pt x="3677" y="40457"/>
                  <a:pt x="3677" y="40476"/>
                  <a:pt x="3695" y="40494"/>
                </a:cubicBezTo>
                <a:cubicBezTo>
                  <a:pt x="3713" y="40494"/>
                  <a:pt x="3713" y="40512"/>
                  <a:pt x="3713" y="40512"/>
                </a:cubicBezTo>
                <a:cubicBezTo>
                  <a:pt x="3749" y="40584"/>
                  <a:pt x="3677" y="40657"/>
                  <a:pt x="3604" y="40620"/>
                </a:cubicBezTo>
                <a:cubicBezTo>
                  <a:pt x="3495" y="40584"/>
                  <a:pt x="3532" y="40439"/>
                  <a:pt x="3622" y="40421"/>
                </a:cubicBezTo>
                <a:cubicBezTo>
                  <a:pt x="3658" y="40421"/>
                  <a:pt x="3677" y="40367"/>
                  <a:pt x="3658" y="40331"/>
                </a:cubicBezTo>
                <a:lnTo>
                  <a:pt x="3532" y="40204"/>
                </a:lnTo>
                <a:cubicBezTo>
                  <a:pt x="3568" y="40186"/>
                  <a:pt x="3586" y="40131"/>
                  <a:pt x="3586" y="40095"/>
                </a:cubicBezTo>
                <a:cubicBezTo>
                  <a:pt x="3586" y="40059"/>
                  <a:pt x="3568" y="40041"/>
                  <a:pt x="3550" y="40041"/>
                </a:cubicBezTo>
                <a:cubicBezTo>
                  <a:pt x="3495" y="40041"/>
                  <a:pt x="3441" y="40041"/>
                  <a:pt x="3387" y="40059"/>
                </a:cubicBezTo>
                <a:cubicBezTo>
                  <a:pt x="3441" y="39878"/>
                  <a:pt x="3459" y="39697"/>
                  <a:pt x="3441" y="39516"/>
                </a:cubicBezTo>
                <a:cubicBezTo>
                  <a:pt x="3441" y="39498"/>
                  <a:pt x="3423" y="39480"/>
                  <a:pt x="3405" y="39480"/>
                </a:cubicBezTo>
                <a:lnTo>
                  <a:pt x="3405" y="39480"/>
                </a:lnTo>
                <a:cubicBezTo>
                  <a:pt x="3387" y="39389"/>
                  <a:pt x="3278" y="39335"/>
                  <a:pt x="3206" y="39317"/>
                </a:cubicBezTo>
                <a:cubicBezTo>
                  <a:pt x="3115" y="39280"/>
                  <a:pt x="3006" y="39298"/>
                  <a:pt x="2916" y="39353"/>
                </a:cubicBezTo>
                <a:cubicBezTo>
                  <a:pt x="2880" y="39389"/>
                  <a:pt x="2862" y="39443"/>
                  <a:pt x="2843" y="39498"/>
                </a:cubicBezTo>
                <a:cubicBezTo>
                  <a:pt x="2807" y="39498"/>
                  <a:pt x="2789" y="39516"/>
                  <a:pt x="2753" y="39552"/>
                </a:cubicBezTo>
                <a:cubicBezTo>
                  <a:pt x="2699" y="39606"/>
                  <a:pt x="2681" y="39697"/>
                  <a:pt x="2717" y="39769"/>
                </a:cubicBezTo>
                <a:cubicBezTo>
                  <a:pt x="2735" y="39842"/>
                  <a:pt x="2771" y="39932"/>
                  <a:pt x="2717" y="40005"/>
                </a:cubicBezTo>
                <a:cubicBezTo>
                  <a:pt x="2662" y="40077"/>
                  <a:pt x="2572" y="40059"/>
                  <a:pt x="2518" y="40113"/>
                </a:cubicBezTo>
                <a:cubicBezTo>
                  <a:pt x="2463" y="40186"/>
                  <a:pt x="2445" y="40276"/>
                  <a:pt x="2463" y="40367"/>
                </a:cubicBezTo>
                <a:cubicBezTo>
                  <a:pt x="2463" y="40457"/>
                  <a:pt x="2499" y="40530"/>
                  <a:pt x="2518" y="40620"/>
                </a:cubicBezTo>
                <a:cubicBezTo>
                  <a:pt x="2518" y="40675"/>
                  <a:pt x="2499" y="40747"/>
                  <a:pt x="2481" y="40802"/>
                </a:cubicBezTo>
                <a:cubicBezTo>
                  <a:pt x="2445" y="40856"/>
                  <a:pt x="2391" y="40874"/>
                  <a:pt x="2336" y="40874"/>
                </a:cubicBezTo>
                <a:cubicBezTo>
                  <a:pt x="2246" y="40874"/>
                  <a:pt x="2155" y="40928"/>
                  <a:pt x="2155" y="41037"/>
                </a:cubicBezTo>
                <a:cubicBezTo>
                  <a:pt x="2155" y="41109"/>
                  <a:pt x="2173" y="41182"/>
                  <a:pt x="2228" y="41236"/>
                </a:cubicBezTo>
                <a:lnTo>
                  <a:pt x="2282" y="41399"/>
                </a:lnTo>
                <a:cubicBezTo>
                  <a:pt x="2264" y="41381"/>
                  <a:pt x="2246" y="41363"/>
                  <a:pt x="2228" y="41345"/>
                </a:cubicBezTo>
                <a:cubicBezTo>
                  <a:pt x="2192" y="41309"/>
                  <a:pt x="2155" y="41290"/>
                  <a:pt x="2101" y="41272"/>
                </a:cubicBezTo>
                <a:cubicBezTo>
                  <a:pt x="2047" y="41272"/>
                  <a:pt x="2010" y="41309"/>
                  <a:pt x="1974" y="41363"/>
                </a:cubicBezTo>
                <a:cubicBezTo>
                  <a:pt x="1956" y="41399"/>
                  <a:pt x="1938" y="41453"/>
                  <a:pt x="1938" y="41490"/>
                </a:cubicBezTo>
                <a:lnTo>
                  <a:pt x="1847" y="41508"/>
                </a:lnTo>
                <a:lnTo>
                  <a:pt x="1793" y="41508"/>
                </a:lnTo>
                <a:lnTo>
                  <a:pt x="1811" y="41290"/>
                </a:lnTo>
                <a:lnTo>
                  <a:pt x="1811" y="41254"/>
                </a:lnTo>
                <a:cubicBezTo>
                  <a:pt x="1811" y="41182"/>
                  <a:pt x="1739" y="41182"/>
                  <a:pt x="1703" y="41200"/>
                </a:cubicBezTo>
                <a:cubicBezTo>
                  <a:pt x="1612" y="41272"/>
                  <a:pt x="1503" y="41254"/>
                  <a:pt x="1431" y="41164"/>
                </a:cubicBezTo>
                <a:cubicBezTo>
                  <a:pt x="1395" y="41127"/>
                  <a:pt x="1340" y="41127"/>
                  <a:pt x="1322" y="41182"/>
                </a:cubicBezTo>
                <a:cubicBezTo>
                  <a:pt x="1322" y="41200"/>
                  <a:pt x="1322" y="41218"/>
                  <a:pt x="1322" y="41218"/>
                </a:cubicBezTo>
                <a:cubicBezTo>
                  <a:pt x="1304" y="41309"/>
                  <a:pt x="1304" y="41381"/>
                  <a:pt x="1304" y="41472"/>
                </a:cubicBezTo>
                <a:cubicBezTo>
                  <a:pt x="1232" y="41490"/>
                  <a:pt x="1196" y="41526"/>
                  <a:pt x="1159" y="41598"/>
                </a:cubicBezTo>
                <a:cubicBezTo>
                  <a:pt x="1159" y="41653"/>
                  <a:pt x="1159" y="41707"/>
                  <a:pt x="1159" y="41761"/>
                </a:cubicBezTo>
                <a:lnTo>
                  <a:pt x="1159" y="41816"/>
                </a:lnTo>
                <a:cubicBezTo>
                  <a:pt x="1105" y="41725"/>
                  <a:pt x="996" y="41689"/>
                  <a:pt x="888" y="41689"/>
                </a:cubicBezTo>
                <a:cubicBezTo>
                  <a:pt x="761" y="41689"/>
                  <a:pt x="670" y="41816"/>
                  <a:pt x="688" y="41942"/>
                </a:cubicBezTo>
                <a:cubicBezTo>
                  <a:pt x="634" y="41979"/>
                  <a:pt x="580" y="41997"/>
                  <a:pt x="525" y="41979"/>
                </a:cubicBezTo>
                <a:cubicBezTo>
                  <a:pt x="471" y="41961"/>
                  <a:pt x="417" y="41906"/>
                  <a:pt x="362" y="41888"/>
                </a:cubicBezTo>
                <a:cubicBezTo>
                  <a:pt x="272" y="41888"/>
                  <a:pt x="200" y="41942"/>
                  <a:pt x="181" y="42015"/>
                </a:cubicBezTo>
                <a:cubicBezTo>
                  <a:pt x="163" y="42087"/>
                  <a:pt x="163" y="42160"/>
                  <a:pt x="200" y="42232"/>
                </a:cubicBezTo>
                <a:cubicBezTo>
                  <a:pt x="218" y="42305"/>
                  <a:pt x="272" y="42359"/>
                  <a:pt x="290" y="42431"/>
                </a:cubicBezTo>
                <a:cubicBezTo>
                  <a:pt x="308" y="42486"/>
                  <a:pt x="290" y="42540"/>
                  <a:pt x="272" y="42576"/>
                </a:cubicBezTo>
                <a:cubicBezTo>
                  <a:pt x="254" y="42594"/>
                  <a:pt x="236" y="42594"/>
                  <a:pt x="218" y="42594"/>
                </a:cubicBezTo>
                <a:cubicBezTo>
                  <a:pt x="181" y="42576"/>
                  <a:pt x="145" y="42576"/>
                  <a:pt x="109" y="42576"/>
                </a:cubicBezTo>
                <a:cubicBezTo>
                  <a:pt x="18" y="42594"/>
                  <a:pt x="0" y="42667"/>
                  <a:pt x="0" y="42739"/>
                </a:cubicBezTo>
                <a:cubicBezTo>
                  <a:pt x="0" y="42757"/>
                  <a:pt x="0" y="42775"/>
                  <a:pt x="0" y="42794"/>
                </a:cubicBezTo>
                <a:lnTo>
                  <a:pt x="53423" y="42794"/>
                </a:lnTo>
                <a:lnTo>
                  <a:pt x="53423" y="18617"/>
                </a:lnTo>
                <a:close/>
                <a:moveTo>
                  <a:pt x="8657" y="35025"/>
                </a:moveTo>
                <a:lnTo>
                  <a:pt x="8657" y="35025"/>
                </a:lnTo>
                <a:close/>
                <a:moveTo>
                  <a:pt x="5976" y="36799"/>
                </a:moveTo>
                <a:close/>
                <a:moveTo>
                  <a:pt x="8602" y="35550"/>
                </a:moveTo>
                <a:close/>
                <a:moveTo>
                  <a:pt x="8765" y="34952"/>
                </a:moveTo>
                <a:lnTo>
                  <a:pt x="8765" y="34952"/>
                </a:lnTo>
                <a:close/>
                <a:moveTo>
                  <a:pt x="13003" y="33340"/>
                </a:moveTo>
                <a:lnTo>
                  <a:pt x="13003" y="33340"/>
                </a:lnTo>
                <a:cubicBezTo>
                  <a:pt x="12985" y="33359"/>
                  <a:pt x="12967" y="33377"/>
                  <a:pt x="12930" y="33395"/>
                </a:cubicBezTo>
                <a:lnTo>
                  <a:pt x="12912" y="33413"/>
                </a:lnTo>
                <a:cubicBezTo>
                  <a:pt x="12930" y="33322"/>
                  <a:pt x="12949" y="33232"/>
                  <a:pt x="12967" y="33141"/>
                </a:cubicBezTo>
                <a:cubicBezTo>
                  <a:pt x="12967" y="33159"/>
                  <a:pt x="12967" y="33196"/>
                  <a:pt x="12985" y="33214"/>
                </a:cubicBezTo>
                <a:cubicBezTo>
                  <a:pt x="13003" y="33250"/>
                  <a:pt x="13003" y="33286"/>
                  <a:pt x="13003" y="33340"/>
                </a:cubicBezTo>
                <a:close/>
                <a:moveTo>
                  <a:pt x="13981" y="32870"/>
                </a:moveTo>
                <a:close/>
                <a:moveTo>
                  <a:pt x="16860" y="29320"/>
                </a:moveTo>
                <a:lnTo>
                  <a:pt x="16860" y="29320"/>
                </a:lnTo>
                <a:close/>
                <a:moveTo>
                  <a:pt x="17639" y="28415"/>
                </a:moveTo>
                <a:lnTo>
                  <a:pt x="17639" y="28415"/>
                </a:lnTo>
                <a:close/>
                <a:moveTo>
                  <a:pt x="28432" y="15738"/>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933344" y="1185812"/>
            <a:ext cx="1825090" cy="501884"/>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2"/>
          <p:cNvGrpSpPr/>
          <p:nvPr/>
        </p:nvGrpSpPr>
        <p:grpSpPr>
          <a:xfrm>
            <a:off x="815346" y="1116263"/>
            <a:ext cx="7361472" cy="912862"/>
            <a:chOff x="815346" y="1116263"/>
            <a:chExt cx="7361472" cy="912862"/>
          </a:xfrm>
        </p:grpSpPr>
        <p:sp>
          <p:nvSpPr>
            <p:cNvPr id="38" name="Google Shape;38;p2"/>
            <p:cNvSpPr/>
            <p:nvPr/>
          </p:nvSpPr>
          <p:spPr>
            <a:xfrm>
              <a:off x="7583337" y="1543184"/>
              <a:ext cx="158685" cy="59392"/>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257038" y="1722802"/>
              <a:ext cx="150245" cy="79496"/>
            </a:xfrm>
            <a:custGeom>
              <a:avLst/>
              <a:gdLst/>
              <a:ahLst/>
              <a:cxnLst/>
              <a:rect l="l" t="t" r="r" b="b"/>
              <a:pathLst>
                <a:path w="979" h="518" extrusionOk="0">
                  <a:moveTo>
                    <a:pt x="923" y="1"/>
                  </a:moveTo>
                  <a:cubicBezTo>
                    <a:pt x="830" y="1"/>
                    <a:pt x="734" y="38"/>
                    <a:pt x="689" y="114"/>
                  </a:cubicBezTo>
                  <a:cubicBezTo>
                    <a:pt x="647" y="155"/>
                    <a:pt x="612" y="208"/>
                    <a:pt x="586" y="263"/>
                  </a:cubicBezTo>
                  <a:lnTo>
                    <a:pt x="586" y="263"/>
                  </a:lnTo>
                  <a:cubicBezTo>
                    <a:pt x="506" y="213"/>
                    <a:pt x="416" y="188"/>
                    <a:pt x="325" y="188"/>
                  </a:cubicBezTo>
                  <a:cubicBezTo>
                    <a:pt x="209" y="188"/>
                    <a:pt x="93" y="229"/>
                    <a:pt x="1" y="313"/>
                  </a:cubicBezTo>
                  <a:cubicBezTo>
                    <a:pt x="21" y="311"/>
                    <a:pt x="41" y="310"/>
                    <a:pt x="62" y="310"/>
                  </a:cubicBezTo>
                  <a:cubicBezTo>
                    <a:pt x="240" y="310"/>
                    <a:pt x="417" y="380"/>
                    <a:pt x="580" y="494"/>
                  </a:cubicBezTo>
                  <a:cubicBezTo>
                    <a:pt x="580" y="494"/>
                    <a:pt x="598" y="512"/>
                    <a:pt x="598" y="512"/>
                  </a:cubicBezTo>
                  <a:cubicBezTo>
                    <a:pt x="608" y="516"/>
                    <a:pt x="617" y="517"/>
                    <a:pt x="627" y="517"/>
                  </a:cubicBezTo>
                  <a:cubicBezTo>
                    <a:pt x="671" y="517"/>
                    <a:pt x="710" y="485"/>
                    <a:pt x="725" y="440"/>
                  </a:cubicBezTo>
                  <a:cubicBezTo>
                    <a:pt x="743" y="367"/>
                    <a:pt x="779" y="277"/>
                    <a:pt x="797" y="204"/>
                  </a:cubicBezTo>
                  <a:cubicBezTo>
                    <a:pt x="834" y="114"/>
                    <a:pt x="906" y="41"/>
                    <a:pt x="978" y="5"/>
                  </a:cubicBezTo>
                  <a:cubicBezTo>
                    <a:pt x="960" y="2"/>
                    <a:pt x="942" y="1"/>
                    <a:pt x="923"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979306" y="1116263"/>
              <a:ext cx="197513" cy="118170"/>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15346" y="1598290"/>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861803" y="1967584"/>
              <a:ext cx="97452" cy="61540"/>
            </a:xfrm>
            <a:custGeom>
              <a:avLst/>
              <a:gdLst/>
              <a:ahLst/>
              <a:cxnLst/>
              <a:rect l="l" t="t" r="r" b="b"/>
              <a:pathLst>
                <a:path w="635" h="401" extrusionOk="0">
                  <a:moveTo>
                    <a:pt x="531" y="0"/>
                  </a:moveTo>
                  <a:cubicBezTo>
                    <a:pt x="481" y="0"/>
                    <a:pt x="431" y="20"/>
                    <a:pt x="399" y="51"/>
                  </a:cubicBezTo>
                  <a:cubicBezTo>
                    <a:pt x="371" y="80"/>
                    <a:pt x="347" y="119"/>
                    <a:pt x="328" y="162"/>
                  </a:cubicBezTo>
                  <a:lnTo>
                    <a:pt x="328" y="162"/>
                  </a:lnTo>
                  <a:cubicBezTo>
                    <a:pt x="314" y="161"/>
                    <a:pt x="299" y="160"/>
                    <a:pt x="284" y="160"/>
                  </a:cubicBezTo>
                  <a:cubicBezTo>
                    <a:pt x="170" y="160"/>
                    <a:pt x="61" y="208"/>
                    <a:pt x="1" y="305"/>
                  </a:cubicBezTo>
                  <a:cubicBezTo>
                    <a:pt x="44" y="276"/>
                    <a:pt x="94" y="261"/>
                    <a:pt x="142" y="261"/>
                  </a:cubicBezTo>
                  <a:cubicBezTo>
                    <a:pt x="214" y="261"/>
                    <a:pt x="283" y="294"/>
                    <a:pt x="327" y="359"/>
                  </a:cubicBezTo>
                  <a:cubicBezTo>
                    <a:pt x="345" y="389"/>
                    <a:pt x="370" y="401"/>
                    <a:pt x="395" y="401"/>
                  </a:cubicBezTo>
                  <a:cubicBezTo>
                    <a:pt x="448" y="401"/>
                    <a:pt x="502" y="348"/>
                    <a:pt x="490" y="287"/>
                  </a:cubicBezTo>
                  <a:cubicBezTo>
                    <a:pt x="472" y="232"/>
                    <a:pt x="472" y="160"/>
                    <a:pt x="490" y="106"/>
                  </a:cubicBezTo>
                  <a:cubicBezTo>
                    <a:pt x="505" y="61"/>
                    <a:pt x="544" y="29"/>
                    <a:pt x="598" y="29"/>
                  </a:cubicBezTo>
                  <a:cubicBezTo>
                    <a:pt x="610" y="29"/>
                    <a:pt x="622" y="30"/>
                    <a:pt x="635" y="33"/>
                  </a:cubicBezTo>
                  <a:cubicBezTo>
                    <a:pt x="604" y="10"/>
                    <a:pt x="568" y="0"/>
                    <a:pt x="531"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2"/>
          <p:cNvSpPr/>
          <p:nvPr/>
        </p:nvSpPr>
        <p:spPr>
          <a:xfrm>
            <a:off x="662171" y="669865"/>
            <a:ext cx="189072" cy="82566"/>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53800" y="410558"/>
            <a:ext cx="158532" cy="76887"/>
          </a:xfrm>
          <a:custGeom>
            <a:avLst/>
            <a:gdLst/>
            <a:ahLst/>
            <a:cxnLst/>
            <a:rect l="l" t="t" r="r" b="b"/>
            <a:pathLst>
              <a:path w="1033" h="501" extrusionOk="0">
                <a:moveTo>
                  <a:pt x="948" y="1"/>
                </a:moveTo>
                <a:cubicBezTo>
                  <a:pt x="869" y="1"/>
                  <a:pt x="792" y="38"/>
                  <a:pt x="724" y="105"/>
                </a:cubicBezTo>
                <a:cubicBezTo>
                  <a:pt x="684" y="146"/>
                  <a:pt x="643" y="192"/>
                  <a:pt x="608" y="242"/>
                </a:cubicBezTo>
                <a:lnTo>
                  <a:pt x="608" y="242"/>
                </a:lnTo>
                <a:cubicBezTo>
                  <a:pt x="516" y="170"/>
                  <a:pt x="401" y="133"/>
                  <a:pt x="285" y="133"/>
                </a:cubicBezTo>
                <a:cubicBezTo>
                  <a:pt x="188" y="133"/>
                  <a:pt x="89" y="159"/>
                  <a:pt x="0" y="214"/>
                </a:cubicBezTo>
                <a:cubicBezTo>
                  <a:pt x="217" y="214"/>
                  <a:pt x="417" y="322"/>
                  <a:pt x="561" y="467"/>
                </a:cubicBezTo>
                <a:cubicBezTo>
                  <a:pt x="580" y="485"/>
                  <a:pt x="580" y="485"/>
                  <a:pt x="598" y="485"/>
                </a:cubicBezTo>
                <a:cubicBezTo>
                  <a:pt x="614" y="496"/>
                  <a:pt x="629" y="500"/>
                  <a:pt x="644" y="500"/>
                </a:cubicBezTo>
                <a:cubicBezTo>
                  <a:pt x="681" y="500"/>
                  <a:pt x="712" y="475"/>
                  <a:pt x="724" y="449"/>
                </a:cubicBezTo>
                <a:cubicBezTo>
                  <a:pt x="761" y="359"/>
                  <a:pt x="797" y="268"/>
                  <a:pt x="833" y="196"/>
                </a:cubicBezTo>
                <a:cubicBezTo>
                  <a:pt x="887" y="105"/>
                  <a:pt x="960" y="51"/>
                  <a:pt x="1032" y="15"/>
                </a:cubicBezTo>
                <a:cubicBezTo>
                  <a:pt x="1004" y="5"/>
                  <a:pt x="976" y="1"/>
                  <a:pt x="948" y="1"/>
                </a:cubicBezTo>
                <a:close/>
              </a:path>
            </a:pathLst>
          </a:custGeom>
          <a:solidFill>
            <a:srgbClr val="2424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txBox="1">
            <a:spLocks noGrp="1"/>
          </p:cNvSpPr>
          <p:nvPr>
            <p:ph type="ctrTitle"/>
          </p:nvPr>
        </p:nvSpPr>
        <p:spPr>
          <a:xfrm>
            <a:off x="2190675" y="1101238"/>
            <a:ext cx="4762500" cy="172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000" b="1">
                <a:latin typeface="Domine"/>
                <a:ea typeface="Domine"/>
                <a:cs typeface="Domine"/>
                <a:sym typeface="Domine"/>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3010975" y="2797513"/>
            <a:ext cx="3121800" cy="620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atin typeface="Roboto"/>
                <a:ea typeface="Roboto"/>
                <a:cs typeface="Roboto"/>
                <a:sym typeface="Robot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839203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854726" y="773444"/>
            <a:ext cx="7434551" cy="3216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4425043" y="4838924"/>
            <a:ext cx="293917" cy="16508"/>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0" rIns="68561" bIns="34280"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3505201" y="4797171"/>
            <a:ext cx="2133600" cy="273844"/>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76947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824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24" b="1"/>
            </a:lvl1pPr>
          </a:lstStyle>
          <a:p>
            <a:r>
              <a:rPr lang="en-US"/>
              <a:t>Click to edit Master title style</a:t>
            </a:r>
          </a:p>
        </p:txBody>
      </p:sp>
      <p:sp>
        <p:nvSpPr>
          <p:cNvPr id="3" name="Content Placeholder 2"/>
          <p:cNvSpPr>
            <a:spLocks noGrp="1"/>
          </p:cNvSpPr>
          <p:nvPr>
            <p:ph idx="1"/>
          </p:nvPr>
        </p:nvSpPr>
        <p:spPr>
          <a:xfrm>
            <a:off x="3575051" y="204791"/>
            <a:ext cx="5111750" cy="4389835"/>
          </a:xfrm>
        </p:spPr>
        <p:txBody>
          <a:bodyPr/>
          <a:lstStyle>
            <a:lvl1pPr>
              <a:defRPr sz="3224"/>
            </a:lvl1pPr>
            <a:lvl2pPr>
              <a:defRPr sz="2849"/>
            </a:lvl2pPr>
            <a:lvl3pPr>
              <a:defRPr sz="2399"/>
            </a:lvl3pPr>
            <a:lvl4pPr>
              <a:defRPr sz="2024"/>
            </a:lvl4pPr>
            <a:lvl5pPr>
              <a:defRPr sz="2024"/>
            </a:lvl5pPr>
            <a:lvl6pPr>
              <a:defRPr sz="2024"/>
            </a:lvl6pPr>
            <a:lvl7pPr>
              <a:defRPr sz="2024"/>
            </a:lvl7pPr>
            <a:lvl8pPr>
              <a:defRPr sz="2024"/>
            </a:lvl8pPr>
            <a:lvl9pPr>
              <a:defRPr sz="20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30"/>
            <a:ext cx="3008313" cy="351829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7658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4"/>
          </a:xfrm>
        </p:spPr>
        <p:txBody>
          <a:bodyPr anchor="b"/>
          <a:lstStyle>
            <a:lvl1pPr algn="l">
              <a:defRPr sz="2024" b="1"/>
            </a:lvl1pPr>
          </a:lstStyle>
          <a:p>
            <a:r>
              <a:rPr lang="en-US"/>
              <a:t>Click to edit Master title style</a:t>
            </a:r>
          </a:p>
        </p:txBody>
      </p:sp>
      <p:sp>
        <p:nvSpPr>
          <p:cNvPr id="3" name="Picture Placeholder 2"/>
          <p:cNvSpPr>
            <a:spLocks noGrp="1"/>
          </p:cNvSpPr>
          <p:nvPr>
            <p:ph type="pic" idx="1"/>
          </p:nvPr>
        </p:nvSpPr>
        <p:spPr>
          <a:xfrm>
            <a:off x="1792288" y="459583"/>
            <a:ext cx="5486400" cy="3086100"/>
          </a:xfrm>
        </p:spPr>
        <p:txBody>
          <a:bodyPr/>
          <a:lstStyle>
            <a:lvl1pPr marL="0" indent="0">
              <a:buNone/>
              <a:defRPr sz="3224"/>
            </a:lvl1pPr>
            <a:lvl2pPr marL="457086" indent="0">
              <a:buNone/>
              <a:defRPr sz="2849"/>
            </a:lvl2pPr>
            <a:lvl3pPr marL="914172" indent="0">
              <a:buNone/>
              <a:defRPr sz="2399"/>
            </a:lvl3pPr>
            <a:lvl4pPr marL="1371257" indent="0">
              <a:buNone/>
              <a:defRPr sz="2024"/>
            </a:lvl4pPr>
            <a:lvl5pPr marL="1828343" indent="0">
              <a:buNone/>
              <a:defRPr sz="2024"/>
            </a:lvl5pPr>
            <a:lvl6pPr marL="2285429" indent="0">
              <a:buNone/>
              <a:defRPr sz="2024"/>
            </a:lvl6pPr>
            <a:lvl7pPr marL="2742514" indent="0">
              <a:buNone/>
              <a:defRPr sz="2024"/>
            </a:lvl7pPr>
            <a:lvl8pPr marL="3199600" indent="0">
              <a:buNone/>
              <a:defRPr sz="2024"/>
            </a:lvl8pPr>
            <a:lvl9pPr marL="3656686" indent="0">
              <a:buNone/>
              <a:defRPr sz="2024"/>
            </a:lvl9pPr>
          </a:lstStyle>
          <a:p>
            <a:endParaRPr lang="en-US"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25"/>
            </a:lvl1pPr>
            <a:lvl2pPr marL="457086" indent="0">
              <a:buNone/>
              <a:defRPr sz="1200"/>
            </a:lvl2pPr>
            <a:lvl3pPr marL="914172" indent="0">
              <a:buNone/>
              <a:defRPr sz="105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85704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57502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05981"/>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05981"/>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37301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836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4E55E-A7B2-407E-8BE4-EFB9D28F066D}"/>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D398B9E-B79D-41A6-9FDC-61D23AAB249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7A3B03F-45AD-46D3-BB78-B057E22107CB}"/>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3DB3EC-EC51-41C6-A3F9-E583DBE805CD}"/>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9022C7-6A3B-477F-9A0D-4293A0569847}"/>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54265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0E95-BAFD-4588-95FE-51F6F007A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9813D-0B14-4037-839B-36F0D8930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8C6B-6241-4CAF-B005-72D525870763}"/>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8D4AE2-7B23-45A6-913A-E1A16FCE00F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942ADA-856A-49EA-AAC8-024EAEF03B7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3773006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B287-3CBD-462F-9B5F-97BD5BF2DD3C}"/>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094F46F-13E8-483A-BD29-F5860C0180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518BF9-1150-422B-8128-30384FEC0889}"/>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ABB19E0-07CC-419F-B44A-264498ABA22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8406C4-21C7-4CA3-B67E-9E293C7C0349}"/>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473257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3"/>
          <p:cNvSpPr/>
          <p:nvPr/>
        </p:nvSpPr>
        <p:spPr>
          <a:xfrm>
            <a:off x="42521" y="1440026"/>
            <a:ext cx="9605558" cy="3339826"/>
          </a:xfrm>
          <a:custGeom>
            <a:avLst/>
            <a:gdLst/>
            <a:ahLst/>
            <a:cxnLst/>
            <a:rect l="l" t="t" r="r" b="b"/>
            <a:pathLst>
              <a:path w="196674" h="68383" extrusionOk="0">
                <a:moveTo>
                  <a:pt x="185903" y="1"/>
                </a:moveTo>
                <a:cubicBezTo>
                  <a:pt x="166193" y="1"/>
                  <a:pt x="144130" y="127"/>
                  <a:pt x="125158" y="4837"/>
                </a:cubicBezTo>
                <a:cubicBezTo>
                  <a:pt x="123127" y="5341"/>
                  <a:pt x="121021" y="5923"/>
                  <a:pt x="119528" y="7238"/>
                </a:cubicBezTo>
                <a:cubicBezTo>
                  <a:pt x="118038" y="8554"/>
                  <a:pt x="117418" y="10833"/>
                  <a:pt x="118729" y="12291"/>
                </a:cubicBezTo>
                <a:cubicBezTo>
                  <a:pt x="119744" y="13416"/>
                  <a:pt x="121659" y="13820"/>
                  <a:pt x="121481" y="15864"/>
                </a:cubicBezTo>
                <a:cubicBezTo>
                  <a:pt x="121390" y="16941"/>
                  <a:pt x="120726" y="17922"/>
                  <a:pt x="119731" y="18552"/>
                </a:cubicBezTo>
                <a:cubicBezTo>
                  <a:pt x="118073" y="19603"/>
                  <a:pt x="115946" y="19733"/>
                  <a:pt x="113922" y="19841"/>
                </a:cubicBezTo>
                <a:cubicBezTo>
                  <a:pt x="94678" y="20891"/>
                  <a:pt x="75510" y="23049"/>
                  <a:pt x="56586" y="26297"/>
                </a:cubicBezTo>
                <a:cubicBezTo>
                  <a:pt x="54003" y="26744"/>
                  <a:pt x="51294" y="27261"/>
                  <a:pt x="49322" y="28806"/>
                </a:cubicBezTo>
                <a:cubicBezTo>
                  <a:pt x="48833" y="29193"/>
                  <a:pt x="48411" y="29661"/>
                  <a:pt x="48085" y="30182"/>
                </a:cubicBezTo>
                <a:cubicBezTo>
                  <a:pt x="45619" y="34068"/>
                  <a:pt x="41395" y="36851"/>
                  <a:pt x="36568" y="38149"/>
                </a:cubicBezTo>
                <a:lnTo>
                  <a:pt x="31940" y="39391"/>
                </a:lnTo>
                <a:cubicBezTo>
                  <a:pt x="30433" y="39794"/>
                  <a:pt x="28792" y="40281"/>
                  <a:pt x="28371" y="41896"/>
                </a:cubicBezTo>
                <a:cubicBezTo>
                  <a:pt x="28093" y="42954"/>
                  <a:pt x="28519" y="44048"/>
                  <a:pt x="29353" y="44843"/>
                </a:cubicBezTo>
                <a:cubicBezTo>
                  <a:pt x="31058" y="46471"/>
                  <a:pt x="33589" y="46705"/>
                  <a:pt x="35965" y="46893"/>
                </a:cubicBezTo>
                <a:cubicBezTo>
                  <a:pt x="45511" y="47643"/>
                  <a:pt x="55053" y="48390"/>
                  <a:pt x="64600" y="49141"/>
                </a:cubicBezTo>
                <a:cubicBezTo>
                  <a:pt x="67139" y="49342"/>
                  <a:pt x="70539" y="50436"/>
                  <a:pt x="69832" y="52754"/>
                </a:cubicBezTo>
                <a:cubicBezTo>
                  <a:pt x="69541" y="53708"/>
                  <a:pt x="68638" y="54433"/>
                  <a:pt x="67548" y="54681"/>
                </a:cubicBezTo>
                <a:cubicBezTo>
                  <a:pt x="45016" y="59769"/>
                  <a:pt x="19467" y="57090"/>
                  <a:pt x="0" y="68383"/>
                </a:cubicBezTo>
                <a:lnTo>
                  <a:pt x="22502" y="67592"/>
                </a:lnTo>
                <a:cubicBezTo>
                  <a:pt x="40453" y="57047"/>
                  <a:pt x="64388" y="60725"/>
                  <a:pt x="85165" y="55649"/>
                </a:cubicBezTo>
                <a:cubicBezTo>
                  <a:pt x="91448" y="54117"/>
                  <a:pt x="98497" y="50452"/>
                  <a:pt x="98363" y="44700"/>
                </a:cubicBezTo>
                <a:cubicBezTo>
                  <a:pt x="98333" y="43481"/>
                  <a:pt x="97968" y="42234"/>
                  <a:pt x="98355" y="41066"/>
                </a:cubicBezTo>
                <a:cubicBezTo>
                  <a:pt x="99070" y="38896"/>
                  <a:pt x="101949" y="37984"/>
                  <a:pt x="104476" y="37610"/>
                </a:cubicBezTo>
                <a:cubicBezTo>
                  <a:pt x="107416" y="37178"/>
                  <a:pt x="110396" y="37040"/>
                  <a:pt x="113392" y="37040"/>
                </a:cubicBezTo>
                <a:cubicBezTo>
                  <a:pt x="118635" y="37040"/>
                  <a:pt x="123927" y="37461"/>
                  <a:pt x="129137" y="37461"/>
                </a:cubicBezTo>
                <a:cubicBezTo>
                  <a:pt x="133790" y="37461"/>
                  <a:pt x="138377" y="37125"/>
                  <a:pt x="142806" y="35853"/>
                </a:cubicBezTo>
                <a:cubicBezTo>
                  <a:pt x="151940" y="33230"/>
                  <a:pt x="159533" y="26810"/>
                  <a:pt x="169050" y="25632"/>
                </a:cubicBezTo>
                <a:cubicBezTo>
                  <a:pt x="170528" y="25450"/>
                  <a:pt x="172029" y="25400"/>
                  <a:pt x="173536" y="25400"/>
                </a:cubicBezTo>
                <a:cubicBezTo>
                  <a:pt x="175431" y="25400"/>
                  <a:pt x="177336" y="25480"/>
                  <a:pt x="179219" y="25480"/>
                </a:cubicBezTo>
                <a:cubicBezTo>
                  <a:pt x="182057" y="25480"/>
                  <a:pt x="184847" y="25298"/>
                  <a:pt x="187479" y="24387"/>
                </a:cubicBezTo>
                <a:cubicBezTo>
                  <a:pt x="192897" y="22512"/>
                  <a:pt x="196674" y="17441"/>
                  <a:pt x="196479" y="12305"/>
                </a:cubicBezTo>
                <a:cubicBezTo>
                  <a:pt x="196283" y="7169"/>
                  <a:pt x="192454" y="1"/>
                  <a:pt x="186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310973" y="1653334"/>
            <a:ext cx="4971460" cy="3490166"/>
          </a:xfrm>
          <a:custGeom>
            <a:avLst/>
            <a:gdLst/>
            <a:ahLst/>
            <a:cxnLst/>
            <a:rect l="l" t="t" r="r" b="b"/>
            <a:pathLst>
              <a:path w="55434" h="38918" extrusionOk="0">
                <a:moveTo>
                  <a:pt x="24394" y="5651"/>
                </a:moveTo>
                <a:cubicBezTo>
                  <a:pt x="24467" y="5651"/>
                  <a:pt x="24539" y="5705"/>
                  <a:pt x="24593" y="5777"/>
                </a:cubicBezTo>
                <a:cubicBezTo>
                  <a:pt x="24648" y="5868"/>
                  <a:pt x="24666" y="5959"/>
                  <a:pt x="24666" y="6067"/>
                </a:cubicBezTo>
                <a:lnTo>
                  <a:pt x="24666" y="6610"/>
                </a:lnTo>
                <a:lnTo>
                  <a:pt x="24104" y="6610"/>
                </a:lnTo>
                <a:lnTo>
                  <a:pt x="24104" y="6067"/>
                </a:lnTo>
                <a:cubicBezTo>
                  <a:pt x="24104" y="5850"/>
                  <a:pt x="24231" y="5651"/>
                  <a:pt x="24394" y="5651"/>
                </a:cubicBezTo>
                <a:close/>
                <a:moveTo>
                  <a:pt x="20645" y="17820"/>
                </a:moveTo>
                <a:cubicBezTo>
                  <a:pt x="20700" y="17820"/>
                  <a:pt x="20754" y="17856"/>
                  <a:pt x="20790" y="17911"/>
                </a:cubicBezTo>
                <a:cubicBezTo>
                  <a:pt x="20827" y="17965"/>
                  <a:pt x="20845" y="18038"/>
                  <a:pt x="20845" y="18110"/>
                </a:cubicBezTo>
                <a:lnTo>
                  <a:pt x="20845" y="18508"/>
                </a:lnTo>
                <a:lnTo>
                  <a:pt x="20428" y="18508"/>
                </a:lnTo>
                <a:lnTo>
                  <a:pt x="20428" y="18110"/>
                </a:lnTo>
                <a:cubicBezTo>
                  <a:pt x="20428" y="17947"/>
                  <a:pt x="20519" y="17820"/>
                  <a:pt x="20645" y="17820"/>
                </a:cubicBezTo>
                <a:close/>
                <a:moveTo>
                  <a:pt x="20645" y="19160"/>
                </a:moveTo>
                <a:cubicBezTo>
                  <a:pt x="20700" y="19160"/>
                  <a:pt x="20754" y="19197"/>
                  <a:pt x="20790" y="19251"/>
                </a:cubicBezTo>
                <a:cubicBezTo>
                  <a:pt x="20827" y="19323"/>
                  <a:pt x="20845" y="19396"/>
                  <a:pt x="20845" y="19468"/>
                </a:cubicBezTo>
                <a:lnTo>
                  <a:pt x="20845" y="19849"/>
                </a:lnTo>
                <a:lnTo>
                  <a:pt x="20428" y="19849"/>
                </a:lnTo>
                <a:lnTo>
                  <a:pt x="20428" y="19468"/>
                </a:lnTo>
                <a:cubicBezTo>
                  <a:pt x="20428" y="19305"/>
                  <a:pt x="20519" y="19160"/>
                  <a:pt x="20645" y="19160"/>
                </a:cubicBezTo>
                <a:close/>
                <a:moveTo>
                  <a:pt x="16752" y="20555"/>
                </a:moveTo>
                <a:cubicBezTo>
                  <a:pt x="17005" y="20591"/>
                  <a:pt x="17241" y="20754"/>
                  <a:pt x="17368" y="20971"/>
                </a:cubicBezTo>
                <a:lnTo>
                  <a:pt x="16752" y="20971"/>
                </a:lnTo>
                <a:lnTo>
                  <a:pt x="16752" y="20555"/>
                </a:lnTo>
                <a:close/>
                <a:moveTo>
                  <a:pt x="16571" y="20555"/>
                </a:moveTo>
                <a:lnTo>
                  <a:pt x="16571" y="20989"/>
                </a:lnTo>
                <a:lnTo>
                  <a:pt x="15901" y="20989"/>
                </a:lnTo>
                <a:cubicBezTo>
                  <a:pt x="16027" y="20736"/>
                  <a:pt x="16281" y="20573"/>
                  <a:pt x="16571" y="20555"/>
                </a:cubicBezTo>
                <a:close/>
                <a:moveTo>
                  <a:pt x="17422" y="21116"/>
                </a:moveTo>
                <a:cubicBezTo>
                  <a:pt x="17458" y="21207"/>
                  <a:pt x="17476" y="21297"/>
                  <a:pt x="17476" y="21406"/>
                </a:cubicBezTo>
                <a:cubicBezTo>
                  <a:pt x="17476" y="21822"/>
                  <a:pt x="17150" y="22185"/>
                  <a:pt x="16734" y="22239"/>
                </a:cubicBezTo>
                <a:lnTo>
                  <a:pt x="16752" y="21116"/>
                </a:lnTo>
                <a:close/>
                <a:moveTo>
                  <a:pt x="16571" y="21116"/>
                </a:moveTo>
                <a:lnTo>
                  <a:pt x="16571" y="22257"/>
                </a:lnTo>
                <a:cubicBezTo>
                  <a:pt x="16136" y="22221"/>
                  <a:pt x="15792" y="21859"/>
                  <a:pt x="15792" y="21406"/>
                </a:cubicBezTo>
                <a:cubicBezTo>
                  <a:pt x="15792" y="21315"/>
                  <a:pt x="15810" y="21207"/>
                  <a:pt x="15846" y="21116"/>
                </a:cubicBezTo>
                <a:close/>
                <a:moveTo>
                  <a:pt x="17585" y="23307"/>
                </a:moveTo>
                <a:cubicBezTo>
                  <a:pt x="17639" y="23307"/>
                  <a:pt x="17694" y="23344"/>
                  <a:pt x="17730" y="23380"/>
                </a:cubicBezTo>
                <a:cubicBezTo>
                  <a:pt x="17766" y="23452"/>
                  <a:pt x="17784" y="23525"/>
                  <a:pt x="17784" y="23597"/>
                </a:cubicBezTo>
                <a:lnTo>
                  <a:pt x="17784" y="23977"/>
                </a:lnTo>
                <a:lnTo>
                  <a:pt x="17368" y="23977"/>
                </a:lnTo>
                <a:lnTo>
                  <a:pt x="17368" y="23597"/>
                </a:lnTo>
                <a:cubicBezTo>
                  <a:pt x="17368" y="23434"/>
                  <a:pt x="17458" y="23307"/>
                  <a:pt x="17585" y="23307"/>
                </a:cubicBezTo>
                <a:close/>
                <a:moveTo>
                  <a:pt x="18309" y="23307"/>
                </a:moveTo>
                <a:cubicBezTo>
                  <a:pt x="18382" y="23307"/>
                  <a:pt x="18436" y="23344"/>
                  <a:pt x="18472" y="23380"/>
                </a:cubicBezTo>
                <a:cubicBezTo>
                  <a:pt x="18508" y="23452"/>
                  <a:pt x="18527" y="23525"/>
                  <a:pt x="18527" y="23597"/>
                </a:cubicBezTo>
                <a:lnTo>
                  <a:pt x="18527" y="23977"/>
                </a:lnTo>
                <a:lnTo>
                  <a:pt x="18110" y="23977"/>
                </a:lnTo>
                <a:lnTo>
                  <a:pt x="18110" y="23597"/>
                </a:lnTo>
                <a:cubicBezTo>
                  <a:pt x="18110" y="23434"/>
                  <a:pt x="18201" y="23307"/>
                  <a:pt x="18309" y="23307"/>
                </a:cubicBezTo>
                <a:close/>
                <a:moveTo>
                  <a:pt x="14742" y="23307"/>
                </a:moveTo>
                <a:cubicBezTo>
                  <a:pt x="14796" y="23307"/>
                  <a:pt x="14850" y="23344"/>
                  <a:pt x="14887" y="23398"/>
                </a:cubicBezTo>
                <a:cubicBezTo>
                  <a:pt x="14923" y="23452"/>
                  <a:pt x="14941" y="23525"/>
                  <a:pt x="14941" y="23615"/>
                </a:cubicBezTo>
                <a:lnTo>
                  <a:pt x="14941" y="23996"/>
                </a:lnTo>
                <a:lnTo>
                  <a:pt x="14524" y="23996"/>
                </a:lnTo>
                <a:lnTo>
                  <a:pt x="14524" y="23615"/>
                </a:lnTo>
                <a:cubicBezTo>
                  <a:pt x="14524" y="23452"/>
                  <a:pt x="14615" y="23307"/>
                  <a:pt x="14742" y="23307"/>
                </a:cubicBezTo>
                <a:close/>
                <a:moveTo>
                  <a:pt x="15466" y="23307"/>
                </a:moveTo>
                <a:cubicBezTo>
                  <a:pt x="15539" y="23307"/>
                  <a:pt x="15593" y="23344"/>
                  <a:pt x="15629" y="23398"/>
                </a:cubicBezTo>
                <a:cubicBezTo>
                  <a:pt x="15665" y="23452"/>
                  <a:pt x="15683" y="23525"/>
                  <a:pt x="15683" y="23615"/>
                </a:cubicBezTo>
                <a:lnTo>
                  <a:pt x="15683" y="23996"/>
                </a:lnTo>
                <a:lnTo>
                  <a:pt x="15267" y="23996"/>
                </a:lnTo>
                <a:lnTo>
                  <a:pt x="15267" y="23615"/>
                </a:lnTo>
                <a:cubicBezTo>
                  <a:pt x="15267" y="23452"/>
                  <a:pt x="15357" y="23307"/>
                  <a:pt x="15466" y="23307"/>
                </a:cubicBezTo>
                <a:close/>
                <a:moveTo>
                  <a:pt x="16172" y="23307"/>
                </a:moveTo>
                <a:cubicBezTo>
                  <a:pt x="16245" y="23307"/>
                  <a:pt x="16299" y="23344"/>
                  <a:pt x="16335" y="23398"/>
                </a:cubicBezTo>
                <a:cubicBezTo>
                  <a:pt x="16372" y="23452"/>
                  <a:pt x="16390" y="23525"/>
                  <a:pt x="16390" y="23597"/>
                </a:cubicBezTo>
                <a:lnTo>
                  <a:pt x="16390" y="23615"/>
                </a:lnTo>
                <a:lnTo>
                  <a:pt x="16390" y="23996"/>
                </a:lnTo>
                <a:lnTo>
                  <a:pt x="15973" y="23996"/>
                </a:lnTo>
                <a:lnTo>
                  <a:pt x="15973" y="23615"/>
                </a:lnTo>
                <a:cubicBezTo>
                  <a:pt x="15973" y="23452"/>
                  <a:pt x="16064" y="23307"/>
                  <a:pt x="16172" y="23307"/>
                </a:cubicBezTo>
                <a:close/>
                <a:moveTo>
                  <a:pt x="16915" y="23307"/>
                </a:moveTo>
                <a:cubicBezTo>
                  <a:pt x="16969" y="23307"/>
                  <a:pt x="17024" y="23344"/>
                  <a:pt x="17060" y="23398"/>
                </a:cubicBezTo>
                <a:cubicBezTo>
                  <a:pt x="17114" y="23452"/>
                  <a:pt x="17132" y="23525"/>
                  <a:pt x="17132" y="23597"/>
                </a:cubicBezTo>
                <a:lnTo>
                  <a:pt x="17132" y="23996"/>
                </a:lnTo>
                <a:lnTo>
                  <a:pt x="16698" y="23996"/>
                </a:lnTo>
                <a:lnTo>
                  <a:pt x="16698" y="23597"/>
                </a:lnTo>
                <a:cubicBezTo>
                  <a:pt x="16698" y="23434"/>
                  <a:pt x="16806" y="23307"/>
                  <a:pt x="16915" y="23307"/>
                </a:cubicBezTo>
                <a:close/>
                <a:moveTo>
                  <a:pt x="12949" y="25372"/>
                </a:moveTo>
                <a:cubicBezTo>
                  <a:pt x="13021" y="25372"/>
                  <a:pt x="13076" y="25408"/>
                  <a:pt x="13112" y="25462"/>
                </a:cubicBezTo>
                <a:cubicBezTo>
                  <a:pt x="13148" y="25535"/>
                  <a:pt x="13166" y="25607"/>
                  <a:pt x="13166" y="25680"/>
                </a:cubicBezTo>
                <a:lnTo>
                  <a:pt x="13166" y="26060"/>
                </a:lnTo>
                <a:lnTo>
                  <a:pt x="12750" y="26060"/>
                </a:lnTo>
                <a:lnTo>
                  <a:pt x="12750" y="25680"/>
                </a:lnTo>
                <a:cubicBezTo>
                  <a:pt x="12750" y="25517"/>
                  <a:pt x="12840" y="25372"/>
                  <a:pt x="12949" y="25372"/>
                </a:cubicBezTo>
                <a:close/>
                <a:moveTo>
                  <a:pt x="13691" y="25372"/>
                </a:moveTo>
                <a:cubicBezTo>
                  <a:pt x="13746" y="25372"/>
                  <a:pt x="13800" y="25408"/>
                  <a:pt x="13836" y="25462"/>
                </a:cubicBezTo>
                <a:cubicBezTo>
                  <a:pt x="13872" y="25535"/>
                  <a:pt x="13909" y="25607"/>
                  <a:pt x="13909" y="25680"/>
                </a:cubicBezTo>
                <a:lnTo>
                  <a:pt x="13909" y="26060"/>
                </a:lnTo>
                <a:lnTo>
                  <a:pt x="13474" y="26060"/>
                </a:lnTo>
                <a:lnTo>
                  <a:pt x="13474" y="25680"/>
                </a:lnTo>
                <a:cubicBezTo>
                  <a:pt x="13474" y="25517"/>
                  <a:pt x="13583" y="25372"/>
                  <a:pt x="13691" y="25372"/>
                </a:cubicBezTo>
                <a:close/>
                <a:moveTo>
                  <a:pt x="14380" y="25390"/>
                </a:moveTo>
                <a:cubicBezTo>
                  <a:pt x="14434" y="25390"/>
                  <a:pt x="14488" y="25426"/>
                  <a:pt x="14524" y="25481"/>
                </a:cubicBezTo>
                <a:cubicBezTo>
                  <a:pt x="14579" y="25535"/>
                  <a:pt x="14597" y="25607"/>
                  <a:pt x="14597" y="25680"/>
                </a:cubicBezTo>
                <a:lnTo>
                  <a:pt x="14597" y="26060"/>
                </a:lnTo>
                <a:lnTo>
                  <a:pt x="14162" y="26060"/>
                </a:lnTo>
                <a:lnTo>
                  <a:pt x="14162" y="25680"/>
                </a:lnTo>
                <a:cubicBezTo>
                  <a:pt x="14162" y="25517"/>
                  <a:pt x="14271" y="25390"/>
                  <a:pt x="14380" y="25390"/>
                </a:cubicBezTo>
                <a:close/>
                <a:moveTo>
                  <a:pt x="15122" y="25390"/>
                </a:moveTo>
                <a:cubicBezTo>
                  <a:pt x="15176" y="25390"/>
                  <a:pt x="15231" y="25426"/>
                  <a:pt x="15267" y="25481"/>
                </a:cubicBezTo>
                <a:cubicBezTo>
                  <a:pt x="15303" y="25535"/>
                  <a:pt x="15321" y="25607"/>
                  <a:pt x="15321" y="25680"/>
                </a:cubicBezTo>
                <a:lnTo>
                  <a:pt x="15321" y="26060"/>
                </a:lnTo>
                <a:lnTo>
                  <a:pt x="14905" y="26060"/>
                </a:lnTo>
                <a:lnTo>
                  <a:pt x="14905" y="25680"/>
                </a:lnTo>
                <a:cubicBezTo>
                  <a:pt x="14905" y="25517"/>
                  <a:pt x="14995" y="25390"/>
                  <a:pt x="15122" y="25390"/>
                </a:cubicBezTo>
                <a:close/>
                <a:moveTo>
                  <a:pt x="15774" y="25390"/>
                </a:moveTo>
                <a:cubicBezTo>
                  <a:pt x="15846" y="25390"/>
                  <a:pt x="15901" y="25426"/>
                  <a:pt x="15937" y="25481"/>
                </a:cubicBezTo>
                <a:cubicBezTo>
                  <a:pt x="15973" y="25535"/>
                  <a:pt x="15991" y="25607"/>
                  <a:pt x="15991" y="25680"/>
                </a:cubicBezTo>
                <a:lnTo>
                  <a:pt x="15991" y="26060"/>
                </a:lnTo>
                <a:lnTo>
                  <a:pt x="15575" y="26060"/>
                </a:lnTo>
                <a:lnTo>
                  <a:pt x="15575" y="25680"/>
                </a:lnTo>
                <a:cubicBezTo>
                  <a:pt x="15575" y="25517"/>
                  <a:pt x="15665" y="25390"/>
                  <a:pt x="15774" y="25390"/>
                </a:cubicBezTo>
                <a:close/>
                <a:moveTo>
                  <a:pt x="16535" y="25390"/>
                </a:moveTo>
                <a:cubicBezTo>
                  <a:pt x="16589" y="25390"/>
                  <a:pt x="16643" y="25426"/>
                  <a:pt x="16679" y="25481"/>
                </a:cubicBezTo>
                <a:cubicBezTo>
                  <a:pt x="16716" y="25535"/>
                  <a:pt x="16734" y="25607"/>
                  <a:pt x="16734" y="25680"/>
                </a:cubicBezTo>
                <a:lnTo>
                  <a:pt x="16734" y="26060"/>
                </a:lnTo>
                <a:lnTo>
                  <a:pt x="16317" y="26060"/>
                </a:lnTo>
                <a:lnTo>
                  <a:pt x="16317" y="25680"/>
                </a:lnTo>
                <a:cubicBezTo>
                  <a:pt x="16317" y="25517"/>
                  <a:pt x="16408" y="25390"/>
                  <a:pt x="16535" y="25390"/>
                </a:cubicBezTo>
                <a:close/>
                <a:moveTo>
                  <a:pt x="17186" y="25390"/>
                </a:moveTo>
                <a:cubicBezTo>
                  <a:pt x="17259" y="25390"/>
                  <a:pt x="17313" y="25426"/>
                  <a:pt x="17349" y="25481"/>
                </a:cubicBezTo>
                <a:cubicBezTo>
                  <a:pt x="17386" y="25535"/>
                  <a:pt x="17404" y="25607"/>
                  <a:pt x="17404" y="25680"/>
                </a:cubicBezTo>
                <a:lnTo>
                  <a:pt x="17404" y="26060"/>
                </a:lnTo>
                <a:lnTo>
                  <a:pt x="16987" y="26060"/>
                </a:lnTo>
                <a:lnTo>
                  <a:pt x="16987" y="25680"/>
                </a:lnTo>
                <a:cubicBezTo>
                  <a:pt x="16987" y="25517"/>
                  <a:pt x="17078" y="25390"/>
                  <a:pt x="17186" y="25390"/>
                </a:cubicBezTo>
                <a:close/>
                <a:moveTo>
                  <a:pt x="17929" y="25390"/>
                </a:moveTo>
                <a:cubicBezTo>
                  <a:pt x="17983" y="25390"/>
                  <a:pt x="18038" y="25426"/>
                  <a:pt x="18074" y="25481"/>
                </a:cubicBezTo>
                <a:cubicBezTo>
                  <a:pt x="18128" y="25535"/>
                  <a:pt x="18146" y="25607"/>
                  <a:pt x="18146" y="25680"/>
                </a:cubicBezTo>
                <a:lnTo>
                  <a:pt x="18146" y="26060"/>
                </a:lnTo>
                <a:lnTo>
                  <a:pt x="17712" y="26060"/>
                </a:lnTo>
                <a:lnTo>
                  <a:pt x="17712" y="25680"/>
                </a:lnTo>
                <a:cubicBezTo>
                  <a:pt x="17712" y="25517"/>
                  <a:pt x="17820" y="25390"/>
                  <a:pt x="17929" y="25390"/>
                </a:cubicBezTo>
                <a:close/>
                <a:moveTo>
                  <a:pt x="18635" y="25390"/>
                </a:moveTo>
                <a:cubicBezTo>
                  <a:pt x="18690" y="25390"/>
                  <a:pt x="18744" y="25426"/>
                  <a:pt x="18780" y="25481"/>
                </a:cubicBezTo>
                <a:cubicBezTo>
                  <a:pt x="18816" y="25535"/>
                  <a:pt x="18834" y="25607"/>
                  <a:pt x="18834" y="25680"/>
                </a:cubicBezTo>
                <a:lnTo>
                  <a:pt x="18834" y="26060"/>
                </a:lnTo>
                <a:lnTo>
                  <a:pt x="18418" y="26060"/>
                </a:lnTo>
                <a:lnTo>
                  <a:pt x="18418" y="25680"/>
                </a:lnTo>
                <a:cubicBezTo>
                  <a:pt x="18418" y="25517"/>
                  <a:pt x="18508" y="25390"/>
                  <a:pt x="18635" y="25390"/>
                </a:cubicBezTo>
                <a:close/>
                <a:moveTo>
                  <a:pt x="19360" y="25372"/>
                </a:moveTo>
                <a:cubicBezTo>
                  <a:pt x="19414" y="25390"/>
                  <a:pt x="19468" y="25408"/>
                  <a:pt x="19505" y="25462"/>
                </a:cubicBezTo>
                <a:cubicBezTo>
                  <a:pt x="19559" y="25535"/>
                  <a:pt x="19577" y="25607"/>
                  <a:pt x="19577" y="25680"/>
                </a:cubicBezTo>
                <a:lnTo>
                  <a:pt x="19577" y="26060"/>
                </a:lnTo>
                <a:lnTo>
                  <a:pt x="19142" y="26060"/>
                </a:lnTo>
                <a:lnTo>
                  <a:pt x="19142" y="25680"/>
                </a:lnTo>
                <a:cubicBezTo>
                  <a:pt x="19142" y="25517"/>
                  <a:pt x="19251" y="25372"/>
                  <a:pt x="19360" y="25372"/>
                </a:cubicBezTo>
                <a:close/>
                <a:moveTo>
                  <a:pt x="20030" y="25372"/>
                </a:moveTo>
                <a:cubicBezTo>
                  <a:pt x="20084" y="25390"/>
                  <a:pt x="20138" y="25408"/>
                  <a:pt x="20175" y="25462"/>
                </a:cubicBezTo>
                <a:cubicBezTo>
                  <a:pt x="20211" y="25535"/>
                  <a:pt x="20229" y="25607"/>
                  <a:pt x="20229" y="25680"/>
                </a:cubicBezTo>
                <a:lnTo>
                  <a:pt x="20229" y="26060"/>
                </a:lnTo>
                <a:lnTo>
                  <a:pt x="19812" y="26060"/>
                </a:lnTo>
                <a:lnTo>
                  <a:pt x="19812" y="25680"/>
                </a:lnTo>
                <a:cubicBezTo>
                  <a:pt x="19812" y="25517"/>
                  <a:pt x="19903" y="25372"/>
                  <a:pt x="20030" y="25372"/>
                </a:cubicBezTo>
                <a:close/>
                <a:moveTo>
                  <a:pt x="20754" y="25372"/>
                </a:moveTo>
                <a:cubicBezTo>
                  <a:pt x="20827" y="25390"/>
                  <a:pt x="20881" y="25408"/>
                  <a:pt x="20917" y="25462"/>
                </a:cubicBezTo>
                <a:cubicBezTo>
                  <a:pt x="20953" y="25535"/>
                  <a:pt x="20971" y="25607"/>
                  <a:pt x="20971" y="25680"/>
                </a:cubicBezTo>
                <a:lnTo>
                  <a:pt x="20971" y="26060"/>
                </a:lnTo>
                <a:lnTo>
                  <a:pt x="20555" y="26060"/>
                </a:lnTo>
                <a:lnTo>
                  <a:pt x="20555" y="25680"/>
                </a:lnTo>
                <a:cubicBezTo>
                  <a:pt x="20555" y="25517"/>
                  <a:pt x="20645" y="25372"/>
                  <a:pt x="20754" y="25372"/>
                </a:cubicBezTo>
                <a:close/>
                <a:moveTo>
                  <a:pt x="26803" y="28432"/>
                </a:moveTo>
                <a:cubicBezTo>
                  <a:pt x="26857" y="28432"/>
                  <a:pt x="26911" y="28469"/>
                  <a:pt x="26948" y="28505"/>
                </a:cubicBezTo>
                <a:cubicBezTo>
                  <a:pt x="26984" y="28577"/>
                  <a:pt x="27020" y="28650"/>
                  <a:pt x="27020" y="28722"/>
                </a:cubicBezTo>
                <a:lnTo>
                  <a:pt x="27020" y="29102"/>
                </a:lnTo>
                <a:lnTo>
                  <a:pt x="26585" y="29102"/>
                </a:lnTo>
                <a:lnTo>
                  <a:pt x="26585" y="28722"/>
                </a:lnTo>
                <a:cubicBezTo>
                  <a:pt x="26585" y="28559"/>
                  <a:pt x="26676" y="28432"/>
                  <a:pt x="26803" y="28432"/>
                </a:cubicBezTo>
                <a:close/>
                <a:moveTo>
                  <a:pt x="27527" y="28432"/>
                </a:moveTo>
                <a:cubicBezTo>
                  <a:pt x="27599" y="28432"/>
                  <a:pt x="27654" y="28469"/>
                  <a:pt x="27690" y="28505"/>
                </a:cubicBezTo>
                <a:cubicBezTo>
                  <a:pt x="27726" y="28577"/>
                  <a:pt x="27744" y="28650"/>
                  <a:pt x="27744" y="28722"/>
                </a:cubicBezTo>
                <a:lnTo>
                  <a:pt x="27744" y="29102"/>
                </a:lnTo>
                <a:lnTo>
                  <a:pt x="27328" y="29102"/>
                </a:lnTo>
                <a:lnTo>
                  <a:pt x="27328" y="28722"/>
                </a:lnTo>
                <a:cubicBezTo>
                  <a:pt x="27328" y="28559"/>
                  <a:pt x="27418" y="28432"/>
                  <a:pt x="27527" y="28432"/>
                </a:cubicBezTo>
                <a:close/>
                <a:moveTo>
                  <a:pt x="28233" y="28432"/>
                </a:moveTo>
                <a:cubicBezTo>
                  <a:pt x="28288" y="28432"/>
                  <a:pt x="28342" y="28469"/>
                  <a:pt x="28378" y="28505"/>
                </a:cubicBezTo>
                <a:cubicBezTo>
                  <a:pt x="28433" y="28577"/>
                  <a:pt x="28451" y="28650"/>
                  <a:pt x="28451" y="28722"/>
                </a:cubicBezTo>
                <a:lnTo>
                  <a:pt x="28451" y="29102"/>
                </a:lnTo>
                <a:lnTo>
                  <a:pt x="28016" y="29102"/>
                </a:lnTo>
                <a:lnTo>
                  <a:pt x="28016" y="28722"/>
                </a:lnTo>
                <a:cubicBezTo>
                  <a:pt x="28016" y="28559"/>
                  <a:pt x="28107" y="28432"/>
                  <a:pt x="28233" y="28432"/>
                </a:cubicBezTo>
                <a:close/>
                <a:moveTo>
                  <a:pt x="28976" y="28432"/>
                </a:moveTo>
                <a:cubicBezTo>
                  <a:pt x="29030" y="28432"/>
                  <a:pt x="29103" y="28469"/>
                  <a:pt x="29121" y="28505"/>
                </a:cubicBezTo>
                <a:cubicBezTo>
                  <a:pt x="29175" y="28577"/>
                  <a:pt x="29193" y="28650"/>
                  <a:pt x="29193" y="28722"/>
                </a:cubicBezTo>
                <a:lnTo>
                  <a:pt x="29175" y="29102"/>
                </a:lnTo>
                <a:lnTo>
                  <a:pt x="28777" y="29102"/>
                </a:lnTo>
                <a:lnTo>
                  <a:pt x="28777" y="28722"/>
                </a:lnTo>
                <a:cubicBezTo>
                  <a:pt x="28777" y="28559"/>
                  <a:pt x="28867" y="28432"/>
                  <a:pt x="28976" y="28432"/>
                </a:cubicBezTo>
                <a:close/>
                <a:moveTo>
                  <a:pt x="29628" y="28432"/>
                </a:moveTo>
                <a:cubicBezTo>
                  <a:pt x="29700" y="28432"/>
                  <a:pt x="29754" y="28469"/>
                  <a:pt x="29791" y="28505"/>
                </a:cubicBezTo>
                <a:cubicBezTo>
                  <a:pt x="29827" y="28577"/>
                  <a:pt x="29845" y="28650"/>
                  <a:pt x="29845" y="28722"/>
                </a:cubicBezTo>
                <a:lnTo>
                  <a:pt x="29845" y="29102"/>
                </a:lnTo>
                <a:lnTo>
                  <a:pt x="29410" y="29102"/>
                </a:lnTo>
                <a:lnTo>
                  <a:pt x="29410" y="28722"/>
                </a:lnTo>
                <a:cubicBezTo>
                  <a:pt x="29410" y="28559"/>
                  <a:pt x="29519" y="28432"/>
                  <a:pt x="29628" y="28432"/>
                </a:cubicBezTo>
                <a:close/>
                <a:moveTo>
                  <a:pt x="30370" y="28432"/>
                </a:moveTo>
                <a:cubicBezTo>
                  <a:pt x="30425" y="28432"/>
                  <a:pt x="30479" y="28469"/>
                  <a:pt x="30515" y="28505"/>
                </a:cubicBezTo>
                <a:cubicBezTo>
                  <a:pt x="30551" y="28577"/>
                  <a:pt x="30588" y="28650"/>
                  <a:pt x="30588" y="28722"/>
                </a:cubicBezTo>
                <a:lnTo>
                  <a:pt x="30588" y="29102"/>
                </a:lnTo>
                <a:lnTo>
                  <a:pt x="30153" y="29102"/>
                </a:lnTo>
                <a:lnTo>
                  <a:pt x="30153" y="28722"/>
                </a:lnTo>
                <a:cubicBezTo>
                  <a:pt x="30153" y="28559"/>
                  <a:pt x="30243" y="28432"/>
                  <a:pt x="30370" y="28432"/>
                </a:cubicBezTo>
                <a:close/>
                <a:moveTo>
                  <a:pt x="31040" y="28432"/>
                </a:moveTo>
                <a:cubicBezTo>
                  <a:pt x="31095" y="28432"/>
                  <a:pt x="31149" y="28469"/>
                  <a:pt x="31185" y="28505"/>
                </a:cubicBezTo>
                <a:cubicBezTo>
                  <a:pt x="31239" y="28577"/>
                  <a:pt x="31258" y="28650"/>
                  <a:pt x="31258" y="28722"/>
                </a:cubicBezTo>
                <a:lnTo>
                  <a:pt x="31258" y="29102"/>
                </a:lnTo>
                <a:lnTo>
                  <a:pt x="30823" y="29102"/>
                </a:lnTo>
                <a:lnTo>
                  <a:pt x="30823" y="28722"/>
                </a:lnTo>
                <a:cubicBezTo>
                  <a:pt x="30823" y="28559"/>
                  <a:pt x="30914" y="28432"/>
                  <a:pt x="31040" y="28432"/>
                </a:cubicBezTo>
                <a:close/>
                <a:moveTo>
                  <a:pt x="31783" y="28432"/>
                </a:moveTo>
                <a:cubicBezTo>
                  <a:pt x="31837" y="28432"/>
                  <a:pt x="31891" y="28469"/>
                  <a:pt x="31928" y="28505"/>
                </a:cubicBezTo>
                <a:cubicBezTo>
                  <a:pt x="31982" y="28577"/>
                  <a:pt x="32000" y="28650"/>
                  <a:pt x="32000" y="28722"/>
                </a:cubicBezTo>
                <a:lnTo>
                  <a:pt x="32000" y="29102"/>
                </a:lnTo>
                <a:lnTo>
                  <a:pt x="31565" y="29102"/>
                </a:lnTo>
                <a:lnTo>
                  <a:pt x="31565" y="28722"/>
                </a:lnTo>
                <a:cubicBezTo>
                  <a:pt x="31565" y="28559"/>
                  <a:pt x="31656" y="28432"/>
                  <a:pt x="31783" y="28432"/>
                </a:cubicBezTo>
                <a:close/>
                <a:moveTo>
                  <a:pt x="32471" y="28432"/>
                </a:moveTo>
                <a:cubicBezTo>
                  <a:pt x="32543" y="28432"/>
                  <a:pt x="32598" y="28469"/>
                  <a:pt x="32634" y="28505"/>
                </a:cubicBezTo>
                <a:cubicBezTo>
                  <a:pt x="32670" y="28577"/>
                  <a:pt x="32688" y="28650"/>
                  <a:pt x="32688" y="28722"/>
                </a:cubicBezTo>
                <a:lnTo>
                  <a:pt x="32688" y="29102"/>
                </a:lnTo>
                <a:lnTo>
                  <a:pt x="32272" y="29102"/>
                </a:lnTo>
                <a:lnTo>
                  <a:pt x="32272" y="28722"/>
                </a:lnTo>
                <a:cubicBezTo>
                  <a:pt x="32272" y="28559"/>
                  <a:pt x="32362" y="28432"/>
                  <a:pt x="32471" y="28432"/>
                </a:cubicBezTo>
                <a:close/>
                <a:moveTo>
                  <a:pt x="33213" y="28432"/>
                </a:moveTo>
                <a:cubicBezTo>
                  <a:pt x="33268" y="28432"/>
                  <a:pt x="33322" y="28469"/>
                  <a:pt x="33358" y="28505"/>
                </a:cubicBezTo>
                <a:cubicBezTo>
                  <a:pt x="33413" y="28577"/>
                  <a:pt x="33431" y="28650"/>
                  <a:pt x="33431" y="28722"/>
                </a:cubicBezTo>
                <a:lnTo>
                  <a:pt x="33431" y="29102"/>
                </a:lnTo>
                <a:lnTo>
                  <a:pt x="32996" y="29102"/>
                </a:lnTo>
                <a:lnTo>
                  <a:pt x="32996" y="28722"/>
                </a:lnTo>
                <a:cubicBezTo>
                  <a:pt x="32996" y="28559"/>
                  <a:pt x="33105" y="28432"/>
                  <a:pt x="33213" y="28432"/>
                </a:cubicBezTo>
                <a:close/>
                <a:moveTo>
                  <a:pt x="33883" y="28432"/>
                </a:moveTo>
                <a:cubicBezTo>
                  <a:pt x="33938" y="28432"/>
                  <a:pt x="33992" y="28469"/>
                  <a:pt x="34028" y="28505"/>
                </a:cubicBezTo>
                <a:cubicBezTo>
                  <a:pt x="34065" y="28577"/>
                  <a:pt x="34101" y="28650"/>
                  <a:pt x="34083" y="28722"/>
                </a:cubicBezTo>
                <a:lnTo>
                  <a:pt x="34083" y="29102"/>
                </a:lnTo>
                <a:lnTo>
                  <a:pt x="33666" y="29102"/>
                </a:lnTo>
                <a:lnTo>
                  <a:pt x="33666" y="28722"/>
                </a:lnTo>
                <a:cubicBezTo>
                  <a:pt x="33666" y="28559"/>
                  <a:pt x="33757" y="28432"/>
                  <a:pt x="33883" y="28432"/>
                </a:cubicBezTo>
                <a:close/>
                <a:moveTo>
                  <a:pt x="34608" y="28432"/>
                </a:moveTo>
                <a:cubicBezTo>
                  <a:pt x="34680" y="28432"/>
                  <a:pt x="34735" y="28469"/>
                  <a:pt x="34771" y="28505"/>
                </a:cubicBezTo>
                <a:cubicBezTo>
                  <a:pt x="34807" y="28577"/>
                  <a:pt x="34825" y="28650"/>
                  <a:pt x="34825" y="28722"/>
                </a:cubicBezTo>
                <a:lnTo>
                  <a:pt x="34825" y="29102"/>
                </a:lnTo>
                <a:lnTo>
                  <a:pt x="34409" y="29102"/>
                </a:lnTo>
                <a:lnTo>
                  <a:pt x="34409" y="28722"/>
                </a:lnTo>
                <a:cubicBezTo>
                  <a:pt x="34409" y="28559"/>
                  <a:pt x="34499" y="28432"/>
                  <a:pt x="34608" y="28432"/>
                </a:cubicBezTo>
                <a:close/>
                <a:moveTo>
                  <a:pt x="13981" y="28378"/>
                </a:moveTo>
                <a:lnTo>
                  <a:pt x="13981" y="32145"/>
                </a:lnTo>
                <a:lnTo>
                  <a:pt x="12478" y="32145"/>
                </a:lnTo>
                <a:lnTo>
                  <a:pt x="12478" y="28378"/>
                </a:lnTo>
                <a:close/>
                <a:moveTo>
                  <a:pt x="19486" y="28378"/>
                </a:moveTo>
                <a:lnTo>
                  <a:pt x="19486" y="32145"/>
                </a:lnTo>
                <a:lnTo>
                  <a:pt x="18961" y="32145"/>
                </a:lnTo>
                <a:lnTo>
                  <a:pt x="18961" y="28378"/>
                </a:lnTo>
                <a:close/>
                <a:moveTo>
                  <a:pt x="6303" y="32996"/>
                </a:moveTo>
                <a:cubicBezTo>
                  <a:pt x="6429" y="32996"/>
                  <a:pt x="6538" y="33050"/>
                  <a:pt x="6629" y="33159"/>
                </a:cubicBezTo>
                <a:cubicBezTo>
                  <a:pt x="6719" y="33268"/>
                  <a:pt x="6774" y="33413"/>
                  <a:pt x="6774" y="33557"/>
                </a:cubicBezTo>
                <a:lnTo>
                  <a:pt x="6774" y="34300"/>
                </a:lnTo>
                <a:lnTo>
                  <a:pt x="5832" y="34300"/>
                </a:lnTo>
                <a:lnTo>
                  <a:pt x="5832" y="33557"/>
                </a:lnTo>
                <a:cubicBezTo>
                  <a:pt x="5796" y="33286"/>
                  <a:pt x="6013" y="33032"/>
                  <a:pt x="6303" y="32996"/>
                </a:cubicBezTo>
                <a:close/>
                <a:moveTo>
                  <a:pt x="7914" y="32996"/>
                </a:moveTo>
                <a:cubicBezTo>
                  <a:pt x="8041" y="32996"/>
                  <a:pt x="8168" y="33050"/>
                  <a:pt x="8259" y="33159"/>
                </a:cubicBezTo>
                <a:cubicBezTo>
                  <a:pt x="8349" y="33268"/>
                  <a:pt x="8385" y="33413"/>
                  <a:pt x="8385" y="33557"/>
                </a:cubicBezTo>
                <a:lnTo>
                  <a:pt x="8385" y="34300"/>
                </a:lnTo>
                <a:lnTo>
                  <a:pt x="7444" y="34300"/>
                </a:lnTo>
                <a:lnTo>
                  <a:pt x="7444" y="33557"/>
                </a:lnTo>
                <a:cubicBezTo>
                  <a:pt x="7425" y="33286"/>
                  <a:pt x="7625" y="33032"/>
                  <a:pt x="7914" y="32996"/>
                </a:cubicBezTo>
                <a:close/>
                <a:moveTo>
                  <a:pt x="9454" y="32996"/>
                </a:moveTo>
                <a:cubicBezTo>
                  <a:pt x="9599" y="32996"/>
                  <a:pt x="9707" y="33050"/>
                  <a:pt x="9798" y="33159"/>
                </a:cubicBezTo>
                <a:cubicBezTo>
                  <a:pt x="9888" y="33268"/>
                  <a:pt x="9925" y="33413"/>
                  <a:pt x="9925" y="33557"/>
                </a:cubicBezTo>
                <a:lnTo>
                  <a:pt x="9925" y="34300"/>
                </a:lnTo>
                <a:lnTo>
                  <a:pt x="9001" y="34300"/>
                </a:lnTo>
                <a:lnTo>
                  <a:pt x="9001" y="33557"/>
                </a:lnTo>
                <a:cubicBezTo>
                  <a:pt x="8965" y="33286"/>
                  <a:pt x="9182" y="33014"/>
                  <a:pt x="9454" y="32996"/>
                </a:cubicBezTo>
                <a:close/>
                <a:moveTo>
                  <a:pt x="40711" y="33938"/>
                </a:moveTo>
                <a:cubicBezTo>
                  <a:pt x="40838" y="33956"/>
                  <a:pt x="40964" y="34010"/>
                  <a:pt x="41055" y="34119"/>
                </a:cubicBezTo>
                <a:cubicBezTo>
                  <a:pt x="41145" y="34227"/>
                  <a:pt x="41182" y="34372"/>
                  <a:pt x="41182" y="34517"/>
                </a:cubicBezTo>
                <a:lnTo>
                  <a:pt x="41182" y="35242"/>
                </a:lnTo>
                <a:lnTo>
                  <a:pt x="40258" y="35242"/>
                </a:lnTo>
                <a:lnTo>
                  <a:pt x="40258" y="34517"/>
                </a:lnTo>
                <a:cubicBezTo>
                  <a:pt x="40222" y="34227"/>
                  <a:pt x="40421" y="33974"/>
                  <a:pt x="40711" y="33938"/>
                </a:cubicBezTo>
                <a:close/>
                <a:moveTo>
                  <a:pt x="42341" y="33938"/>
                </a:moveTo>
                <a:cubicBezTo>
                  <a:pt x="42467" y="33956"/>
                  <a:pt x="42594" y="34010"/>
                  <a:pt x="42667" y="34119"/>
                </a:cubicBezTo>
                <a:cubicBezTo>
                  <a:pt x="42757" y="34227"/>
                  <a:pt x="42811" y="34372"/>
                  <a:pt x="42811" y="34517"/>
                </a:cubicBezTo>
                <a:lnTo>
                  <a:pt x="42811" y="35242"/>
                </a:lnTo>
                <a:lnTo>
                  <a:pt x="41870" y="35242"/>
                </a:lnTo>
                <a:lnTo>
                  <a:pt x="41870" y="34517"/>
                </a:lnTo>
                <a:cubicBezTo>
                  <a:pt x="41852" y="34227"/>
                  <a:pt x="42051" y="33974"/>
                  <a:pt x="42341" y="33938"/>
                </a:cubicBezTo>
                <a:close/>
                <a:moveTo>
                  <a:pt x="24376" y="1"/>
                </a:moveTo>
                <a:lnTo>
                  <a:pt x="24304" y="1467"/>
                </a:lnTo>
                <a:lnTo>
                  <a:pt x="23362" y="4528"/>
                </a:lnTo>
                <a:lnTo>
                  <a:pt x="22800" y="5144"/>
                </a:lnTo>
                <a:lnTo>
                  <a:pt x="22891" y="5144"/>
                </a:lnTo>
                <a:lnTo>
                  <a:pt x="22891" y="24267"/>
                </a:lnTo>
                <a:lnTo>
                  <a:pt x="22511" y="24267"/>
                </a:lnTo>
                <a:lnTo>
                  <a:pt x="22511" y="20138"/>
                </a:lnTo>
                <a:lnTo>
                  <a:pt x="22710" y="20138"/>
                </a:lnTo>
                <a:lnTo>
                  <a:pt x="22511" y="19939"/>
                </a:lnTo>
                <a:lnTo>
                  <a:pt x="21768" y="17277"/>
                </a:lnTo>
                <a:lnTo>
                  <a:pt x="21171" y="19450"/>
                </a:lnTo>
                <a:lnTo>
                  <a:pt x="21171" y="17368"/>
                </a:lnTo>
                <a:lnTo>
                  <a:pt x="21315" y="17368"/>
                </a:lnTo>
                <a:lnTo>
                  <a:pt x="21171" y="17042"/>
                </a:lnTo>
                <a:lnTo>
                  <a:pt x="20645" y="12731"/>
                </a:lnTo>
                <a:lnTo>
                  <a:pt x="20102" y="17042"/>
                </a:lnTo>
                <a:lnTo>
                  <a:pt x="19939" y="17368"/>
                </a:lnTo>
                <a:lnTo>
                  <a:pt x="20102" y="17368"/>
                </a:lnTo>
                <a:lnTo>
                  <a:pt x="20102" y="24267"/>
                </a:lnTo>
                <a:lnTo>
                  <a:pt x="18961" y="24267"/>
                </a:lnTo>
                <a:lnTo>
                  <a:pt x="18943" y="18635"/>
                </a:lnTo>
                <a:lnTo>
                  <a:pt x="18997" y="18563"/>
                </a:lnTo>
                <a:lnTo>
                  <a:pt x="18997" y="18237"/>
                </a:lnTo>
                <a:lnTo>
                  <a:pt x="18834" y="18001"/>
                </a:lnTo>
                <a:lnTo>
                  <a:pt x="18653" y="16064"/>
                </a:lnTo>
                <a:lnTo>
                  <a:pt x="18563" y="17404"/>
                </a:lnTo>
                <a:lnTo>
                  <a:pt x="18527" y="17404"/>
                </a:lnTo>
                <a:lnTo>
                  <a:pt x="18382" y="16390"/>
                </a:lnTo>
                <a:lnTo>
                  <a:pt x="18255" y="17422"/>
                </a:lnTo>
                <a:lnTo>
                  <a:pt x="18255" y="18581"/>
                </a:lnTo>
                <a:lnTo>
                  <a:pt x="18201" y="18581"/>
                </a:lnTo>
                <a:lnTo>
                  <a:pt x="18146" y="18345"/>
                </a:lnTo>
                <a:lnTo>
                  <a:pt x="18110" y="17929"/>
                </a:lnTo>
                <a:lnTo>
                  <a:pt x="18001" y="17929"/>
                </a:lnTo>
                <a:lnTo>
                  <a:pt x="18001" y="17512"/>
                </a:lnTo>
                <a:lnTo>
                  <a:pt x="17857" y="17440"/>
                </a:lnTo>
                <a:lnTo>
                  <a:pt x="17838" y="15375"/>
                </a:lnTo>
                <a:lnTo>
                  <a:pt x="17838" y="14615"/>
                </a:lnTo>
                <a:lnTo>
                  <a:pt x="17603" y="14198"/>
                </a:lnTo>
                <a:lnTo>
                  <a:pt x="16951" y="9671"/>
                </a:lnTo>
                <a:lnTo>
                  <a:pt x="16335" y="14198"/>
                </a:lnTo>
                <a:lnTo>
                  <a:pt x="16118" y="14597"/>
                </a:lnTo>
                <a:lnTo>
                  <a:pt x="16118" y="17186"/>
                </a:lnTo>
                <a:lnTo>
                  <a:pt x="15738" y="17186"/>
                </a:lnTo>
                <a:lnTo>
                  <a:pt x="15738" y="16444"/>
                </a:lnTo>
                <a:lnTo>
                  <a:pt x="15647" y="14053"/>
                </a:lnTo>
                <a:lnTo>
                  <a:pt x="15520" y="16480"/>
                </a:lnTo>
                <a:lnTo>
                  <a:pt x="15357" y="16480"/>
                </a:lnTo>
                <a:lnTo>
                  <a:pt x="15321" y="16136"/>
                </a:lnTo>
                <a:lnTo>
                  <a:pt x="15267" y="17476"/>
                </a:lnTo>
                <a:lnTo>
                  <a:pt x="15086" y="17476"/>
                </a:lnTo>
                <a:lnTo>
                  <a:pt x="14959" y="17349"/>
                </a:lnTo>
                <a:lnTo>
                  <a:pt x="14651" y="17349"/>
                </a:lnTo>
                <a:lnTo>
                  <a:pt x="14651" y="17947"/>
                </a:lnTo>
                <a:lnTo>
                  <a:pt x="14561" y="17947"/>
                </a:lnTo>
                <a:lnTo>
                  <a:pt x="14452" y="18237"/>
                </a:lnTo>
                <a:lnTo>
                  <a:pt x="14398" y="18056"/>
                </a:lnTo>
                <a:lnTo>
                  <a:pt x="14361" y="17205"/>
                </a:lnTo>
                <a:lnTo>
                  <a:pt x="14289" y="18056"/>
                </a:lnTo>
                <a:lnTo>
                  <a:pt x="14162" y="18508"/>
                </a:lnTo>
                <a:lnTo>
                  <a:pt x="14162" y="24213"/>
                </a:lnTo>
                <a:lnTo>
                  <a:pt x="13166" y="24213"/>
                </a:lnTo>
                <a:lnTo>
                  <a:pt x="13166" y="23977"/>
                </a:lnTo>
                <a:lnTo>
                  <a:pt x="12786" y="23977"/>
                </a:lnTo>
                <a:lnTo>
                  <a:pt x="12786" y="24358"/>
                </a:lnTo>
                <a:lnTo>
                  <a:pt x="12641" y="24358"/>
                </a:lnTo>
                <a:lnTo>
                  <a:pt x="12641" y="23742"/>
                </a:lnTo>
                <a:lnTo>
                  <a:pt x="12188" y="23199"/>
                </a:lnTo>
                <a:lnTo>
                  <a:pt x="11120" y="19849"/>
                </a:lnTo>
                <a:lnTo>
                  <a:pt x="11029" y="18635"/>
                </a:lnTo>
                <a:lnTo>
                  <a:pt x="10975" y="19867"/>
                </a:lnTo>
                <a:lnTo>
                  <a:pt x="9943" y="23217"/>
                </a:lnTo>
                <a:lnTo>
                  <a:pt x="9490" y="23742"/>
                </a:lnTo>
                <a:lnTo>
                  <a:pt x="9490" y="24322"/>
                </a:lnTo>
                <a:lnTo>
                  <a:pt x="9599" y="24503"/>
                </a:lnTo>
                <a:lnTo>
                  <a:pt x="9599" y="32344"/>
                </a:lnTo>
                <a:lnTo>
                  <a:pt x="5959" y="32380"/>
                </a:lnTo>
                <a:lnTo>
                  <a:pt x="5940" y="31113"/>
                </a:lnTo>
                <a:lnTo>
                  <a:pt x="6031" y="31113"/>
                </a:lnTo>
                <a:lnTo>
                  <a:pt x="5452" y="30280"/>
                </a:lnTo>
                <a:lnTo>
                  <a:pt x="4944" y="31149"/>
                </a:lnTo>
                <a:lnTo>
                  <a:pt x="5053" y="31149"/>
                </a:lnTo>
                <a:lnTo>
                  <a:pt x="5071" y="33032"/>
                </a:lnTo>
                <a:lnTo>
                  <a:pt x="4999" y="33105"/>
                </a:lnTo>
                <a:lnTo>
                  <a:pt x="4999" y="33286"/>
                </a:lnTo>
                <a:lnTo>
                  <a:pt x="5144" y="33394"/>
                </a:lnTo>
                <a:cubicBezTo>
                  <a:pt x="5144" y="33394"/>
                  <a:pt x="5071" y="33865"/>
                  <a:pt x="5017" y="34227"/>
                </a:cubicBezTo>
                <a:cubicBezTo>
                  <a:pt x="4981" y="34354"/>
                  <a:pt x="4963" y="34481"/>
                  <a:pt x="4963" y="34553"/>
                </a:cubicBezTo>
                <a:cubicBezTo>
                  <a:pt x="4957" y="34530"/>
                  <a:pt x="4951" y="34518"/>
                  <a:pt x="4946" y="34518"/>
                </a:cubicBezTo>
                <a:cubicBezTo>
                  <a:pt x="4935" y="34518"/>
                  <a:pt x="4926" y="34575"/>
                  <a:pt x="4926" y="34698"/>
                </a:cubicBezTo>
                <a:cubicBezTo>
                  <a:pt x="4909" y="34636"/>
                  <a:pt x="4891" y="34615"/>
                  <a:pt x="4872" y="34615"/>
                </a:cubicBezTo>
                <a:cubicBezTo>
                  <a:pt x="4829" y="34615"/>
                  <a:pt x="4783" y="34722"/>
                  <a:pt x="4745" y="34735"/>
                </a:cubicBezTo>
                <a:cubicBezTo>
                  <a:pt x="4736" y="34713"/>
                  <a:pt x="4727" y="34704"/>
                  <a:pt x="4718" y="34704"/>
                </a:cubicBezTo>
                <a:cubicBezTo>
                  <a:pt x="4684" y="34704"/>
                  <a:pt x="4650" y="34817"/>
                  <a:pt x="4616" y="34817"/>
                </a:cubicBezTo>
                <a:cubicBezTo>
                  <a:pt x="4605" y="34817"/>
                  <a:pt x="4594" y="34805"/>
                  <a:pt x="4582" y="34771"/>
                </a:cubicBezTo>
                <a:cubicBezTo>
                  <a:pt x="4568" y="34732"/>
                  <a:pt x="4557" y="34718"/>
                  <a:pt x="4548" y="34718"/>
                </a:cubicBezTo>
                <a:cubicBezTo>
                  <a:pt x="4527" y="34718"/>
                  <a:pt x="4519" y="34808"/>
                  <a:pt x="4496" y="34808"/>
                </a:cubicBezTo>
                <a:cubicBezTo>
                  <a:pt x="4495" y="34808"/>
                  <a:pt x="4493" y="34808"/>
                  <a:pt x="4492" y="34807"/>
                </a:cubicBezTo>
                <a:cubicBezTo>
                  <a:pt x="4492" y="34937"/>
                  <a:pt x="4488" y="34988"/>
                  <a:pt x="4481" y="34988"/>
                </a:cubicBezTo>
                <a:cubicBezTo>
                  <a:pt x="4474" y="34988"/>
                  <a:pt x="4465" y="34928"/>
                  <a:pt x="4456" y="34843"/>
                </a:cubicBezTo>
                <a:cubicBezTo>
                  <a:pt x="4456" y="34809"/>
                  <a:pt x="4452" y="34795"/>
                  <a:pt x="4446" y="34795"/>
                </a:cubicBezTo>
                <a:cubicBezTo>
                  <a:pt x="4439" y="34795"/>
                  <a:pt x="4429" y="34814"/>
                  <a:pt x="4419" y="34843"/>
                </a:cubicBezTo>
                <a:cubicBezTo>
                  <a:pt x="4419" y="34870"/>
                  <a:pt x="4410" y="34870"/>
                  <a:pt x="4397" y="34870"/>
                </a:cubicBezTo>
                <a:cubicBezTo>
                  <a:pt x="4383" y="34870"/>
                  <a:pt x="4365" y="34870"/>
                  <a:pt x="4347" y="34897"/>
                </a:cubicBezTo>
                <a:cubicBezTo>
                  <a:pt x="4333" y="34938"/>
                  <a:pt x="4330" y="35089"/>
                  <a:pt x="4322" y="35089"/>
                </a:cubicBezTo>
                <a:cubicBezTo>
                  <a:pt x="4319" y="35089"/>
                  <a:pt x="4315" y="35071"/>
                  <a:pt x="4311" y="35024"/>
                </a:cubicBezTo>
                <a:cubicBezTo>
                  <a:pt x="4298" y="34987"/>
                  <a:pt x="4286" y="34915"/>
                  <a:pt x="4279" y="34915"/>
                </a:cubicBezTo>
                <a:cubicBezTo>
                  <a:pt x="4276" y="34915"/>
                  <a:pt x="4274" y="34930"/>
                  <a:pt x="4274" y="34970"/>
                </a:cubicBezTo>
                <a:cubicBezTo>
                  <a:pt x="4271" y="34965"/>
                  <a:pt x="4267" y="34962"/>
                  <a:pt x="4264" y="34962"/>
                </a:cubicBezTo>
                <a:cubicBezTo>
                  <a:pt x="4238" y="34962"/>
                  <a:pt x="4211" y="35088"/>
                  <a:pt x="4185" y="35088"/>
                </a:cubicBezTo>
                <a:cubicBezTo>
                  <a:pt x="4179" y="35088"/>
                  <a:pt x="4172" y="35080"/>
                  <a:pt x="4166" y="35060"/>
                </a:cubicBezTo>
                <a:cubicBezTo>
                  <a:pt x="4152" y="35020"/>
                  <a:pt x="4139" y="34969"/>
                  <a:pt x="4117" y="34969"/>
                </a:cubicBezTo>
                <a:cubicBezTo>
                  <a:pt x="4110" y="34969"/>
                  <a:pt x="4102" y="34974"/>
                  <a:pt x="4093" y="34988"/>
                </a:cubicBezTo>
                <a:cubicBezTo>
                  <a:pt x="4093" y="35042"/>
                  <a:pt x="4057" y="35115"/>
                  <a:pt x="4021" y="35169"/>
                </a:cubicBezTo>
                <a:cubicBezTo>
                  <a:pt x="4014" y="35155"/>
                  <a:pt x="4007" y="35149"/>
                  <a:pt x="4000" y="35149"/>
                </a:cubicBezTo>
                <a:cubicBezTo>
                  <a:pt x="3989" y="35149"/>
                  <a:pt x="3978" y="35165"/>
                  <a:pt x="3967" y="35187"/>
                </a:cubicBezTo>
                <a:cubicBezTo>
                  <a:pt x="3930" y="35242"/>
                  <a:pt x="3912" y="35169"/>
                  <a:pt x="3912" y="35278"/>
                </a:cubicBezTo>
                <a:cubicBezTo>
                  <a:pt x="3908" y="35254"/>
                  <a:pt x="3903" y="35247"/>
                  <a:pt x="3898" y="35247"/>
                </a:cubicBezTo>
                <a:cubicBezTo>
                  <a:pt x="3889" y="35247"/>
                  <a:pt x="3881" y="35273"/>
                  <a:pt x="3872" y="35273"/>
                </a:cubicBezTo>
                <a:cubicBezTo>
                  <a:pt x="3867" y="35273"/>
                  <a:pt x="3863" y="35265"/>
                  <a:pt x="3858" y="35242"/>
                </a:cubicBezTo>
                <a:cubicBezTo>
                  <a:pt x="3849" y="35314"/>
                  <a:pt x="3844" y="35319"/>
                  <a:pt x="3840" y="35319"/>
                </a:cubicBezTo>
                <a:cubicBezTo>
                  <a:pt x="3839" y="35319"/>
                  <a:pt x="3838" y="35318"/>
                  <a:pt x="3838" y="35318"/>
                </a:cubicBezTo>
                <a:cubicBezTo>
                  <a:pt x="3834" y="35318"/>
                  <a:pt x="3829" y="35322"/>
                  <a:pt x="3822" y="35368"/>
                </a:cubicBezTo>
                <a:cubicBezTo>
                  <a:pt x="3814" y="35476"/>
                  <a:pt x="3806" y="35502"/>
                  <a:pt x="3799" y="35502"/>
                </a:cubicBezTo>
                <a:cubicBezTo>
                  <a:pt x="3791" y="35502"/>
                  <a:pt x="3784" y="35478"/>
                  <a:pt x="3777" y="35478"/>
                </a:cubicBezTo>
                <a:cubicBezTo>
                  <a:pt x="3774" y="35478"/>
                  <a:pt x="3770" y="35483"/>
                  <a:pt x="3767" y="35495"/>
                </a:cubicBezTo>
                <a:cubicBezTo>
                  <a:pt x="3767" y="35543"/>
                  <a:pt x="3759" y="35616"/>
                  <a:pt x="3754" y="35616"/>
                </a:cubicBezTo>
                <a:cubicBezTo>
                  <a:pt x="3751" y="35616"/>
                  <a:pt x="3749" y="35598"/>
                  <a:pt x="3749" y="35549"/>
                </a:cubicBezTo>
                <a:cubicBezTo>
                  <a:pt x="3749" y="35549"/>
                  <a:pt x="3749" y="35552"/>
                  <a:pt x="3748" y="35552"/>
                </a:cubicBezTo>
                <a:cubicBezTo>
                  <a:pt x="3746" y="35552"/>
                  <a:pt x="3742" y="35546"/>
                  <a:pt x="3731" y="35513"/>
                </a:cubicBezTo>
                <a:cubicBezTo>
                  <a:pt x="3731" y="35443"/>
                  <a:pt x="3731" y="35398"/>
                  <a:pt x="3729" y="35398"/>
                </a:cubicBezTo>
                <a:cubicBezTo>
                  <a:pt x="3727" y="35398"/>
                  <a:pt x="3722" y="35447"/>
                  <a:pt x="3713" y="35568"/>
                </a:cubicBezTo>
                <a:cubicBezTo>
                  <a:pt x="3713" y="35555"/>
                  <a:pt x="3705" y="35486"/>
                  <a:pt x="3699" y="35486"/>
                </a:cubicBezTo>
                <a:cubicBezTo>
                  <a:pt x="3697" y="35486"/>
                  <a:pt x="3695" y="35502"/>
                  <a:pt x="3695" y="35549"/>
                </a:cubicBezTo>
                <a:cubicBezTo>
                  <a:pt x="3695" y="35542"/>
                  <a:pt x="3695" y="35538"/>
                  <a:pt x="3694" y="35538"/>
                </a:cubicBezTo>
                <a:cubicBezTo>
                  <a:pt x="3690" y="35538"/>
                  <a:pt x="3677" y="35661"/>
                  <a:pt x="3677" y="35676"/>
                </a:cubicBezTo>
                <a:cubicBezTo>
                  <a:pt x="3677" y="35785"/>
                  <a:pt x="3673" y="35813"/>
                  <a:pt x="3669" y="35813"/>
                </a:cubicBezTo>
                <a:cubicBezTo>
                  <a:pt x="3664" y="35813"/>
                  <a:pt x="3660" y="35783"/>
                  <a:pt x="3659" y="35783"/>
                </a:cubicBezTo>
                <a:cubicBezTo>
                  <a:pt x="3659" y="35783"/>
                  <a:pt x="3659" y="35784"/>
                  <a:pt x="3659" y="35785"/>
                </a:cubicBezTo>
                <a:cubicBezTo>
                  <a:pt x="3659" y="35821"/>
                  <a:pt x="3654" y="35835"/>
                  <a:pt x="3647" y="35835"/>
                </a:cubicBezTo>
                <a:cubicBezTo>
                  <a:pt x="3641" y="35835"/>
                  <a:pt x="3632" y="35821"/>
                  <a:pt x="3622" y="35803"/>
                </a:cubicBezTo>
                <a:cubicBezTo>
                  <a:pt x="3622" y="35755"/>
                  <a:pt x="3619" y="35739"/>
                  <a:pt x="3615" y="35739"/>
                </a:cubicBezTo>
                <a:cubicBezTo>
                  <a:pt x="3610" y="35739"/>
                  <a:pt x="3604" y="35765"/>
                  <a:pt x="3604" y="35785"/>
                </a:cubicBezTo>
                <a:cubicBezTo>
                  <a:pt x="3599" y="35796"/>
                  <a:pt x="3593" y="35800"/>
                  <a:pt x="3588" y="35800"/>
                </a:cubicBezTo>
                <a:cubicBezTo>
                  <a:pt x="3577" y="35800"/>
                  <a:pt x="3568" y="35779"/>
                  <a:pt x="3568" y="35767"/>
                </a:cubicBezTo>
                <a:cubicBezTo>
                  <a:pt x="3553" y="35715"/>
                  <a:pt x="3541" y="35696"/>
                  <a:pt x="3531" y="35696"/>
                </a:cubicBezTo>
                <a:cubicBezTo>
                  <a:pt x="3517" y="35696"/>
                  <a:pt x="3506" y="35735"/>
                  <a:pt x="3496" y="35767"/>
                </a:cubicBezTo>
                <a:cubicBezTo>
                  <a:pt x="3478" y="35857"/>
                  <a:pt x="3459" y="35875"/>
                  <a:pt x="3441" y="35875"/>
                </a:cubicBezTo>
                <a:cubicBezTo>
                  <a:pt x="3434" y="35904"/>
                  <a:pt x="3427" y="35916"/>
                  <a:pt x="3421" y="35916"/>
                </a:cubicBezTo>
                <a:cubicBezTo>
                  <a:pt x="3412" y="35916"/>
                  <a:pt x="3405" y="35890"/>
                  <a:pt x="3405" y="35857"/>
                </a:cubicBezTo>
                <a:cubicBezTo>
                  <a:pt x="3380" y="35895"/>
                  <a:pt x="3355" y="35966"/>
                  <a:pt x="3331" y="35966"/>
                </a:cubicBezTo>
                <a:cubicBezTo>
                  <a:pt x="3319" y="35966"/>
                  <a:pt x="3308" y="35951"/>
                  <a:pt x="3296" y="35912"/>
                </a:cubicBezTo>
                <a:cubicBezTo>
                  <a:pt x="3284" y="35861"/>
                  <a:pt x="3276" y="35846"/>
                  <a:pt x="3270" y="35846"/>
                </a:cubicBezTo>
                <a:cubicBezTo>
                  <a:pt x="3260" y="35846"/>
                  <a:pt x="3256" y="35881"/>
                  <a:pt x="3248" y="35881"/>
                </a:cubicBezTo>
                <a:cubicBezTo>
                  <a:pt x="3246" y="35881"/>
                  <a:pt x="3244" y="35880"/>
                  <a:pt x="3242" y="35875"/>
                </a:cubicBezTo>
                <a:cubicBezTo>
                  <a:pt x="3229" y="35916"/>
                  <a:pt x="3215" y="35967"/>
                  <a:pt x="3201" y="35967"/>
                </a:cubicBezTo>
                <a:cubicBezTo>
                  <a:pt x="3197" y="35967"/>
                  <a:pt x="3192" y="35961"/>
                  <a:pt x="3188" y="35948"/>
                </a:cubicBezTo>
                <a:cubicBezTo>
                  <a:pt x="3184" y="35937"/>
                  <a:pt x="3181" y="35933"/>
                  <a:pt x="3177" y="35933"/>
                </a:cubicBezTo>
                <a:cubicBezTo>
                  <a:pt x="3162" y="35933"/>
                  <a:pt x="3144" y="36002"/>
                  <a:pt x="3115" y="36002"/>
                </a:cubicBezTo>
                <a:cubicBezTo>
                  <a:pt x="3104" y="36013"/>
                  <a:pt x="3093" y="36039"/>
                  <a:pt x="3082" y="36039"/>
                </a:cubicBezTo>
                <a:cubicBezTo>
                  <a:pt x="3075" y="36039"/>
                  <a:pt x="3068" y="36029"/>
                  <a:pt x="3061" y="36002"/>
                </a:cubicBezTo>
                <a:cubicBezTo>
                  <a:pt x="3047" y="36002"/>
                  <a:pt x="3032" y="36141"/>
                  <a:pt x="3018" y="36141"/>
                </a:cubicBezTo>
                <a:cubicBezTo>
                  <a:pt x="3014" y="36141"/>
                  <a:pt x="3010" y="36133"/>
                  <a:pt x="3007" y="36111"/>
                </a:cubicBezTo>
                <a:cubicBezTo>
                  <a:pt x="3005" y="36110"/>
                  <a:pt x="3002" y="36109"/>
                  <a:pt x="3000" y="36109"/>
                </a:cubicBezTo>
                <a:cubicBezTo>
                  <a:pt x="2983" y="36109"/>
                  <a:pt x="2971" y="36142"/>
                  <a:pt x="2960" y="36142"/>
                </a:cubicBezTo>
                <a:cubicBezTo>
                  <a:pt x="2950" y="36142"/>
                  <a:pt x="2942" y="36116"/>
                  <a:pt x="2934" y="36020"/>
                </a:cubicBezTo>
                <a:cubicBezTo>
                  <a:pt x="2920" y="36049"/>
                  <a:pt x="2906" y="36133"/>
                  <a:pt x="2892" y="36133"/>
                </a:cubicBezTo>
                <a:cubicBezTo>
                  <a:pt x="2888" y="36133"/>
                  <a:pt x="2884" y="36126"/>
                  <a:pt x="2880" y="36111"/>
                </a:cubicBezTo>
                <a:cubicBezTo>
                  <a:pt x="2875" y="36067"/>
                  <a:pt x="2869" y="36055"/>
                  <a:pt x="2864" y="36055"/>
                </a:cubicBezTo>
                <a:cubicBezTo>
                  <a:pt x="2856" y="36055"/>
                  <a:pt x="2849" y="36076"/>
                  <a:pt x="2842" y="36076"/>
                </a:cubicBezTo>
                <a:cubicBezTo>
                  <a:pt x="2837" y="36076"/>
                  <a:pt x="2831" y="36064"/>
                  <a:pt x="2826" y="36020"/>
                </a:cubicBezTo>
                <a:cubicBezTo>
                  <a:pt x="2814" y="36002"/>
                  <a:pt x="2802" y="35996"/>
                  <a:pt x="2789" y="35996"/>
                </a:cubicBezTo>
                <a:cubicBezTo>
                  <a:pt x="2765" y="35996"/>
                  <a:pt x="2741" y="36020"/>
                  <a:pt x="2717" y="36020"/>
                </a:cubicBezTo>
                <a:cubicBezTo>
                  <a:pt x="2708" y="36020"/>
                  <a:pt x="2694" y="36025"/>
                  <a:pt x="2681" y="36025"/>
                </a:cubicBezTo>
                <a:cubicBezTo>
                  <a:pt x="2667" y="36025"/>
                  <a:pt x="2654" y="36020"/>
                  <a:pt x="2645" y="36002"/>
                </a:cubicBezTo>
                <a:cubicBezTo>
                  <a:pt x="2643" y="36004"/>
                  <a:pt x="2641" y="36005"/>
                  <a:pt x="2640" y="36005"/>
                </a:cubicBezTo>
                <a:cubicBezTo>
                  <a:pt x="2623" y="36005"/>
                  <a:pt x="2607" y="35928"/>
                  <a:pt x="2590" y="35912"/>
                </a:cubicBezTo>
                <a:cubicBezTo>
                  <a:pt x="2590" y="35902"/>
                  <a:pt x="2590" y="35898"/>
                  <a:pt x="2589" y="35898"/>
                </a:cubicBezTo>
                <a:cubicBezTo>
                  <a:pt x="2584" y="35898"/>
                  <a:pt x="2569" y="35984"/>
                  <a:pt x="2554" y="35984"/>
                </a:cubicBezTo>
                <a:cubicBezTo>
                  <a:pt x="2554" y="36080"/>
                  <a:pt x="2548" y="36113"/>
                  <a:pt x="2539" y="36113"/>
                </a:cubicBezTo>
                <a:cubicBezTo>
                  <a:pt x="2533" y="36113"/>
                  <a:pt x="2525" y="36097"/>
                  <a:pt x="2518" y="36075"/>
                </a:cubicBezTo>
                <a:cubicBezTo>
                  <a:pt x="2518" y="36085"/>
                  <a:pt x="2517" y="36090"/>
                  <a:pt x="2517" y="36090"/>
                </a:cubicBezTo>
                <a:cubicBezTo>
                  <a:pt x="2513" y="36090"/>
                  <a:pt x="2503" y="35975"/>
                  <a:pt x="2500" y="35975"/>
                </a:cubicBezTo>
                <a:cubicBezTo>
                  <a:pt x="2500" y="35975"/>
                  <a:pt x="2500" y="35978"/>
                  <a:pt x="2500" y="35984"/>
                </a:cubicBezTo>
                <a:cubicBezTo>
                  <a:pt x="2498" y="35990"/>
                  <a:pt x="2495" y="35993"/>
                  <a:pt x="2493" y="35993"/>
                </a:cubicBezTo>
                <a:cubicBezTo>
                  <a:pt x="2477" y="35993"/>
                  <a:pt x="2455" y="35889"/>
                  <a:pt x="2438" y="35889"/>
                </a:cubicBezTo>
                <a:cubicBezTo>
                  <a:pt x="2434" y="35889"/>
                  <a:pt x="2430" y="35896"/>
                  <a:pt x="2427" y="35912"/>
                </a:cubicBezTo>
                <a:cubicBezTo>
                  <a:pt x="2421" y="35864"/>
                  <a:pt x="2414" y="35850"/>
                  <a:pt x="2405" y="35850"/>
                </a:cubicBezTo>
                <a:cubicBezTo>
                  <a:pt x="2391" y="35850"/>
                  <a:pt x="2376" y="35887"/>
                  <a:pt x="2364" y="35887"/>
                </a:cubicBezTo>
                <a:cubicBezTo>
                  <a:pt x="2361" y="35887"/>
                  <a:pt x="2358" y="35884"/>
                  <a:pt x="2355" y="35875"/>
                </a:cubicBezTo>
                <a:cubicBezTo>
                  <a:pt x="2332" y="35875"/>
                  <a:pt x="2317" y="35911"/>
                  <a:pt x="2299" y="35911"/>
                </a:cubicBezTo>
                <a:cubicBezTo>
                  <a:pt x="2289" y="35911"/>
                  <a:pt x="2278" y="35898"/>
                  <a:pt x="2264" y="35857"/>
                </a:cubicBezTo>
                <a:cubicBezTo>
                  <a:pt x="2255" y="35792"/>
                  <a:pt x="2246" y="35755"/>
                  <a:pt x="2236" y="35755"/>
                </a:cubicBezTo>
                <a:cubicBezTo>
                  <a:pt x="2227" y="35755"/>
                  <a:pt x="2219" y="35787"/>
                  <a:pt x="2210" y="35857"/>
                </a:cubicBezTo>
                <a:cubicBezTo>
                  <a:pt x="2196" y="35885"/>
                  <a:pt x="2182" y="35924"/>
                  <a:pt x="2168" y="35924"/>
                </a:cubicBezTo>
                <a:cubicBezTo>
                  <a:pt x="2164" y="35924"/>
                  <a:pt x="2160" y="35920"/>
                  <a:pt x="2156" y="35912"/>
                </a:cubicBezTo>
                <a:cubicBezTo>
                  <a:pt x="2156" y="35911"/>
                  <a:pt x="2156" y="35910"/>
                  <a:pt x="2155" y="35910"/>
                </a:cubicBezTo>
                <a:cubicBezTo>
                  <a:pt x="2154" y="35910"/>
                  <a:pt x="2147" y="35954"/>
                  <a:pt x="2138" y="35954"/>
                </a:cubicBezTo>
                <a:cubicBezTo>
                  <a:pt x="2133" y="35954"/>
                  <a:pt x="2126" y="35935"/>
                  <a:pt x="2119" y="35875"/>
                </a:cubicBezTo>
                <a:cubicBezTo>
                  <a:pt x="2109" y="35922"/>
                  <a:pt x="2099" y="35938"/>
                  <a:pt x="2089" y="35938"/>
                </a:cubicBezTo>
                <a:cubicBezTo>
                  <a:pt x="2069" y="35938"/>
                  <a:pt x="2051" y="35878"/>
                  <a:pt x="2038" y="35878"/>
                </a:cubicBezTo>
                <a:cubicBezTo>
                  <a:pt x="2035" y="35878"/>
                  <a:pt x="2032" y="35883"/>
                  <a:pt x="2029" y="35894"/>
                </a:cubicBezTo>
                <a:cubicBezTo>
                  <a:pt x="2011" y="35984"/>
                  <a:pt x="1993" y="35984"/>
                  <a:pt x="1975" y="35984"/>
                </a:cubicBezTo>
                <a:cubicBezTo>
                  <a:pt x="1956" y="35984"/>
                  <a:pt x="1938" y="35966"/>
                  <a:pt x="1920" y="35948"/>
                </a:cubicBezTo>
                <a:cubicBezTo>
                  <a:pt x="1884" y="36002"/>
                  <a:pt x="1848" y="36038"/>
                  <a:pt x="1812" y="36075"/>
                </a:cubicBezTo>
                <a:cubicBezTo>
                  <a:pt x="1801" y="36129"/>
                  <a:pt x="1790" y="36147"/>
                  <a:pt x="1779" y="36147"/>
                </a:cubicBezTo>
                <a:cubicBezTo>
                  <a:pt x="1755" y="36147"/>
                  <a:pt x="1731" y="36055"/>
                  <a:pt x="1707" y="36055"/>
                </a:cubicBezTo>
                <a:cubicBezTo>
                  <a:pt x="1706" y="36055"/>
                  <a:pt x="1704" y="36056"/>
                  <a:pt x="1703" y="36057"/>
                </a:cubicBezTo>
                <a:cubicBezTo>
                  <a:pt x="1690" y="36000"/>
                  <a:pt x="1678" y="35981"/>
                  <a:pt x="1665" y="35981"/>
                </a:cubicBezTo>
                <a:cubicBezTo>
                  <a:pt x="1642" y="35981"/>
                  <a:pt x="1618" y="36051"/>
                  <a:pt x="1594" y="36075"/>
                </a:cubicBezTo>
                <a:cubicBezTo>
                  <a:pt x="1572" y="36154"/>
                  <a:pt x="1549" y="36197"/>
                  <a:pt x="1531" y="36197"/>
                </a:cubicBezTo>
                <a:cubicBezTo>
                  <a:pt x="1520" y="36197"/>
                  <a:pt x="1510" y="36181"/>
                  <a:pt x="1504" y="36147"/>
                </a:cubicBezTo>
                <a:cubicBezTo>
                  <a:pt x="1492" y="36107"/>
                  <a:pt x="1481" y="36093"/>
                  <a:pt x="1470" y="36093"/>
                </a:cubicBezTo>
                <a:cubicBezTo>
                  <a:pt x="1447" y="36093"/>
                  <a:pt x="1426" y="36164"/>
                  <a:pt x="1413" y="36201"/>
                </a:cubicBezTo>
                <a:cubicBezTo>
                  <a:pt x="1408" y="36182"/>
                  <a:pt x="1404" y="36177"/>
                  <a:pt x="1399" y="36177"/>
                </a:cubicBezTo>
                <a:cubicBezTo>
                  <a:pt x="1394" y="36177"/>
                  <a:pt x="1389" y="36185"/>
                  <a:pt x="1385" y="36185"/>
                </a:cubicBezTo>
                <a:cubicBezTo>
                  <a:pt x="1380" y="36185"/>
                  <a:pt x="1377" y="36171"/>
                  <a:pt x="1377" y="36111"/>
                </a:cubicBezTo>
                <a:cubicBezTo>
                  <a:pt x="1375" y="36109"/>
                  <a:pt x="1372" y="36107"/>
                  <a:pt x="1370" y="36107"/>
                </a:cubicBezTo>
                <a:cubicBezTo>
                  <a:pt x="1355" y="36107"/>
                  <a:pt x="1341" y="36163"/>
                  <a:pt x="1341" y="36274"/>
                </a:cubicBezTo>
                <a:cubicBezTo>
                  <a:pt x="1335" y="36311"/>
                  <a:pt x="1329" y="36321"/>
                  <a:pt x="1321" y="36321"/>
                </a:cubicBezTo>
                <a:cubicBezTo>
                  <a:pt x="1310" y="36321"/>
                  <a:pt x="1298" y="36299"/>
                  <a:pt x="1288" y="36299"/>
                </a:cubicBezTo>
                <a:cubicBezTo>
                  <a:pt x="1280" y="36299"/>
                  <a:pt x="1273" y="36310"/>
                  <a:pt x="1268" y="36346"/>
                </a:cubicBezTo>
                <a:cubicBezTo>
                  <a:pt x="1262" y="36281"/>
                  <a:pt x="1255" y="36253"/>
                  <a:pt x="1249" y="36253"/>
                </a:cubicBezTo>
                <a:cubicBezTo>
                  <a:pt x="1237" y="36253"/>
                  <a:pt x="1225" y="36339"/>
                  <a:pt x="1214" y="36455"/>
                </a:cubicBezTo>
                <a:cubicBezTo>
                  <a:pt x="1214" y="36527"/>
                  <a:pt x="1214" y="36618"/>
                  <a:pt x="1196" y="36690"/>
                </a:cubicBezTo>
                <a:cubicBezTo>
                  <a:pt x="1196" y="36699"/>
                  <a:pt x="1191" y="36704"/>
                  <a:pt x="1187" y="36704"/>
                </a:cubicBezTo>
                <a:cubicBezTo>
                  <a:pt x="1182" y="36704"/>
                  <a:pt x="1178" y="36699"/>
                  <a:pt x="1178" y="36690"/>
                </a:cubicBezTo>
                <a:cubicBezTo>
                  <a:pt x="1172" y="36702"/>
                  <a:pt x="1166" y="36706"/>
                  <a:pt x="1160" y="36706"/>
                </a:cubicBezTo>
                <a:cubicBezTo>
                  <a:pt x="1148" y="36706"/>
                  <a:pt x="1135" y="36690"/>
                  <a:pt x="1123" y="36690"/>
                </a:cubicBezTo>
                <a:cubicBezTo>
                  <a:pt x="1118" y="36680"/>
                  <a:pt x="1113" y="36676"/>
                  <a:pt x="1108" y="36676"/>
                </a:cubicBezTo>
                <a:cubicBezTo>
                  <a:pt x="1095" y="36676"/>
                  <a:pt x="1082" y="36706"/>
                  <a:pt x="1069" y="36745"/>
                </a:cubicBezTo>
                <a:cubicBezTo>
                  <a:pt x="1067" y="36727"/>
                  <a:pt x="1065" y="36720"/>
                  <a:pt x="1062" y="36720"/>
                </a:cubicBezTo>
                <a:cubicBezTo>
                  <a:pt x="1050" y="36720"/>
                  <a:pt x="1037" y="36968"/>
                  <a:pt x="1025" y="36968"/>
                </a:cubicBezTo>
                <a:cubicBezTo>
                  <a:pt x="1021" y="36968"/>
                  <a:pt x="1018" y="36951"/>
                  <a:pt x="1015" y="36908"/>
                </a:cubicBezTo>
                <a:cubicBezTo>
                  <a:pt x="1012" y="36905"/>
                  <a:pt x="1010" y="36904"/>
                  <a:pt x="1008" y="36904"/>
                </a:cubicBezTo>
                <a:cubicBezTo>
                  <a:pt x="992" y="36904"/>
                  <a:pt x="976" y="36958"/>
                  <a:pt x="960" y="37053"/>
                </a:cubicBezTo>
                <a:cubicBezTo>
                  <a:pt x="960" y="37175"/>
                  <a:pt x="950" y="37175"/>
                  <a:pt x="945" y="37175"/>
                </a:cubicBezTo>
                <a:lnTo>
                  <a:pt x="945" y="37175"/>
                </a:lnTo>
                <a:cubicBezTo>
                  <a:pt x="943" y="37175"/>
                  <a:pt x="942" y="37175"/>
                  <a:pt x="942" y="37179"/>
                </a:cubicBezTo>
                <a:lnTo>
                  <a:pt x="942" y="37397"/>
                </a:lnTo>
                <a:lnTo>
                  <a:pt x="942" y="37451"/>
                </a:lnTo>
                <a:lnTo>
                  <a:pt x="942" y="37632"/>
                </a:lnTo>
                <a:lnTo>
                  <a:pt x="942" y="37741"/>
                </a:lnTo>
                <a:lnTo>
                  <a:pt x="942" y="37886"/>
                </a:lnTo>
                <a:cubicBezTo>
                  <a:pt x="942" y="37913"/>
                  <a:pt x="932" y="38059"/>
                  <a:pt x="927" y="38059"/>
                </a:cubicBezTo>
                <a:cubicBezTo>
                  <a:pt x="925" y="38059"/>
                  <a:pt x="924" y="38046"/>
                  <a:pt x="924" y="38012"/>
                </a:cubicBezTo>
                <a:cubicBezTo>
                  <a:pt x="924" y="38012"/>
                  <a:pt x="913" y="38151"/>
                  <a:pt x="899" y="38151"/>
                </a:cubicBezTo>
                <a:cubicBezTo>
                  <a:pt x="895" y="38151"/>
                  <a:pt x="892" y="38143"/>
                  <a:pt x="888" y="38121"/>
                </a:cubicBezTo>
                <a:cubicBezTo>
                  <a:pt x="888" y="38146"/>
                  <a:pt x="880" y="38212"/>
                  <a:pt x="868" y="38212"/>
                </a:cubicBezTo>
                <a:cubicBezTo>
                  <a:pt x="863" y="38212"/>
                  <a:pt x="857" y="38198"/>
                  <a:pt x="852" y="38157"/>
                </a:cubicBezTo>
                <a:cubicBezTo>
                  <a:pt x="852" y="38172"/>
                  <a:pt x="840" y="38268"/>
                  <a:pt x="826" y="38268"/>
                </a:cubicBezTo>
                <a:cubicBezTo>
                  <a:pt x="823" y="38268"/>
                  <a:pt x="819" y="38262"/>
                  <a:pt x="815" y="38248"/>
                </a:cubicBezTo>
                <a:cubicBezTo>
                  <a:pt x="814" y="38250"/>
                  <a:pt x="813" y="38252"/>
                  <a:pt x="812" y="38252"/>
                </a:cubicBezTo>
                <a:cubicBezTo>
                  <a:pt x="800" y="38252"/>
                  <a:pt x="788" y="38153"/>
                  <a:pt x="783" y="38153"/>
                </a:cubicBezTo>
                <a:cubicBezTo>
                  <a:pt x="781" y="38153"/>
                  <a:pt x="779" y="38169"/>
                  <a:pt x="779" y="38212"/>
                </a:cubicBezTo>
                <a:cubicBezTo>
                  <a:pt x="776" y="38206"/>
                  <a:pt x="772" y="38204"/>
                  <a:pt x="769" y="38204"/>
                </a:cubicBezTo>
                <a:cubicBezTo>
                  <a:pt x="742" y="38204"/>
                  <a:pt x="716" y="38340"/>
                  <a:pt x="698" y="38340"/>
                </a:cubicBezTo>
                <a:cubicBezTo>
                  <a:pt x="695" y="38340"/>
                  <a:pt x="692" y="38334"/>
                  <a:pt x="689" y="38320"/>
                </a:cubicBezTo>
                <a:cubicBezTo>
                  <a:pt x="682" y="38304"/>
                  <a:pt x="676" y="38299"/>
                  <a:pt x="670" y="38299"/>
                </a:cubicBezTo>
                <a:cubicBezTo>
                  <a:pt x="652" y="38299"/>
                  <a:pt x="634" y="38349"/>
                  <a:pt x="620" y="38349"/>
                </a:cubicBezTo>
                <a:cubicBezTo>
                  <a:pt x="611" y="38349"/>
                  <a:pt x="604" y="38329"/>
                  <a:pt x="598" y="38266"/>
                </a:cubicBezTo>
                <a:cubicBezTo>
                  <a:pt x="593" y="38270"/>
                  <a:pt x="587" y="38271"/>
                  <a:pt x="582" y="38271"/>
                </a:cubicBezTo>
                <a:cubicBezTo>
                  <a:pt x="551" y="38271"/>
                  <a:pt x="528" y="38217"/>
                  <a:pt x="516" y="38217"/>
                </a:cubicBezTo>
                <a:cubicBezTo>
                  <a:pt x="511" y="38217"/>
                  <a:pt x="508" y="38229"/>
                  <a:pt x="508" y="38266"/>
                </a:cubicBezTo>
                <a:cubicBezTo>
                  <a:pt x="508" y="38336"/>
                  <a:pt x="505" y="38355"/>
                  <a:pt x="500" y="38355"/>
                </a:cubicBezTo>
                <a:cubicBezTo>
                  <a:pt x="494" y="38355"/>
                  <a:pt x="485" y="38332"/>
                  <a:pt x="470" y="38332"/>
                </a:cubicBezTo>
                <a:cubicBezTo>
                  <a:pt x="461" y="38332"/>
                  <a:pt x="449" y="38342"/>
                  <a:pt x="435" y="38375"/>
                </a:cubicBezTo>
                <a:cubicBezTo>
                  <a:pt x="425" y="38404"/>
                  <a:pt x="410" y="38418"/>
                  <a:pt x="392" y="38418"/>
                </a:cubicBezTo>
                <a:cubicBezTo>
                  <a:pt x="377" y="38418"/>
                  <a:pt x="361" y="38409"/>
                  <a:pt x="345" y="38393"/>
                </a:cubicBezTo>
                <a:cubicBezTo>
                  <a:pt x="342" y="38390"/>
                  <a:pt x="340" y="38389"/>
                  <a:pt x="337" y="38389"/>
                </a:cubicBezTo>
                <a:cubicBezTo>
                  <a:pt x="318" y="38389"/>
                  <a:pt x="286" y="38449"/>
                  <a:pt x="254" y="38592"/>
                </a:cubicBezTo>
                <a:cubicBezTo>
                  <a:pt x="254" y="38646"/>
                  <a:pt x="218" y="38700"/>
                  <a:pt x="164" y="38719"/>
                </a:cubicBezTo>
                <a:cubicBezTo>
                  <a:pt x="154" y="38782"/>
                  <a:pt x="141" y="38787"/>
                  <a:pt x="127" y="38787"/>
                </a:cubicBezTo>
                <a:cubicBezTo>
                  <a:pt x="125" y="38787"/>
                  <a:pt x="123" y="38786"/>
                  <a:pt x="121" y="38786"/>
                </a:cubicBezTo>
                <a:cubicBezTo>
                  <a:pt x="109" y="38786"/>
                  <a:pt x="99" y="38790"/>
                  <a:pt x="91" y="38827"/>
                </a:cubicBezTo>
                <a:lnTo>
                  <a:pt x="1" y="38918"/>
                </a:lnTo>
                <a:lnTo>
                  <a:pt x="55434" y="38918"/>
                </a:lnTo>
                <a:lnTo>
                  <a:pt x="55325" y="38863"/>
                </a:lnTo>
                <a:lnTo>
                  <a:pt x="55072" y="38755"/>
                </a:lnTo>
                <a:cubicBezTo>
                  <a:pt x="54988" y="38705"/>
                  <a:pt x="54889" y="38608"/>
                  <a:pt x="54774" y="38608"/>
                </a:cubicBezTo>
                <a:cubicBezTo>
                  <a:pt x="54765" y="38608"/>
                  <a:pt x="54755" y="38609"/>
                  <a:pt x="54746" y="38610"/>
                </a:cubicBezTo>
                <a:cubicBezTo>
                  <a:pt x="54691" y="38610"/>
                  <a:pt x="54637" y="38483"/>
                  <a:pt x="54583" y="38447"/>
                </a:cubicBezTo>
                <a:cubicBezTo>
                  <a:pt x="54546" y="38447"/>
                  <a:pt x="54510" y="38334"/>
                  <a:pt x="54474" y="38334"/>
                </a:cubicBezTo>
                <a:cubicBezTo>
                  <a:pt x="54456" y="38334"/>
                  <a:pt x="54438" y="38362"/>
                  <a:pt x="54420" y="38447"/>
                </a:cubicBezTo>
                <a:cubicBezTo>
                  <a:pt x="54365" y="38447"/>
                  <a:pt x="54311" y="38483"/>
                  <a:pt x="54275" y="38538"/>
                </a:cubicBezTo>
                <a:cubicBezTo>
                  <a:pt x="54239" y="38483"/>
                  <a:pt x="54202" y="38411"/>
                  <a:pt x="54166" y="38338"/>
                </a:cubicBezTo>
                <a:cubicBezTo>
                  <a:pt x="54148" y="38139"/>
                  <a:pt x="54112" y="38121"/>
                  <a:pt x="54094" y="38085"/>
                </a:cubicBezTo>
                <a:cubicBezTo>
                  <a:pt x="54076" y="38157"/>
                  <a:pt x="54076" y="38230"/>
                  <a:pt x="54076" y="38284"/>
                </a:cubicBezTo>
                <a:cubicBezTo>
                  <a:pt x="54076" y="38189"/>
                  <a:pt x="54071" y="38164"/>
                  <a:pt x="54063" y="38164"/>
                </a:cubicBezTo>
                <a:cubicBezTo>
                  <a:pt x="54054" y="38164"/>
                  <a:pt x="54040" y="38193"/>
                  <a:pt x="54021" y="38193"/>
                </a:cubicBezTo>
                <a:cubicBezTo>
                  <a:pt x="53985" y="38193"/>
                  <a:pt x="53949" y="38212"/>
                  <a:pt x="53913" y="38230"/>
                </a:cubicBezTo>
                <a:cubicBezTo>
                  <a:pt x="53891" y="38251"/>
                  <a:pt x="53876" y="38260"/>
                  <a:pt x="53864" y="38260"/>
                </a:cubicBezTo>
                <a:cubicBezTo>
                  <a:pt x="53855" y="38260"/>
                  <a:pt x="53848" y="38255"/>
                  <a:pt x="53840" y="38248"/>
                </a:cubicBezTo>
                <a:cubicBezTo>
                  <a:pt x="53804" y="38230"/>
                  <a:pt x="53768" y="38212"/>
                  <a:pt x="53750" y="38193"/>
                </a:cubicBezTo>
                <a:cubicBezTo>
                  <a:pt x="53743" y="38197"/>
                  <a:pt x="53738" y="38198"/>
                  <a:pt x="53732" y="38198"/>
                </a:cubicBezTo>
                <a:cubicBezTo>
                  <a:pt x="53707" y="38198"/>
                  <a:pt x="53689" y="38163"/>
                  <a:pt x="53659" y="38103"/>
                </a:cubicBezTo>
                <a:cubicBezTo>
                  <a:pt x="53648" y="38071"/>
                  <a:pt x="53631" y="38032"/>
                  <a:pt x="53616" y="38032"/>
                </a:cubicBezTo>
                <a:cubicBezTo>
                  <a:pt x="53604" y="38032"/>
                  <a:pt x="53594" y="38051"/>
                  <a:pt x="53587" y="38103"/>
                </a:cubicBezTo>
                <a:cubicBezTo>
                  <a:pt x="53572" y="38155"/>
                  <a:pt x="53560" y="38173"/>
                  <a:pt x="53549" y="38173"/>
                </a:cubicBezTo>
                <a:cubicBezTo>
                  <a:pt x="53533" y="38173"/>
                  <a:pt x="53517" y="38135"/>
                  <a:pt x="53496" y="38103"/>
                </a:cubicBezTo>
                <a:cubicBezTo>
                  <a:pt x="53478" y="38103"/>
                  <a:pt x="53442" y="38139"/>
                  <a:pt x="53424" y="38157"/>
                </a:cubicBezTo>
                <a:cubicBezTo>
                  <a:pt x="53420" y="38140"/>
                  <a:pt x="53417" y="38133"/>
                  <a:pt x="53413" y="38133"/>
                </a:cubicBezTo>
                <a:cubicBezTo>
                  <a:pt x="53401" y="38133"/>
                  <a:pt x="53388" y="38221"/>
                  <a:pt x="53376" y="38221"/>
                </a:cubicBezTo>
                <a:cubicBezTo>
                  <a:pt x="53374" y="38221"/>
                  <a:pt x="53372" y="38218"/>
                  <a:pt x="53369" y="38212"/>
                </a:cubicBezTo>
                <a:cubicBezTo>
                  <a:pt x="53367" y="38214"/>
                  <a:pt x="53365" y="38215"/>
                  <a:pt x="53363" y="38215"/>
                </a:cubicBezTo>
                <a:cubicBezTo>
                  <a:pt x="53347" y="38215"/>
                  <a:pt x="53333" y="38159"/>
                  <a:pt x="53333" y="38049"/>
                </a:cubicBezTo>
                <a:cubicBezTo>
                  <a:pt x="53321" y="37952"/>
                  <a:pt x="53309" y="37928"/>
                  <a:pt x="53297" y="37928"/>
                </a:cubicBezTo>
                <a:cubicBezTo>
                  <a:pt x="53291" y="37928"/>
                  <a:pt x="53285" y="37934"/>
                  <a:pt x="53279" y="37940"/>
                </a:cubicBezTo>
                <a:cubicBezTo>
                  <a:pt x="53276" y="37943"/>
                  <a:pt x="53272" y="37944"/>
                  <a:pt x="53268" y="37944"/>
                </a:cubicBezTo>
                <a:cubicBezTo>
                  <a:pt x="53260" y="37944"/>
                  <a:pt x="53251" y="37940"/>
                  <a:pt x="53240" y="37940"/>
                </a:cubicBezTo>
                <a:cubicBezTo>
                  <a:pt x="53224" y="37940"/>
                  <a:pt x="53206" y="37949"/>
                  <a:pt x="53188" y="37994"/>
                </a:cubicBezTo>
                <a:cubicBezTo>
                  <a:pt x="53173" y="38031"/>
                  <a:pt x="53165" y="38038"/>
                  <a:pt x="53158" y="38038"/>
                </a:cubicBezTo>
                <a:cubicBezTo>
                  <a:pt x="53155" y="38038"/>
                  <a:pt x="53152" y="38036"/>
                  <a:pt x="53149" y="38036"/>
                </a:cubicBezTo>
                <a:cubicBezTo>
                  <a:pt x="53144" y="38036"/>
                  <a:pt x="53140" y="38041"/>
                  <a:pt x="53134" y="38067"/>
                </a:cubicBezTo>
                <a:cubicBezTo>
                  <a:pt x="53116" y="38049"/>
                  <a:pt x="53098" y="38012"/>
                  <a:pt x="53080" y="37976"/>
                </a:cubicBezTo>
                <a:cubicBezTo>
                  <a:pt x="53070" y="38016"/>
                  <a:pt x="53054" y="38029"/>
                  <a:pt x="53039" y="38029"/>
                </a:cubicBezTo>
                <a:cubicBezTo>
                  <a:pt x="53027" y="38029"/>
                  <a:pt x="53015" y="38020"/>
                  <a:pt x="53007" y="38012"/>
                </a:cubicBezTo>
                <a:cubicBezTo>
                  <a:pt x="53003" y="38012"/>
                  <a:pt x="53000" y="38013"/>
                  <a:pt x="52996" y="38013"/>
                </a:cubicBezTo>
                <a:cubicBezTo>
                  <a:pt x="52981" y="38013"/>
                  <a:pt x="52964" y="38001"/>
                  <a:pt x="52935" y="37886"/>
                </a:cubicBezTo>
                <a:cubicBezTo>
                  <a:pt x="52924" y="37928"/>
                  <a:pt x="52907" y="37977"/>
                  <a:pt x="52891" y="37977"/>
                </a:cubicBezTo>
                <a:cubicBezTo>
                  <a:pt x="52880" y="37977"/>
                  <a:pt x="52870" y="37953"/>
                  <a:pt x="52862" y="37886"/>
                </a:cubicBezTo>
                <a:cubicBezTo>
                  <a:pt x="52855" y="37904"/>
                  <a:pt x="52848" y="37911"/>
                  <a:pt x="52842" y="37911"/>
                </a:cubicBezTo>
                <a:cubicBezTo>
                  <a:pt x="52821" y="37911"/>
                  <a:pt x="52805" y="37826"/>
                  <a:pt x="52781" y="37826"/>
                </a:cubicBezTo>
                <a:cubicBezTo>
                  <a:pt x="52778" y="37826"/>
                  <a:pt x="52775" y="37828"/>
                  <a:pt x="52772" y="37831"/>
                </a:cubicBezTo>
                <a:cubicBezTo>
                  <a:pt x="52754" y="37849"/>
                  <a:pt x="52754" y="37867"/>
                  <a:pt x="52735" y="37886"/>
                </a:cubicBezTo>
                <a:cubicBezTo>
                  <a:pt x="52735" y="37891"/>
                  <a:pt x="52735" y="37894"/>
                  <a:pt x="52734" y="37894"/>
                </a:cubicBezTo>
                <a:cubicBezTo>
                  <a:pt x="52730" y="37894"/>
                  <a:pt x="52715" y="37820"/>
                  <a:pt x="52699" y="37759"/>
                </a:cubicBezTo>
                <a:cubicBezTo>
                  <a:pt x="52687" y="37698"/>
                  <a:pt x="52677" y="37678"/>
                  <a:pt x="52668" y="37678"/>
                </a:cubicBezTo>
                <a:cubicBezTo>
                  <a:pt x="52649" y="37678"/>
                  <a:pt x="52633" y="37759"/>
                  <a:pt x="52609" y="37759"/>
                </a:cubicBezTo>
                <a:cubicBezTo>
                  <a:pt x="52601" y="37796"/>
                  <a:pt x="52594" y="37803"/>
                  <a:pt x="52588" y="37803"/>
                </a:cubicBezTo>
                <a:cubicBezTo>
                  <a:pt x="52584" y="37803"/>
                  <a:pt x="52581" y="37800"/>
                  <a:pt x="52579" y="37800"/>
                </a:cubicBezTo>
                <a:cubicBezTo>
                  <a:pt x="52575" y="37800"/>
                  <a:pt x="52572" y="37805"/>
                  <a:pt x="52572" y="37831"/>
                </a:cubicBezTo>
                <a:cubicBezTo>
                  <a:pt x="52554" y="37759"/>
                  <a:pt x="52536" y="37759"/>
                  <a:pt x="52518" y="37723"/>
                </a:cubicBezTo>
                <a:cubicBezTo>
                  <a:pt x="52517" y="37724"/>
                  <a:pt x="52516" y="37725"/>
                  <a:pt x="52514" y="37725"/>
                </a:cubicBezTo>
                <a:cubicBezTo>
                  <a:pt x="52500" y="37725"/>
                  <a:pt x="52499" y="37628"/>
                  <a:pt x="52482" y="37578"/>
                </a:cubicBezTo>
                <a:cubicBezTo>
                  <a:pt x="52476" y="37516"/>
                  <a:pt x="52471" y="37492"/>
                  <a:pt x="52465" y="37492"/>
                </a:cubicBezTo>
                <a:cubicBezTo>
                  <a:pt x="52453" y="37492"/>
                  <a:pt x="52440" y="37606"/>
                  <a:pt x="52428" y="37668"/>
                </a:cubicBezTo>
                <a:cubicBezTo>
                  <a:pt x="52428" y="37614"/>
                  <a:pt x="52409" y="37541"/>
                  <a:pt x="52391" y="37487"/>
                </a:cubicBezTo>
                <a:cubicBezTo>
                  <a:pt x="52384" y="37487"/>
                  <a:pt x="52377" y="37484"/>
                  <a:pt x="52371" y="37484"/>
                </a:cubicBezTo>
                <a:cubicBezTo>
                  <a:pt x="52362" y="37484"/>
                  <a:pt x="52355" y="37491"/>
                  <a:pt x="52355" y="37523"/>
                </a:cubicBezTo>
                <a:cubicBezTo>
                  <a:pt x="52337" y="37523"/>
                  <a:pt x="52319" y="37668"/>
                  <a:pt x="52301" y="37686"/>
                </a:cubicBezTo>
                <a:cubicBezTo>
                  <a:pt x="52299" y="37684"/>
                  <a:pt x="52297" y="37683"/>
                  <a:pt x="52295" y="37683"/>
                </a:cubicBezTo>
                <a:cubicBezTo>
                  <a:pt x="52290" y="37683"/>
                  <a:pt x="52287" y="37689"/>
                  <a:pt x="52284" y="37689"/>
                </a:cubicBezTo>
                <a:cubicBezTo>
                  <a:pt x="52279" y="37689"/>
                  <a:pt x="52274" y="37674"/>
                  <a:pt x="52265" y="37596"/>
                </a:cubicBezTo>
                <a:cubicBezTo>
                  <a:pt x="52252" y="37520"/>
                  <a:pt x="52242" y="37497"/>
                  <a:pt x="52232" y="37497"/>
                </a:cubicBezTo>
                <a:cubicBezTo>
                  <a:pt x="52217" y="37497"/>
                  <a:pt x="52204" y="37551"/>
                  <a:pt x="52186" y="37551"/>
                </a:cubicBezTo>
                <a:cubicBezTo>
                  <a:pt x="52182" y="37551"/>
                  <a:pt x="52178" y="37548"/>
                  <a:pt x="52174" y="37541"/>
                </a:cubicBezTo>
                <a:cubicBezTo>
                  <a:pt x="52167" y="37487"/>
                  <a:pt x="52158" y="37471"/>
                  <a:pt x="52148" y="37471"/>
                </a:cubicBezTo>
                <a:cubicBezTo>
                  <a:pt x="52133" y="37471"/>
                  <a:pt x="52117" y="37507"/>
                  <a:pt x="52106" y="37507"/>
                </a:cubicBezTo>
                <a:cubicBezTo>
                  <a:pt x="52104" y="37507"/>
                  <a:pt x="52103" y="37507"/>
                  <a:pt x="52102" y="37505"/>
                </a:cubicBezTo>
                <a:cubicBezTo>
                  <a:pt x="52095" y="37553"/>
                  <a:pt x="52088" y="37572"/>
                  <a:pt x="52082" y="37572"/>
                </a:cubicBezTo>
                <a:cubicBezTo>
                  <a:pt x="52072" y="37572"/>
                  <a:pt x="52065" y="37519"/>
                  <a:pt x="52065" y="37451"/>
                </a:cubicBezTo>
                <a:cubicBezTo>
                  <a:pt x="52054" y="37394"/>
                  <a:pt x="52043" y="37323"/>
                  <a:pt x="52036" y="37323"/>
                </a:cubicBezTo>
                <a:cubicBezTo>
                  <a:pt x="52032" y="37323"/>
                  <a:pt x="52029" y="37348"/>
                  <a:pt x="52029" y="37415"/>
                </a:cubicBezTo>
                <a:cubicBezTo>
                  <a:pt x="52029" y="37415"/>
                  <a:pt x="51993" y="37451"/>
                  <a:pt x="51993" y="37487"/>
                </a:cubicBezTo>
                <a:cubicBezTo>
                  <a:pt x="51985" y="37525"/>
                  <a:pt x="51978" y="37544"/>
                  <a:pt x="51972" y="37544"/>
                </a:cubicBezTo>
                <a:cubicBezTo>
                  <a:pt x="51963" y="37544"/>
                  <a:pt x="51957" y="37507"/>
                  <a:pt x="51957" y="37433"/>
                </a:cubicBezTo>
                <a:cubicBezTo>
                  <a:pt x="51942" y="37493"/>
                  <a:pt x="51930" y="37507"/>
                  <a:pt x="51919" y="37507"/>
                </a:cubicBezTo>
                <a:cubicBezTo>
                  <a:pt x="51912" y="37507"/>
                  <a:pt x="51905" y="37499"/>
                  <a:pt x="51899" y="37499"/>
                </a:cubicBezTo>
                <a:cubicBezTo>
                  <a:pt x="51894" y="37499"/>
                  <a:pt x="51889" y="37504"/>
                  <a:pt x="51884" y="37523"/>
                </a:cubicBezTo>
                <a:cubicBezTo>
                  <a:pt x="51884" y="37505"/>
                  <a:pt x="51866" y="37451"/>
                  <a:pt x="51848" y="37433"/>
                </a:cubicBezTo>
                <a:cubicBezTo>
                  <a:pt x="51848" y="37402"/>
                  <a:pt x="51842" y="37378"/>
                  <a:pt x="51837" y="37378"/>
                </a:cubicBezTo>
                <a:cubicBezTo>
                  <a:pt x="51834" y="37378"/>
                  <a:pt x="51830" y="37393"/>
                  <a:pt x="51830" y="37433"/>
                </a:cubicBezTo>
                <a:cubicBezTo>
                  <a:pt x="51830" y="37478"/>
                  <a:pt x="51818" y="37510"/>
                  <a:pt x="51803" y="37510"/>
                </a:cubicBezTo>
                <a:cubicBezTo>
                  <a:pt x="51800" y="37510"/>
                  <a:pt x="51797" y="37508"/>
                  <a:pt x="51794" y="37505"/>
                </a:cubicBezTo>
                <a:cubicBezTo>
                  <a:pt x="51794" y="37433"/>
                  <a:pt x="51776" y="37378"/>
                  <a:pt x="51776" y="37342"/>
                </a:cubicBezTo>
                <a:cubicBezTo>
                  <a:pt x="51770" y="37290"/>
                  <a:pt x="51765" y="37272"/>
                  <a:pt x="51760" y="37272"/>
                </a:cubicBezTo>
                <a:cubicBezTo>
                  <a:pt x="51750" y="37272"/>
                  <a:pt x="51739" y="37338"/>
                  <a:pt x="51729" y="37338"/>
                </a:cubicBezTo>
                <a:cubicBezTo>
                  <a:pt x="51726" y="37338"/>
                  <a:pt x="51724" y="37334"/>
                  <a:pt x="51721" y="37324"/>
                </a:cubicBezTo>
                <a:cubicBezTo>
                  <a:pt x="51685" y="37324"/>
                  <a:pt x="51649" y="37270"/>
                  <a:pt x="51649" y="37270"/>
                </a:cubicBezTo>
                <a:lnTo>
                  <a:pt x="51649" y="37216"/>
                </a:lnTo>
                <a:lnTo>
                  <a:pt x="51649" y="37143"/>
                </a:lnTo>
                <a:cubicBezTo>
                  <a:pt x="51649" y="37071"/>
                  <a:pt x="51649" y="36998"/>
                  <a:pt x="51649" y="36926"/>
                </a:cubicBezTo>
                <a:cubicBezTo>
                  <a:pt x="51649" y="36901"/>
                  <a:pt x="51649" y="36891"/>
                  <a:pt x="51649" y="36891"/>
                </a:cubicBezTo>
                <a:cubicBezTo>
                  <a:pt x="51648" y="36891"/>
                  <a:pt x="51645" y="36998"/>
                  <a:pt x="51631" y="36998"/>
                </a:cubicBezTo>
                <a:cubicBezTo>
                  <a:pt x="51625" y="37036"/>
                  <a:pt x="51618" y="37047"/>
                  <a:pt x="51612" y="37047"/>
                </a:cubicBezTo>
                <a:cubicBezTo>
                  <a:pt x="51602" y="37047"/>
                  <a:pt x="51591" y="37014"/>
                  <a:pt x="51581" y="37014"/>
                </a:cubicBezTo>
                <a:cubicBezTo>
                  <a:pt x="51579" y="37014"/>
                  <a:pt x="51578" y="37015"/>
                  <a:pt x="51576" y="37016"/>
                </a:cubicBezTo>
                <a:cubicBezTo>
                  <a:pt x="51572" y="36993"/>
                  <a:pt x="51567" y="36983"/>
                  <a:pt x="51562" y="36983"/>
                </a:cubicBezTo>
                <a:cubicBezTo>
                  <a:pt x="51549" y="36983"/>
                  <a:pt x="51536" y="37063"/>
                  <a:pt x="51522" y="37143"/>
                </a:cubicBezTo>
                <a:cubicBezTo>
                  <a:pt x="51520" y="37140"/>
                  <a:pt x="51519" y="37138"/>
                  <a:pt x="51517" y="37138"/>
                </a:cubicBezTo>
                <a:cubicBezTo>
                  <a:pt x="51505" y="37138"/>
                  <a:pt x="51494" y="37214"/>
                  <a:pt x="51489" y="37214"/>
                </a:cubicBezTo>
                <a:cubicBezTo>
                  <a:pt x="51487" y="37214"/>
                  <a:pt x="51486" y="37205"/>
                  <a:pt x="51486" y="37179"/>
                </a:cubicBezTo>
                <a:cubicBezTo>
                  <a:pt x="51468" y="37071"/>
                  <a:pt x="51468" y="37071"/>
                  <a:pt x="51450" y="37034"/>
                </a:cubicBezTo>
                <a:cubicBezTo>
                  <a:pt x="51450" y="37016"/>
                  <a:pt x="51432" y="37034"/>
                  <a:pt x="51432" y="36853"/>
                </a:cubicBezTo>
                <a:cubicBezTo>
                  <a:pt x="51395" y="36853"/>
                  <a:pt x="51377" y="36853"/>
                  <a:pt x="51359" y="36871"/>
                </a:cubicBezTo>
                <a:cubicBezTo>
                  <a:pt x="51351" y="36817"/>
                  <a:pt x="51344" y="36803"/>
                  <a:pt x="51337" y="36803"/>
                </a:cubicBezTo>
                <a:cubicBezTo>
                  <a:pt x="51330" y="36803"/>
                  <a:pt x="51325" y="36820"/>
                  <a:pt x="51323" y="36820"/>
                </a:cubicBezTo>
                <a:cubicBezTo>
                  <a:pt x="51323" y="36820"/>
                  <a:pt x="51323" y="36819"/>
                  <a:pt x="51323" y="36817"/>
                </a:cubicBezTo>
                <a:cubicBezTo>
                  <a:pt x="51305" y="36799"/>
                  <a:pt x="51305" y="36763"/>
                  <a:pt x="51287" y="36708"/>
                </a:cubicBezTo>
                <a:cubicBezTo>
                  <a:pt x="51287" y="36690"/>
                  <a:pt x="51269" y="36618"/>
                  <a:pt x="51250" y="36618"/>
                </a:cubicBezTo>
                <a:cubicBezTo>
                  <a:pt x="51241" y="36618"/>
                  <a:pt x="51232" y="36613"/>
                  <a:pt x="51223" y="36613"/>
                </a:cubicBezTo>
                <a:cubicBezTo>
                  <a:pt x="51214" y="36613"/>
                  <a:pt x="51205" y="36618"/>
                  <a:pt x="51196" y="36636"/>
                </a:cubicBezTo>
                <a:cubicBezTo>
                  <a:pt x="51168" y="36636"/>
                  <a:pt x="51139" y="36513"/>
                  <a:pt x="51111" y="36513"/>
                </a:cubicBezTo>
                <a:cubicBezTo>
                  <a:pt x="51103" y="36513"/>
                  <a:pt x="51095" y="36522"/>
                  <a:pt x="51088" y="36545"/>
                </a:cubicBezTo>
                <a:cubicBezTo>
                  <a:pt x="51069" y="36527"/>
                  <a:pt x="51069" y="36473"/>
                  <a:pt x="51051" y="36473"/>
                </a:cubicBezTo>
                <a:cubicBezTo>
                  <a:pt x="51033" y="36455"/>
                  <a:pt x="51015" y="36491"/>
                  <a:pt x="51015" y="36401"/>
                </a:cubicBezTo>
                <a:cubicBezTo>
                  <a:pt x="51001" y="36387"/>
                  <a:pt x="50998" y="36352"/>
                  <a:pt x="51005" y="36352"/>
                </a:cubicBezTo>
                <a:cubicBezTo>
                  <a:pt x="51007" y="36352"/>
                  <a:pt x="51011" y="36356"/>
                  <a:pt x="51015" y="36364"/>
                </a:cubicBezTo>
                <a:cubicBezTo>
                  <a:pt x="51033" y="36328"/>
                  <a:pt x="51033" y="36292"/>
                  <a:pt x="51033" y="36256"/>
                </a:cubicBezTo>
                <a:cubicBezTo>
                  <a:pt x="51033" y="36226"/>
                  <a:pt x="51033" y="36197"/>
                  <a:pt x="51023" y="36197"/>
                </a:cubicBezTo>
                <a:cubicBezTo>
                  <a:pt x="51021" y="36197"/>
                  <a:pt x="51018" y="36198"/>
                  <a:pt x="51015" y="36201"/>
                </a:cubicBezTo>
                <a:cubicBezTo>
                  <a:pt x="50997" y="36165"/>
                  <a:pt x="50961" y="36057"/>
                  <a:pt x="50943" y="36057"/>
                </a:cubicBezTo>
                <a:cubicBezTo>
                  <a:pt x="50943" y="36150"/>
                  <a:pt x="50939" y="36185"/>
                  <a:pt x="50933" y="36185"/>
                </a:cubicBezTo>
                <a:cubicBezTo>
                  <a:pt x="50919" y="36185"/>
                  <a:pt x="50895" y="36028"/>
                  <a:pt x="50870" y="35930"/>
                </a:cubicBezTo>
                <a:cubicBezTo>
                  <a:pt x="50836" y="35861"/>
                  <a:pt x="50801" y="35693"/>
                  <a:pt x="50751" y="35693"/>
                </a:cubicBezTo>
                <a:cubicBezTo>
                  <a:pt x="50749" y="35693"/>
                  <a:pt x="50746" y="35693"/>
                  <a:pt x="50743" y="35694"/>
                </a:cubicBezTo>
                <a:cubicBezTo>
                  <a:pt x="50741" y="35723"/>
                  <a:pt x="50738" y="35735"/>
                  <a:pt x="50735" y="35735"/>
                </a:cubicBezTo>
                <a:cubicBezTo>
                  <a:pt x="50722" y="35735"/>
                  <a:pt x="50708" y="35527"/>
                  <a:pt x="50687" y="35527"/>
                </a:cubicBezTo>
                <a:cubicBezTo>
                  <a:pt x="50682" y="35527"/>
                  <a:pt x="50677" y="35538"/>
                  <a:pt x="50671" y="35568"/>
                </a:cubicBezTo>
                <a:cubicBezTo>
                  <a:pt x="50653" y="35568"/>
                  <a:pt x="50635" y="35513"/>
                  <a:pt x="50599" y="35423"/>
                </a:cubicBezTo>
                <a:cubicBezTo>
                  <a:pt x="50591" y="35268"/>
                  <a:pt x="50581" y="35227"/>
                  <a:pt x="50570" y="35227"/>
                </a:cubicBezTo>
                <a:cubicBezTo>
                  <a:pt x="50558" y="35227"/>
                  <a:pt x="50545" y="35277"/>
                  <a:pt x="50535" y="35277"/>
                </a:cubicBezTo>
                <a:cubicBezTo>
                  <a:pt x="50532" y="35277"/>
                  <a:pt x="50529" y="35272"/>
                  <a:pt x="50526" y="35260"/>
                </a:cubicBezTo>
                <a:cubicBezTo>
                  <a:pt x="50516" y="35070"/>
                  <a:pt x="50499" y="34966"/>
                  <a:pt x="50483" y="34966"/>
                </a:cubicBezTo>
                <a:cubicBezTo>
                  <a:pt x="50472" y="34966"/>
                  <a:pt x="50461" y="35019"/>
                  <a:pt x="50454" y="35133"/>
                </a:cubicBezTo>
                <a:cubicBezTo>
                  <a:pt x="50444" y="34930"/>
                  <a:pt x="50435" y="34863"/>
                  <a:pt x="50424" y="34863"/>
                </a:cubicBezTo>
                <a:cubicBezTo>
                  <a:pt x="50412" y="34863"/>
                  <a:pt x="50399" y="34926"/>
                  <a:pt x="50381" y="34988"/>
                </a:cubicBezTo>
                <a:cubicBezTo>
                  <a:pt x="50377" y="34954"/>
                  <a:pt x="50373" y="34943"/>
                  <a:pt x="50369" y="34943"/>
                </a:cubicBezTo>
                <a:cubicBezTo>
                  <a:pt x="50360" y="34943"/>
                  <a:pt x="50352" y="34986"/>
                  <a:pt x="50344" y="34986"/>
                </a:cubicBezTo>
                <a:cubicBezTo>
                  <a:pt x="50338" y="34986"/>
                  <a:pt x="50333" y="34965"/>
                  <a:pt x="50327" y="34897"/>
                </a:cubicBezTo>
                <a:cubicBezTo>
                  <a:pt x="50321" y="34807"/>
                  <a:pt x="50314" y="34780"/>
                  <a:pt x="50306" y="34780"/>
                </a:cubicBezTo>
                <a:cubicBezTo>
                  <a:pt x="50295" y="34780"/>
                  <a:pt x="50284" y="34834"/>
                  <a:pt x="50278" y="34834"/>
                </a:cubicBezTo>
                <a:cubicBezTo>
                  <a:pt x="50275" y="34834"/>
                  <a:pt x="50273" y="34818"/>
                  <a:pt x="50273" y="34771"/>
                </a:cubicBezTo>
                <a:cubicBezTo>
                  <a:pt x="50273" y="34687"/>
                  <a:pt x="50257" y="34643"/>
                  <a:pt x="50241" y="34643"/>
                </a:cubicBezTo>
                <a:cubicBezTo>
                  <a:pt x="50233" y="34643"/>
                  <a:pt x="50224" y="34655"/>
                  <a:pt x="50218" y="34680"/>
                </a:cubicBezTo>
                <a:cubicBezTo>
                  <a:pt x="50218" y="34725"/>
                  <a:pt x="50212" y="34739"/>
                  <a:pt x="50205" y="34739"/>
                </a:cubicBezTo>
                <a:cubicBezTo>
                  <a:pt x="50195" y="34739"/>
                  <a:pt x="50182" y="34709"/>
                  <a:pt x="50182" y="34698"/>
                </a:cubicBezTo>
                <a:cubicBezTo>
                  <a:pt x="50180" y="34703"/>
                  <a:pt x="50179" y="34705"/>
                  <a:pt x="50177" y="34705"/>
                </a:cubicBezTo>
                <a:cubicBezTo>
                  <a:pt x="50164" y="34705"/>
                  <a:pt x="50152" y="34567"/>
                  <a:pt x="50139" y="34567"/>
                </a:cubicBezTo>
                <a:cubicBezTo>
                  <a:pt x="50135" y="34567"/>
                  <a:pt x="50131" y="34578"/>
                  <a:pt x="50128" y="34608"/>
                </a:cubicBezTo>
                <a:cubicBezTo>
                  <a:pt x="50113" y="34507"/>
                  <a:pt x="50099" y="34475"/>
                  <a:pt x="50085" y="34475"/>
                </a:cubicBezTo>
                <a:cubicBezTo>
                  <a:pt x="50081" y="34475"/>
                  <a:pt x="50077" y="34477"/>
                  <a:pt x="50073" y="34481"/>
                </a:cubicBezTo>
                <a:cubicBezTo>
                  <a:pt x="50063" y="34565"/>
                  <a:pt x="50052" y="34613"/>
                  <a:pt x="50042" y="34613"/>
                </a:cubicBezTo>
                <a:cubicBezTo>
                  <a:pt x="50034" y="34613"/>
                  <a:pt x="50027" y="34588"/>
                  <a:pt x="50019" y="34535"/>
                </a:cubicBezTo>
                <a:cubicBezTo>
                  <a:pt x="50017" y="34529"/>
                  <a:pt x="50015" y="34526"/>
                  <a:pt x="50013" y="34526"/>
                </a:cubicBezTo>
                <a:cubicBezTo>
                  <a:pt x="50001" y="34526"/>
                  <a:pt x="49989" y="34612"/>
                  <a:pt x="49977" y="34612"/>
                </a:cubicBezTo>
                <a:cubicBezTo>
                  <a:pt x="49973" y="34612"/>
                  <a:pt x="49969" y="34601"/>
                  <a:pt x="49965" y="34572"/>
                </a:cubicBezTo>
                <a:cubicBezTo>
                  <a:pt x="49961" y="34578"/>
                  <a:pt x="49958" y="34581"/>
                  <a:pt x="49955" y="34581"/>
                </a:cubicBezTo>
                <a:cubicBezTo>
                  <a:pt x="49940" y="34581"/>
                  <a:pt x="49925" y="34525"/>
                  <a:pt x="49910" y="34481"/>
                </a:cubicBezTo>
                <a:cubicBezTo>
                  <a:pt x="49906" y="34504"/>
                  <a:pt x="49900" y="34513"/>
                  <a:pt x="49893" y="34513"/>
                </a:cubicBezTo>
                <a:cubicBezTo>
                  <a:pt x="49875" y="34513"/>
                  <a:pt x="49851" y="34440"/>
                  <a:pt x="49838" y="34427"/>
                </a:cubicBezTo>
                <a:cubicBezTo>
                  <a:pt x="49828" y="34407"/>
                  <a:pt x="49818" y="34392"/>
                  <a:pt x="49811" y="34392"/>
                </a:cubicBezTo>
                <a:cubicBezTo>
                  <a:pt x="49805" y="34392"/>
                  <a:pt x="49802" y="34402"/>
                  <a:pt x="49802" y="34427"/>
                </a:cubicBezTo>
                <a:cubicBezTo>
                  <a:pt x="49820" y="34463"/>
                  <a:pt x="49820" y="34499"/>
                  <a:pt x="49802" y="34553"/>
                </a:cubicBezTo>
                <a:cubicBezTo>
                  <a:pt x="49802" y="34499"/>
                  <a:pt x="49802" y="34463"/>
                  <a:pt x="49784" y="34427"/>
                </a:cubicBezTo>
                <a:cubicBezTo>
                  <a:pt x="49773" y="34386"/>
                  <a:pt x="49763" y="34351"/>
                  <a:pt x="49750" y="34351"/>
                </a:cubicBezTo>
                <a:cubicBezTo>
                  <a:pt x="49739" y="34351"/>
                  <a:pt x="49727" y="34371"/>
                  <a:pt x="49711" y="34427"/>
                </a:cubicBezTo>
                <a:cubicBezTo>
                  <a:pt x="49675" y="34427"/>
                  <a:pt x="49639" y="34372"/>
                  <a:pt x="49584" y="34354"/>
                </a:cubicBezTo>
                <a:cubicBezTo>
                  <a:pt x="49574" y="34349"/>
                  <a:pt x="49562" y="34345"/>
                  <a:pt x="49549" y="34345"/>
                </a:cubicBezTo>
                <a:cubicBezTo>
                  <a:pt x="49517" y="34345"/>
                  <a:pt x="49478" y="34368"/>
                  <a:pt x="49440" y="34445"/>
                </a:cubicBezTo>
                <a:cubicBezTo>
                  <a:pt x="49430" y="34436"/>
                  <a:pt x="49421" y="34436"/>
                  <a:pt x="49410" y="34436"/>
                </a:cubicBezTo>
                <a:cubicBezTo>
                  <a:pt x="49399" y="34436"/>
                  <a:pt x="49385" y="34436"/>
                  <a:pt x="49367" y="34427"/>
                </a:cubicBezTo>
                <a:cubicBezTo>
                  <a:pt x="49365" y="34428"/>
                  <a:pt x="49363" y="34429"/>
                  <a:pt x="49361" y="34429"/>
                </a:cubicBezTo>
                <a:cubicBezTo>
                  <a:pt x="49350" y="34429"/>
                  <a:pt x="49336" y="34408"/>
                  <a:pt x="49322" y="34408"/>
                </a:cubicBezTo>
                <a:cubicBezTo>
                  <a:pt x="49312" y="34408"/>
                  <a:pt x="49302" y="34420"/>
                  <a:pt x="49295" y="34463"/>
                </a:cubicBezTo>
                <a:cubicBezTo>
                  <a:pt x="49285" y="34432"/>
                  <a:pt x="49269" y="34408"/>
                  <a:pt x="49254" y="34408"/>
                </a:cubicBezTo>
                <a:cubicBezTo>
                  <a:pt x="49242" y="34408"/>
                  <a:pt x="49230" y="34423"/>
                  <a:pt x="49222" y="34463"/>
                </a:cubicBezTo>
                <a:cubicBezTo>
                  <a:pt x="49214" y="34568"/>
                  <a:pt x="49202" y="34605"/>
                  <a:pt x="49190" y="34605"/>
                </a:cubicBezTo>
                <a:cubicBezTo>
                  <a:pt x="49175" y="34605"/>
                  <a:pt x="49160" y="34549"/>
                  <a:pt x="49150" y="34499"/>
                </a:cubicBezTo>
                <a:cubicBezTo>
                  <a:pt x="49137" y="34293"/>
                  <a:pt x="49124" y="34252"/>
                  <a:pt x="49118" y="34252"/>
                </a:cubicBezTo>
                <a:cubicBezTo>
                  <a:pt x="49115" y="34252"/>
                  <a:pt x="49114" y="34258"/>
                  <a:pt x="49114" y="34264"/>
                </a:cubicBezTo>
                <a:cubicBezTo>
                  <a:pt x="49112" y="34261"/>
                  <a:pt x="49111" y="34260"/>
                  <a:pt x="49110" y="34260"/>
                </a:cubicBezTo>
                <a:cubicBezTo>
                  <a:pt x="49094" y="34260"/>
                  <a:pt x="49077" y="34446"/>
                  <a:pt x="49061" y="34446"/>
                </a:cubicBezTo>
                <a:cubicBezTo>
                  <a:pt x="49061" y="34446"/>
                  <a:pt x="49060" y="34445"/>
                  <a:pt x="49059" y="34445"/>
                </a:cubicBezTo>
                <a:cubicBezTo>
                  <a:pt x="49059" y="34445"/>
                  <a:pt x="49046" y="34565"/>
                  <a:pt x="49031" y="34565"/>
                </a:cubicBezTo>
                <a:cubicBezTo>
                  <a:pt x="49028" y="34565"/>
                  <a:pt x="49026" y="34561"/>
                  <a:pt x="49023" y="34553"/>
                </a:cubicBezTo>
                <a:cubicBezTo>
                  <a:pt x="49011" y="34637"/>
                  <a:pt x="48999" y="34663"/>
                  <a:pt x="48988" y="34663"/>
                </a:cubicBezTo>
                <a:cubicBezTo>
                  <a:pt x="48968" y="34663"/>
                  <a:pt x="48950" y="34582"/>
                  <a:pt x="48938" y="34582"/>
                </a:cubicBezTo>
                <a:cubicBezTo>
                  <a:pt x="48936" y="34582"/>
                  <a:pt x="48934" y="34584"/>
                  <a:pt x="48932" y="34590"/>
                </a:cubicBezTo>
                <a:cubicBezTo>
                  <a:pt x="48901" y="34590"/>
                  <a:pt x="48870" y="34669"/>
                  <a:pt x="48839" y="34669"/>
                </a:cubicBezTo>
                <a:cubicBezTo>
                  <a:pt x="48834" y="34669"/>
                  <a:pt x="48829" y="34667"/>
                  <a:pt x="48824" y="34662"/>
                </a:cubicBezTo>
                <a:cubicBezTo>
                  <a:pt x="48811" y="34764"/>
                  <a:pt x="48798" y="34821"/>
                  <a:pt x="48786" y="34821"/>
                </a:cubicBezTo>
                <a:cubicBezTo>
                  <a:pt x="48780" y="34821"/>
                  <a:pt x="48775" y="34810"/>
                  <a:pt x="48769" y="34789"/>
                </a:cubicBezTo>
                <a:cubicBezTo>
                  <a:pt x="48767" y="34800"/>
                  <a:pt x="48764" y="34805"/>
                  <a:pt x="48761" y="34805"/>
                </a:cubicBezTo>
                <a:cubicBezTo>
                  <a:pt x="48748" y="34805"/>
                  <a:pt x="48735" y="34707"/>
                  <a:pt x="48722" y="34707"/>
                </a:cubicBezTo>
                <a:cubicBezTo>
                  <a:pt x="48720" y="34707"/>
                  <a:pt x="48717" y="34710"/>
                  <a:pt x="48715" y="34716"/>
                </a:cubicBezTo>
                <a:cubicBezTo>
                  <a:pt x="48706" y="34680"/>
                  <a:pt x="48697" y="34680"/>
                  <a:pt x="48688" y="34680"/>
                </a:cubicBezTo>
                <a:cubicBezTo>
                  <a:pt x="48679" y="34680"/>
                  <a:pt x="48670" y="34680"/>
                  <a:pt x="48661" y="34644"/>
                </a:cubicBezTo>
                <a:cubicBezTo>
                  <a:pt x="48645" y="34676"/>
                  <a:pt x="48629" y="34834"/>
                  <a:pt x="48613" y="34834"/>
                </a:cubicBezTo>
                <a:cubicBezTo>
                  <a:pt x="48611" y="34834"/>
                  <a:pt x="48609" y="34832"/>
                  <a:pt x="48606" y="34825"/>
                </a:cubicBezTo>
                <a:cubicBezTo>
                  <a:pt x="48594" y="34800"/>
                  <a:pt x="48573" y="34766"/>
                  <a:pt x="48548" y="34766"/>
                </a:cubicBezTo>
                <a:cubicBezTo>
                  <a:pt x="48538" y="34766"/>
                  <a:pt x="48527" y="34772"/>
                  <a:pt x="48516" y="34789"/>
                </a:cubicBezTo>
                <a:cubicBezTo>
                  <a:pt x="48514" y="34781"/>
                  <a:pt x="48512" y="34777"/>
                  <a:pt x="48510" y="34777"/>
                </a:cubicBezTo>
                <a:cubicBezTo>
                  <a:pt x="48500" y="34777"/>
                  <a:pt x="48497" y="34933"/>
                  <a:pt x="48486" y="34933"/>
                </a:cubicBezTo>
                <a:cubicBezTo>
                  <a:pt x="48484" y="34933"/>
                  <a:pt x="48482" y="34928"/>
                  <a:pt x="48480" y="34916"/>
                </a:cubicBezTo>
                <a:cubicBezTo>
                  <a:pt x="48480" y="34867"/>
                  <a:pt x="48476" y="34840"/>
                  <a:pt x="48470" y="34840"/>
                </a:cubicBezTo>
                <a:cubicBezTo>
                  <a:pt x="48463" y="34840"/>
                  <a:pt x="48453" y="34880"/>
                  <a:pt x="48444" y="34970"/>
                </a:cubicBezTo>
                <a:cubicBezTo>
                  <a:pt x="48444" y="34966"/>
                  <a:pt x="48444" y="34965"/>
                  <a:pt x="48443" y="34965"/>
                </a:cubicBezTo>
                <a:cubicBezTo>
                  <a:pt x="48443" y="34965"/>
                  <a:pt x="48441" y="34975"/>
                  <a:pt x="48435" y="34975"/>
                </a:cubicBezTo>
                <a:cubicBezTo>
                  <a:pt x="48432" y="34975"/>
                  <a:pt x="48429" y="34974"/>
                  <a:pt x="48425" y="34970"/>
                </a:cubicBezTo>
                <a:lnTo>
                  <a:pt x="48425" y="34879"/>
                </a:lnTo>
                <a:cubicBezTo>
                  <a:pt x="48425" y="34901"/>
                  <a:pt x="48423" y="34909"/>
                  <a:pt x="48420" y="34909"/>
                </a:cubicBezTo>
                <a:cubicBezTo>
                  <a:pt x="48409" y="34909"/>
                  <a:pt x="48385" y="34821"/>
                  <a:pt x="48371" y="34807"/>
                </a:cubicBezTo>
                <a:cubicBezTo>
                  <a:pt x="48371" y="34897"/>
                  <a:pt x="48353" y="34897"/>
                  <a:pt x="48353" y="34916"/>
                </a:cubicBezTo>
                <a:cubicBezTo>
                  <a:pt x="48345" y="34924"/>
                  <a:pt x="48340" y="34932"/>
                  <a:pt x="48336" y="34932"/>
                </a:cubicBezTo>
                <a:cubicBezTo>
                  <a:pt x="48331" y="34932"/>
                  <a:pt x="48327" y="34919"/>
                  <a:pt x="48317" y="34879"/>
                </a:cubicBezTo>
                <a:cubicBezTo>
                  <a:pt x="48299" y="34843"/>
                  <a:pt x="48281" y="34807"/>
                  <a:pt x="48244" y="34771"/>
                </a:cubicBezTo>
                <a:cubicBezTo>
                  <a:pt x="48226" y="34952"/>
                  <a:pt x="48208" y="34897"/>
                  <a:pt x="48190" y="34952"/>
                </a:cubicBezTo>
                <a:cubicBezTo>
                  <a:pt x="48186" y="34954"/>
                  <a:pt x="48181" y="34955"/>
                  <a:pt x="48177" y="34955"/>
                </a:cubicBezTo>
                <a:cubicBezTo>
                  <a:pt x="48149" y="34955"/>
                  <a:pt x="48133" y="34898"/>
                  <a:pt x="48118" y="34771"/>
                </a:cubicBezTo>
                <a:cubicBezTo>
                  <a:pt x="48100" y="34779"/>
                  <a:pt x="48087" y="34800"/>
                  <a:pt x="48078" y="34800"/>
                </a:cubicBezTo>
                <a:cubicBezTo>
                  <a:pt x="48068" y="34800"/>
                  <a:pt x="48063" y="34775"/>
                  <a:pt x="48063" y="34680"/>
                </a:cubicBezTo>
                <a:cubicBezTo>
                  <a:pt x="48063" y="34573"/>
                  <a:pt x="48063" y="34547"/>
                  <a:pt x="48062" y="34547"/>
                </a:cubicBezTo>
                <a:cubicBezTo>
                  <a:pt x="48061" y="34547"/>
                  <a:pt x="48058" y="34570"/>
                  <a:pt x="48053" y="34570"/>
                </a:cubicBezTo>
                <a:cubicBezTo>
                  <a:pt x="48051" y="34570"/>
                  <a:pt x="48048" y="34566"/>
                  <a:pt x="48045" y="34553"/>
                </a:cubicBezTo>
                <a:cubicBezTo>
                  <a:pt x="48037" y="34522"/>
                  <a:pt x="48033" y="34504"/>
                  <a:pt x="48029" y="34504"/>
                </a:cubicBezTo>
                <a:cubicBezTo>
                  <a:pt x="48024" y="34504"/>
                  <a:pt x="48019" y="34536"/>
                  <a:pt x="48009" y="34608"/>
                </a:cubicBezTo>
                <a:cubicBezTo>
                  <a:pt x="47997" y="34596"/>
                  <a:pt x="47977" y="34445"/>
                  <a:pt x="47959" y="34445"/>
                </a:cubicBezTo>
                <a:cubicBezTo>
                  <a:pt x="47950" y="34445"/>
                  <a:pt x="47942" y="34482"/>
                  <a:pt x="47936" y="34590"/>
                </a:cubicBezTo>
                <a:cubicBezTo>
                  <a:pt x="47933" y="34586"/>
                  <a:pt x="47930" y="34585"/>
                  <a:pt x="47927" y="34585"/>
                </a:cubicBezTo>
                <a:cubicBezTo>
                  <a:pt x="47908" y="34585"/>
                  <a:pt x="47889" y="34634"/>
                  <a:pt x="47870" y="34634"/>
                </a:cubicBezTo>
                <a:cubicBezTo>
                  <a:pt x="47856" y="34634"/>
                  <a:pt x="47842" y="34608"/>
                  <a:pt x="47828" y="34517"/>
                </a:cubicBezTo>
                <a:cubicBezTo>
                  <a:pt x="47812" y="34408"/>
                  <a:pt x="47797" y="34379"/>
                  <a:pt x="47782" y="34379"/>
                </a:cubicBezTo>
                <a:cubicBezTo>
                  <a:pt x="47767" y="34379"/>
                  <a:pt x="47753" y="34414"/>
                  <a:pt x="47743" y="34414"/>
                </a:cubicBezTo>
                <a:cubicBezTo>
                  <a:pt x="47741" y="34414"/>
                  <a:pt x="47739" y="34412"/>
                  <a:pt x="47737" y="34409"/>
                </a:cubicBezTo>
                <a:cubicBezTo>
                  <a:pt x="47729" y="34448"/>
                  <a:pt x="47721" y="34464"/>
                  <a:pt x="47715" y="34464"/>
                </a:cubicBezTo>
                <a:cubicBezTo>
                  <a:pt x="47707" y="34464"/>
                  <a:pt x="47701" y="34439"/>
                  <a:pt x="47701" y="34409"/>
                </a:cubicBezTo>
                <a:cubicBezTo>
                  <a:pt x="47701" y="34354"/>
                  <a:pt x="47683" y="34282"/>
                  <a:pt x="47683" y="34227"/>
                </a:cubicBezTo>
                <a:cubicBezTo>
                  <a:pt x="47683" y="34191"/>
                  <a:pt x="47683" y="34178"/>
                  <a:pt x="47682" y="34178"/>
                </a:cubicBezTo>
                <a:cubicBezTo>
                  <a:pt x="47680" y="34178"/>
                  <a:pt x="47676" y="34206"/>
                  <a:pt x="47665" y="34227"/>
                </a:cubicBezTo>
                <a:lnTo>
                  <a:pt x="47665" y="34173"/>
                </a:lnTo>
                <a:cubicBezTo>
                  <a:pt x="47665" y="34049"/>
                  <a:pt x="47665" y="34019"/>
                  <a:pt x="47666" y="34019"/>
                </a:cubicBezTo>
                <a:cubicBezTo>
                  <a:pt x="47667" y="34019"/>
                  <a:pt x="47669" y="34046"/>
                  <a:pt x="47674" y="34046"/>
                </a:cubicBezTo>
                <a:cubicBezTo>
                  <a:pt x="47676" y="34046"/>
                  <a:pt x="47679" y="34038"/>
                  <a:pt x="47683" y="34010"/>
                </a:cubicBezTo>
                <a:cubicBezTo>
                  <a:pt x="47683" y="34016"/>
                  <a:pt x="47683" y="34019"/>
                  <a:pt x="47684" y="34019"/>
                </a:cubicBezTo>
                <a:cubicBezTo>
                  <a:pt x="47688" y="34019"/>
                  <a:pt x="47701" y="33956"/>
                  <a:pt x="47701" y="33956"/>
                </a:cubicBezTo>
                <a:lnTo>
                  <a:pt x="47701" y="33829"/>
                </a:lnTo>
                <a:lnTo>
                  <a:pt x="47701" y="33793"/>
                </a:lnTo>
                <a:lnTo>
                  <a:pt x="47701" y="33666"/>
                </a:lnTo>
                <a:lnTo>
                  <a:pt x="47701" y="33521"/>
                </a:lnTo>
                <a:lnTo>
                  <a:pt x="47701" y="33413"/>
                </a:lnTo>
                <a:cubicBezTo>
                  <a:pt x="47701" y="33358"/>
                  <a:pt x="47701" y="33304"/>
                  <a:pt x="47701" y="33268"/>
                </a:cubicBezTo>
                <a:cubicBezTo>
                  <a:pt x="47701" y="33213"/>
                  <a:pt x="47701" y="33250"/>
                  <a:pt x="47683" y="33105"/>
                </a:cubicBezTo>
                <a:cubicBezTo>
                  <a:pt x="47683" y="33088"/>
                  <a:pt x="47682" y="33082"/>
                  <a:pt x="47681" y="33082"/>
                </a:cubicBezTo>
                <a:cubicBezTo>
                  <a:pt x="47676" y="33082"/>
                  <a:pt x="47667" y="33143"/>
                  <a:pt x="47665" y="33143"/>
                </a:cubicBezTo>
                <a:cubicBezTo>
                  <a:pt x="47665" y="33143"/>
                  <a:pt x="47665" y="33142"/>
                  <a:pt x="47665" y="33141"/>
                </a:cubicBezTo>
                <a:cubicBezTo>
                  <a:pt x="47651" y="33113"/>
                  <a:pt x="47626" y="33075"/>
                  <a:pt x="47599" y="33075"/>
                </a:cubicBezTo>
                <a:cubicBezTo>
                  <a:pt x="47591" y="33075"/>
                  <a:pt x="47583" y="33078"/>
                  <a:pt x="47574" y="33087"/>
                </a:cubicBezTo>
                <a:cubicBezTo>
                  <a:pt x="47574" y="33032"/>
                  <a:pt x="47556" y="32996"/>
                  <a:pt x="47538" y="32960"/>
                </a:cubicBezTo>
                <a:cubicBezTo>
                  <a:pt x="47520" y="32924"/>
                  <a:pt x="47502" y="32905"/>
                  <a:pt x="47484" y="32905"/>
                </a:cubicBezTo>
                <a:cubicBezTo>
                  <a:pt x="47466" y="32905"/>
                  <a:pt x="47447" y="32942"/>
                  <a:pt x="47447" y="33068"/>
                </a:cubicBezTo>
                <a:cubicBezTo>
                  <a:pt x="47447" y="32909"/>
                  <a:pt x="47435" y="32818"/>
                  <a:pt x="47414" y="32818"/>
                </a:cubicBezTo>
                <a:cubicBezTo>
                  <a:pt x="47399" y="32818"/>
                  <a:pt x="47379" y="32863"/>
                  <a:pt x="47357" y="32960"/>
                </a:cubicBezTo>
                <a:cubicBezTo>
                  <a:pt x="47339" y="32851"/>
                  <a:pt x="47266" y="32779"/>
                  <a:pt x="47158" y="32742"/>
                </a:cubicBezTo>
                <a:cubicBezTo>
                  <a:pt x="47112" y="32742"/>
                  <a:pt x="47066" y="32497"/>
                  <a:pt x="47042" y="32497"/>
                </a:cubicBezTo>
                <a:cubicBezTo>
                  <a:pt x="47037" y="32497"/>
                  <a:pt x="47034" y="32505"/>
                  <a:pt x="47031" y="32525"/>
                </a:cubicBezTo>
                <a:cubicBezTo>
                  <a:pt x="47031" y="32441"/>
                  <a:pt x="47023" y="32325"/>
                  <a:pt x="47012" y="32325"/>
                </a:cubicBezTo>
                <a:cubicBezTo>
                  <a:pt x="47007" y="32325"/>
                  <a:pt x="47001" y="32355"/>
                  <a:pt x="46995" y="32435"/>
                </a:cubicBezTo>
                <a:cubicBezTo>
                  <a:pt x="46995" y="32380"/>
                  <a:pt x="46977" y="32416"/>
                  <a:pt x="46959" y="32326"/>
                </a:cubicBezTo>
                <a:cubicBezTo>
                  <a:pt x="46959" y="32331"/>
                  <a:pt x="46958" y="32333"/>
                  <a:pt x="46958" y="32333"/>
                </a:cubicBezTo>
                <a:cubicBezTo>
                  <a:pt x="46956" y="32333"/>
                  <a:pt x="46944" y="32175"/>
                  <a:pt x="46931" y="32175"/>
                </a:cubicBezTo>
                <a:cubicBezTo>
                  <a:pt x="46928" y="32175"/>
                  <a:pt x="46925" y="32182"/>
                  <a:pt x="46922" y="32199"/>
                </a:cubicBezTo>
                <a:cubicBezTo>
                  <a:pt x="46922" y="32080"/>
                  <a:pt x="46913" y="32039"/>
                  <a:pt x="46900" y="32039"/>
                </a:cubicBezTo>
                <a:cubicBezTo>
                  <a:pt x="46896" y="32039"/>
                  <a:pt x="46891" y="32044"/>
                  <a:pt x="46886" y="32054"/>
                </a:cubicBezTo>
                <a:cubicBezTo>
                  <a:pt x="46868" y="32000"/>
                  <a:pt x="46868" y="31946"/>
                  <a:pt x="46850" y="31891"/>
                </a:cubicBezTo>
                <a:cubicBezTo>
                  <a:pt x="46839" y="31848"/>
                  <a:pt x="46835" y="31812"/>
                  <a:pt x="46829" y="31812"/>
                </a:cubicBezTo>
                <a:cubicBezTo>
                  <a:pt x="46825" y="31812"/>
                  <a:pt x="46821" y="31829"/>
                  <a:pt x="46814" y="31873"/>
                </a:cubicBezTo>
                <a:cubicBezTo>
                  <a:pt x="46774" y="31873"/>
                  <a:pt x="46734" y="31651"/>
                  <a:pt x="46695" y="31651"/>
                </a:cubicBezTo>
                <a:cubicBezTo>
                  <a:pt x="46680" y="31651"/>
                  <a:pt x="46665" y="31681"/>
                  <a:pt x="46651" y="31765"/>
                </a:cubicBezTo>
                <a:cubicBezTo>
                  <a:pt x="46608" y="31712"/>
                  <a:pt x="46572" y="31684"/>
                  <a:pt x="46543" y="31684"/>
                </a:cubicBezTo>
                <a:cubicBezTo>
                  <a:pt x="46521" y="31684"/>
                  <a:pt x="46503" y="31698"/>
                  <a:pt x="46488" y="31728"/>
                </a:cubicBezTo>
                <a:cubicBezTo>
                  <a:pt x="46451" y="31728"/>
                  <a:pt x="46415" y="31728"/>
                  <a:pt x="46379" y="31765"/>
                </a:cubicBezTo>
                <a:cubicBezTo>
                  <a:pt x="46343" y="31801"/>
                  <a:pt x="46288" y="31891"/>
                  <a:pt x="46234" y="31891"/>
                </a:cubicBezTo>
                <a:cubicBezTo>
                  <a:pt x="46210" y="32046"/>
                  <a:pt x="46194" y="32161"/>
                  <a:pt x="46181" y="32161"/>
                </a:cubicBezTo>
                <a:cubicBezTo>
                  <a:pt x="46174" y="32161"/>
                  <a:pt x="46168" y="32129"/>
                  <a:pt x="46162" y="32054"/>
                </a:cubicBezTo>
                <a:cubicBezTo>
                  <a:pt x="46157" y="32109"/>
                  <a:pt x="46153" y="32127"/>
                  <a:pt x="46148" y="32127"/>
                </a:cubicBezTo>
                <a:cubicBezTo>
                  <a:pt x="46139" y="32127"/>
                  <a:pt x="46130" y="32054"/>
                  <a:pt x="46121" y="32054"/>
                </a:cubicBezTo>
                <a:cubicBezTo>
                  <a:pt x="46116" y="32054"/>
                  <a:pt x="46112" y="32072"/>
                  <a:pt x="46107" y="32127"/>
                </a:cubicBezTo>
                <a:cubicBezTo>
                  <a:pt x="46095" y="32215"/>
                  <a:pt x="46091" y="32260"/>
                  <a:pt x="46084" y="32260"/>
                </a:cubicBezTo>
                <a:cubicBezTo>
                  <a:pt x="46080" y="32260"/>
                  <a:pt x="46077" y="32252"/>
                  <a:pt x="46071" y="32235"/>
                </a:cubicBezTo>
                <a:cubicBezTo>
                  <a:pt x="46058" y="32235"/>
                  <a:pt x="46046" y="32390"/>
                  <a:pt x="46033" y="32390"/>
                </a:cubicBezTo>
                <a:cubicBezTo>
                  <a:pt x="46027" y="32390"/>
                  <a:pt x="46022" y="32364"/>
                  <a:pt x="46017" y="32290"/>
                </a:cubicBezTo>
                <a:cubicBezTo>
                  <a:pt x="46017" y="32308"/>
                  <a:pt x="46015" y="32316"/>
                  <a:pt x="46013" y="32316"/>
                </a:cubicBezTo>
                <a:cubicBezTo>
                  <a:pt x="46004" y="32316"/>
                  <a:pt x="45985" y="32243"/>
                  <a:pt x="45971" y="32243"/>
                </a:cubicBezTo>
                <a:cubicBezTo>
                  <a:pt x="45968" y="32243"/>
                  <a:pt x="45965" y="32246"/>
                  <a:pt x="45963" y="32254"/>
                </a:cubicBezTo>
                <a:cubicBezTo>
                  <a:pt x="45944" y="32235"/>
                  <a:pt x="45926" y="32213"/>
                  <a:pt x="45910" y="32213"/>
                </a:cubicBezTo>
                <a:cubicBezTo>
                  <a:pt x="45895" y="32213"/>
                  <a:pt x="45881" y="32235"/>
                  <a:pt x="45872" y="32308"/>
                </a:cubicBezTo>
                <a:cubicBezTo>
                  <a:pt x="45862" y="32303"/>
                  <a:pt x="45853" y="32301"/>
                  <a:pt x="45843" y="32301"/>
                </a:cubicBezTo>
                <a:cubicBezTo>
                  <a:pt x="45818" y="32301"/>
                  <a:pt x="45795" y="32318"/>
                  <a:pt x="45781" y="32344"/>
                </a:cubicBezTo>
                <a:cubicBezTo>
                  <a:pt x="45773" y="32361"/>
                  <a:pt x="45761" y="32374"/>
                  <a:pt x="45750" y="32374"/>
                </a:cubicBezTo>
                <a:cubicBezTo>
                  <a:pt x="45738" y="32374"/>
                  <a:pt x="45727" y="32356"/>
                  <a:pt x="45727" y="32308"/>
                </a:cubicBezTo>
                <a:cubicBezTo>
                  <a:pt x="45715" y="32308"/>
                  <a:pt x="45687" y="32340"/>
                  <a:pt x="45653" y="32340"/>
                </a:cubicBezTo>
                <a:cubicBezTo>
                  <a:pt x="45637" y="32340"/>
                  <a:pt x="45618" y="32332"/>
                  <a:pt x="45600" y="32308"/>
                </a:cubicBezTo>
                <a:cubicBezTo>
                  <a:pt x="45593" y="32298"/>
                  <a:pt x="45585" y="32294"/>
                  <a:pt x="45579" y="32294"/>
                </a:cubicBezTo>
                <a:cubicBezTo>
                  <a:pt x="45550" y="32294"/>
                  <a:pt x="45528" y="32367"/>
                  <a:pt x="45517" y="32367"/>
                </a:cubicBezTo>
                <a:cubicBezTo>
                  <a:pt x="45512" y="32367"/>
                  <a:pt x="45510" y="32352"/>
                  <a:pt x="45510" y="32308"/>
                </a:cubicBezTo>
                <a:cubicBezTo>
                  <a:pt x="45474" y="32380"/>
                  <a:pt x="45437" y="32435"/>
                  <a:pt x="45383" y="32489"/>
                </a:cubicBezTo>
                <a:cubicBezTo>
                  <a:pt x="45374" y="32483"/>
                  <a:pt x="45366" y="32480"/>
                  <a:pt x="45357" y="32480"/>
                </a:cubicBezTo>
                <a:cubicBezTo>
                  <a:pt x="45294" y="32480"/>
                  <a:pt x="45238" y="32640"/>
                  <a:pt x="45238" y="32688"/>
                </a:cubicBezTo>
                <a:lnTo>
                  <a:pt x="45238" y="32543"/>
                </a:lnTo>
                <a:lnTo>
                  <a:pt x="45238" y="32235"/>
                </a:lnTo>
                <a:lnTo>
                  <a:pt x="45238" y="31783"/>
                </a:lnTo>
                <a:lnTo>
                  <a:pt x="45347" y="31728"/>
                </a:lnTo>
                <a:lnTo>
                  <a:pt x="45383" y="31276"/>
                </a:lnTo>
                <a:lnTo>
                  <a:pt x="44152" y="31276"/>
                </a:lnTo>
                <a:lnTo>
                  <a:pt x="44170" y="31674"/>
                </a:lnTo>
                <a:lnTo>
                  <a:pt x="44278" y="31765"/>
                </a:lnTo>
                <a:lnTo>
                  <a:pt x="44278" y="32724"/>
                </a:lnTo>
                <a:lnTo>
                  <a:pt x="43916" y="32724"/>
                </a:lnTo>
                <a:lnTo>
                  <a:pt x="43916" y="32579"/>
                </a:lnTo>
                <a:lnTo>
                  <a:pt x="44007" y="32416"/>
                </a:lnTo>
                <a:lnTo>
                  <a:pt x="44007" y="31982"/>
                </a:lnTo>
                <a:lnTo>
                  <a:pt x="42811" y="31982"/>
                </a:lnTo>
                <a:lnTo>
                  <a:pt x="42811" y="32416"/>
                </a:lnTo>
                <a:lnTo>
                  <a:pt x="42956" y="32543"/>
                </a:lnTo>
                <a:lnTo>
                  <a:pt x="42956" y="33394"/>
                </a:lnTo>
                <a:lnTo>
                  <a:pt x="40131" y="33340"/>
                </a:lnTo>
                <a:lnTo>
                  <a:pt x="40131" y="31855"/>
                </a:lnTo>
                <a:lnTo>
                  <a:pt x="39715" y="31113"/>
                </a:lnTo>
                <a:lnTo>
                  <a:pt x="39606" y="29972"/>
                </a:lnTo>
                <a:lnTo>
                  <a:pt x="39497" y="31095"/>
                </a:lnTo>
                <a:lnTo>
                  <a:pt x="38954" y="31946"/>
                </a:lnTo>
                <a:lnTo>
                  <a:pt x="38900" y="28125"/>
                </a:lnTo>
                <a:lnTo>
                  <a:pt x="39117" y="27780"/>
                </a:lnTo>
                <a:lnTo>
                  <a:pt x="39117" y="25825"/>
                </a:lnTo>
                <a:lnTo>
                  <a:pt x="38954" y="25625"/>
                </a:lnTo>
                <a:lnTo>
                  <a:pt x="38701" y="24195"/>
                </a:lnTo>
                <a:lnTo>
                  <a:pt x="38447" y="25644"/>
                </a:lnTo>
                <a:lnTo>
                  <a:pt x="38320" y="25807"/>
                </a:lnTo>
                <a:lnTo>
                  <a:pt x="38320" y="26006"/>
                </a:lnTo>
                <a:lnTo>
                  <a:pt x="37958" y="25372"/>
                </a:lnTo>
                <a:lnTo>
                  <a:pt x="37849" y="24213"/>
                </a:lnTo>
                <a:lnTo>
                  <a:pt x="37777" y="24122"/>
                </a:lnTo>
                <a:lnTo>
                  <a:pt x="37777" y="24774"/>
                </a:lnTo>
                <a:lnTo>
                  <a:pt x="37614" y="24050"/>
                </a:lnTo>
                <a:lnTo>
                  <a:pt x="37578" y="22945"/>
                </a:lnTo>
                <a:lnTo>
                  <a:pt x="37523" y="22945"/>
                </a:lnTo>
                <a:lnTo>
                  <a:pt x="37451" y="23742"/>
                </a:lnTo>
                <a:lnTo>
                  <a:pt x="36998" y="23724"/>
                </a:lnTo>
                <a:lnTo>
                  <a:pt x="36890" y="22981"/>
                </a:lnTo>
                <a:lnTo>
                  <a:pt x="36835" y="22981"/>
                </a:lnTo>
                <a:lnTo>
                  <a:pt x="36690" y="24829"/>
                </a:lnTo>
                <a:lnTo>
                  <a:pt x="36527" y="24014"/>
                </a:lnTo>
                <a:lnTo>
                  <a:pt x="36256" y="25770"/>
                </a:lnTo>
                <a:lnTo>
                  <a:pt x="36256" y="25951"/>
                </a:lnTo>
                <a:lnTo>
                  <a:pt x="35930" y="25970"/>
                </a:lnTo>
                <a:lnTo>
                  <a:pt x="35912" y="25843"/>
                </a:lnTo>
                <a:lnTo>
                  <a:pt x="36038" y="25843"/>
                </a:lnTo>
                <a:lnTo>
                  <a:pt x="35930" y="25680"/>
                </a:lnTo>
                <a:lnTo>
                  <a:pt x="35640" y="24086"/>
                </a:lnTo>
                <a:lnTo>
                  <a:pt x="35314" y="25644"/>
                </a:lnTo>
                <a:lnTo>
                  <a:pt x="35133" y="25843"/>
                </a:lnTo>
                <a:lnTo>
                  <a:pt x="35260" y="25843"/>
                </a:lnTo>
                <a:lnTo>
                  <a:pt x="35260" y="26748"/>
                </a:lnTo>
                <a:lnTo>
                  <a:pt x="33648" y="24648"/>
                </a:lnTo>
                <a:lnTo>
                  <a:pt x="32833" y="24648"/>
                </a:lnTo>
                <a:lnTo>
                  <a:pt x="32833" y="24086"/>
                </a:lnTo>
                <a:lnTo>
                  <a:pt x="32525" y="24068"/>
                </a:lnTo>
                <a:lnTo>
                  <a:pt x="32380" y="23905"/>
                </a:lnTo>
                <a:lnTo>
                  <a:pt x="32380" y="23344"/>
                </a:lnTo>
                <a:lnTo>
                  <a:pt x="32163" y="23144"/>
                </a:lnTo>
                <a:lnTo>
                  <a:pt x="32163" y="22022"/>
                </a:lnTo>
                <a:lnTo>
                  <a:pt x="32036" y="21804"/>
                </a:lnTo>
                <a:lnTo>
                  <a:pt x="31765" y="19396"/>
                </a:lnTo>
                <a:lnTo>
                  <a:pt x="31493" y="21804"/>
                </a:lnTo>
                <a:lnTo>
                  <a:pt x="31384" y="22004"/>
                </a:lnTo>
                <a:lnTo>
                  <a:pt x="31384" y="23163"/>
                </a:lnTo>
                <a:lnTo>
                  <a:pt x="31113" y="23344"/>
                </a:lnTo>
                <a:lnTo>
                  <a:pt x="31113" y="23905"/>
                </a:lnTo>
                <a:lnTo>
                  <a:pt x="30823" y="23905"/>
                </a:lnTo>
                <a:lnTo>
                  <a:pt x="30823" y="23307"/>
                </a:lnTo>
                <a:lnTo>
                  <a:pt x="30678" y="22981"/>
                </a:lnTo>
                <a:lnTo>
                  <a:pt x="30153" y="22981"/>
                </a:lnTo>
                <a:lnTo>
                  <a:pt x="29917" y="23199"/>
                </a:lnTo>
                <a:lnTo>
                  <a:pt x="29917" y="23905"/>
                </a:lnTo>
                <a:lnTo>
                  <a:pt x="29410" y="23887"/>
                </a:lnTo>
                <a:lnTo>
                  <a:pt x="29410" y="22384"/>
                </a:lnTo>
                <a:lnTo>
                  <a:pt x="29610" y="22384"/>
                </a:lnTo>
                <a:lnTo>
                  <a:pt x="29447" y="22167"/>
                </a:lnTo>
                <a:lnTo>
                  <a:pt x="28994" y="19975"/>
                </a:lnTo>
                <a:lnTo>
                  <a:pt x="28595" y="22148"/>
                </a:lnTo>
                <a:lnTo>
                  <a:pt x="28360" y="22438"/>
                </a:lnTo>
                <a:lnTo>
                  <a:pt x="28595" y="22438"/>
                </a:lnTo>
                <a:lnTo>
                  <a:pt x="28595" y="23760"/>
                </a:lnTo>
                <a:lnTo>
                  <a:pt x="27980" y="23760"/>
                </a:lnTo>
                <a:lnTo>
                  <a:pt x="27654" y="20881"/>
                </a:lnTo>
                <a:lnTo>
                  <a:pt x="27364" y="23851"/>
                </a:lnTo>
                <a:lnTo>
                  <a:pt x="25988" y="23851"/>
                </a:lnTo>
                <a:lnTo>
                  <a:pt x="25915" y="5814"/>
                </a:lnTo>
                <a:lnTo>
                  <a:pt x="25897" y="5126"/>
                </a:lnTo>
                <a:lnTo>
                  <a:pt x="26060" y="5126"/>
                </a:lnTo>
                <a:lnTo>
                  <a:pt x="25571" y="4673"/>
                </a:lnTo>
                <a:lnTo>
                  <a:pt x="24485" y="1467"/>
                </a:lnTo>
                <a:lnTo>
                  <a:pt x="243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rot="345029">
            <a:off x="8280093" y="4168596"/>
            <a:ext cx="2476463" cy="1499450"/>
          </a:xfrm>
          <a:custGeom>
            <a:avLst/>
            <a:gdLst/>
            <a:ahLst/>
            <a:cxnLst/>
            <a:rect l="l" t="t" r="r" b="b"/>
            <a:pathLst>
              <a:path w="72184" h="43706" extrusionOk="0">
                <a:moveTo>
                  <a:pt x="58165" y="1"/>
                </a:moveTo>
                <a:lnTo>
                  <a:pt x="56506" y="3771"/>
                </a:lnTo>
                <a:lnTo>
                  <a:pt x="54700" y="9347"/>
                </a:lnTo>
                <a:lnTo>
                  <a:pt x="53944" y="9494"/>
                </a:lnTo>
                <a:lnTo>
                  <a:pt x="53650" y="11310"/>
                </a:lnTo>
                <a:lnTo>
                  <a:pt x="51991" y="10554"/>
                </a:lnTo>
                <a:lnTo>
                  <a:pt x="48819" y="6333"/>
                </a:lnTo>
                <a:lnTo>
                  <a:pt x="48368" y="10554"/>
                </a:lnTo>
                <a:lnTo>
                  <a:pt x="46562" y="8895"/>
                </a:lnTo>
                <a:lnTo>
                  <a:pt x="46257" y="11006"/>
                </a:lnTo>
                <a:lnTo>
                  <a:pt x="44608" y="8297"/>
                </a:lnTo>
                <a:lnTo>
                  <a:pt x="43852" y="11006"/>
                </a:lnTo>
                <a:lnTo>
                  <a:pt x="40230" y="4380"/>
                </a:lnTo>
                <a:lnTo>
                  <a:pt x="39778" y="12360"/>
                </a:lnTo>
                <a:lnTo>
                  <a:pt x="37216" y="11006"/>
                </a:lnTo>
                <a:lnTo>
                  <a:pt x="36922" y="13568"/>
                </a:lnTo>
                <a:lnTo>
                  <a:pt x="36764" y="18692"/>
                </a:lnTo>
                <a:lnTo>
                  <a:pt x="35116" y="18986"/>
                </a:lnTo>
                <a:lnTo>
                  <a:pt x="29382" y="9042"/>
                </a:lnTo>
                <a:lnTo>
                  <a:pt x="28637" y="19596"/>
                </a:lnTo>
                <a:lnTo>
                  <a:pt x="26368" y="16130"/>
                </a:lnTo>
                <a:lnTo>
                  <a:pt x="18535" y="25171"/>
                </a:lnTo>
                <a:lnTo>
                  <a:pt x="11300" y="6186"/>
                </a:lnTo>
                <a:lnTo>
                  <a:pt x="6480" y="23964"/>
                </a:lnTo>
                <a:lnTo>
                  <a:pt x="3771" y="24562"/>
                </a:lnTo>
                <a:lnTo>
                  <a:pt x="1" y="6480"/>
                </a:lnTo>
                <a:lnTo>
                  <a:pt x="1" y="43705"/>
                </a:lnTo>
                <a:lnTo>
                  <a:pt x="72184" y="35872"/>
                </a:lnTo>
                <a:lnTo>
                  <a:pt x="72184" y="12959"/>
                </a:lnTo>
                <a:lnTo>
                  <a:pt x="70220" y="13117"/>
                </a:lnTo>
                <a:lnTo>
                  <a:pt x="65999" y="5283"/>
                </a:lnTo>
                <a:lnTo>
                  <a:pt x="65547" y="10554"/>
                </a:lnTo>
                <a:lnTo>
                  <a:pt x="61630" y="1965"/>
                </a:lnTo>
                <a:lnTo>
                  <a:pt x="60727" y="8748"/>
                </a:lnTo>
                <a:lnTo>
                  <a:pt x="59677" y="8297"/>
                </a:lnTo>
                <a:lnTo>
                  <a:pt x="5816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8198109" y="3829591"/>
            <a:ext cx="90" cy="90"/>
          </a:xfrm>
          <a:custGeom>
            <a:avLst/>
            <a:gdLst/>
            <a:ahLst/>
            <a:cxnLst/>
            <a:rect l="l" t="t" r="r" b="b"/>
            <a:pathLst>
              <a:path w="1" h="1" extrusionOk="0">
                <a:moveTo>
                  <a:pt x="1" y="0"/>
                </a:move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8198109" y="3829591"/>
            <a:ext cx="13094" cy="90"/>
          </a:xfrm>
          <a:custGeom>
            <a:avLst/>
            <a:gdLst/>
            <a:ahLst/>
            <a:cxnLst/>
            <a:rect l="l" t="t" r="r" b="b"/>
            <a:pathLst>
              <a:path w="146" h="1" extrusionOk="0">
                <a:moveTo>
                  <a:pt x="1" y="0"/>
                </a:moveTo>
                <a:lnTo>
                  <a:pt x="146" y="0"/>
                </a:lnTo>
                <a:lnTo>
                  <a:pt x="146"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flipH="1">
            <a:off x="6310973" y="756094"/>
            <a:ext cx="1650875" cy="1576305"/>
          </a:xfrm>
          <a:custGeom>
            <a:avLst/>
            <a:gdLst/>
            <a:ahLst/>
            <a:cxnLst/>
            <a:rect l="l" t="t" r="r" b="b"/>
            <a:pathLst>
              <a:path w="18408" h="17577" extrusionOk="0">
                <a:moveTo>
                  <a:pt x="2" y="6490"/>
                </a:moveTo>
                <a:lnTo>
                  <a:pt x="2" y="6490"/>
                </a:lnTo>
                <a:cubicBezTo>
                  <a:pt x="1" y="6491"/>
                  <a:pt x="0" y="6493"/>
                  <a:pt x="0" y="6494"/>
                </a:cubicBezTo>
                <a:cubicBezTo>
                  <a:pt x="1" y="6493"/>
                  <a:pt x="2" y="6491"/>
                  <a:pt x="2" y="6490"/>
                </a:cubicBezTo>
                <a:close/>
                <a:moveTo>
                  <a:pt x="1712" y="8035"/>
                </a:moveTo>
                <a:cubicBezTo>
                  <a:pt x="1709" y="8040"/>
                  <a:pt x="1706" y="8046"/>
                  <a:pt x="1703" y="8051"/>
                </a:cubicBezTo>
                <a:cubicBezTo>
                  <a:pt x="1703" y="8065"/>
                  <a:pt x="1703" y="8071"/>
                  <a:pt x="1704" y="8071"/>
                </a:cubicBezTo>
                <a:cubicBezTo>
                  <a:pt x="1705" y="8071"/>
                  <a:pt x="1708" y="8056"/>
                  <a:pt x="1712" y="8035"/>
                </a:cubicBezTo>
                <a:close/>
                <a:moveTo>
                  <a:pt x="3071" y="13147"/>
                </a:moveTo>
                <a:cubicBezTo>
                  <a:pt x="3065" y="13157"/>
                  <a:pt x="3061" y="13167"/>
                  <a:pt x="3061" y="13176"/>
                </a:cubicBezTo>
                <a:cubicBezTo>
                  <a:pt x="3061" y="13176"/>
                  <a:pt x="3064" y="13165"/>
                  <a:pt x="3071" y="13147"/>
                </a:cubicBezTo>
                <a:close/>
                <a:moveTo>
                  <a:pt x="11618" y="0"/>
                </a:moveTo>
                <a:cubicBezTo>
                  <a:pt x="11603" y="0"/>
                  <a:pt x="11558" y="94"/>
                  <a:pt x="11446" y="373"/>
                </a:cubicBezTo>
                <a:cubicBezTo>
                  <a:pt x="11120" y="1133"/>
                  <a:pt x="10359" y="2419"/>
                  <a:pt x="10305" y="2800"/>
                </a:cubicBezTo>
                <a:cubicBezTo>
                  <a:pt x="10250" y="3162"/>
                  <a:pt x="10160" y="4140"/>
                  <a:pt x="10033" y="4176"/>
                </a:cubicBezTo>
                <a:cubicBezTo>
                  <a:pt x="9914" y="4210"/>
                  <a:pt x="9650" y="4469"/>
                  <a:pt x="9771" y="4469"/>
                </a:cubicBezTo>
                <a:cubicBezTo>
                  <a:pt x="9778" y="4469"/>
                  <a:pt x="9787" y="4468"/>
                  <a:pt x="9798" y="4466"/>
                </a:cubicBezTo>
                <a:cubicBezTo>
                  <a:pt x="9825" y="4458"/>
                  <a:pt x="9852" y="4454"/>
                  <a:pt x="9878" y="4454"/>
                </a:cubicBezTo>
                <a:cubicBezTo>
                  <a:pt x="10039" y="4454"/>
                  <a:pt x="10162" y="4596"/>
                  <a:pt x="10178" y="4846"/>
                </a:cubicBezTo>
                <a:cubicBezTo>
                  <a:pt x="10178" y="5132"/>
                  <a:pt x="9773" y="6422"/>
                  <a:pt x="9518" y="6422"/>
                </a:cubicBezTo>
                <a:cubicBezTo>
                  <a:pt x="9515" y="6422"/>
                  <a:pt x="9511" y="6422"/>
                  <a:pt x="9508" y="6421"/>
                </a:cubicBezTo>
                <a:cubicBezTo>
                  <a:pt x="9503" y="6421"/>
                  <a:pt x="9498" y="6421"/>
                  <a:pt x="9492" y="6421"/>
                </a:cubicBezTo>
                <a:cubicBezTo>
                  <a:pt x="9216" y="6421"/>
                  <a:pt x="7877" y="6839"/>
                  <a:pt x="7842" y="6874"/>
                </a:cubicBezTo>
                <a:cubicBezTo>
                  <a:pt x="7828" y="6902"/>
                  <a:pt x="7637" y="6971"/>
                  <a:pt x="7514" y="6971"/>
                </a:cubicBezTo>
                <a:cubicBezTo>
                  <a:pt x="7475" y="6971"/>
                  <a:pt x="7443" y="6964"/>
                  <a:pt x="7425" y="6947"/>
                </a:cubicBezTo>
                <a:cubicBezTo>
                  <a:pt x="7262" y="6874"/>
                  <a:pt x="7081" y="6838"/>
                  <a:pt x="6900" y="6838"/>
                </a:cubicBezTo>
                <a:cubicBezTo>
                  <a:pt x="5633" y="5425"/>
                  <a:pt x="4799" y="5407"/>
                  <a:pt x="4799" y="5407"/>
                </a:cubicBezTo>
                <a:cubicBezTo>
                  <a:pt x="4637" y="4955"/>
                  <a:pt x="4419" y="4955"/>
                  <a:pt x="4419" y="4955"/>
                </a:cubicBezTo>
                <a:lnTo>
                  <a:pt x="4419" y="4955"/>
                </a:lnTo>
                <a:cubicBezTo>
                  <a:pt x="4546" y="5009"/>
                  <a:pt x="4637" y="5371"/>
                  <a:pt x="4564" y="5371"/>
                </a:cubicBezTo>
                <a:cubicBezTo>
                  <a:pt x="4401" y="5407"/>
                  <a:pt x="4238" y="5480"/>
                  <a:pt x="4093" y="5588"/>
                </a:cubicBezTo>
                <a:cubicBezTo>
                  <a:pt x="4051" y="5625"/>
                  <a:pt x="4019" y="5637"/>
                  <a:pt x="3995" y="5637"/>
                </a:cubicBezTo>
                <a:cubicBezTo>
                  <a:pt x="3946" y="5637"/>
                  <a:pt x="3930" y="5588"/>
                  <a:pt x="3930" y="5588"/>
                </a:cubicBezTo>
                <a:cubicBezTo>
                  <a:pt x="3966" y="5299"/>
                  <a:pt x="3840" y="4991"/>
                  <a:pt x="3586" y="4828"/>
                </a:cubicBezTo>
                <a:lnTo>
                  <a:pt x="3586" y="4828"/>
                </a:lnTo>
                <a:cubicBezTo>
                  <a:pt x="3767" y="5063"/>
                  <a:pt x="3677" y="5588"/>
                  <a:pt x="3677" y="5588"/>
                </a:cubicBezTo>
                <a:lnTo>
                  <a:pt x="3586" y="5679"/>
                </a:lnTo>
                <a:cubicBezTo>
                  <a:pt x="3296" y="5643"/>
                  <a:pt x="2970" y="5226"/>
                  <a:pt x="2753" y="5172"/>
                </a:cubicBezTo>
                <a:cubicBezTo>
                  <a:pt x="2543" y="5137"/>
                  <a:pt x="1165" y="4645"/>
                  <a:pt x="1074" y="4645"/>
                </a:cubicBezTo>
                <a:cubicBezTo>
                  <a:pt x="1071" y="4645"/>
                  <a:pt x="1069" y="4646"/>
                  <a:pt x="1069" y="4647"/>
                </a:cubicBezTo>
                <a:cubicBezTo>
                  <a:pt x="1069" y="4665"/>
                  <a:pt x="1178" y="4665"/>
                  <a:pt x="1196" y="4683"/>
                </a:cubicBezTo>
                <a:cubicBezTo>
                  <a:pt x="1232" y="4719"/>
                  <a:pt x="1196" y="4755"/>
                  <a:pt x="1286" y="4773"/>
                </a:cubicBezTo>
                <a:cubicBezTo>
                  <a:pt x="1341" y="4792"/>
                  <a:pt x="1395" y="4810"/>
                  <a:pt x="1431" y="4864"/>
                </a:cubicBezTo>
                <a:cubicBezTo>
                  <a:pt x="1811" y="5679"/>
                  <a:pt x="671" y="5969"/>
                  <a:pt x="598" y="6095"/>
                </a:cubicBezTo>
                <a:cubicBezTo>
                  <a:pt x="544" y="6240"/>
                  <a:pt x="399" y="6331"/>
                  <a:pt x="236" y="6331"/>
                </a:cubicBezTo>
                <a:cubicBezTo>
                  <a:pt x="129" y="6331"/>
                  <a:pt x="39" y="6401"/>
                  <a:pt x="2" y="6490"/>
                </a:cubicBezTo>
                <a:lnTo>
                  <a:pt x="2" y="6490"/>
                </a:lnTo>
                <a:cubicBezTo>
                  <a:pt x="16" y="6470"/>
                  <a:pt x="119" y="6419"/>
                  <a:pt x="166" y="6419"/>
                </a:cubicBezTo>
                <a:cubicBezTo>
                  <a:pt x="172" y="6419"/>
                  <a:pt x="178" y="6419"/>
                  <a:pt x="182" y="6421"/>
                </a:cubicBezTo>
                <a:cubicBezTo>
                  <a:pt x="213" y="6427"/>
                  <a:pt x="247" y="6429"/>
                  <a:pt x="281" y="6429"/>
                </a:cubicBezTo>
                <a:cubicBezTo>
                  <a:pt x="363" y="6429"/>
                  <a:pt x="449" y="6416"/>
                  <a:pt x="526" y="6403"/>
                </a:cubicBezTo>
                <a:lnTo>
                  <a:pt x="526" y="6403"/>
                </a:lnTo>
                <a:cubicBezTo>
                  <a:pt x="471" y="6584"/>
                  <a:pt x="1377" y="6548"/>
                  <a:pt x="1757" y="6820"/>
                </a:cubicBezTo>
                <a:cubicBezTo>
                  <a:pt x="2137" y="7110"/>
                  <a:pt x="1956" y="7653"/>
                  <a:pt x="1920" y="7707"/>
                </a:cubicBezTo>
                <a:cubicBezTo>
                  <a:pt x="1902" y="7743"/>
                  <a:pt x="1830" y="7852"/>
                  <a:pt x="1775" y="7870"/>
                </a:cubicBezTo>
                <a:cubicBezTo>
                  <a:pt x="1742" y="7881"/>
                  <a:pt x="1722" y="7980"/>
                  <a:pt x="1712" y="8035"/>
                </a:cubicBezTo>
                <a:lnTo>
                  <a:pt x="1712" y="8035"/>
                </a:lnTo>
                <a:cubicBezTo>
                  <a:pt x="1752" y="7971"/>
                  <a:pt x="1830" y="7925"/>
                  <a:pt x="1830" y="7925"/>
                </a:cubicBezTo>
                <a:cubicBezTo>
                  <a:pt x="1834" y="7926"/>
                  <a:pt x="1839" y="7927"/>
                  <a:pt x="1844" y="7927"/>
                </a:cubicBezTo>
                <a:cubicBezTo>
                  <a:pt x="1893" y="7927"/>
                  <a:pt x="1938" y="7852"/>
                  <a:pt x="1938" y="7852"/>
                </a:cubicBezTo>
                <a:cubicBezTo>
                  <a:pt x="1938" y="7852"/>
                  <a:pt x="2430" y="7714"/>
                  <a:pt x="2928" y="7714"/>
                </a:cubicBezTo>
                <a:cubicBezTo>
                  <a:pt x="3105" y="7714"/>
                  <a:pt x="3284" y="7732"/>
                  <a:pt x="3441" y="7780"/>
                </a:cubicBezTo>
                <a:cubicBezTo>
                  <a:pt x="4039" y="7979"/>
                  <a:pt x="4437" y="8613"/>
                  <a:pt x="4492" y="8667"/>
                </a:cubicBezTo>
                <a:cubicBezTo>
                  <a:pt x="4528" y="8758"/>
                  <a:pt x="4564" y="8848"/>
                  <a:pt x="4582" y="8939"/>
                </a:cubicBezTo>
                <a:cubicBezTo>
                  <a:pt x="4528" y="8993"/>
                  <a:pt x="4582" y="9174"/>
                  <a:pt x="4582" y="9174"/>
                </a:cubicBezTo>
                <a:cubicBezTo>
                  <a:pt x="4582" y="9156"/>
                  <a:pt x="4582" y="9120"/>
                  <a:pt x="4582" y="9120"/>
                </a:cubicBezTo>
                <a:cubicBezTo>
                  <a:pt x="4600" y="9047"/>
                  <a:pt x="4618" y="9011"/>
                  <a:pt x="4655" y="8957"/>
                </a:cubicBezTo>
                <a:cubicBezTo>
                  <a:pt x="4727" y="8739"/>
                  <a:pt x="4999" y="8703"/>
                  <a:pt x="5325" y="8649"/>
                </a:cubicBezTo>
                <a:cubicBezTo>
                  <a:pt x="5339" y="8647"/>
                  <a:pt x="5353" y="8646"/>
                  <a:pt x="5365" y="8646"/>
                </a:cubicBezTo>
                <a:cubicBezTo>
                  <a:pt x="5620" y="8646"/>
                  <a:pt x="5497" y="8979"/>
                  <a:pt x="5687" y="9065"/>
                </a:cubicBezTo>
                <a:cubicBezTo>
                  <a:pt x="5814" y="9120"/>
                  <a:pt x="5886" y="9247"/>
                  <a:pt x="5868" y="9391"/>
                </a:cubicBezTo>
                <a:cubicBezTo>
                  <a:pt x="5788" y="9341"/>
                  <a:pt x="5707" y="9322"/>
                  <a:pt x="5627" y="9322"/>
                </a:cubicBezTo>
                <a:cubicBezTo>
                  <a:pt x="5415" y="9322"/>
                  <a:pt x="5210" y="9458"/>
                  <a:pt x="5053" y="9536"/>
                </a:cubicBezTo>
                <a:cubicBezTo>
                  <a:pt x="4836" y="9663"/>
                  <a:pt x="4962" y="10550"/>
                  <a:pt x="4854" y="10677"/>
                </a:cubicBezTo>
                <a:cubicBezTo>
                  <a:pt x="4745" y="10804"/>
                  <a:pt x="4727" y="10876"/>
                  <a:pt x="4709" y="11130"/>
                </a:cubicBezTo>
                <a:cubicBezTo>
                  <a:pt x="4692" y="11365"/>
                  <a:pt x="4240" y="11569"/>
                  <a:pt x="3857" y="11569"/>
                </a:cubicBezTo>
                <a:cubicBezTo>
                  <a:pt x="3827" y="11569"/>
                  <a:pt x="3797" y="11567"/>
                  <a:pt x="3767" y="11565"/>
                </a:cubicBezTo>
                <a:cubicBezTo>
                  <a:pt x="3742" y="11562"/>
                  <a:pt x="3719" y="11561"/>
                  <a:pt x="3697" y="11561"/>
                </a:cubicBezTo>
                <a:cubicBezTo>
                  <a:pt x="3362" y="11561"/>
                  <a:pt x="3315" y="11800"/>
                  <a:pt x="3315" y="11800"/>
                </a:cubicBezTo>
                <a:cubicBezTo>
                  <a:pt x="3206" y="11836"/>
                  <a:pt x="3170" y="11963"/>
                  <a:pt x="3206" y="12054"/>
                </a:cubicBezTo>
                <a:cubicBezTo>
                  <a:pt x="3266" y="11903"/>
                  <a:pt x="3364" y="11890"/>
                  <a:pt x="3406" y="11890"/>
                </a:cubicBezTo>
                <a:cubicBezTo>
                  <a:pt x="3414" y="11890"/>
                  <a:pt x="3420" y="11891"/>
                  <a:pt x="3423" y="11891"/>
                </a:cubicBezTo>
                <a:cubicBezTo>
                  <a:pt x="3459" y="11891"/>
                  <a:pt x="3477" y="11963"/>
                  <a:pt x="3477" y="11963"/>
                </a:cubicBezTo>
                <a:cubicBezTo>
                  <a:pt x="3423" y="11981"/>
                  <a:pt x="3405" y="12072"/>
                  <a:pt x="3405" y="12072"/>
                </a:cubicBezTo>
                <a:cubicBezTo>
                  <a:pt x="3296" y="12144"/>
                  <a:pt x="3369" y="12398"/>
                  <a:pt x="3369" y="12398"/>
                </a:cubicBezTo>
                <a:cubicBezTo>
                  <a:pt x="3369" y="12289"/>
                  <a:pt x="3405" y="12216"/>
                  <a:pt x="3496" y="12162"/>
                </a:cubicBezTo>
                <a:cubicBezTo>
                  <a:pt x="3496" y="12168"/>
                  <a:pt x="3508" y="12170"/>
                  <a:pt x="3524" y="12170"/>
                </a:cubicBezTo>
                <a:cubicBezTo>
                  <a:pt x="3556" y="12170"/>
                  <a:pt x="3604" y="12162"/>
                  <a:pt x="3604" y="12162"/>
                </a:cubicBezTo>
                <a:lnTo>
                  <a:pt x="3604" y="12162"/>
                </a:lnTo>
                <a:cubicBezTo>
                  <a:pt x="3550" y="12289"/>
                  <a:pt x="3568" y="12452"/>
                  <a:pt x="3640" y="12579"/>
                </a:cubicBezTo>
                <a:cubicBezTo>
                  <a:pt x="3604" y="12488"/>
                  <a:pt x="3622" y="12416"/>
                  <a:pt x="3677" y="12343"/>
                </a:cubicBezTo>
                <a:lnTo>
                  <a:pt x="3677" y="12398"/>
                </a:lnTo>
                <a:cubicBezTo>
                  <a:pt x="3659" y="12506"/>
                  <a:pt x="3695" y="12633"/>
                  <a:pt x="3785" y="12705"/>
                </a:cubicBezTo>
                <a:cubicBezTo>
                  <a:pt x="3767" y="12615"/>
                  <a:pt x="3767" y="12542"/>
                  <a:pt x="3785" y="12470"/>
                </a:cubicBezTo>
                <a:cubicBezTo>
                  <a:pt x="3785" y="12475"/>
                  <a:pt x="3789" y="12478"/>
                  <a:pt x="3796" y="12478"/>
                </a:cubicBezTo>
                <a:cubicBezTo>
                  <a:pt x="3836" y="12478"/>
                  <a:pt x="3972" y="12392"/>
                  <a:pt x="4003" y="12253"/>
                </a:cubicBezTo>
                <a:cubicBezTo>
                  <a:pt x="4019" y="12125"/>
                  <a:pt x="4276" y="11954"/>
                  <a:pt x="4372" y="11954"/>
                </a:cubicBezTo>
                <a:cubicBezTo>
                  <a:pt x="4385" y="11954"/>
                  <a:pt x="4395" y="11957"/>
                  <a:pt x="4401" y="11963"/>
                </a:cubicBezTo>
                <a:cubicBezTo>
                  <a:pt x="4437" y="12017"/>
                  <a:pt x="4365" y="12198"/>
                  <a:pt x="4329" y="12379"/>
                </a:cubicBezTo>
                <a:cubicBezTo>
                  <a:pt x="4202" y="12633"/>
                  <a:pt x="3948" y="12778"/>
                  <a:pt x="3677" y="12796"/>
                </a:cubicBezTo>
                <a:cubicBezTo>
                  <a:pt x="3532" y="12796"/>
                  <a:pt x="3405" y="12832"/>
                  <a:pt x="3278" y="12923"/>
                </a:cubicBezTo>
                <a:cubicBezTo>
                  <a:pt x="3271" y="12921"/>
                  <a:pt x="3263" y="12920"/>
                  <a:pt x="3256" y="12920"/>
                </a:cubicBezTo>
                <a:cubicBezTo>
                  <a:pt x="3165" y="12920"/>
                  <a:pt x="3096" y="13080"/>
                  <a:pt x="3071" y="13147"/>
                </a:cubicBezTo>
                <a:lnTo>
                  <a:pt x="3071" y="13147"/>
                </a:lnTo>
                <a:cubicBezTo>
                  <a:pt x="3114" y="13082"/>
                  <a:pt x="3278" y="13013"/>
                  <a:pt x="3278" y="13013"/>
                </a:cubicBezTo>
                <a:cubicBezTo>
                  <a:pt x="3278" y="13050"/>
                  <a:pt x="3405" y="13068"/>
                  <a:pt x="3405" y="13068"/>
                </a:cubicBezTo>
                <a:cubicBezTo>
                  <a:pt x="3387" y="13122"/>
                  <a:pt x="3387" y="13194"/>
                  <a:pt x="3405" y="13249"/>
                </a:cubicBezTo>
                <a:cubicBezTo>
                  <a:pt x="3387" y="13538"/>
                  <a:pt x="3550" y="13575"/>
                  <a:pt x="3550" y="13575"/>
                </a:cubicBezTo>
                <a:cubicBezTo>
                  <a:pt x="3514" y="13484"/>
                  <a:pt x="3514" y="13375"/>
                  <a:pt x="3550" y="13303"/>
                </a:cubicBezTo>
                <a:lnTo>
                  <a:pt x="3532" y="13303"/>
                </a:lnTo>
                <a:cubicBezTo>
                  <a:pt x="3550" y="13303"/>
                  <a:pt x="3622" y="13285"/>
                  <a:pt x="3622" y="13285"/>
                </a:cubicBezTo>
                <a:cubicBezTo>
                  <a:pt x="3622" y="13357"/>
                  <a:pt x="3695" y="13357"/>
                  <a:pt x="3695" y="13357"/>
                </a:cubicBezTo>
                <a:cubicBezTo>
                  <a:pt x="3677" y="13466"/>
                  <a:pt x="3767" y="13557"/>
                  <a:pt x="3894" y="13575"/>
                </a:cubicBezTo>
                <a:cubicBezTo>
                  <a:pt x="3822" y="13502"/>
                  <a:pt x="3785" y="13357"/>
                  <a:pt x="3822" y="13321"/>
                </a:cubicBezTo>
                <a:cubicBezTo>
                  <a:pt x="3826" y="13319"/>
                  <a:pt x="3829" y="13318"/>
                  <a:pt x="3833" y="13318"/>
                </a:cubicBezTo>
                <a:cubicBezTo>
                  <a:pt x="3862" y="13318"/>
                  <a:pt x="3876" y="13375"/>
                  <a:pt x="3876" y="13375"/>
                </a:cubicBezTo>
                <a:cubicBezTo>
                  <a:pt x="3894" y="13502"/>
                  <a:pt x="4057" y="13557"/>
                  <a:pt x="4057" y="13557"/>
                </a:cubicBezTo>
                <a:cubicBezTo>
                  <a:pt x="4003" y="13520"/>
                  <a:pt x="3966" y="13357"/>
                  <a:pt x="4057" y="13339"/>
                </a:cubicBezTo>
                <a:cubicBezTo>
                  <a:pt x="4148" y="13321"/>
                  <a:pt x="4093" y="13231"/>
                  <a:pt x="4093" y="13231"/>
                </a:cubicBezTo>
                <a:cubicBezTo>
                  <a:pt x="4292" y="12506"/>
                  <a:pt x="5198" y="12615"/>
                  <a:pt x="4944" y="12452"/>
                </a:cubicBezTo>
                <a:cubicBezTo>
                  <a:pt x="4691" y="12271"/>
                  <a:pt x="4999" y="11999"/>
                  <a:pt x="4999" y="11999"/>
                </a:cubicBezTo>
                <a:cubicBezTo>
                  <a:pt x="5596" y="11420"/>
                  <a:pt x="5361" y="11112"/>
                  <a:pt x="5361" y="11112"/>
                </a:cubicBezTo>
                <a:lnTo>
                  <a:pt x="5361" y="11094"/>
                </a:lnTo>
                <a:cubicBezTo>
                  <a:pt x="5363" y="11096"/>
                  <a:pt x="5369" y="11097"/>
                  <a:pt x="5376" y="11097"/>
                </a:cubicBezTo>
                <a:cubicBezTo>
                  <a:pt x="5417" y="11097"/>
                  <a:pt x="5524" y="11057"/>
                  <a:pt x="5524" y="11057"/>
                </a:cubicBezTo>
                <a:cubicBezTo>
                  <a:pt x="5524" y="11239"/>
                  <a:pt x="5596" y="11420"/>
                  <a:pt x="5741" y="11546"/>
                </a:cubicBezTo>
                <a:cubicBezTo>
                  <a:pt x="5433" y="12216"/>
                  <a:pt x="5705" y="13231"/>
                  <a:pt x="5796" y="14046"/>
                </a:cubicBezTo>
                <a:cubicBezTo>
                  <a:pt x="5868" y="14842"/>
                  <a:pt x="5198" y="15277"/>
                  <a:pt x="5144" y="16563"/>
                </a:cubicBezTo>
                <a:cubicBezTo>
                  <a:pt x="5095" y="17432"/>
                  <a:pt x="5192" y="17577"/>
                  <a:pt x="5262" y="17577"/>
                </a:cubicBezTo>
                <a:cubicBezTo>
                  <a:pt x="5296" y="17577"/>
                  <a:pt x="5325" y="17541"/>
                  <a:pt x="5325" y="17541"/>
                </a:cubicBezTo>
                <a:cubicBezTo>
                  <a:pt x="4908" y="15947"/>
                  <a:pt x="6429" y="14897"/>
                  <a:pt x="6393" y="13357"/>
                </a:cubicBezTo>
                <a:cubicBezTo>
                  <a:pt x="6357" y="11818"/>
                  <a:pt x="6773" y="11438"/>
                  <a:pt x="6773" y="11438"/>
                </a:cubicBezTo>
                <a:cubicBezTo>
                  <a:pt x="7643" y="10406"/>
                  <a:pt x="7516" y="10043"/>
                  <a:pt x="7516" y="10043"/>
                </a:cubicBezTo>
                <a:lnTo>
                  <a:pt x="7516" y="10043"/>
                </a:lnTo>
                <a:cubicBezTo>
                  <a:pt x="7603" y="10065"/>
                  <a:pt x="7690" y="10074"/>
                  <a:pt x="7775" y="10074"/>
                </a:cubicBezTo>
                <a:cubicBezTo>
                  <a:pt x="8488" y="10074"/>
                  <a:pt x="9110" y="9410"/>
                  <a:pt x="9110" y="9410"/>
                </a:cubicBezTo>
                <a:cubicBezTo>
                  <a:pt x="9915" y="7629"/>
                  <a:pt x="11466" y="7290"/>
                  <a:pt x="12535" y="7290"/>
                </a:cubicBezTo>
                <a:cubicBezTo>
                  <a:pt x="13173" y="7290"/>
                  <a:pt x="13639" y="7411"/>
                  <a:pt x="13673" y="7417"/>
                </a:cubicBezTo>
                <a:cubicBezTo>
                  <a:pt x="13773" y="7434"/>
                  <a:pt x="14070" y="7603"/>
                  <a:pt x="14161" y="7603"/>
                </a:cubicBezTo>
                <a:cubicBezTo>
                  <a:pt x="14169" y="7603"/>
                  <a:pt x="14176" y="7602"/>
                  <a:pt x="14180" y="7599"/>
                </a:cubicBezTo>
                <a:cubicBezTo>
                  <a:pt x="14183" y="7596"/>
                  <a:pt x="14187" y="7594"/>
                  <a:pt x="14191" y="7594"/>
                </a:cubicBezTo>
                <a:cubicBezTo>
                  <a:pt x="14241" y="7594"/>
                  <a:pt x="14379" y="7780"/>
                  <a:pt x="14379" y="7780"/>
                </a:cubicBezTo>
                <a:cubicBezTo>
                  <a:pt x="14416" y="7707"/>
                  <a:pt x="14235" y="7508"/>
                  <a:pt x="14235" y="7472"/>
                </a:cubicBezTo>
                <a:cubicBezTo>
                  <a:pt x="14216" y="7454"/>
                  <a:pt x="14035" y="7327"/>
                  <a:pt x="14035" y="7327"/>
                </a:cubicBezTo>
                <a:cubicBezTo>
                  <a:pt x="13800" y="5190"/>
                  <a:pt x="16643" y="4810"/>
                  <a:pt x="16679" y="4737"/>
                </a:cubicBezTo>
                <a:cubicBezTo>
                  <a:pt x="16686" y="4724"/>
                  <a:pt x="16709" y="4719"/>
                  <a:pt x="16742" y="4719"/>
                </a:cubicBezTo>
                <a:cubicBezTo>
                  <a:pt x="16838" y="4719"/>
                  <a:pt x="17020" y="4759"/>
                  <a:pt x="17149" y="4759"/>
                </a:cubicBezTo>
                <a:cubicBezTo>
                  <a:pt x="17226" y="4759"/>
                  <a:pt x="17284" y="4745"/>
                  <a:pt x="17295" y="4701"/>
                </a:cubicBezTo>
                <a:cubicBezTo>
                  <a:pt x="17306" y="4656"/>
                  <a:pt x="17348" y="4641"/>
                  <a:pt x="17401" y="4641"/>
                </a:cubicBezTo>
                <a:cubicBezTo>
                  <a:pt x="17520" y="4641"/>
                  <a:pt x="17693" y="4719"/>
                  <a:pt x="17693" y="4719"/>
                </a:cubicBezTo>
                <a:cubicBezTo>
                  <a:pt x="17585" y="4520"/>
                  <a:pt x="17259" y="4574"/>
                  <a:pt x="17205" y="4556"/>
                </a:cubicBezTo>
                <a:cubicBezTo>
                  <a:pt x="17042" y="4538"/>
                  <a:pt x="16879" y="4520"/>
                  <a:pt x="16716" y="4520"/>
                </a:cubicBezTo>
                <a:cubicBezTo>
                  <a:pt x="15031" y="3470"/>
                  <a:pt x="16897" y="2311"/>
                  <a:pt x="16879" y="2202"/>
                </a:cubicBezTo>
                <a:cubicBezTo>
                  <a:pt x="16879" y="2093"/>
                  <a:pt x="16842" y="2093"/>
                  <a:pt x="17096" y="2093"/>
                </a:cubicBezTo>
                <a:cubicBezTo>
                  <a:pt x="17331" y="2093"/>
                  <a:pt x="17422" y="1948"/>
                  <a:pt x="17603" y="1876"/>
                </a:cubicBezTo>
                <a:cubicBezTo>
                  <a:pt x="17802" y="1785"/>
                  <a:pt x="18092" y="1695"/>
                  <a:pt x="18345" y="1622"/>
                </a:cubicBezTo>
                <a:cubicBezTo>
                  <a:pt x="18408" y="1600"/>
                  <a:pt x="18396" y="1592"/>
                  <a:pt x="18341" y="1592"/>
                </a:cubicBezTo>
                <a:cubicBezTo>
                  <a:pt x="18198" y="1592"/>
                  <a:pt x="17765" y="1646"/>
                  <a:pt x="17594" y="1646"/>
                </a:cubicBezTo>
                <a:cubicBezTo>
                  <a:pt x="17563" y="1646"/>
                  <a:pt x="17541" y="1645"/>
                  <a:pt x="17530" y="1641"/>
                </a:cubicBezTo>
                <a:cubicBezTo>
                  <a:pt x="17523" y="1636"/>
                  <a:pt x="17512" y="1634"/>
                  <a:pt x="17497" y="1634"/>
                </a:cubicBezTo>
                <a:cubicBezTo>
                  <a:pt x="17327" y="1634"/>
                  <a:pt x="16716" y="1894"/>
                  <a:pt x="16716" y="1894"/>
                </a:cubicBezTo>
                <a:cubicBezTo>
                  <a:pt x="16204" y="1984"/>
                  <a:pt x="15738" y="2023"/>
                  <a:pt x="15315" y="2023"/>
                </a:cubicBezTo>
                <a:cubicBezTo>
                  <a:pt x="12667" y="2023"/>
                  <a:pt x="11689" y="498"/>
                  <a:pt x="11627" y="373"/>
                </a:cubicBezTo>
                <a:cubicBezTo>
                  <a:pt x="11581" y="281"/>
                  <a:pt x="11644" y="0"/>
                  <a:pt x="11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08450" y="749374"/>
            <a:ext cx="1762261" cy="1589757"/>
          </a:xfrm>
          <a:custGeom>
            <a:avLst/>
            <a:gdLst/>
            <a:ahLst/>
            <a:cxnLst/>
            <a:rect l="l" t="t" r="r" b="b"/>
            <a:pathLst>
              <a:path w="19650" h="17727" extrusionOk="0">
                <a:moveTo>
                  <a:pt x="41" y="3646"/>
                </a:moveTo>
                <a:cubicBezTo>
                  <a:pt x="23" y="3648"/>
                  <a:pt x="9" y="3653"/>
                  <a:pt x="1" y="3661"/>
                </a:cubicBezTo>
                <a:cubicBezTo>
                  <a:pt x="14" y="3656"/>
                  <a:pt x="27" y="3651"/>
                  <a:pt x="41" y="3646"/>
                </a:cubicBezTo>
                <a:close/>
                <a:moveTo>
                  <a:pt x="19552" y="1"/>
                </a:moveTo>
                <a:cubicBezTo>
                  <a:pt x="18009" y="1"/>
                  <a:pt x="14887" y="1597"/>
                  <a:pt x="14887" y="1597"/>
                </a:cubicBezTo>
                <a:cubicBezTo>
                  <a:pt x="14815" y="1542"/>
                  <a:pt x="14887" y="1343"/>
                  <a:pt x="14887" y="1343"/>
                </a:cubicBezTo>
                <a:cubicBezTo>
                  <a:pt x="14884" y="1343"/>
                  <a:pt x="14881" y="1342"/>
                  <a:pt x="14878" y="1342"/>
                </a:cubicBezTo>
                <a:cubicBezTo>
                  <a:pt x="14754" y="1342"/>
                  <a:pt x="14633" y="1687"/>
                  <a:pt x="14633" y="1687"/>
                </a:cubicBezTo>
                <a:cubicBezTo>
                  <a:pt x="14597" y="1524"/>
                  <a:pt x="14887" y="1053"/>
                  <a:pt x="14887" y="1053"/>
                </a:cubicBezTo>
                <a:cubicBezTo>
                  <a:pt x="14882" y="1051"/>
                  <a:pt x="14876" y="1050"/>
                  <a:pt x="14868" y="1050"/>
                </a:cubicBezTo>
                <a:cubicBezTo>
                  <a:pt x="14754" y="1050"/>
                  <a:pt x="14335" y="1293"/>
                  <a:pt x="14217" y="1868"/>
                </a:cubicBezTo>
                <a:cubicBezTo>
                  <a:pt x="14108" y="2502"/>
                  <a:pt x="13348" y="3607"/>
                  <a:pt x="13293" y="3860"/>
                </a:cubicBezTo>
                <a:cubicBezTo>
                  <a:pt x="13239" y="4096"/>
                  <a:pt x="12895" y="4150"/>
                  <a:pt x="12804" y="4313"/>
                </a:cubicBezTo>
                <a:cubicBezTo>
                  <a:pt x="12718" y="4486"/>
                  <a:pt x="11251" y="5059"/>
                  <a:pt x="10953" y="5059"/>
                </a:cubicBezTo>
                <a:cubicBezTo>
                  <a:pt x="10940" y="5059"/>
                  <a:pt x="10929" y="5058"/>
                  <a:pt x="10921" y="5055"/>
                </a:cubicBezTo>
                <a:cubicBezTo>
                  <a:pt x="10722" y="5001"/>
                  <a:pt x="10505" y="5110"/>
                  <a:pt x="10468" y="4784"/>
                </a:cubicBezTo>
                <a:cubicBezTo>
                  <a:pt x="10432" y="4458"/>
                  <a:pt x="10215" y="4150"/>
                  <a:pt x="10088" y="4132"/>
                </a:cubicBezTo>
                <a:cubicBezTo>
                  <a:pt x="9889" y="4023"/>
                  <a:pt x="9726" y="3896"/>
                  <a:pt x="9563" y="3752"/>
                </a:cubicBezTo>
                <a:lnTo>
                  <a:pt x="9563" y="3752"/>
                </a:lnTo>
                <a:cubicBezTo>
                  <a:pt x="9635" y="3788"/>
                  <a:pt x="9708" y="3806"/>
                  <a:pt x="9780" y="3806"/>
                </a:cubicBezTo>
                <a:cubicBezTo>
                  <a:pt x="9871" y="3806"/>
                  <a:pt x="9997" y="3643"/>
                  <a:pt x="10088" y="3552"/>
                </a:cubicBezTo>
                <a:cubicBezTo>
                  <a:pt x="10179" y="3462"/>
                  <a:pt x="10124" y="3226"/>
                  <a:pt x="10016" y="3226"/>
                </a:cubicBezTo>
                <a:cubicBezTo>
                  <a:pt x="9961" y="3226"/>
                  <a:pt x="9907" y="3263"/>
                  <a:pt x="9871" y="3335"/>
                </a:cubicBezTo>
                <a:cubicBezTo>
                  <a:pt x="9898" y="3308"/>
                  <a:pt x="9922" y="3295"/>
                  <a:pt x="9943" y="3295"/>
                </a:cubicBezTo>
                <a:cubicBezTo>
                  <a:pt x="9989" y="3295"/>
                  <a:pt x="10016" y="3361"/>
                  <a:pt x="10016" y="3462"/>
                </a:cubicBezTo>
                <a:cubicBezTo>
                  <a:pt x="10003" y="3558"/>
                  <a:pt x="9887" y="3583"/>
                  <a:pt x="9783" y="3583"/>
                </a:cubicBezTo>
                <a:cubicBezTo>
                  <a:pt x="9732" y="3583"/>
                  <a:pt x="9684" y="3576"/>
                  <a:pt x="9653" y="3570"/>
                </a:cubicBezTo>
                <a:cubicBezTo>
                  <a:pt x="9563" y="3570"/>
                  <a:pt x="9508" y="3426"/>
                  <a:pt x="9418" y="3407"/>
                </a:cubicBezTo>
                <a:cubicBezTo>
                  <a:pt x="9411" y="3404"/>
                  <a:pt x="9403" y="3402"/>
                  <a:pt x="9394" y="3402"/>
                </a:cubicBezTo>
                <a:cubicBezTo>
                  <a:pt x="9333" y="3402"/>
                  <a:pt x="9250" y="3491"/>
                  <a:pt x="9215" y="3491"/>
                </a:cubicBezTo>
                <a:cubicBezTo>
                  <a:pt x="9208" y="3491"/>
                  <a:pt x="9203" y="3488"/>
                  <a:pt x="9201" y="3480"/>
                </a:cubicBezTo>
                <a:cubicBezTo>
                  <a:pt x="9195" y="3468"/>
                  <a:pt x="9170" y="3464"/>
                  <a:pt x="9138" y="3464"/>
                </a:cubicBezTo>
                <a:cubicBezTo>
                  <a:pt x="9074" y="3464"/>
                  <a:pt x="8977" y="3480"/>
                  <a:pt x="8929" y="3480"/>
                </a:cubicBezTo>
                <a:cubicBezTo>
                  <a:pt x="8875" y="3480"/>
                  <a:pt x="8857" y="3480"/>
                  <a:pt x="8875" y="3407"/>
                </a:cubicBezTo>
                <a:cubicBezTo>
                  <a:pt x="8875" y="3335"/>
                  <a:pt x="8947" y="3335"/>
                  <a:pt x="8965" y="3281"/>
                </a:cubicBezTo>
                <a:cubicBezTo>
                  <a:pt x="8965" y="3263"/>
                  <a:pt x="8979" y="3257"/>
                  <a:pt x="8998" y="3257"/>
                </a:cubicBezTo>
                <a:cubicBezTo>
                  <a:pt x="9036" y="3257"/>
                  <a:pt x="9092" y="3281"/>
                  <a:pt x="9092" y="3281"/>
                </a:cubicBezTo>
                <a:cubicBezTo>
                  <a:pt x="9036" y="3234"/>
                  <a:pt x="8991" y="3216"/>
                  <a:pt x="8954" y="3216"/>
                </a:cubicBezTo>
                <a:cubicBezTo>
                  <a:pt x="8846" y="3216"/>
                  <a:pt x="8802" y="3367"/>
                  <a:pt x="8748" y="3407"/>
                </a:cubicBezTo>
                <a:cubicBezTo>
                  <a:pt x="8675" y="3462"/>
                  <a:pt x="8748" y="3607"/>
                  <a:pt x="8657" y="3643"/>
                </a:cubicBezTo>
                <a:cubicBezTo>
                  <a:pt x="8585" y="3661"/>
                  <a:pt x="8494" y="3679"/>
                  <a:pt x="8422" y="3679"/>
                </a:cubicBezTo>
                <a:cubicBezTo>
                  <a:pt x="8396" y="3679"/>
                  <a:pt x="8370" y="3633"/>
                  <a:pt x="8331" y="3633"/>
                </a:cubicBezTo>
                <a:cubicBezTo>
                  <a:pt x="8315" y="3633"/>
                  <a:pt x="8298" y="3640"/>
                  <a:pt x="8277" y="3661"/>
                </a:cubicBezTo>
                <a:cubicBezTo>
                  <a:pt x="8205" y="3715"/>
                  <a:pt x="8295" y="3951"/>
                  <a:pt x="8295" y="3951"/>
                </a:cubicBezTo>
                <a:cubicBezTo>
                  <a:pt x="8295" y="3937"/>
                  <a:pt x="8337" y="3902"/>
                  <a:pt x="8357" y="3902"/>
                </a:cubicBezTo>
                <a:cubicBezTo>
                  <a:pt x="8363" y="3902"/>
                  <a:pt x="8368" y="3906"/>
                  <a:pt x="8368" y="3915"/>
                </a:cubicBezTo>
                <a:cubicBezTo>
                  <a:pt x="8374" y="3927"/>
                  <a:pt x="8382" y="3931"/>
                  <a:pt x="8392" y="3931"/>
                </a:cubicBezTo>
                <a:cubicBezTo>
                  <a:pt x="8412" y="3931"/>
                  <a:pt x="8440" y="3915"/>
                  <a:pt x="8476" y="3915"/>
                </a:cubicBezTo>
                <a:cubicBezTo>
                  <a:pt x="8531" y="3915"/>
                  <a:pt x="8549" y="3969"/>
                  <a:pt x="8567" y="3987"/>
                </a:cubicBezTo>
                <a:cubicBezTo>
                  <a:pt x="8567" y="4005"/>
                  <a:pt x="8712" y="4023"/>
                  <a:pt x="8712" y="4041"/>
                </a:cubicBezTo>
                <a:cubicBezTo>
                  <a:pt x="8730" y="4059"/>
                  <a:pt x="8694" y="4168"/>
                  <a:pt x="8657" y="4186"/>
                </a:cubicBezTo>
                <a:cubicBezTo>
                  <a:pt x="8639" y="4204"/>
                  <a:pt x="8639" y="4222"/>
                  <a:pt x="8639" y="4259"/>
                </a:cubicBezTo>
                <a:cubicBezTo>
                  <a:pt x="8657" y="4259"/>
                  <a:pt x="8694" y="4440"/>
                  <a:pt x="8639" y="4476"/>
                </a:cubicBezTo>
                <a:cubicBezTo>
                  <a:pt x="8603" y="4530"/>
                  <a:pt x="8675" y="4585"/>
                  <a:pt x="8712" y="4657"/>
                </a:cubicBezTo>
                <a:cubicBezTo>
                  <a:pt x="8748" y="4748"/>
                  <a:pt x="8784" y="4838"/>
                  <a:pt x="8802" y="4947"/>
                </a:cubicBezTo>
                <a:cubicBezTo>
                  <a:pt x="8838" y="4820"/>
                  <a:pt x="8893" y="4711"/>
                  <a:pt x="8947" y="4585"/>
                </a:cubicBezTo>
                <a:cubicBezTo>
                  <a:pt x="8947" y="4585"/>
                  <a:pt x="9037" y="4659"/>
                  <a:pt x="9067" y="4659"/>
                </a:cubicBezTo>
                <a:cubicBezTo>
                  <a:pt x="9070" y="4659"/>
                  <a:pt x="9072" y="4659"/>
                  <a:pt x="9074" y="4657"/>
                </a:cubicBezTo>
                <a:cubicBezTo>
                  <a:pt x="9110" y="4639"/>
                  <a:pt x="9056" y="4585"/>
                  <a:pt x="9056" y="4476"/>
                </a:cubicBezTo>
                <a:cubicBezTo>
                  <a:pt x="9056" y="4446"/>
                  <a:pt x="9067" y="4434"/>
                  <a:pt x="9085" y="4434"/>
                </a:cubicBezTo>
                <a:cubicBezTo>
                  <a:pt x="9132" y="4434"/>
                  <a:pt x="9226" y="4514"/>
                  <a:pt x="9291" y="4566"/>
                </a:cubicBezTo>
                <a:cubicBezTo>
                  <a:pt x="9364" y="4657"/>
                  <a:pt x="9671" y="4657"/>
                  <a:pt x="9816" y="4729"/>
                </a:cubicBezTo>
                <a:cubicBezTo>
                  <a:pt x="9979" y="4874"/>
                  <a:pt x="10088" y="5092"/>
                  <a:pt x="10070" y="5309"/>
                </a:cubicBezTo>
                <a:cubicBezTo>
                  <a:pt x="10061" y="5396"/>
                  <a:pt x="10002" y="5425"/>
                  <a:pt x="9927" y="5425"/>
                </a:cubicBezTo>
                <a:cubicBezTo>
                  <a:pt x="9846" y="5425"/>
                  <a:pt x="9747" y="5391"/>
                  <a:pt x="9671" y="5363"/>
                </a:cubicBezTo>
                <a:cubicBezTo>
                  <a:pt x="9634" y="5351"/>
                  <a:pt x="9582" y="5345"/>
                  <a:pt x="9518" y="5345"/>
                </a:cubicBezTo>
                <a:cubicBezTo>
                  <a:pt x="9302" y="5345"/>
                  <a:pt x="8945" y="5410"/>
                  <a:pt x="8512" y="5508"/>
                </a:cubicBezTo>
                <a:cubicBezTo>
                  <a:pt x="8389" y="5540"/>
                  <a:pt x="8274" y="5553"/>
                  <a:pt x="8167" y="5553"/>
                </a:cubicBezTo>
                <a:cubicBezTo>
                  <a:pt x="7789" y="5553"/>
                  <a:pt x="7511" y="5396"/>
                  <a:pt x="7299" y="5381"/>
                </a:cubicBezTo>
                <a:cubicBezTo>
                  <a:pt x="7009" y="5363"/>
                  <a:pt x="7009" y="5309"/>
                  <a:pt x="6955" y="5237"/>
                </a:cubicBezTo>
                <a:cubicBezTo>
                  <a:pt x="6883" y="5164"/>
                  <a:pt x="6846" y="5055"/>
                  <a:pt x="6846" y="4947"/>
                </a:cubicBezTo>
                <a:cubicBezTo>
                  <a:pt x="6857" y="4864"/>
                  <a:pt x="6820" y="4846"/>
                  <a:pt x="6786" y="4846"/>
                </a:cubicBezTo>
                <a:cubicBezTo>
                  <a:pt x="6761" y="4846"/>
                  <a:pt x="6738" y="4856"/>
                  <a:pt x="6738" y="4856"/>
                </a:cubicBezTo>
                <a:cubicBezTo>
                  <a:pt x="6702" y="4566"/>
                  <a:pt x="6539" y="4295"/>
                  <a:pt x="6285" y="4132"/>
                </a:cubicBezTo>
                <a:lnTo>
                  <a:pt x="6285" y="4132"/>
                </a:lnTo>
                <a:cubicBezTo>
                  <a:pt x="6339" y="4277"/>
                  <a:pt x="6339" y="4440"/>
                  <a:pt x="6285" y="4585"/>
                </a:cubicBezTo>
                <a:cubicBezTo>
                  <a:pt x="6031" y="4132"/>
                  <a:pt x="5470" y="4005"/>
                  <a:pt x="3496" y="3480"/>
                </a:cubicBezTo>
                <a:cubicBezTo>
                  <a:pt x="3018" y="3353"/>
                  <a:pt x="2527" y="3291"/>
                  <a:pt x="2038" y="3291"/>
                </a:cubicBezTo>
                <a:cubicBezTo>
                  <a:pt x="1356" y="3291"/>
                  <a:pt x="678" y="3411"/>
                  <a:pt x="41" y="3646"/>
                </a:cubicBezTo>
                <a:lnTo>
                  <a:pt x="41" y="3646"/>
                </a:lnTo>
                <a:cubicBezTo>
                  <a:pt x="49" y="3645"/>
                  <a:pt x="57" y="3645"/>
                  <a:pt x="67" y="3645"/>
                </a:cubicBezTo>
                <a:cubicBezTo>
                  <a:pt x="126" y="3645"/>
                  <a:pt x="206" y="3661"/>
                  <a:pt x="255" y="3661"/>
                </a:cubicBezTo>
                <a:cubicBezTo>
                  <a:pt x="327" y="3679"/>
                  <a:pt x="381" y="3715"/>
                  <a:pt x="436" y="3752"/>
                </a:cubicBezTo>
                <a:cubicBezTo>
                  <a:pt x="454" y="3770"/>
                  <a:pt x="635" y="3788"/>
                  <a:pt x="689" y="3806"/>
                </a:cubicBezTo>
                <a:cubicBezTo>
                  <a:pt x="762" y="3824"/>
                  <a:pt x="816" y="3842"/>
                  <a:pt x="888" y="3842"/>
                </a:cubicBezTo>
                <a:cubicBezTo>
                  <a:pt x="943" y="3860"/>
                  <a:pt x="979" y="3896"/>
                  <a:pt x="1015" y="3951"/>
                </a:cubicBezTo>
                <a:cubicBezTo>
                  <a:pt x="1015" y="3969"/>
                  <a:pt x="1033" y="4041"/>
                  <a:pt x="1033" y="4078"/>
                </a:cubicBezTo>
                <a:cubicBezTo>
                  <a:pt x="1033" y="4096"/>
                  <a:pt x="1178" y="4168"/>
                  <a:pt x="1178" y="4168"/>
                </a:cubicBezTo>
                <a:lnTo>
                  <a:pt x="1287" y="4168"/>
                </a:lnTo>
                <a:cubicBezTo>
                  <a:pt x="1341" y="4132"/>
                  <a:pt x="1414" y="4114"/>
                  <a:pt x="1468" y="4059"/>
                </a:cubicBezTo>
                <a:cubicBezTo>
                  <a:pt x="1484" y="4050"/>
                  <a:pt x="1494" y="4046"/>
                  <a:pt x="1500" y="4046"/>
                </a:cubicBezTo>
                <a:cubicBezTo>
                  <a:pt x="1529" y="4046"/>
                  <a:pt x="1468" y="4132"/>
                  <a:pt x="1468" y="4132"/>
                </a:cubicBezTo>
                <a:cubicBezTo>
                  <a:pt x="1468" y="4132"/>
                  <a:pt x="1432" y="4222"/>
                  <a:pt x="1414" y="4259"/>
                </a:cubicBezTo>
                <a:cubicBezTo>
                  <a:pt x="1395" y="4295"/>
                  <a:pt x="1522" y="4422"/>
                  <a:pt x="1558" y="4440"/>
                </a:cubicBezTo>
                <a:cubicBezTo>
                  <a:pt x="1577" y="4440"/>
                  <a:pt x="1794" y="4548"/>
                  <a:pt x="1830" y="4566"/>
                </a:cubicBezTo>
                <a:cubicBezTo>
                  <a:pt x="1866" y="4585"/>
                  <a:pt x="1921" y="4603"/>
                  <a:pt x="1957" y="4603"/>
                </a:cubicBezTo>
                <a:lnTo>
                  <a:pt x="2047" y="4603"/>
                </a:lnTo>
                <a:lnTo>
                  <a:pt x="2283" y="4566"/>
                </a:lnTo>
                <a:lnTo>
                  <a:pt x="2283" y="4566"/>
                </a:lnTo>
                <a:cubicBezTo>
                  <a:pt x="2265" y="4639"/>
                  <a:pt x="2228" y="4729"/>
                  <a:pt x="2192" y="4802"/>
                </a:cubicBezTo>
                <a:cubicBezTo>
                  <a:pt x="2156" y="4838"/>
                  <a:pt x="2192" y="4929"/>
                  <a:pt x="2228" y="4929"/>
                </a:cubicBezTo>
                <a:cubicBezTo>
                  <a:pt x="2319" y="4911"/>
                  <a:pt x="2410" y="4856"/>
                  <a:pt x="2464" y="4766"/>
                </a:cubicBezTo>
                <a:cubicBezTo>
                  <a:pt x="2518" y="4693"/>
                  <a:pt x="2573" y="4621"/>
                  <a:pt x="2627" y="4548"/>
                </a:cubicBezTo>
                <a:cubicBezTo>
                  <a:pt x="2681" y="4483"/>
                  <a:pt x="2722" y="4470"/>
                  <a:pt x="2747" y="4470"/>
                </a:cubicBezTo>
                <a:cubicBezTo>
                  <a:pt x="2763" y="4470"/>
                  <a:pt x="2772" y="4476"/>
                  <a:pt x="2772" y="4476"/>
                </a:cubicBezTo>
                <a:cubicBezTo>
                  <a:pt x="2754" y="4603"/>
                  <a:pt x="2736" y="4711"/>
                  <a:pt x="2699" y="4820"/>
                </a:cubicBezTo>
                <a:cubicBezTo>
                  <a:pt x="2645" y="4929"/>
                  <a:pt x="2609" y="5019"/>
                  <a:pt x="2554" y="5110"/>
                </a:cubicBezTo>
                <a:cubicBezTo>
                  <a:pt x="2536" y="5237"/>
                  <a:pt x="2536" y="5363"/>
                  <a:pt x="2554" y="5472"/>
                </a:cubicBezTo>
                <a:cubicBezTo>
                  <a:pt x="2554" y="5526"/>
                  <a:pt x="2573" y="5653"/>
                  <a:pt x="2554" y="5707"/>
                </a:cubicBezTo>
                <a:cubicBezTo>
                  <a:pt x="2518" y="5744"/>
                  <a:pt x="2591" y="5834"/>
                  <a:pt x="2591" y="5834"/>
                </a:cubicBezTo>
                <a:lnTo>
                  <a:pt x="2627" y="5816"/>
                </a:lnTo>
                <a:cubicBezTo>
                  <a:pt x="2663" y="5798"/>
                  <a:pt x="2717" y="5780"/>
                  <a:pt x="2754" y="5762"/>
                </a:cubicBezTo>
                <a:cubicBezTo>
                  <a:pt x="2790" y="5762"/>
                  <a:pt x="2862" y="5834"/>
                  <a:pt x="2880" y="5925"/>
                </a:cubicBezTo>
                <a:cubicBezTo>
                  <a:pt x="2897" y="6023"/>
                  <a:pt x="2884" y="6447"/>
                  <a:pt x="2894" y="6447"/>
                </a:cubicBezTo>
                <a:cubicBezTo>
                  <a:pt x="2895" y="6447"/>
                  <a:pt x="2897" y="6442"/>
                  <a:pt x="2899" y="6432"/>
                </a:cubicBezTo>
                <a:cubicBezTo>
                  <a:pt x="2908" y="6368"/>
                  <a:pt x="2939" y="6359"/>
                  <a:pt x="2982" y="6359"/>
                </a:cubicBezTo>
                <a:cubicBezTo>
                  <a:pt x="2999" y="6359"/>
                  <a:pt x="3018" y="6361"/>
                  <a:pt x="3039" y="6361"/>
                </a:cubicBezTo>
                <a:cubicBezTo>
                  <a:pt x="3069" y="6361"/>
                  <a:pt x="3101" y="6357"/>
                  <a:pt x="3134" y="6341"/>
                </a:cubicBezTo>
                <a:cubicBezTo>
                  <a:pt x="3165" y="6320"/>
                  <a:pt x="3187" y="6313"/>
                  <a:pt x="3204" y="6313"/>
                </a:cubicBezTo>
                <a:cubicBezTo>
                  <a:pt x="3247" y="6313"/>
                  <a:pt x="3258" y="6359"/>
                  <a:pt x="3297" y="6359"/>
                </a:cubicBezTo>
                <a:cubicBezTo>
                  <a:pt x="3333" y="6359"/>
                  <a:pt x="3369" y="6359"/>
                  <a:pt x="3406" y="6341"/>
                </a:cubicBezTo>
                <a:cubicBezTo>
                  <a:pt x="3460" y="6341"/>
                  <a:pt x="3478" y="6414"/>
                  <a:pt x="3478" y="6468"/>
                </a:cubicBezTo>
                <a:cubicBezTo>
                  <a:pt x="3478" y="6540"/>
                  <a:pt x="3496" y="6522"/>
                  <a:pt x="3478" y="6577"/>
                </a:cubicBezTo>
                <a:cubicBezTo>
                  <a:pt x="3478" y="6611"/>
                  <a:pt x="3500" y="6624"/>
                  <a:pt x="3516" y="6624"/>
                </a:cubicBezTo>
                <a:cubicBezTo>
                  <a:pt x="3525" y="6624"/>
                  <a:pt x="3532" y="6619"/>
                  <a:pt x="3532" y="6613"/>
                </a:cubicBezTo>
                <a:cubicBezTo>
                  <a:pt x="3532" y="6595"/>
                  <a:pt x="3550" y="6577"/>
                  <a:pt x="3569" y="6486"/>
                </a:cubicBezTo>
                <a:cubicBezTo>
                  <a:pt x="3605" y="6396"/>
                  <a:pt x="3732" y="6305"/>
                  <a:pt x="3732" y="6305"/>
                </a:cubicBezTo>
                <a:lnTo>
                  <a:pt x="3732" y="6305"/>
                </a:lnTo>
                <a:cubicBezTo>
                  <a:pt x="3732" y="6396"/>
                  <a:pt x="3732" y="6468"/>
                  <a:pt x="3695" y="6540"/>
                </a:cubicBezTo>
                <a:cubicBezTo>
                  <a:pt x="3659" y="6649"/>
                  <a:pt x="3659" y="6776"/>
                  <a:pt x="3677" y="6884"/>
                </a:cubicBezTo>
                <a:cubicBezTo>
                  <a:pt x="3695" y="6993"/>
                  <a:pt x="3804" y="7138"/>
                  <a:pt x="3840" y="7229"/>
                </a:cubicBezTo>
                <a:cubicBezTo>
                  <a:pt x="3858" y="7301"/>
                  <a:pt x="3876" y="7392"/>
                  <a:pt x="3913" y="7482"/>
                </a:cubicBezTo>
                <a:cubicBezTo>
                  <a:pt x="3922" y="7496"/>
                  <a:pt x="3928" y="7503"/>
                  <a:pt x="3931" y="7503"/>
                </a:cubicBezTo>
                <a:cubicBezTo>
                  <a:pt x="3939" y="7503"/>
                  <a:pt x="3926" y="7449"/>
                  <a:pt x="3913" y="7355"/>
                </a:cubicBezTo>
                <a:cubicBezTo>
                  <a:pt x="3913" y="7229"/>
                  <a:pt x="3931" y="7319"/>
                  <a:pt x="4039" y="7156"/>
                </a:cubicBezTo>
                <a:cubicBezTo>
                  <a:pt x="4148" y="7011"/>
                  <a:pt x="4202" y="7029"/>
                  <a:pt x="4221" y="6993"/>
                </a:cubicBezTo>
                <a:cubicBezTo>
                  <a:pt x="4239" y="6939"/>
                  <a:pt x="4275" y="6975"/>
                  <a:pt x="4275" y="6939"/>
                </a:cubicBezTo>
                <a:cubicBezTo>
                  <a:pt x="4293" y="6921"/>
                  <a:pt x="4347" y="6884"/>
                  <a:pt x="4383" y="6812"/>
                </a:cubicBezTo>
                <a:cubicBezTo>
                  <a:pt x="4438" y="6721"/>
                  <a:pt x="4438" y="6758"/>
                  <a:pt x="4438" y="6667"/>
                </a:cubicBezTo>
                <a:cubicBezTo>
                  <a:pt x="4438" y="6642"/>
                  <a:pt x="4445" y="6632"/>
                  <a:pt x="4455" y="6632"/>
                </a:cubicBezTo>
                <a:cubicBezTo>
                  <a:pt x="4490" y="6632"/>
                  <a:pt x="4565" y="6740"/>
                  <a:pt x="4565" y="6740"/>
                </a:cubicBezTo>
                <a:lnTo>
                  <a:pt x="4691" y="6740"/>
                </a:lnTo>
                <a:cubicBezTo>
                  <a:pt x="4691" y="6740"/>
                  <a:pt x="4746" y="6812"/>
                  <a:pt x="4746" y="6830"/>
                </a:cubicBezTo>
                <a:cubicBezTo>
                  <a:pt x="4764" y="6866"/>
                  <a:pt x="4782" y="6903"/>
                  <a:pt x="4800" y="6921"/>
                </a:cubicBezTo>
                <a:cubicBezTo>
                  <a:pt x="4806" y="6927"/>
                  <a:pt x="4814" y="6929"/>
                  <a:pt x="4823" y="6929"/>
                </a:cubicBezTo>
                <a:cubicBezTo>
                  <a:pt x="4840" y="6929"/>
                  <a:pt x="4860" y="6921"/>
                  <a:pt x="4872" y="6921"/>
                </a:cubicBezTo>
                <a:cubicBezTo>
                  <a:pt x="4891" y="6903"/>
                  <a:pt x="4927" y="6884"/>
                  <a:pt x="4999" y="6794"/>
                </a:cubicBezTo>
                <a:cubicBezTo>
                  <a:pt x="5026" y="6753"/>
                  <a:pt x="5041" y="6740"/>
                  <a:pt x="5048" y="6740"/>
                </a:cubicBezTo>
                <a:cubicBezTo>
                  <a:pt x="5061" y="6740"/>
                  <a:pt x="5054" y="6776"/>
                  <a:pt x="5054" y="6776"/>
                </a:cubicBezTo>
                <a:lnTo>
                  <a:pt x="5054" y="7011"/>
                </a:lnTo>
                <a:cubicBezTo>
                  <a:pt x="5108" y="6993"/>
                  <a:pt x="5180" y="6957"/>
                  <a:pt x="5217" y="6903"/>
                </a:cubicBezTo>
                <a:cubicBezTo>
                  <a:pt x="5289" y="6830"/>
                  <a:pt x="5325" y="6740"/>
                  <a:pt x="5361" y="6631"/>
                </a:cubicBezTo>
                <a:cubicBezTo>
                  <a:pt x="5361" y="6577"/>
                  <a:pt x="5380" y="6522"/>
                  <a:pt x="5398" y="6468"/>
                </a:cubicBezTo>
                <a:cubicBezTo>
                  <a:pt x="5416" y="6396"/>
                  <a:pt x="5434" y="6341"/>
                  <a:pt x="5434" y="6269"/>
                </a:cubicBezTo>
                <a:cubicBezTo>
                  <a:pt x="5434" y="6233"/>
                  <a:pt x="5452" y="6196"/>
                  <a:pt x="5488" y="6160"/>
                </a:cubicBezTo>
                <a:lnTo>
                  <a:pt x="5488" y="6450"/>
                </a:lnTo>
                <a:cubicBezTo>
                  <a:pt x="5488" y="6540"/>
                  <a:pt x="5506" y="6649"/>
                  <a:pt x="5524" y="6740"/>
                </a:cubicBezTo>
                <a:lnTo>
                  <a:pt x="5579" y="6721"/>
                </a:lnTo>
                <a:cubicBezTo>
                  <a:pt x="5615" y="6794"/>
                  <a:pt x="5633" y="6848"/>
                  <a:pt x="5633" y="6921"/>
                </a:cubicBezTo>
                <a:cubicBezTo>
                  <a:pt x="5633" y="6975"/>
                  <a:pt x="5651" y="7047"/>
                  <a:pt x="5669" y="7102"/>
                </a:cubicBezTo>
                <a:cubicBezTo>
                  <a:pt x="5705" y="7174"/>
                  <a:pt x="5760" y="7265"/>
                  <a:pt x="5832" y="7337"/>
                </a:cubicBezTo>
                <a:cubicBezTo>
                  <a:pt x="5887" y="7428"/>
                  <a:pt x="5923" y="7518"/>
                  <a:pt x="5941" y="7627"/>
                </a:cubicBezTo>
                <a:cubicBezTo>
                  <a:pt x="5959" y="7718"/>
                  <a:pt x="5995" y="7790"/>
                  <a:pt x="6031" y="7880"/>
                </a:cubicBezTo>
                <a:cubicBezTo>
                  <a:pt x="6031" y="7880"/>
                  <a:pt x="6122" y="7844"/>
                  <a:pt x="6140" y="7790"/>
                </a:cubicBezTo>
                <a:cubicBezTo>
                  <a:pt x="6158" y="7754"/>
                  <a:pt x="6176" y="7699"/>
                  <a:pt x="6176" y="7663"/>
                </a:cubicBezTo>
                <a:cubicBezTo>
                  <a:pt x="6181" y="7645"/>
                  <a:pt x="6187" y="7639"/>
                  <a:pt x="6195" y="7639"/>
                </a:cubicBezTo>
                <a:cubicBezTo>
                  <a:pt x="6218" y="7639"/>
                  <a:pt x="6249" y="7704"/>
                  <a:pt x="6249" y="7718"/>
                </a:cubicBezTo>
                <a:cubicBezTo>
                  <a:pt x="6249" y="7754"/>
                  <a:pt x="6303" y="7917"/>
                  <a:pt x="6303" y="7989"/>
                </a:cubicBezTo>
                <a:cubicBezTo>
                  <a:pt x="6307" y="8001"/>
                  <a:pt x="6311" y="8006"/>
                  <a:pt x="6316" y="8006"/>
                </a:cubicBezTo>
                <a:cubicBezTo>
                  <a:pt x="6335" y="8006"/>
                  <a:pt x="6357" y="7934"/>
                  <a:pt x="6357" y="7862"/>
                </a:cubicBezTo>
                <a:cubicBezTo>
                  <a:pt x="6376" y="7772"/>
                  <a:pt x="6285" y="7754"/>
                  <a:pt x="6285" y="7681"/>
                </a:cubicBezTo>
                <a:cubicBezTo>
                  <a:pt x="6285" y="7591"/>
                  <a:pt x="6339" y="7591"/>
                  <a:pt x="6376" y="7482"/>
                </a:cubicBezTo>
                <a:cubicBezTo>
                  <a:pt x="6391" y="7422"/>
                  <a:pt x="6443" y="7387"/>
                  <a:pt x="6502" y="7387"/>
                </a:cubicBezTo>
                <a:cubicBezTo>
                  <a:pt x="6514" y="7387"/>
                  <a:pt x="6526" y="7388"/>
                  <a:pt x="6539" y="7392"/>
                </a:cubicBezTo>
                <a:cubicBezTo>
                  <a:pt x="6539" y="7518"/>
                  <a:pt x="6502" y="7645"/>
                  <a:pt x="6466" y="7754"/>
                </a:cubicBezTo>
                <a:cubicBezTo>
                  <a:pt x="6412" y="7808"/>
                  <a:pt x="6412" y="7880"/>
                  <a:pt x="6412" y="7953"/>
                </a:cubicBezTo>
                <a:cubicBezTo>
                  <a:pt x="6412" y="8007"/>
                  <a:pt x="6502" y="8152"/>
                  <a:pt x="6520" y="8243"/>
                </a:cubicBezTo>
                <a:cubicBezTo>
                  <a:pt x="6520" y="8315"/>
                  <a:pt x="6593" y="8478"/>
                  <a:pt x="6611" y="8569"/>
                </a:cubicBezTo>
                <a:cubicBezTo>
                  <a:pt x="6611" y="8659"/>
                  <a:pt x="6647" y="8768"/>
                  <a:pt x="6665" y="8858"/>
                </a:cubicBezTo>
                <a:cubicBezTo>
                  <a:pt x="6665" y="8909"/>
                  <a:pt x="6669" y="8924"/>
                  <a:pt x="6673" y="8924"/>
                </a:cubicBezTo>
                <a:cubicBezTo>
                  <a:pt x="6678" y="8924"/>
                  <a:pt x="6683" y="8904"/>
                  <a:pt x="6683" y="8895"/>
                </a:cubicBezTo>
                <a:cubicBezTo>
                  <a:pt x="6683" y="8895"/>
                  <a:pt x="6720" y="8786"/>
                  <a:pt x="6756" y="8695"/>
                </a:cubicBezTo>
                <a:cubicBezTo>
                  <a:pt x="6774" y="8587"/>
                  <a:pt x="6883" y="8424"/>
                  <a:pt x="6919" y="8315"/>
                </a:cubicBezTo>
                <a:cubicBezTo>
                  <a:pt x="6955" y="8206"/>
                  <a:pt x="7027" y="8243"/>
                  <a:pt x="7064" y="8225"/>
                </a:cubicBezTo>
                <a:cubicBezTo>
                  <a:pt x="7100" y="8225"/>
                  <a:pt x="7136" y="8152"/>
                  <a:pt x="7154" y="8116"/>
                </a:cubicBezTo>
                <a:cubicBezTo>
                  <a:pt x="7154" y="8062"/>
                  <a:pt x="7190" y="7844"/>
                  <a:pt x="7209" y="7790"/>
                </a:cubicBezTo>
                <a:cubicBezTo>
                  <a:pt x="7211" y="7782"/>
                  <a:pt x="7214" y="7779"/>
                  <a:pt x="7216" y="7779"/>
                </a:cubicBezTo>
                <a:cubicBezTo>
                  <a:pt x="7231" y="7779"/>
                  <a:pt x="7245" y="7906"/>
                  <a:pt x="7245" y="7953"/>
                </a:cubicBezTo>
                <a:cubicBezTo>
                  <a:pt x="7263" y="8007"/>
                  <a:pt x="7299" y="8080"/>
                  <a:pt x="7335" y="8134"/>
                </a:cubicBezTo>
                <a:cubicBezTo>
                  <a:pt x="7480" y="8206"/>
                  <a:pt x="7643" y="8279"/>
                  <a:pt x="7806" y="8315"/>
                </a:cubicBezTo>
                <a:cubicBezTo>
                  <a:pt x="7879" y="8315"/>
                  <a:pt x="7933" y="8351"/>
                  <a:pt x="7987" y="8388"/>
                </a:cubicBezTo>
                <a:cubicBezTo>
                  <a:pt x="7987" y="8388"/>
                  <a:pt x="8206" y="8524"/>
                  <a:pt x="8264" y="8524"/>
                </a:cubicBezTo>
                <a:cubicBezTo>
                  <a:pt x="8272" y="8524"/>
                  <a:pt x="8277" y="8521"/>
                  <a:pt x="8277" y="8514"/>
                </a:cubicBezTo>
                <a:cubicBezTo>
                  <a:pt x="8277" y="8442"/>
                  <a:pt x="8277" y="8406"/>
                  <a:pt x="8277" y="8297"/>
                </a:cubicBezTo>
                <a:cubicBezTo>
                  <a:pt x="8268" y="8243"/>
                  <a:pt x="8277" y="8229"/>
                  <a:pt x="8288" y="8229"/>
                </a:cubicBezTo>
                <a:cubicBezTo>
                  <a:pt x="8300" y="8229"/>
                  <a:pt x="8313" y="8243"/>
                  <a:pt x="8313" y="8243"/>
                </a:cubicBezTo>
                <a:cubicBezTo>
                  <a:pt x="8313" y="8243"/>
                  <a:pt x="8368" y="8351"/>
                  <a:pt x="8386" y="8369"/>
                </a:cubicBezTo>
                <a:cubicBezTo>
                  <a:pt x="8386" y="8369"/>
                  <a:pt x="8585" y="8478"/>
                  <a:pt x="8585" y="8496"/>
                </a:cubicBezTo>
                <a:cubicBezTo>
                  <a:pt x="8639" y="8551"/>
                  <a:pt x="8675" y="8605"/>
                  <a:pt x="8712" y="8677"/>
                </a:cubicBezTo>
                <a:cubicBezTo>
                  <a:pt x="8712" y="8689"/>
                  <a:pt x="8720" y="8693"/>
                  <a:pt x="8730" y="8693"/>
                </a:cubicBezTo>
                <a:cubicBezTo>
                  <a:pt x="8752" y="8693"/>
                  <a:pt x="8784" y="8677"/>
                  <a:pt x="8784" y="8677"/>
                </a:cubicBezTo>
                <a:cubicBezTo>
                  <a:pt x="8784" y="8677"/>
                  <a:pt x="8802" y="8551"/>
                  <a:pt x="8820" y="8406"/>
                </a:cubicBezTo>
                <a:cubicBezTo>
                  <a:pt x="8825" y="8375"/>
                  <a:pt x="8831" y="8363"/>
                  <a:pt x="8838" y="8363"/>
                </a:cubicBezTo>
                <a:cubicBezTo>
                  <a:pt x="8861" y="8363"/>
                  <a:pt x="8893" y="8478"/>
                  <a:pt x="8893" y="8478"/>
                </a:cubicBezTo>
                <a:cubicBezTo>
                  <a:pt x="8893" y="8478"/>
                  <a:pt x="8929" y="8804"/>
                  <a:pt x="8929" y="8858"/>
                </a:cubicBezTo>
                <a:cubicBezTo>
                  <a:pt x="8929" y="8913"/>
                  <a:pt x="8965" y="9040"/>
                  <a:pt x="8965" y="9094"/>
                </a:cubicBezTo>
                <a:cubicBezTo>
                  <a:pt x="8965" y="9148"/>
                  <a:pt x="9038" y="9184"/>
                  <a:pt x="9056" y="9184"/>
                </a:cubicBezTo>
                <a:cubicBezTo>
                  <a:pt x="9074" y="9166"/>
                  <a:pt x="9092" y="9148"/>
                  <a:pt x="9092" y="9112"/>
                </a:cubicBezTo>
                <a:cubicBezTo>
                  <a:pt x="9128" y="9076"/>
                  <a:pt x="9056" y="9040"/>
                  <a:pt x="9056" y="8985"/>
                </a:cubicBezTo>
                <a:cubicBezTo>
                  <a:pt x="9056" y="8913"/>
                  <a:pt x="9110" y="8877"/>
                  <a:pt x="9110" y="8858"/>
                </a:cubicBezTo>
                <a:cubicBezTo>
                  <a:pt x="9164" y="8804"/>
                  <a:pt x="9219" y="8732"/>
                  <a:pt x="9255" y="8659"/>
                </a:cubicBezTo>
                <a:cubicBezTo>
                  <a:pt x="9255" y="8605"/>
                  <a:pt x="9255" y="8551"/>
                  <a:pt x="9255" y="8496"/>
                </a:cubicBezTo>
                <a:cubicBezTo>
                  <a:pt x="9237" y="8442"/>
                  <a:pt x="9237" y="8388"/>
                  <a:pt x="9255" y="8333"/>
                </a:cubicBezTo>
                <a:cubicBezTo>
                  <a:pt x="9256" y="8332"/>
                  <a:pt x="9258" y="8331"/>
                  <a:pt x="9260" y="8331"/>
                </a:cubicBezTo>
                <a:cubicBezTo>
                  <a:pt x="9284" y="8331"/>
                  <a:pt x="9345" y="8427"/>
                  <a:pt x="9345" y="8460"/>
                </a:cubicBezTo>
                <a:cubicBezTo>
                  <a:pt x="9364" y="8587"/>
                  <a:pt x="9382" y="8714"/>
                  <a:pt x="9400" y="8858"/>
                </a:cubicBezTo>
                <a:cubicBezTo>
                  <a:pt x="9400" y="8891"/>
                  <a:pt x="9370" y="8895"/>
                  <a:pt x="9342" y="8895"/>
                </a:cubicBezTo>
                <a:cubicBezTo>
                  <a:pt x="9331" y="8895"/>
                  <a:pt x="9320" y="8895"/>
                  <a:pt x="9312" y="8895"/>
                </a:cubicBezTo>
                <a:cubicBezTo>
                  <a:pt x="9282" y="8895"/>
                  <a:pt x="9282" y="8904"/>
                  <a:pt x="9400" y="8985"/>
                </a:cubicBezTo>
                <a:cubicBezTo>
                  <a:pt x="9545" y="9130"/>
                  <a:pt x="9617" y="9347"/>
                  <a:pt x="9617" y="9547"/>
                </a:cubicBezTo>
                <a:cubicBezTo>
                  <a:pt x="9581" y="10017"/>
                  <a:pt x="10179" y="10651"/>
                  <a:pt x="8078" y="13259"/>
                </a:cubicBezTo>
                <a:cubicBezTo>
                  <a:pt x="5959" y="15867"/>
                  <a:pt x="7734" y="17587"/>
                  <a:pt x="8042" y="17696"/>
                </a:cubicBezTo>
                <a:cubicBezTo>
                  <a:pt x="8103" y="17718"/>
                  <a:pt x="8144" y="17726"/>
                  <a:pt x="8169" y="17726"/>
                </a:cubicBezTo>
                <a:cubicBezTo>
                  <a:pt x="8271" y="17726"/>
                  <a:pt x="8132" y="17587"/>
                  <a:pt x="8132" y="17587"/>
                </a:cubicBezTo>
                <a:cubicBezTo>
                  <a:pt x="8132" y="17587"/>
                  <a:pt x="6955" y="16736"/>
                  <a:pt x="8005" y="14617"/>
                </a:cubicBezTo>
                <a:cubicBezTo>
                  <a:pt x="9005" y="12602"/>
                  <a:pt x="9922" y="12553"/>
                  <a:pt x="10009" y="12553"/>
                </a:cubicBezTo>
                <a:cubicBezTo>
                  <a:pt x="10013" y="12553"/>
                  <a:pt x="10016" y="12553"/>
                  <a:pt x="10016" y="12553"/>
                </a:cubicBezTo>
                <a:cubicBezTo>
                  <a:pt x="9997" y="12643"/>
                  <a:pt x="10106" y="12680"/>
                  <a:pt x="10106" y="12680"/>
                </a:cubicBezTo>
                <a:cubicBezTo>
                  <a:pt x="10106" y="12571"/>
                  <a:pt x="10124" y="12480"/>
                  <a:pt x="10160" y="12408"/>
                </a:cubicBezTo>
                <a:lnTo>
                  <a:pt x="10160" y="12408"/>
                </a:lnTo>
                <a:cubicBezTo>
                  <a:pt x="10160" y="12480"/>
                  <a:pt x="10142" y="12553"/>
                  <a:pt x="10142" y="12625"/>
                </a:cubicBezTo>
                <a:cubicBezTo>
                  <a:pt x="10142" y="12698"/>
                  <a:pt x="10197" y="12842"/>
                  <a:pt x="10197" y="12933"/>
                </a:cubicBezTo>
                <a:cubicBezTo>
                  <a:pt x="10197" y="13024"/>
                  <a:pt x="10215" y="13024"/>
                  <a:pt x="10233" y="13024"/>
                </a:cubicBezTo>
                <a:cubicBezTo>
                  <a:pt x="10269" y="12879"/>
                  <a:pt x="10287" y="12716"/>
                  <a:pt x="10305" y="12571"/>
                </a:cubicBezTo>
                <a:cubicBezTo>
                  <a:pt x="10342" y="12734"/>
                  <a:pt x="10342" y="12897"/>
                  <a:pt x="10342" y="13060"/>
                </a:cubicBezTo>
                <a:cubicBezTo>
                  <a:pt x="10426" y="13026"/>
                  <a:pt x="10479" y="12489"/>
                  <a:pt x="10500" y="12489"/>
                </a:cubicBezTo>
                <a:cubicBezTo>
                  <a:pt x="10502" y="12489"/>
                  <a:pt x="10503" y="12492"/>
                  <a:pt x="10505" y="12498"/>
                </a:cubicBezTo>
                <a:cubicBezTo>
                  <a:pt x="10523" y="12589"/>
                  <a:pt x="10541" y="12698"/>
                  <a:pt x="10541" y="12806"/>
                </a:cubicBezTo>
                <a:cubicBezTo>
                  <a:pt x="10613" y="12752"/>
                  <a:pt x="10649" y="12245"/>
                  <a:pt x="10649" y="12136"/>
                </a:cubicBezTo>
                <a:cubicBezTo>
                  <a:pt x="10649" y="12028"/>
                  <a:pt x="10559" y="11955"/>
                  <a:pt x="10649" y="11810"/>
                </a:cubicBezTo>
                <a:cubicBezTo>
                  <a:pt x="10686" y="11756"/>
                  <a:pt x="10712" y="11736"/>
                  <a:pt x="10729" y="11736"/>
                </a:cubicBezTo>
                <a:cubicBezTo>
                  <a:pt x="10764" y="11736"/>
                  <a:pt x="10764" y="11816"/>
                  <a:pt x="10740" y="11865"/>
                </a:cubicBezTo>
                <a:cubicBezTo>
                  <a:pt x="10704" y="11991"/>
                  <a:pt x="10686" y="12118"/>
                  <a:pt x="10704" y="12245"/>
                </a:cubicBezTo>
                <a:cubicBezTo>
                  <a:pt x="10722" y="12245"/>
                  <a:pt x="10776" y="12009"/>
                  <a:pt x="10794" y="12009"/>
                </a:cubicBezTo>
                <a:cubicBezTo>
                  <a:pt x="10796" y="12008"/>
                  <a:pt x="10797" y="12007"/>
                  <a:pt x="10798" y="12007"/>
                </a:cubicBezTo>
                <a:cubicBezTo>
                  <a:pt x="10815" y="12007"/>
                  <a:pt x="10832" y="12105"/>
                  <a:pt x="10849" y="12172"/>
                </a:cubicBezTo>
                <a:cubicBezTo>
                  <a:pt x="10867" y="12245"/>
                  <a:pt x="10849" y="12317"/>
                  <a:pt x="10812" y="12372"/>
                </a:cubicBezTo>
                <a:cubicBezTo>
                  <a:pt x="10807" y="12383"/>
                  <a:pt x="10808" y="12387"/>
                  <a:pt x="10813" y="12387"/>
                </a:cubicBezTo>
                <a:cubicBezTo>
                  <a:pt x="10824" y="12387"/>
                  <a:pt x="10854" y="12366"/>
                  <a:pt x="10867" y="12354"/>
                </a:cubicBezTo>
                <a:cubicBezTo>
                  <a:pt x="10899" y="12321"/>
                  <a:pt x="10931" y="12260"/>
                  <a:pt x="10938" y="12260"/>
                </a:cubicBezTo>
                <a:cubicBezTo>
                  <a:pt x="10939" y="12260"/>
                  <a:pt x="10939" y="12261"/>
                  <a:pt x="10939" y="12263"/>
                </a:cubicBezTo>
                <a:cubicBezTo>
                  <a:pt x="10957" y="12299"/>
                  <a:pt x="10957" y="12317"/>
                  <a:pt x="10939" y="12354"/>
                </a:cubicBezTo>
                <a:cubicBezTo>
                  <a:pt x="10921" y="12372"/>
                  <a:pt x="10939" y="12390"/>
                  <a:pt x="10939" y="12408"/>
                </a:cubicBezTo>
                <a:cubicBezTo>
                  <a:pt x="10943" y="12412"/>
                  <a:pt x="10949" y="12414"/>
                  <a:pt x="10955" y="12414"/>
                </a:cubicBezTo>
                <a:cubicBezTo>
                  <a:pt x="10973" y="12414"/>
                  <a:pt x="10998" y="12391"/>
                  <a:pt x="11012" y="12335"/>
                </a:cubicBezTo>
                <a:cubicBezTo>
                  <a:pt x="11036" y="12287"/>
                  <a:pt x="11044" y="12279"/>
                  <a:pt x="11046" y="12279"/>
                </a:cubicBezTo>
                <a:cubicBezTo>
                  <a:pt x="11048" y="12279"/>
                  <a:pt x="11048" y="12281"/>
                  <a:pt x="11048" y="12281"/>
                </a:cubicBezTo>
                <a:lnTo>
                  <a:pt x="11048" y="12317"/>
                </a:lnTo>
                <a:cubicBezTo>
                  <a:pt x="11048" y="12332"/>
                  <a:pt x="11048" y="12382"/>
                  <a:pt x="11057" y="12382"/>
                </a:cubicBezTo>
                <a:cubicBezTo>
                  <a:pt x="11060" y="12382"/>
                  <a:pt x="11062" y="12379"/>
                  <a:pt x="11066" y="12372"/>
                </a:cubicBezTo>
                <a:cubicBezTo>
                  <a:pt x="11066" y="12335"/>
                  <a:pt x="11120" y="12281"/>
                  <a:pt x="11120" y="12281"/>
                </a:cubicBezTo>
                <a:cubicBezTo>
                  <a:pt x="11374" y="12028"/>
                  <a:pt x="11338" y="11502"/>
                  <a:pt x="11338" y="11068"/>
                </a:cubicBezTo>
                <a:cubicBezTo>
                  <a:pt x="11338" y="10633"/>
                  <a:pt x="11283" y="10832"/>
                  <a:pt x="11682" y="10126"/>
                </a:cubicBezTo>
                <a:cubicBezTo>
                  <a:pt x="12098" y="9438"/>
                  <a:pt x="11718" y="8659"/>
                  <a:pt x="11555" y="8442"/>
                </a:cubicBezTo>
                <a:cubicBezTo>
                  <a:pt x="11428" y="8279"/>
                  <a:pt x="11374" y="8080"/>
                  <a:pt x="11392" y="7880"/>
                </a:cubicBezTo>
                <a:cubicBezTo>
                  <a:pt x="11392" y="7844"/>
                  <a:pt x="11410" y="7844"/>
                  <a:pt x="11446" y="7790"/>
                </a:cubicBezTo>
                <a:cubicBezTo>
                  <a:pt x="11482" y="7718"/>
                  <a:pt x="11501" y="7645"/>
                  <a:pt x="11501" y="7573"/>
                </a:cubicBezTo>
                <a:cubicBezTo>
                  <a:pt x="11501" y="7464"/>
                  <a:pt x="11482" y="7446"/>
                  <a:pt x="11482" y="7355"/>
                </a:cubicBezTo>
                <a:cubicBezTo>
                  <a:pt x="11482" y="7265"/>
                  <a:pt x="11519" y="7265"/>
                  <a:pt x="11519" y="7210"/>
                </a:cubicBezTo>
                <a:cubicBezTo>
                  <a:pt x="11524" y="7188"/>
                  <a:pt x="11535" y="7179"/>
                  <a:pt x="11547" y="7179"/>
                </a:cubicBezTo>
                <a:cubicBezTo>
                  <a:pt x="11575" y="7179"/>
                  <a:pt x="11609" y="7222"/>
                  <a:pt x="11609" y="7247"/>
                </a:cubicBezTo>
                <a:cubicBezTo>
                  <a:pt x="11609" y="7265"/>
                  <a:pt x="11645" y="7410"/>
                  <a:pt x="11627" y="7446"/>
                </a:cubicBezTo>
                <a:cubicBezTo>
                  <a:pt x="11627" y="7482"/>
                  <a:pt x="11682" y="7536"/>
                  <a:pt x="11682" y="7536"/>
                </a:cubicBezTo>
                <a:cubicBezTo>
                  <a:pt x="11736" y="7518"/>
                  <a:pt x="11790" y="7500"/>
                  <a:pt x="11808" y="7446"/>
                </a:cubicBezTo>
                <a:cubicBezTo>
                  <a:pt x="11845" y="7373"/>
                  <a:pt x="11863" y="7283"/>
                  <a:pt x="11899" y="7210"/>
                </a:cubicBezTo>
                <a:cubicBezTo>
                  <a:pt x="11902" y="7198"/>
                  <a:pt x="11906" y="7192"/>
                  <a:pt x="11910" y="7192"/>
                </a:cubicBezTo>
                <a:cubicBezTo>
                  <a:pt x="11929" y="7192"/>
                  <a:pt x="11953" y="7314"/>
                  <a:pt x="11953" y="7373"/>
                </a:cubicBezTo>
                <a:cubicBezTo>
                  <a:pt x="11971" y="7464"/>
                  <a:pt x="11971" y="7555"/>
                  <a:pt x="12008" y="7645"/>
                </a:cubicBezTo>
                <a:cubicBezTo>
                  <a:pt x="12026" y="7681"/>
                  <a:pt x="12062" y="7808"/>
                  <a:pt x="12062" y="7826"/>
                </a:cubicBezTo>
                <a:cubicBezTo>
                  <a:pt x="12079" y="7843"/>
                  <a:pt x="12204" y="7937"/>
                  <a:pt x="12237" y="7937"/>
                </a:cubicBezTo>
                <a:cubicBezTo>
                  <a:pt x="12240" y="7937"/>
                  <a:pt x="12242" y="7936"/>
                  <a:pt x="12243" y="7935"/>
                </a:cubicBezTo>
                <a:cubicBezTo>
                  <a:pt x="12261" y="7917"/>
                  <a:pt x="12931" y="7536"/>
                  <a:pt x="12931" y="7536"/>
                </a:cubicBezTo>
                <a:cubicBezTo>
                  <a:pt x="12949" y="7482"/>
                  <a:pt x="12967" y="7446"/>
                  <a:pt x="12967" y="7410"/>
                </a:cubicBezTo>
                <a:cubicBezTo>
                  <a:pt x="12986" y="7373"/>
                  <a:pt x="13040" y="7355"/>
                  <a:pt x="13058" y="7319"/>
                </a:cubicBezTo>
                <a:cubicBezTo>
                  <a:pt x="13076" y="7301"/>
                  <a:pt x="13112" y="7265"/>
                  <a:pt x="13130" y="7247"/>
                </a:cubicBezTo>
                <a:lnTo>
                  <a:pt x="13130" y="7174"/>
                </a:lnTo>
                <a:cubicBezTo>
                  <a:pt x="13130" y="7138"/>
                  <a:pt x="13148" y="7120"/>
                  <a:pt x="13148" y="7047"/>
                </a:cubicBezTo>
                <a:cubicBezTo>
                  <a:pt x="13148" y="6975"/>
                  <a:pt x="13185" y="6921"/>
                  <a:pt x="13221" y="6884"/>
                </a:cubicBezTo>
                <a:cubicBezTo>
                  <a:pt x="13221" y="6884"/>
                  <a:pt x="13239" y="7102"/>
                  <a:pt x="13239" y="7156"/>
                </a:cubicBezTo>
                <a:cubicBezTo>
                  <a:pt x="13239" y="7229"/>
                  <a:pt x="13257" y="7319"/>
                  <a:pt x="13257" y="7392"/>
                </a:cubicBezTo>
                <a:cubicBezTo>
                  <a:pt x="13257" y="7403"/>
                  <a:pt x="13263" y="7408"/>
                  <a:pt x="13272" y="7408"/>
                </a:cubicBezTo>
                <a:cubicBezTo>
                  <a:pt x="13308" y="7408"/>
                  <a:pt x="13395" y="7340"/>
                  <a:pt x="13438" y="7283"/>
                </a:cubicBezTo>
                <a:cubicBezTo>
                  <a:pt x="13493" y="7210"/>
                  <a:pt x="13511" y="7229"/>
                  <a:pt x="13547" y="7138"/>
                </a:cubicBezTo>
                <a:cubicBezTo>
                  <a:pt x="13583" y="7066"/>
                  <a:pt x="13619" y="6993"/>
                  <a:pt x="13674" y="6939"/>
                </a:cubicBezTo>
                <a:cubicBezTo>
                  <a:pt x="13710" y="6866"/>
                  <a:pt x="13782" y="6903"/>
                  <a:pt x="13800" y="6866"/>
                </a:cubicBezTo>
                <a:cubicBezTo>
                  <a:pt x="13837" y="6794"/>
                  <a:pt x="13855" y="6721"/>
                  <a:pt x="13855" y="6649"/>
                </a:cubicBezTo>
                <a:cubicBezTo>
                  <a:pt x="13868" y="6584"/>
                  <a:pt x="13908" y="6575"/>
                  <a:pt x="13931" y="6575"/>
                </a:cubicBezTo>
                <a:cubicBezTo>
                  <a:pt x="13939" y="6575"/>
                  <a:pt x="13945" y="6577"/>
                  <a:pt x="13945" y="6577"/>
                </a:cubicBezTo>
                <a:cubicBezTo>
                  <a:pt x="13982" y="6577"/>
                  <a:pt x="14036" y="6577"/>
                  <a:pt x="14090" y="6559"/>
                </a:cubicBezTo>
                <a:cubicBezTo>
                  <a:pt x="14108" y="6540"/>
                  <a:pt x="14126" y="6522"/>
                  <a:pt x="14108" y="6504"/>
                </a:cubicBezTo>
                <a:cubicBezTo>
                  <a:pt x="14108" y="6468"/>
                  <a:pt x="14145" y="6414"/>
                  <a:pt x="14108" y="6396"/>
                </a:cubicBezTo>
                <a:cubicBezTo>
                  <a:pt x="14097" y="6384"/>
                  <a:pt x="14096" y="6380"/>
                  <a:pt x="14101" y="6380"/>
                </a:cubicBezTo>
                <a:cubicBezTo>
                  <a:pt x="14110" y="6380"/>
                  <a:pt x="14145" y="6401"/>
                  <a:pt x="14145" y="6414"/>
                </a:cubicBezTo>
                <a:cubicBezTo>
                  <a:pt x="14199" y="6450"/>
                  <a:pt x="14235" y="6486"/>
                  <a:pt x="14289" y="6522"/>
                </a:cubicBezTo>
                <a:cubicBezTo>
                  <a:pt x="14289" y="6522"/>
                  <a:pt x="14308" y="6504"/>
                  <a:pt x="14308" y="6486"/>
                </a:cubicBezTo>
                <a:cubicBezTo>
                  <a:pt x="14308" y="6486"/>
                  <a:pt x="14271" y="6305"/>
                  <a:pt x="14271" y="6269"/>
                </a:cubicBezTo>
                <a:cubicBezTo>
                  <a:pt x="14271" y="6196"/>
                  <a:pt x="14271" y="6142"/>
                  <a:pt x="14289" y="6088"/>
                </a:cubicBezTo>
                <a:cubicBezTo>
                  <a:pt x="14326" y="6160"/>
                  <a:pt x="14344" y="6233"/>
                  <a:pt x="14344" y="6323"/>
                </a:cubicBezTo>
                <a:cubicBezTo>
                  <a:pt x="14344" y="6355"/>
                  <a:pt x="14344" y="6474"/>
                  <a:pt x="14433" y="6474"/>
                </a:cubicBezTo>
                <a:cubicBezTo>
                  <a:pt x="14444" y="6474"/>
                  <a:pt x="14457" y="6472"/>
                  <a:pt x="14470" y="6468"/>
                </a:cubicBezTo>
                <a:cubicBezTo>
                  <a:pt x="14504" y="6458"/>
                  <a:pt x="14545" y="6455"/>
                  <a:pt x="14589" y="6455"/>
                </a:cubicBezTo>
                <a:cubicBezTo>
                  <a:pt x="14687" y="6455"/>
                  <a:pt x="14795" y="6472"/>
                  <a:pt x="14835" y="6472"/>
                </a:cubicBezTo>
                <a:cubicBezTo>
                  <a:pt x="14845" y="6472"/>
                  <a:pt x="14851" y="6471"/>
                  <a:pt x="14851" y="6468"/>
                </a:cubicBezTo>
                <a:cubicBezTo>
                  <a:pt x="14851" y="6450"/>
                  <a:pt x="14869" y="6196"/>
                  <a:pt x="14869" y="6196"/>
                </a:cubicBezTo>
                <a:cubicBezTo>
                  <a:pt x="14869" y="6196"/>
                  <a:pt x="14971" y="6373"/>
                  <a:pt x="15029" y="6373"/>
                </a:cubicBezTo>
                <a:cubicBezTo>
                  <a:pt x="15052" y="6373"/>
                  <a:pt x="15068" y="6346"/>
                  <a:pt x="15068" y="6269"/>
                </a:cubicBezTo>
                <a:cubicBezTo>
                  <a:pt x="15068" y="6015"/>
                  <a:pt x="15412" y="5689"/>
                  <a:pt x="15485" y="5635"/>
                </a:cubicBezTo>
                <a:cubicBezTo>
                  <a:pt x="15666" y="5526"/>
                  <a:pt x="15847" y="5381"/>
                  <a:pt x="16010" y="5237"/>
                </a:cubicBezTo>
                <a:cubicBezTo>
                  <a:pt x="16064" y="5164"/>
                  <a:pt x="16100" y="5074"/>
                  <a:pt x="16100" y="5074"/>
                </a:cubicBezTo>
                <a:cubicBezTo>
                  <a:pt x="16100" y="5074"/>
                  <a:pt x="16318" y="5255"/>
                  <a:pt x="16426" y="5309"/>
                </a:cubicBezTo>
                <a:cubicBezTo>
                  <a:pt x="16447" y="5319"/>
                  <a:pt x="16462" y="5324"/>
                  <a:pt x="16473" y="5324"/>
                </a:cubicBezTo>
                <a:cubicBezTo>
                  <a:pt x="16515" y="5324"/>
                  <a:pt x="16477" y="5248"/>
                  <a:pt x="16463" y="5218"/>
                </a:cubicBezTo>
                <a:cubicBezTo>
                  <a:pt x="16408" y="5110"/>
                  <a:pt x="16372" y="4983"/>
                  <a:pt x="16372" y="4856"/>
                </a:cubicBezTo>
                <a:cubicBezTo>
                  <a:pt x="16365" y="4810"/>
                  <a:pt x="16378" y="4795"/>
                  <a:pt x="16397" y="4795"/>
                </a:cubicBezTo>
                <a:cubicBezTo>
                  <a:pt x="16430" y="4795"/>
                  <a:pt x="16481" y="4838"/>
                  <a:pt x="16481" y="4838"/>
                </a:cubicBezTo>
                <a:cubicBezTo>
                  <a:pt x="16481" y="4838"/>
                  <a:pt x="16626" y="4929"/>
                  <a:pt x="16752" y="5019"/>
                </a:cubicBezTo>
                <a:cubicBezTo>
                  <a:pt x="16849" y="5067"/>
                  <a:pt x="16865" y="5076"/>
                  <a:pt x="16881" y="5076"/>
                </a:cubicBezTo>
                <a:cubicBezTo>
                  <a:pt x="16889" y="5076"/>
                  <a:pt x="16897" y="5074"/>
                  <a:pt x="16915" y="5074"/>
                </a:cubicBezTo>
                <a:cubicBezTo>
                  <a:pt x="16970" y="5074"/>
                  <a:pt x="16825" y="4965"/>
                  <a:pt x="16734" y="4820"/>
                </a:cubicBezTo>
                <a:cubicBezTo>
                  <a:pt x="16698" y="4729"/>
                  <a:pt x="16644" y="4621"/>
                  <a:pt x="16626" y="4512"/>
                </a:cubicBezTo>
                <a:cubicBezTo>
                  <a:pt x="16571" y="4367"/>
                  <a:pt x="16535" y="4150"/>
                  <a:pt x="16499" y="4078"/>
                </a:cubicBezTo>
                <a:cubicBezTo>
                  <a:pt x="16408" y="3951"/>
                  <a:pt x="16318" y="3824"/>
                  <a:pt x="16227" y="3715"/>
                </a:cubicBezTo>
                <a:cubicBezTo>
                  <a:pt x="16155" y="3625"/>
                  <a:pt x="16082" y="3534"/>
                  <a:pt x="16028" y="3444"/>
                </a:cubicBezTo>
                <a:lnTo>
                  <a:pt x="16028" y="3444"/>
                </a:lnTo>
                <a:cubicBezTo>
                  <a:pt x="16028" y="3444"/>
                  <a:pt x="16372" y="3516"/>
                  <a:pt x="16444" y="3661"/>
                </a:cubicBezTo>
                <a:cubicBezTo>
                  <a:pt x="16517" y="3824"/>
                  <a:pt x="16607" y="4059"/>
                  <a:pt x="16662" y="4150"/>
                </a:cubicBezTo>
                <a:cubicBezTo>
                  <a:pt x="16734" y="4222"/>
                  <a:pt x="16861" y="4440"/>
                  <a:pt x="16897" y="4476"/>
                </a:cubicBezTo>
                <a:cubicBezTo>
                  <a:pt x="16900" y="4479"/>
                  <a:pt x="16904" y="4480"/>
                  <a:pt x="16909" y="4480"/>
                </a:cubicBezTo>
                <a:cubicBezTo>
                  <a:pt x="16964" y="4480"/>
                  <a:pt x="17133" y="4300"/>
                  <a:pt x="17133" y="4150"/>
                </a:cubicBezTo>
                <a:cubicBezTo>
                  <a:pt x="17133" y="4017"/>
                  <a:pt x="17375" y="4004"/>
                  <a:pt x="17503" y="4004"/>
                </a:cubicBezTo>
                <a:cubicBezTo>
                  <a:pt x="17531" y="4004"/>
                  <a:pt x="17554" y="4005"/>
                  <a:pt x="17567" y="4005"/>
                </a:cubicBezTo>
                <a:cubicBezTo>
                  <a:pt x="17593" y="4005"/>
                  <a:pt x="17625" y="4007"/>
                  <a:pt x="17655" y="4007"/>
                </a:cubicBezTo>
                <a:cubicBezTo>
                  <a:pt x="17729" y="4007"/>
                  <a:pt x="17790" y="3997"/>
                  <a:pt x="17712" y="3933"/>
                </a:cubicBezTo>
                <a:cubicBezTo>
                  <a:pt x="17622" y="3860"/>
                  <a:pt x="17658" y="3643"/>
                  <a:pt x="17658" y="3643"/>
                </a:cubicBezTo>
                <a:cubicBezTo>
                  <a:pt x="17658" y="3552"/>
                  <a:pt x="17676" y="3462"/>
                  <a:pt x="17694" y="3371"/>
                </a:cubicBezTo>
                <a:cubicBezTo>
                  <a:pt x="17700" y="3305"/>
                  <a:pt x="17716" y="3283"/>
                  <a:pt x="17735" y="3283"/>
                </a:cubicBezTo>
                <a:cubicBezTo>
                  <a:pt x="17772" y="3283"/>
                  <a:pt x="17821" y="3371"/>
                  <a:pt x="17821" y="3371"/>
                </a:cubicBezTo>
                <a:cubicBezTo>
                  <a:pt x="17748" y="1995"/>
                  <a:pt x="18455" y="691"/>
                  <a:pt x="19650" y="3"/>
                </a:cubicBezTo>
                <a:cubicBezTo>
                  <a:pt x="19618" y="1"/>
                  <a:pt x="19585" y="1"/>
                  <a:pt x="19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399813" y="3845575"/>
            <a:ext cx="3378774" cy="1942765"/>
          </a:xfrm>
          <a:custGeom>
            <a:avLst/>
            <a:gdLst/>
            <a:ahLst/>
            <a:cxnLst/>
            <a:rect l="l" t="t" r="r" b="b"/>
            <a:pathLst>
              <a:path w="93092" h="56628" extrusionOk="0">
                <a:moveTo>
                  <a:pt x="12434" y="0"/>
                </a:moveTo>
                <a:lnTo>
                  <a:pt x="2290" y="7372"/>
                </a:lnTo>
                <a:cubicBezTo>
                  <a:pt x="1838" y="7834"/>
                  <a:pt x="1376" y="54374"/>
                  <a:pt x="1" y="54374"/>
                </a:cubicBezTo>
                <a:cubicBezTo>
                  <a:pt x="1" y="54374"/>
                  <a:pt x="40758" y="56628"/>
                  <a:pt x="68067" y="56628"/>
                </a:cubicBezTo>
                <a:cubicBezTo>
                  <a:pt x="81721" y="56628"/>
                  <a:pt x="92013" y="56064"/>
                  <a:pt x="92167" y="54374"/>
                </a:cubicBezTo>
                <a:cubicBezTo>
                  <a:pt x="92167" y="54374"/>
                  <a:pt x="93091" y="50688"/>
                  <a:pt x="90781" y="45154"/>
                </a:cubicBezTo>
                <a:lnTo>
                  <a:pt x="78253" y="35966"/>
                </a:lnTo>
                <a:lnTo>
                  <a:pt x="67742" y="35934"/>
                </a:lnTo>
                <a:lnTo>
                  <a:pt x="60832" y="34096"/>
                </a:lnTo>
                <a:lnTo>
                  <a:pt x="53450" y="31807"/>
                </a:lnTo>
                <a:lnTo>
                  <a:pt x="45155" y="33183"/>
                </a:lnTo>
                <a:lnTo>
                  <a:pt x="38245" y="25811"/>
                </a:lnTo>
                <a:lnTo>
                  <a:pt x="30863" y="27649"/>
                </a:lnTo>
                <a:lnTo>
                  <a:pt x="25339" y="18902"/>
                </a:lnTo>
                <a:lnTo>
                  <a:pt x="28563" y="8296"/>
                </a:lnTo>
                <a:lnTo>
                  <a:pt x="12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9" y="4336668"/>
            <a:ext cx="2476110" cy="1590221"/>
          </a:xfrm>
          <a:custGeom>
            <a:avLst/>
            <a:gdLst/>
            <a:ahLst/>
            <a:cxnLst/>
            <a:rect l="l" t="t" r="r" b="b"/>
            <a:pathLst>
              <a:path w="72174" h="46352" extrusionOk="0">
                <a:moveTo>
                  <a:pt x="14009" y="0"/>
                </a:moveTo>
                <a:lnTo>
                  <a:pt x="12507" y="8286"/>
                </a:lnTo>
                <a:lnTo>
                  <a:pt x="11447" y="8737"/>
                </a:lnTo>
                <a:lnTo>
                  <a:pt x="10544" y="1954"/>
                </a:lnTo>
                <a:lnTo>
                  <a:pt x="6627" y="10543"/>
                </a:lnTo>
                <a:lnTo>
                  <a:pt x="6175" y="5272"/>
                </a:lnTo>
                <a:lnTo>
                  <a:pt x="1954" y="13106"/>
                </a:lnTo>
                <a:lnTo>
                  <a:pt x="1" y="12959"/>
                </a:lnTo>
                <a:lnTo>
                  <a:pt x="1" y="35861"/>
                </a:lnTo>
                <a:lnTo>
                  <a:pt x="44692" y="46351"/>
                </a:lnTo>
                <a:lnTo>
                  <a:pt x="72173" y="43694"/>
                </a:lnTo>
                <a:lnTo>
                  <a:pt x="72173" y="6479"/>
                </a:lnTo>
                <a:lnTo>
                  <a:pt x="68403" y="24562"/>
                </a:lnTo>
                <a:lnTo>
                  <a:pt x="65694" y="23963"/>
                </a:lnTo>
                <a:lnTo>
                  <a:pt x="60874" y="6175"/>
                </a:lnTo>
                <a:lnTo>
                  <a:pt x="53639" y="25160"/>
                </a:lnTo>
                <a:lnTo>
                  <a:pt x="45806" y="16119"/>
                </a:lnTo>
                <a:lnTo>
                  <a:pt x="43548" y="19585"/>
                </a:lnTo>
                <a:lnTo>
                  <a:pt x="42792" y="9042"/>
                </a:lnTo>
                <a:lnTo>
                  <a:pt x="37069" y="18986"/>
                </a:lnTo>
                <a:lnTo>
                  <a:pt x="35410" y="18681"/>
                </a:lnTo>
                <a:lnTo>
                  <a:pt x="35263" y="13557"/>
                </a:lnTo>
                <a:lnTo>
                  <a:pt x="34958" y="10995"/>
                </a:lnTo>
                <a:lnTo>
                  <a:pt x="32396" y="12360"/>
                </a:lnTo>
                <a:lnTo>
                  <a:pt x="31944" y="4369"/>
                </a:lnTo>
                <a:lnTo>
                  <a:pt x="28322" y="10995"/>
                </a:lnTo>
                <a:lnTo>
                  <a:pt x="27576" y="8286"/>
                </a:lnTo>
                <a:lnTo>
                  <a:pt x="25917" y="10995"/>
                </a:lnTo>
                <a:lnTo>
                  <a:pt x="25612" y="8895"/>
                </a:lnTo>
                <a:lnTo>
                  <a:pt x="23806" y="10543"/>
                </a:lnTo>
                <a:lnTo>
                  <a:pt x="23355" y="6332"/>
                </a:lnTo>
                <a:lnTo>
                  <a:pt x="20194" y="10543"/>
                </a:lnTo>
                <a:lnTo>
                  <a:pt x="18535" y="11299"/>
                </a:lnTo>
                <a:lnTo>
                  <a:pt x="18230" y="9493"/>
                </a:lnTo>
                <a:lnTo>
                  <a:pt x="17474" y="9346"/>
                </a:lnTo>
                <a:lnTo>
                  <a:pt x="15668" y="3770"/>
                </a:lnTo>
                <a:lnTo>
                  <a:pt x="140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3801" y="4429050"/>
            <a:ext cx="2816434" cy="1657189"/>
          </a:xfrm>
          <a:custGeom>
            <a:avLst/>
            <a:gdLst/>
            <a:ahLst/>
            <a:cxnLst/>
            <a:rect l="l" t="t" r="r" b="b"/>
            <a:pathLst>
              <a:path w="73927" h="48304" extrusionOk="0">
                <a:moveTo>
                  <a:pt x="72372" y="0"/>
                </a:moveTo>
                <a:lnTo>
                  <a:pt x="66313" y="18345"/>
                </a:lnTo>
                <a:lnTo>
                  <a:pt x="60947" y="347"/>
                </a:lnTo>
                <a:lnTo>
                  <a:pt x="53155" y="28562"/>
                </a:lnTo>
                <a:lnTo>
                  <a:pt x="49165" y="29602"/>
                </a:lnTo>
                <a:lnTo>
                  <a:pt x="42760" y="25097"/>
                </a:lnTo>
                <a:lnTo>
                  <a:pt x="40166" y="25097"/>
                </a:lnTo>
                <a:lnTo>
                  <a:pt x="39126" y="22682"/>
                </a:lnTo>
                <a:lnTo>
                  <a:pt x="40680" y="18345"/>
                </a:lnTo>
                <a:lnTo>
                  <a:pt x="39126" y="16444"/>
                </a:lnTo>
                <a:lnTo>
                  <a:pt x="31335" y="17831"/>
                </a:lnTo>
                <a:lnTo>
                  <a:pt x="28909" y="10207"/>
                </a:lnTo>
                <a:lnTo>
                  <a:pt x="27187" y="18345"/>
                </a:lnTo>
                <a:lnTo>
                  <a:pt x="24236" y="19731"/>
                </a:lnTo>
                <a:lnTo>
                  <a:pt x="20603" y="8306"/>
                </a:lnTo>
                <a:lnTo>
                  <a:pt x="17830" y="19563"/>
                </a:lnTo>
                <a:lnTo>
                  <a:pt x="16098" y="16959"/>
                </a:lnTo>
                <a:lnTo>
                  <a:pt x="15058" y="21642"/>
                </a:lnTo>
                <a:lnTo>
                  <a:pt x="12811" y="18692"/>
                </a:lnTo>
                <a:lnTo>
                  <a:pt x="12118" y="14019"/>
                </a:lnTo>
                <a:lnTo>
                  <a:pt x="9692" y="17831"/>
                </a:lnTo>
                <a:lnTo>
                  <a:pt x="8485" y="6227"/>
                </a:lnTo>
                <a:lnTo>
                  <a:pt x="4326" y="18177"/>
                </a:lnTo>
                <a:lnTo>
                  <a:pt x="1386" y="7960"/>
                </a:lnTo>
                <a:lnTo>
                  <a:pt x="0" y="11425"/>
                </a:lnTo>
                <a:lnTo>
                  <a:pt x="0" y="40680"/>
                </a:lnTo>
                <a:lnTo>
                  <a:pt x="20781" y="48304"/>
                </a:lnTo>
                <a:lnTo>
                  <a:pt x="73926" y="40512"/>
                </a:lnTo>
                <a:lnTo>
                  <a:pt x="723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711487" y="4336679"/>
            <a:ext cx="2432505" cy="1163299"/>
          </a:xfrm>
          <a:custGeom>
            <a:avLst/>
            <a:gdLst/>
            <a:ahLst/>
            <a:cxnLst/>
            <a:rect l="l" t="t" r="r" b="b"/>
            <a:pathLst>
              <a:path w="70903" h="33908" extrusionOk="0">
                <a:moveTo>
                  <a:pt x="65001" y="1"/>
                </a:moveTo>
                <a:lnTo>
                  <a:pt x="61399" y="17212"/>
                </a:lnTo>
                <a:lnTo>
                  <a:pt x="50100" y="21569"/>
                </a:lnTo>
                <a:lnTo>
                  <a:pt x="45732" y="19774"/>
                </a:lnTo>
                <a:lnTo>
                  <a:pt x="47527" y="13872"/>
                </a:lnTo>
                <a:lnTo>
                  <a:pt x="38791" y="9241"/>
                </a:lnTo>
                <a:lnTo>
                  <a:pt x="30568" y="11552"/>
                </a:lnTo>
                <a:lnTo>
                  <a:pt x="19522" y="17464"/>
                </a:lnTo>
                <a:lnTo>
                  <a:pt x="15416" y="2563"/>
                </a:lnTo>
                <a:lnTo>
                  <a:pt x="7456" y="26715"/>
                </a:lnTo>
                <a:lnTo>
                  <a:pt x="5146" y="18230"/>
                </a:lnTo>
                <a:lnTo>
                  <a:pt x="0" y="31850"/>
                </a:lnTo>
                <a:lnTo>
                  <a:pt x="70902" y="33908"/>
                </a:lnTo>
                <a:lnTo>
                  <a:pt x="70902" y="33908"/>
                </a:lnTo>
                <a:lnTo>
                  <a:pt x="650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rot="168658">
            <a:off x="6001603" y="4548508"/>
            <a:ext cx="1267095" cy="794739"/>
          </a:xfrm>
          <a:custGeom>
            <a:avLst/>
            <a:gdLst/>
            <a:ahLst/>
            <a:cxnLst/>
            <a:rect l="l" t="t" r="r" b="b"/>
            <a:pathLst>
              <a:path w="30275" h="23166" extrusionOk="0">
                <a:moveTo>
                  <a:pt x="17926" y="1"/>
                </a:moveTo>
                <a:lnTo>
                  <a:pt x="12350" y="21307"/>
                </a:lnTo>
                <a:lnTo>
                  <a:pt x="9473" y="13526"/>
                </a:lnTo>
                <a:lnTo>
                  <a:pt x="5923" y="18429"/>
                </a:lnTo>
                <a:lnTo>
                  <a:pt x="1" y="16907"/>
                </a:lnTo>
                <a:lnTo>
                  <a:pt x="505" y="23165"/>
                </a:lnTo>
                <a:lnTo>
                  <a:pt x="30275" y="21811"/>
                </a:lnTo>
                <a:lnTo>
                  <a:pt x="21139" y="4568"/>
                </a:lnTo>
                <a:lnTo>
                  <a:pt x="179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3"/>
          <p:cNvGrpSpPr/>
          <p:nvPr/>
        </p:nvGrpSpPr>
        <p:grpSpPr>
          <a:xfrm>
            <a:off x="-150589" y="120357"/>
            <a:ext cx="9937534" cy="3012672"/>
            <a:chOff x="-150589" y="120357"/>
            <a:chExt cx="9937534" cy="3012672"/>
          </a:xfrm>
        </p:grpSpPr>
        <p:sp>
          <p:nvSpPr>
            <p:cNvPr id="62" name="Google Shape;62;p3"/>
            <p:cNvSpPr/>
            <p:nvPr/>
          </p:nvSpPr>
          <p:spPr>
            <a:xfrm>
              <a:off x="7961855" y="166151"/>
              <a:ext cx="1825090" cy="501884"/>
            </a:xfrm>
            <a:custGeom>
              <a:avLst/>
              <a:gdLst/>
              <a:ahLst/>
              <a:cxnLst/>
              <a:rect l="l" t="t" r="r" b="b"/>
              <a:pathLst>
                <a:path w="53198" h="14629" extrusionOk="0">
                  <a:moveTo>
                    <a:pt x="20677" y="0"/>
                  </a:moveTo>
                  <a:cubicBezTo>
                    <a:pt x="18587" y="1166"/>
                    <a:pt x="17421" y="2552"/>
                    <a:pt x="17421" y="2552"/>
                  </a:cubicBezTo>
                  <a:lnTo>
                    <a:pt x="16728" y="8590"/>
                  </a:lnTo>
                  <a:cubicBezTo>
                    <a:pt x="15630" y="9191"/>
                    <a:pt x="14530" y="9362"/>
                    <a:pt x="13633" y="9362"/>
                  </a:cubicBezTo>
                  <a:cubicBezTo>
                    <a:pt x="12446" y="9362"/>
                    <a:pt x="11614" y="9063"/>
                    <a:pt x="11614" y="9063"/>
                  </a:cubicBezTo>
                  <a:lnTo>
                    <a:pt x="7897" y="10449"/>
                  </a:lnTo>
                  <a:lnTo>
                    <a:pt x="4883" y="12780"/>
                  </a:lnTo>
                  <a:lnTo>
                    <a:pt x="0" y="14397"/>
                  </a:lnTo>
                  <a:lnTo>
                    <a:pt x="10459" y="14628"/>
                  </a:lnTo>
                  <a:lnTo>
                    <a:pt x="53198" y="14628"/>
                  </a:lnTo>
                  <a:lnTo>
                    <a:pt x="36470" y="13001"/>
                  </a:lnTo>
                  <a:lnTo>
                    <a:pt x="35084" y="9756"/>
                  </a:lnTo>
                  <a:lnTo>
                    <a:pt x="32522" y="7425"/>
                  </a:lnTo>
                  <a:lnTo>
                    <a:pt x="29035" y="7194"/>
                  </a:lnTo>
                  <a:lnTo>
                    <a:pt x="24856" y="2783"/>
                  </a:lnTo>
                  <a:lnTo>
                    <a:pt x="206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700075" y="2728611"/>
              <a:ext cx="1470659" cy="404419"/>
            </a:xfrm>
            <a:custGeom>
              <a:avLst/>
              <a:gdLst/>
              <a:ahLst/>
              <a:cxnLst/>
              <a:rect l="l" t="t" r="r" b="b"/>
              <a:pathLst>
                <a:path w="53198" h="14629" extrusionOk="0">
                  <a:moveTo>
                    <a:pt x="20676" y="0"/>
                  </a:moveTo>
                  <a:cubicBezTo>
                    <a:pt x="18587" y="1166"/>
                    <a:pt x="17421" y="2552"/>
                    <a:pt x="17421" y="2552"/>
                  </a:cubicBezTo>
                  <a:lnTo>
                    <a:pt x="16728" y="8590"/>
                  </a:lnTo>
                  <a:cubicBezTo>
                    <a:pt x="15625" y="9191"/>
                    <a:pt x="14524" y="9362"/>
                    <a:pt x="13628" y="9362"/>
                  </a:cubicBezTo>
                  <a:cubicBezTo>
                    <a:pt x="12442" y="9362"/>
                    <a:pt x="11614" y="9063"/>
                    <a:pt x="11614" y="9063"/>
                  </a:cubicBezTo>
                  <a:lnTo>
                    <a:pt x="7897" y="10449"/>
                  </a:lnTo>
                  <a:lnTo>
                    <a:pt x="4883" y="12780"/>
                  </a:lnTo>
                  <a:lnTo>
                    <a:pt x="0" y="14397"/>
                  </a:lnTo>
                  <a:lnTo>
                    <a:pt x="10448" y="14628"/>
                  </a:lnTo>
                  <a:lnTo>
                    <a:pt x="53198" y="14628"/>
                  </a:lnTo>
                  <a:lnTo>
                    <a:pt x="36470" y="13000"/>
                  </a:lnTo>
                  <a:lnTo>
                    <a:pt x="35073" y="9756"/>
                  </a:lnTo>
                  <a:lnTo>
                    <a:pt x="32521" y="7424"/>
                  </a:lnTo>
                  <a:lnTo>
                    <a:pt x="29035" y="7193"/>
                  </a:lnTo>
                  <a:lnTo>
                    <a:pt x="24866" y="2783"/>
                  </a:lnTo>
                  <a:lnTo>
                    <a:pt x="206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8772754" y="1735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9003400" y="13999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860710" y="120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50403" y="2758791"/>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3"/>
          <p:cNvSpPr txBox="1">
            <a:spLocks noGrp="1"/>
          </p:cNvSpPr>
          <p:nvPr>
            <p:ph type="title"/>
          </p:nvPr>
        </p:nvSpPr>
        <p:spPr>
          <a:xfrm>
            <a:off x="2006850" y="2150850"/>
            <a:ext cx="513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2996550" y="1199137"/>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1" name="Google Shape;71;p3"/>
          <p:cNvSpPr txBox="1">
            <a:spLocks noGrp="1"/>
          </p:cNvSpPr>
          <p:nvPr>
            <p:ph type="subTitle" idx="1"/>
          </p:nvPr>
        </p:nvSpPr>
        <p:spPr>
          <a:xfrm>
            <a:off x="2900600" y="3132175"/>
            <a:ext cx="33429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72" name="Google Shape;72;p3"/>
          <p:cNvGrpSpPr/>
          <p:nvPr/>
        </p:nvGrpSpPr>
        <p:grpSpPr>
          <a:xfrm>
            <a:off x="2747893" y="538818"/>
            <a:ext cx="5986240" cy="972854"/>
            <a:chOff x="2747893" y="538818"/>
            <a:chExt cx="5986240" cy="972854"/>
          </a:xfrm>
        </p:grpSpPr>
        <p:sp>
          <p:nvSpPr>
            <p:cNvPr id="73" name="Google Shape;73;p3"/>
            <p:cNvSpPr/>
            <p:nvPr/>
          </p:nvSpPr>
          <p:spPr>
            <a:xfrm>
              <a:off x="2747893" y="1333306"/>
              <a:ext cx="311315" cy="178365"/>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59198" y="538818"/>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8529414" y="1151874"/>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6969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55F40-D78E-4823-B7B5-B00ABDC1FF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7F0A0B-8CFF-402F-B518-68F0B924C18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2BDE07-E2CD-42D2-AA73-9F47A5F7FF6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DB11FD-C09A-453C-BABB-10E3805B8E2E}"/>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B23FFF2-3B1B-46F0-B38E-495D44A35929}"/>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66DF7A4-8529-46E7-A09F-F89FB4FB8BAB}"/>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62172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F825-0C77-4D47-B4E4-352BB08823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A3F2110-4134-48C5-8AE1-ABEBACEF31ED}"/>
              </a:ext>
            </a:extLst>
          </p:cNvPr>
          <p:cNvSpPr>
            <a:spLocks noGrp="1"/>
          </p:cNvSpPr>
          <p:nvPr>
            <p:ph type="body" idx="1"/>
          </p:nvPr>
        </p:nvSpPr>
        <p:spPr>
          <a:xfrm>
            <a:off x="629842" y="1260873"/>
            <a:ext cx="3868340"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21BE1-7DCA-4B40-B582-02152B1B4C0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CEDD3-6D67-4AC4-9002-0006972BBAF2}"/>
              </a:ext>
            </a:extLst>
          </p:cNvPr>
          <p:cNvSpPr>
            <a:spLocks noGrp="1"/>
          </p:cNvSpPr>
          <p:nvPr>
            <p:ph type="body" sz="quarter" idx="3"/>
          </p:nvPr>
        </p:nvSpPr>
        <p:spPr>
          <a:xfrm>
            <a:off x="4629150" y="1260873"/>
            <a:ext cx="3887391" cy="617934"/>
          </a:xfrm>
        </p:spPr>
        <p:txBody>
          <a:bodyPr anchor="b"/>
          <a:lstStyle>
            <a:lvl1pPr marL="0" indent="0">
              <a:buNone/>
              <a:defRPr sz="1800" b="1"/>
            </a:lvl1pPr>
            <a:lvl2pPr marL="342892" indent="0">
              <a:buNone/>
              <a:defRPr sz="1500" b="1"/>
            </a:lvl2pPr>
            <a:lvl3pPr marL="685783" indent="0">
              <a:buNone/>
              <a:defRPr sz="1350"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203-4A1B-4933-9976-A7AA2AE0D721}"/>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0CA85-921B-4103-8077-20A1914F3EBD}"/>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BB2D311-1518-43AD-91AC-3B9E27418B2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E2DC721-D71D-41C4-8261-6E963C7CCC64}"/>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259073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0938-A448-4F9C-A577-0314E1E65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B11D56-F5BF-4AF6-97E8-E410B27B2F94}"/>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C8DA326-35A7-48FD-B570-6AF006DFB64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9C9CDC-3286-4D9B-87FD-B5802E2429BC}"/>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40664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8EBB85-E7AE-462E-90E0-4B190F97548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9B584EFB-F9D7-4E66-91DA-BD12EA856CFE}"/>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33581DC-0A6D-46E7-A52B-5883BDBF1E1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055040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F21AA-8C6B-4418-8ECD-7683B0A3727D}"/>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314A991-D30C-40CA-B9A9-CC95E96E54C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0143E-9990-4C18-96A6-0948B48FC590}"/>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0A1D708-D85E-467E-898E-98363D253E6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1EFB2F5-DBA9-45EC-823A-D981593E3EB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E59F01-275F-40D3-B1F7-FF4749137B6D}"/>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835771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A4D3-D70A-46AD-BC38-FDCD1BD38E95}"/>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44B773-AE06-4F45-8FE8-4957A704C9BC}"/>
              </a:ext>
            </a:extLst>
          </p:cNvPr>
          <p:cNvSpPr>
            <a:spLocks noGrp="1"/>
          </p:cNvSpPr>
          <p:nvPr>
            <p:ph type="pic" idx="1"/>
          </p:nvPr>
        </p:nvSpPr>
        <p:spPr>
          <a:xfrm>
            <a:off x="3887391" y="740569"/>
            <a:ext cx="4629150" cy="3655219"/>
          </a:xfrm>
        </p:spPr>
        <p:txBody>
          <a:bodyPr/>
          <a:lstStyle>
            <a:lvl1pPr marL="0" indent="0">
              <a:buNone/>
              <a:defRPr sz="2400"/>
            </a:lvl1pPr>
            <a:lvl2pPr marL="342892"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a:extLst>
              <a:ext uri="{FF2B5EF4-FFF2-40B4-BE49-F238E27FC236}">
                <a16:creationId xmlns:a16="http://schemas.microsoft.com/office/drawing/2014/main" id="{FE51041C-2E04-454E-A104-93A714FCBC5F}"/>
              </a:ext>
            </a:extLst>
          </p:cNvPr>
          <p:cNvSpPr>
            <a:spLocks noGrp="1"/>
          </p:cNvSpPr>
          <p:nvPr>
            <p:ph type="body" sz="half" idx="2"/>
          </p:nvPr>
        </p:nvSpPr>
        <p:spPr>
          <a:xfrm>
            <a:off x="629842" y="1543050"/>
            <a:ext cx="2949178" cy="2858691"/>
          </a:xfrm>
        </p:spPr>
        <p:txBody>
          <a:bodyPr/>
          <a:lstStyle>
            <a:lvl1pPr marL="0" indent="0">
              <a:buNone/>
              <a:defRPr sz="1200"/>
            </a:lvl1pPr>
            <a:lvl2pPr marL="342892" indent="0">
              <a:buNone/>
              <a:defRPr sz="1050"/>
            </a:lvl2pPr>
            <a:lvl3pPr marL="685783" indent="0">
              <a:buNone/>
              <a:defRPr sz="900"/>
            </a:lvl3pPr>
            <a:lvl4pPr marL="1028674"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1"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D54389-70AB-4DD6-91E2-887001B8CEE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D69498-C8EC-4031-ADBA-ADC0F906302F}"/>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B381E3-74F6-45E8-9784-57FF4454741A}"/>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038514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0134C-CB9C-4DE8-B613-2DDECCAE2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D1DB7-77AE-4F65-843A-426196DD5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CF8EF-1DE9-41DF-9EE0-FCC455A5B957}"/>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EF2C7F-ED60-4FEF-B0A1-8374E603FFBA}"/>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527AE78-4157-4F1A-8B58-6D8BCDA85D88}"/>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730551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CE5CC2-9589-4A6B-81E6-8E22CF2C504F}"/>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3BE92-3F58-4C89-9B27-996848E96CC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63D018-80E5-4CCB-8D15-69BBE5D1D086}"/>
              </a:ext>
            </a:extLst>
          </p:cNvPr>
          <p:cNvSpPr>
            <a:spLocks noGrp="1"/>
          </p:cNvSpPr>
          <p:nvPr>
            <p:ph type="dt" sz="half" idx="10"/>
          </p:nvPr>
        </p:nvSpPr>
        <p:spPr/>
        <p:txBody>
          <a:body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D207A00-2752-4E54-9D38-4CF3E434BA73}"/>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ED51B2-A0F8-40C4-8D9F-45EE054BD2A2}"/>
              </a:ext>
            </a:extLst>
          </p:cNvPr>
          <p:cNvSpPr>
            <a:spLocks noGrp="1"/>
          </p:cNvSpPr>
          <p:nvPr>
            <p:ph type="sldNum" sz="quarter" idx="12"/>
          </p:nvPr>
        </p:nvSpPr>
        <p:spPr/>
        <p:txBody>
          <a:body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539277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1595716" y="1505693"/>
            <a:ext cx="2088573" cy="2088573"/>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350">
                <a:solidFill>
                  <a:schemeClr val="lt1"/>
                </a:solidFill>
              </a:defRPr>
            </a:lvl1pPr>
          </a:lstStyle>
          <a:p>
            <a:pPr marL="0" lvl="0" algn="ctr" defTabSz="342892"/>
            <a:endParaRPr lang="zh-CN" altLang="en-US"/>
          </a:p>
        </p:txBody>
      </p:sp>
    </p:spTree>
    <p:extLst>
      <p:ext uri="{BB962C8B-B14F-4D97-AF65-F5344CB8AC3E}">
        <p14:creationId xmlns:p14="http://schemas.microsoft.com/office/powerpoint/2010/main" val="32282427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143001" y="841773"/>
            <a:ext cx="6858000" cy="1790700"/>
          </a:xfrm>
        </p:spPr>
        <p:txBody>
          <a:bodyPr anchor="b"/>
          <a:lstStyle>
            <a:lvl1pPr algn="ctr">
              <a:defRPr sz="44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143001" y="2701528"/>
            <a:ext cx="6858000" cy="1241822"/>
          </a:xfrm>
        </p:spPr>
        <p:txBody>
          <a:bodyPr/>
          <a:lstStyle>
            <a:lvl1pPr marL="0" indent="0" algn="ctr">
              <a:buNone/>
              <a:defRPr sz="1800"/>
            </a:lvl1pPr>
            <a:lvl2pPr marL="342857" indent="0" algn="ctr">
              <a:buNone/>
              <a:defRPr sz="1500"/>
            </a:lvl2pPr>
            <a:lvl3pPr marL="685715" indent="0" algn="ctr">
              <a:buNone/>
              <a:defRPr sz="1350"/>
            </a:lvl3pPr>
            <a:lvl4pPr marL="1028572" indent="0" algn="ctr">
              <a:buNone/>
              <a:defRPr sz="1200"/>
            </a:lvl4pPr>
            <a:lvl5pPr marL="1371428" indent="0" algn="ctr">
              <a:buNone/>
              <a:defRPr sz="1200"/>
            </a:lvl5pPr>
            <a:lvl6pPr marL="1714285" indent="0" algn="ctr">
              <a:buNone/>
              <a:defRPr sz="1200"/>
            </a:lvl6pPr>
            <a:lvl7pPr marL="2057143" indent="0" algn="ctr">
              <a:buNone/>
              <a:defRPr sz="1200"/>
            </a:lvl7pPr>
            <a:lvl8pPr marL="2400000" indent="0" algn="ctr">
              <a:buNone/>
              <a:defRPr sz="1200"/>
            </a:lvl8pPr>
            <a:lvl9pPr marL="274285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9716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31"/>
        <p:cNvGrpSpPr/>
        <p:nvPr/>
      </p:nvGrpSpPr>
      <p:grpSpPr>
        <a:xfrm>
          <a:off x="0" y="0"/>
          <a:ext cx="0" cy="0"/>
          <a:chOff x="0" y="0"/>
          <a:chExt cx="0" cy="0"/>
        </a:xfrm>
      </p:grpSpPr>
      <p:sp>
        <p:nvSpPr>
          <p:cNvPr id="132" name="Google Shape;132;p7"/>
          <p:cNvSpPr/>
          <p:nvPr/>
        </p:nvSpPr>
        <p:spPr>
          <a:xfrm flipH="1">
            <a:off x="5668049" y="147974"/>
            <a:ext cx="3492140" cy="934108"/>
          </a:xfrm>
          <a:custGeom>
            <a:avLst/>
            <a:gdLst/>
            <a:ahLst/>
            <a:cxnLst/>
            <a:rect l="l" t="t" r="r" b="b"/>
            <a:pathLst>
              <a:path w="95290" h="25489" extrusionOk="0">
                <a:moveTo>
                  <a:pt x="7481" y="0"/>
                </a:moveTo>
                <a:cubicBezTo>
                  <a:pt x="4987" y="0"/>
                  <a:pt x="2493" y="54"/>
                  <a:pt x="1" y="161"/>
                </a:cubicBezTo>
                <a:lnTo>
                  <a:pt x="1" y="25488"/>
                </a:lnTo>
                <a:cubicBezTo>
                  <a:pt x="1481" y="25141"/>
                  <a:pt x="2966" y="24837"/>
                  <a:pt x="4473" y="24625"/>
                </a:cubicBezTo>
                <a:cubicBezTo>
                  <a:pt x="7037" y="24268"/>
                  <a:pt x="9627" y="24181"/>
                  <a:pt x="12220" y="24181"/>
                </a:cubicBezTo>
                <a:cubicBezTo>
                  <a:pt x="13661" y="24181"/>
                  <a:pt x="15102" y="24208"/>
                  <a:pt x="16542" y="24230"/>
                </a:cubicBezTo>
                <a:cubicBezTo>
                  <a:pt x="20017" y="24285"/>
                  <a:pt x="23488" y="24315"/>
                  <a:pt x="26962" y="24315"/>
                </a:cubicBezTo>
                <a:cubicBezTo>
                  <a:pt x="27568" y="24315"/>
                  <a:pt x="28174" y="24314"/>
                  <a:pt x="28780" y="24312"/>
                </a:cubicBezTo>
                <a:cubicBezTo>
                  <a:pt x="29991" y="24312"/>
                  <a:pt x="31289" y="24272"/>
                  <a:pt x="32253" y="23543"/>
                </a:cubicBezTo>
                <a:cubicBezTo>
                  <a:pt x="32735" y="23178"/>
                  <a:pt x="33043" y="22571"/>
                  <a:pt x="33108" y="21976"/>
                </a:cubicBezTo>
                <a:cubicBezTo>
                  <a:pt x="33266" y="20438"/>
                  <a:pt x="34477" y="19214"/>
                  <a:pt x="36008" y="19214"/>
                </a:cubicBezTo>
                <a:cubicBezTo>
                  <a:pt x="36037" y="19214"/>
                  <a:pt x="36066" y="19214"/>
                  <a:pt x="36096" y="19215"/>
                </a:cubicBezTo>
                <a:cubicBezTo>
                  <a:pt x="36204" y="19215"/>
                  <a:pt x="36312" y="19219"/>
                  <a:pt x="36416" y="19228"/>
                </a:cubicBezTo>
                <a:cubicBezTo>
                  <a:pt x="41622" y="19471"/>
                  <a:pt x="46827" y="19719"/>
                  <a:pt x="52032" y="19962"/>
                </a:cubicBezTo>
                <a:cubicBezTo>
                  <a:pt x="65074" y="20579"/>
                  <a:pt x="78120" y="21190"/>
                  <a:pt x="91148" y="22068"/>
                </a:cubicBezTo>
                <a:cubicBezTo>
                  <a:pt x="91555" y="22095"/>
                  <a:pt x="91976" y="22117"/>
                  <a:pt x="92396" y="22117"/>
                </a:cubicBezTo>
                <a:cubicBezTo>
                  <a:pt x="93122" y="22117"/>
                  <a:pt x="93847" y="22052"/>
                  <a:pt x="94496" y="21837"/>
                </a:cubicBezTo>
                <a:cubicBezTo>
                  <a:pt x="95234" y="21595"/>
                  <a:pt x="95290" y="20561"/>
                  <a:pt x="94600" y="20205"/>
                </a:cubicBezTo>
                <a:cubicBezTo>
                  <a:pt x="78106" y="11757"/>
                  <a:pt x="58089" y="13667"/>
                  <a:pt x="40206" y="8453"/>
                </a:cubicBezTo>
                <a:cubicBezTo>
                  <a:pt x="39304" y="8188"/>
                  <a:pt x="38362" y="7876"/>
                  <a:pt x="37741" y="7172"/>
                </a:cubicBezTo>
                <a:cubicBezTo>
                  <a:pt x="36881" y="6200"/>
                  <a:pt x="36855" y="4728"/>
                  <a:pt x="36112" y="3664"/>
                </a:cubicBezTo>
                <a:cubicBezTo>
                  <a:pt x="35179" y="2323"/>
                  <a:pt x="33381" y="1963"/>
                  <a:pt x="31762" y="1728"/>
                </a:cubicBezTo>
                <a:cubicBezTo>
                  <a:pt x="25280" y="803"/>
                  <a:pt x="18742" y="248"/>
                  <a:pt x="12200" y="65"/>
                </a:cubicBezTo>
                <a:cubicBezTo>
                  <a:pt x="10627" y="22"/>
                  <a:pt x="9054" y="0"/>
                  <a:pt x="74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0" y="3813750"/>
            <a:ext cx="4229745" cy="1194049"/>
          </a:xfrm>
          <a:custGeom>
            <a:avLst/>
            <a:gdLst/>
            <a:ahLst/>
            <a:cxnLst/>
            <a:rect l="l" t="t" r="r" b="b"/>
            <a:pathLst>
              <a:path w="115417" h="32582" extrusionOk="0">
                <a:moveTo>
                  <a:pt x="32147" y="1"/>
                </a:moveTo>
                <a:cubicBezTo>
                  <a:pt x="27189" y="1"/>
                  <a:pt x="22117" y="689"/>
                  <a:pt x="17241" y="1409"/>
                </a:cubicBezTo>
                <a:cubicBezTo>
                  <a:pt x="14480" y="1816"/>
                  <a:pt x="10893" y="3306"/>
                  <a:pt x="11432" y="6041"/>
                </a:cubicBezTo>
                <a:cubicBezTo>
                  <a:pt x="11653" y="7170"/>
                  <a:pt x="12600" y="8055"/>
                  <a:pt x="12795" y="9188"/>
                </a:cubicBezTo>
                <a:cubicBezTo>
                  <a:pt x="13164" y="11342"/>
                  <a:pt x="10759" y="12918"/>
                  <a:pt x="8627" y="13413"/>
                </a:cubicBezTo>
                <a:cubicBezTo>
                  <a:pt x="7005" y="13790"/>
                  <a:pt x="5359" y="13912"/>
                  <a:pt x="3700" y="13912"/>
                </a:cubicBezTo>
                <a:cubicBezTo>
                  <a:pt x="2472" y="13912"/>
                  <a:pt x="1238" y="13845"/>
                  <a:pt x="1" y="13764"/>
                </a:cubicBezTo>
                <a:lnTo>
                  <a:pt x="1" y="31443"/>
                </a:lnTo>
                <a:cubicBezTo>
                  <a:pt x="6668" y="31846"/>
                  <a:pt x="13255" y="32581"/>
                  <a:pt x="19880" y="32581"/>
                </a:cubicBezTo>
                <a:cubicBezTo>
                  <a:pt x="24934" y="32581"/>
                  <a:pt x="30010" y="32154"/>
                  <a:pt x="35162" y="30826"/>
                </a:cubicBezTo>
                <a:cubicBezTo>
                  <a:pt x="39477" y="29710"/>
                  <a:pt x="43676" y="28091"/>
                  <a:pt x="48073" y="27366"/>
                </a:cubicBezTo>
                <a:cubicBezTo>
                  <a:pt x="50124" y="27030"/>
                  <a:pt x="52184" y="26893"/>
                  <a:pt x="54249" y="26893"/>
                </a:cubicBezTo>
                <a:cubicBezTo>
                  <a:pt x="60667" y="26893"/>
                  <a:pt x="67131" y="28212"/>
                  <a:pt x="73553" y="28950"/>
                </a:cubicBezTo>
                <a:cubicBezTo>
                  <a:pt x="79078" y="29586"/>
                  <a:pt x="84633" y="29793"/>
                  <a:pt x="90197" y="29793"/>
                </a:cubicBezTo>
                <a:cubicBezTo>
                  <a:pt x="95313" y="29793"/>
                  <a:pt x="100436" y="29618"/>
                  <a:pt x="105549" y="29441"/>
                </a:cubicBezTo>
                <a:cubicBezTo>
                  <a:pt x="109416" y="29311"/>
                  <a:pt x="114349" y="28313"/>
                  <a:pt x="115017" y="24500"/>
                </a:cubicBezTo>
                <a:cubicBezTo>
                  <a:pt x="115417" y="22230"/>
                  <a:pt x="113871" y="19977"/>
                  <a:pt x="111883" y="18818"/>
                </a:cubicBezTo>
                <a:cubicBezTo>
                  <a:pt x="109891" y="17659"/>
                  <a:pt x="107533" y="17355"/>
                  <a:pt x="105245" y="17072"/>
                </a:cubicBezTo>
                <a:cubicBezTo>
                  <a:pt x="94413" y="15752"/>
                  <a:pt x="83586" y="14429"/>
                  <a:pt x="72754" y="13105"/>
                </a:cubicBezTo>
                <a:cubicBezTo>
                  <a:pt x="67149" y="12418"/>
                  <a:pt x="61397" y="11684"/>
                  <a:pt x="56434" y="8993"/>
                </a:cubicBezTo>
                <a:cubicBezTo>
                  <a:pt x="53539" y="7422"/>
                  <a:pt x="51021" y="5238"/>
                  <a:pt x="48147" y="3627"/>
                </a:cubicBezTo>
                <a:cubicBezTo>
                  <a:pt x="43262" y="889"/>
                  <a:pt x="37778" y="1"/>
                  <a:pt x="32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7"/>
          <p:cNvGrpSpPr/>
          <p:nvPr/>
        </p:nvGrpSpPr>
        <p:grpSpPr>
          <a:xfrm>
            <a:off x="174405" y="249131"/>
            <a:ext cx="8532152" cy="4699840"/>
            <a:chOff x="174405" y="249131"/>
            <a:chExt cx="8532152" cy="4699840"/>
          </a:xfrm>
        </p:grpSpPr>
        <p:sp>
          <p:nvSpPr>
            <p:cNvPr id="135" name="Google Shape;135;p7"/>
            <p:cNvSpPr/>
            <p:nvPr/>
          </p:nvSpPr>
          <p:spPr>
            <a:xfrm>
              <a:off x="8555624" y="4828998"/>
              <a:ext cx="150933" cy="56490"/>
            </a:xfrm>
            <a:custGeom>
              <a:avLst/>
              <a:gdLst/>
              <a:ahLst/>
              <a:cxnLst/>
              <a:rect l="l" t="t" r="r" b="b"/>
              <a:pathLst>
                <a:path w="1034" h="387" extrusionOk="0">
                  <a:moveTo>
                    <a:pt x="186" y="1"/>
                  </a:moveTo>
                  <a:cubicBezTo>
                    <a:pt x="125" y="1"/>
                    <a:pt x="62" y="12"/>
                    <a:pt x="1" y="36"/>
                  </a:cubicBezTo>
                  <a:cubicBezTo>
                    <a:pt x="14" y="34"/>
                    <a:pt x="27" y="34"/>
                    <a:pt x="40" y="34"/>
                  </a:cubicBezTo>
                  <a:cubicBezTo>
                    <a:pt x="210" y="34"/>
                    <a:pt x="385" y="141"/>
                    <a:pt x="435" y="325"/>
                  </a:cubicBezTo>
                  <a:cubicBezTo>
                    <a:pt x="435" y="343"/>
                    <a:pt x="472" y="380"/>
                    <a:pt x="490" y="380"/>
                  </a:cubicBezTo>
                  <a:cubicBezTo>
                    <a:pt x="503" y="384"/>
                    <a:pt x="517" y="386"/>
                    <a:pt x="530" y="386"/>
                  </a:cubicBezTo>
                  <a:cubicBezTo>
                    <a:pt x="569" y="386"/>
                    <a:pt x="603" y="366"/>
                    <a:pt x="617" y="325"/>
                  </a:cubicBezTo>
                  <a:cubicBezTo>
                    <a:pt x="635" y="235"/>
                    <a:pt x="689" y="162"/>
                    <a:pt x="779" y="108"/>
                  </a:cubicBezTo>
                  <a:cubicBezTo>
                    <a:pt x="811" y="84"/>
                    <a:pt x="853" y="71"/>
                    <a:pt x="895" y="71"/>
                  </a:cubicBezTo>
                  <a:cubicBezTo>
                    <a:pt x="949" y="71"/>
                    <a:pt x="1002" y="93"/>
                    <a:pt x="1033" y="144"/>
                  </a:cubicBezTo>
                  <a:cubicBezTo>
                    <a:pt x="990" y="58"/>
                    <a:pt x="902" y="6"/>
                    <a:pt x="804" y="6"/>
                  </a:cubicBezTo>
                  <a:cubicBezTo>
                    <a:pt x="778" y="6"/>
                    <a:pt x="752" y="10"/>
                    <a:pt x="725" y="17"/>
                  </a:cubicBezTo>
                  <a:cubicBezTo>
                    <a:pt x="656" y="41"/>
                    <a:pt x="587" y="86"/>
                    <a:pt x="527" y="139"/>
                  </a:cubicBezTo>
                  <a:lnTo>
                    <a:pt x="527" y="139"/>
                  </a:lnTo>
                  <a:cubicBezTo>
                    <a:pt x="434" y="50"/>
                    <a:pt x="313"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432500" y="4320073"/>
              <a:ext cx="222166" cy="76196"/>
            </a:xfrm>
            <a:custGeom>
              <a:avLst/>
              <a:gdLst/>
              <a:ahLst/>
              <a:cxnLst/>
              <a:rect l="l" t="t" r="r" b="b"/>
              <a:pathLst>
                <a:path w="1522" h="522" extrusionOk="0">
                  <a:moveTo>
                    <a:pt x="1247" y="0"/>
                  </a:moveTo>
                  <a:cubicBezTo>
                    <a:pt x="1188" y="0"/>
                    <a:pt x="1133" y="13"/>
                    <a:pt x="1069" y="26"/>
                  </a:cubicBezTo>
                  <a:cubicBezTo>
                    <a:pt x="966" y="77"/>
                    <a:pt x="863" y="156"/>
                    <a:pt x="786" y="249"/>
                  </a:cubicBezTo>
                  <a:lnTo>
                    <a:pt x="786" y="249"/>
                  </a:lnTo>
                  <a:cubicBezTo>
                    <a:pt x="643" y="110"/>
                    <a:pt x="455" y="31"/>
                    <a:pt x="261" y="31"/>
                  </a:cubicBezTo>
                  <a:cubicBezTo>
                    <a:pt x="174" y="31"/>
                    <a:pt x="86" y="47"/>
                    <a:pt x="0" y="80"/>
                  </a:cubicBezTo>
                  <a:cubicBezTo>
                    <a:pt x="38" y="73"/>
                    <a:pt x="76" y="70"/>
                    <a:pt x="113" y="70"/>
                  </a:cubicBezTo>
                  <a:cubicBezTo>
                    <a:pt x="366" y="70"/>
                    <a:pt x="612" y="224"/>
                    <a:pt x="707" y="460"/>
                  </a:cubicBezTo>
                  <a:cubicBezTo>
                    <a:pt x="725" y="497"/>
                    <a:pt x="743" y="515"/>
                    <a:pt x="761" y="515"/>
                  </a:cubicBezTo>
                  <a:cubicBezTo>
                    <a:pt x="775" y="519"/>
                    <a:pt x="788" y="521"/>
                    <a:pt x="801" y="521"/>
                  </a:cubicBezTo>
                  <a:cubicBezTo>
                    <a:pt x="840" y="521"/>
                    <a:pt x="874" y="501"/>
                    <a:pt x="888" y="460"/>
                  </a:cubicBezTo>
                  <a:cubicBezTo>
                    <a:pt x="924" y="334"/>
                    <a:pt x="1015" y="207"/>
                    <a:pt x="1123" y="116"/>
                  </a:cubicBezTo>
                  <a:cubicBezTo>
                    <a:pt x="1170" y="77"/>
                    <a:pt x="1231" y="58"/>
                    <a:pt x="1293" y="58"/>
                  </a:cubicBezTo>
                  <a:cubicBezTo>
                    <a:pt x="1375" y="58"/>
                    <a:pt x="1460" y="91"/>
                    <a:pt x="1522" y="153"/>
                  </a:cubicBezTo>
                  <a:cubicBezTo>
                    <a:pt x="1467" y="80"/>
                    <a:pt x="1413" y="26"/>
                    <a:pt x="1322" y="8"/>
                  </a:cubicBezTo>
                  <a:cubicBezTo>
                    <a:pt x="1296" y="2"/>
                    <a:pt x="1271" y="0"/>
                    <a:pt x="12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8162538" y="4342478"/>
              <a:ext cx="187863" cy="112397"/>
            </a:xfrm>
            <a:custGeom>
              <a:avLst/>
              <a:gdLst/>
              <a:ahLst/>
              <a:cxnLst/>
              <a:rect l="l" t="t" r="r" b="b"/>
              <a:pathLst>
                <a:path w="1287" h="770" extrusionOk="0">
                  <a:moveTo>
                    <a:pt x="1" y="0"/>
                  </a:moveTo>
                  <a:cubicBezTo>
                    <a:pt x="273" y="73"/>
                    <a:pt x="454" y="344"/>
                    <a:pt x="417" y="634"/>
                  </a:cubicBezTo>
                  <a:cubicBezTo>
                    <a:pt x="417" y="670"/>
                    <a:pt x="417" y="706"/>
                    <a:pt x="454" y="743"/>
                  </a:cubicBezTo>
                  <a:cubicBezTo>
                    <a:pt x="481" y="761"/>
                    <a:pt x="512" y="770"/>
                    <a:pt x="542" y="770"/>
                  </a:cubicBezTo>
                  <a:cubicBezTo>
                    <a:pt x="571" y="770"/>
                    <a:pt x="598" y="761"/>
                    <a:pt x="617" y="743"/>
                  </a:cubicBezTo>
                  <a:cubicBezTo>
                    <a:pt x="707" y="634"/>
                    <a:pt x="834" y="562"/>
                    <a:pt x="961" y="525"/>
                  </a:cubicBezTo>
                  <a:cubicBezTo>
                    <a:pt x="975" y="524"/>
                    <a:pt x="990" y="523"/>
                    <a:pt x="1004" y="523"/>
                  </a:cubicBezTo>
                  <a:cubicBezTo>
                    <a:pt x="1130" y="523"/>
                    <a:pt x="1238" y="594"/>
                    <a:pt x="1287" y="725"/>
                  </a:cubicBezTo>
                  <a:cubicBezTo>
                    <a:pt x="1287" y="634"/>
                    <a:pt x="1250" y="562"/>
                    <a:pt x="1196" y="507"/>
                  </a:cubicBezTo>
                  <a:cubicBezTo>
                    <a:pt x="1124" y="453"/>
                    <a:pt x="1051" y="417"/>
                    <a:pt x="961" y="399"/>
                  </a:cubicBezTo>
                  <a:cubicBezTo>
                    <a:pt x="841" y="399"/>
                    <a:pt x="730" y="414"/>
                    <a:pt x="626" y="451"/>
                  </a:cubicBezTo>
                  <a:lnTo>
                    <a:pt x="626" y="451"/>
                  </a:lnTo>
                  <a:cubicBezTo>
                    <a:pt x="525" y="198"/>
                    <a:pt x="281" y="15"/>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7959055" y="4598802"/>
              <a:ext cx="179835" cy="78532"/>
            </a:xfrm>
            <a:custGeom>
              <a:avLst/>
              <a:gdLst/>
              <a:ahLst/>
              <a:cxnLst/>
              <a:rect l="l" t="t" r="r" b="b"/>
              <a:pathLst>
                <a:path w="1232" h="538" extrusionOk="0">
                  <a:moveTo>
                    <a:pt x="158" y="0"/>
                  </a:moveTo>
                  <a:cubicBezTo>
                    <a:pt x="106" y="0"/>
                    <a:pt x="53" y="7"/>
                    <a:pt x="0" y="19"/>
                  </a:cubicBezTo>
                  <a:cubicBezTo>
                    <a:pt x="254" y="91"/>
                    <a:pt x="453" y="254"/>
                    <a:pt x="580" y="490"/>
                  </a:cubicBezTo>
                  <a:cubicBezTo>
                    <a:pt x="580" y="490"/>
                    <a:pt x="580" y="508"/>
                    <a:pt x="598" y="526"/>
                  </a:cubicBezTo>
                  <a:cubicBezTo>
                    <a:pt x="613" y="534"/>
                    <a:pt x="631" y="538"/>
                    <a:pt x="650" y="538"/>
                  </a:cubicBezTo>
                  <a:cubicBezTo>
                    <a:pt x="676" y="538"/>
                    <a:pt x="704" y="529"/>
                    <a:pt x="725" y="508"/>
                  </a:cubicBezTo>
                  <a:cubicBezTo>
                    <a:pt x="797" y="417"/>
                    <a:pt x="870" y="345"/>
                    <a:pt x="942" y="272"/>
                  </a:cubicBezTo>
                  <a:cubicBezTo>
                    <a:pt x="1015" y="182"/>
                    <a:pt x="1123" y="146"/>
                    <a:pt x="1232" y="146"/>
                  </a:cubicBezTo>
                  <a:cubicBezTo>
                    <a:pt x="1178" y="110"/>
                    <a:pt x="1114" y="91"/>
                    <a:pt x="1051" y="91"/>
                  </a:cubicBezTo>
                  <a:cubicBezTo>
                    <a:pt x="987" y="91"/>
                    <a:pt x="924" y="110"/>
                    <a:pt x="870" y="146"/>
                  </a:cubicBezTo>
                  <a:cubicBezTo>
                    <a:pt x="803" y="179"/>
                    <a:pt x="736" y="219"/>
                    <a:pt x="678" y="266"/>
                  </a:cubicBezTo>
                  <a:lnTo>
                    <a:pt x="678" y="266"/>
                  </a:lnTo>
                  <a:cubicBezTo>
                    <a:pt x="558" y="97"/>
                    <a:pt x="36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174405" y="455626"/>
              <a:ext cx="135101" cy="83189"/>
            </a:xfrm>
            <a:custGeom>
              <a:avLst/>
              <a:gdLst/>
              <a:ahLst/>
              <a:cxnLst/>
              <a:rect l="l" t="t" r="r" b="b"/>
              <a:pathLst>
                <a:path w="635" h="391" extrusionOk="0">
                  <a:moveTo>
                    <a:pt x="535" y="0"/>
                  </a:moveTo>
                  <a:cubicBezTo>
                    <a:pt x="491" y="0"/>
                    <a:pt x="446" y="18"/>
                    <a:pt x="417" y="57"/>
                  </a:cubicBezTo>
                  <a:cubicBezTo>
                    <a:pt x="390" y="85"/>
                    <a:pt x="362" y="122"/>
                    <a:pt x="342" y="161"/>
                  </a:cubicBezTo>
                  <a:lnTo>
                    <a:pt x="342" y="161"/>
                  </a:lnTo>
                  <a:cubicBezTo>
                    <a:pt x="326" y="159"/>
                    <a:pt x="311" y="158"/>
                    <a:pt x="296" y="158"/>
                  </a:cubicBezTo>
                  <a:cubicBezTo>
                    <a:pt x="186" y="158"/>
                    <a:pt x="73" y="214"/>
                    <a:pt x="1" y="310"/>
                  </a:cubicBezTo>
                  <a:cubicBezTo>
                    <a:pt x="46" y="280"/>
                    <a:pt x="98" y="266"/>
                    <a:pt x="149" y="266"/>
                  </a:cubicBezTo>
                  <a:cubicBezTo>
                    <a:pt x="221" y="266"/>
                    <a:pt x="292" y="294"/>
                    <a:pt x="345" y="347"/>
                  </a:cubicBezTo>
                  <a:cubicBezTo>
                    <a:pt x="358" y="373"/>
                    <a:pt x="381" y="390"/>
                    <a:pt x="407" y="390"/>
                  </a:cubicBezTo>
                  <a:cubicBezTo>
                    <a:pt x="416" y="390"/>
                    <a:pt x="426" y="388"/>
                    <a:pt x="435" y="383"/>
                  </a:cubicBezTo>
                  <a:cubicBezTo>
                    <a:pt x="472" y="383"/>
                    <a:pt x="508" y="329"/>
                    <a:pt x="490" y="274"/>
                  </a:cubicBezTo>
                  <a:cubicBezTo>
                    <a:pt x="472" y="220"/>
                    <a:pt x="472" y="166"/>
                    <a:pt x="490" y="111"/>
                  </a:cubicBezTo>
                  <a:cubicBezTo>
                    <a:pt x="505" y="67"/>
                    <a:pt x="556" y="34"/>
                    <a:pt x="604" y="34"/>
                  </a:cubicBezTo>
                  <a:cubicBezTo>
                    <a:pt x="615" y="34"/>
                    <a:pt x="625" y="36"/>
                    <a:pt x="635" y="39"/>
                  </a:cubicBezTo>
                  <a:cubicBezTo>
                    <a:pt x="609" y="14"/>
                    <a:pt x="572" y="0"/>
                    <a:pt x="5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396338" y="249131"/>
              <a:ext cx="223821" cy="87232"/>
            </a:xfrm>
            <a:custGeom>
              <a:avLst/>
              <a:gdLst/>
              <a:ahLst/>
              <a:cxnLst/>
              <a:rect l="l" t="t" r="r" b="b"/>
              <a:pathLst>
                <a:path w="1052" h="410" extrusionOk="0">
                  <a:moveTo>
                    <a:pt x="165" y="0"/>
                  </a:moveTo>
                  <a:cubicBezTo>
                    <a:pt x="110" y="0"/>
                    <a:pt x="55" y="8"/>
                    <a:pt x="1" y="25"/>
                  </a:cubicBezTo>
                  <a:cubicBezTo>
                    <a:pt x="14" y="24"/>
                    <a:pt x="26" y="23"/>
                    <a:pt x="39" y="23"/>
                  </a:cubicBezTo>
                  <a:cubicBezTo>
                    <a:pt x="225" y="23"/>
                    <a:pt x="403" y="146"/>
                    <a:pt x="454" y="333"/>
                  </a:cubicBezTo>
                  <a:cubicBezTo>
                    <a:pt x="454" y="369"/>
                    <a:pt x="472" y="387"/>
                    <a:pt x="508" y="405"/>
                  </a:cubicBezTo>
                  <a:cubicBezTo>
                    <a:pt x="515" y="408"/>
                    <a:pt x="522" y="410"/>
                    <a:pt x="529" y="410"/>
                  </a:cubicBezTo>
                  <a:cubicBezTo>
                    <a:pt x="563" y="410"/>
                    <a:pt x="602" y="380"/>
                    <a:pt x="617" y="351"/>
                  </a:cubicBezTo>
                  <a:cubicBezTo>
                    <a:pt x="653" y="260"/>
                    <a:pt x="707" y="170"/>
                    <a:pt x="780" y="115"/>
                  </a:cubicBezTo>
                  <a:cubicBezTo>
                    <a:pt x="815" y="94"/>
                    <a:pt x="854" y="84"/>
                    <a:pt x="892" y="84"/>
                  </a:cubicBezTo>
                  <a:cubicBezTo>
                    <a:pt x="950" y="84"/>
                    <a:pt x="1007" y="108"/>
                    <a:pt x="1051" y="151"/>
                  </a:cubicBezTo>
                  <a:cubicBezTo>
                    <a:pt x="1008" y="66"/>
                    <a:pt x="920" y="14"/>
                    <a:pt x="822" y="14"/>
                  </a:cubicBezTo>
                  <a:cubicBezTo>
                    <a:pt x="796" y="14"/>
                    <a:pt x="770" y="17"/>
                    <a:pt x="743" y="25"/>
                  </a:cubicBezTo>
                  <a:cubicBezTo>
                    <a:pt x="666" y="58"/>
                    <a:pt x="602" y="98"/>
                    <a:pt x="547" y="149"/>
                  </a:cubicBezTo>
                  <a:lnTo>
                    <a:pt x="547" y="149"/>
                  </a:lnTo>
                  <a:cubicBezTo>
                    <a:pt x="445" y="52"/>
                    <a:pt x="306" y="0"/>
                    <a:pt x="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7"/>
            <p:cNvGrpSpPr/>
            <p:nvPr/>
          </p:nvGrpSpPr>
          <p:grpSpPr>
            <a:xfrm>
              <a:off x="288590" y="4327146"/>
              <a:ext cx="849263" cy="621826"/>
              <a:chOff x="873887" y="1204246"/>
              <a:chExt cx="163925" cy="120025"/>
            </a:xfrm>
          </p:grpSpPr>
          <p:sp>
            <p:nvSpPr>
              <p:cNvPr id="142" name="Google Shape;142;p7"/>
              <p:cNvSpPr/>
              <p:nvPr/>
            </p:nvSpPr>
            <p:spPr>
              <a:xfrm>
                <a:off x="873887" y="1204246"/>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878887" y="1252821"/>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974862" y="1307771"/>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1016062" y="1233646"/>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 name="Google Shape;146;p7"/>
          <p:cNvGrpSpPr/>
          <p:nvPr/>
        </p:nvGrpSpPr>
        <p:grpSpPr>
          <a:xfrm>
            <a:off x="-166003" y="7"/>
            <a:ext cx="9489289" cy="4774777"/>
            <a:chOff x="-150589" y="11357"/>
            <a:chExt cx="9489289" cy="4774777"/>
          </a:xfrm>
        </p:grpSpPr>
        <p:sp>
          <p:nvSpPr>
            <p:cNvPr id="147" name="Google Shape;147;p7"/>
            <p:cNvSpPr/>
            <p:nvPr/>
          </p:nvSpPr>
          <p:spPr>
            <a:xfrm>
              <a:off x="86054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87766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291185" y="113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277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rot="10800000" flipH="1">
              <a:off x="8776673" y="301451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10800000" flipH="1">
              <a:off x="7800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10800000" flipH="1">
              <a:off x="86707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p:nvPr/>
          </p:nvSpPr>
          <p:spPr>
            <a:xfrm rot="10800000" flipH="1">
              <a:off x="145179" y="47403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7"/>
          <p:cNvSpPr/>
          <p:nvPr/>
        </p:nvSpPr>
        <p:spPr>
          <a:xfrm>
            <a:off x="5189911" y="50914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5891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034244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623888" y="1282305"/>
            <a:ext cx="7886700" cy="2139553"/>
          </a:xfrm>
        </p:spPr>
        <p:txBody>
          <a:bodyPr anchor="b"/>
          <a:lstStyle>
            <a:lvl1pPr>
              <a:defRPr sz="44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623888" y="3442100"/>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350">
                <a:solidFill>
                  <a:schemeClr val="tx1">
                    <a:tint val="75000"/>
                  </a:schemeClr>
                </a:solidFill>
              </a:defRPr>
            </a:lvl3pPr>
            <a:lvl4pPr marL="1028572" indent="0">
              <a:buNone/>
              <a:defRPr sz="1200">
                <a:solidFill>
                  <a:schemeClr val="tx1">
                    <a:tint val="75000"/>
                  </a:schemeClr>
                </a:solidFill>
              </a:defRPr>
            </a:lvl4pPr>
            <a:lvl5pPr marL="1371428" indent="0">
              <a:buNone/>
              <a:defRPr sz="1200">
                <a:solidFill>
                  <a:schemeClr val="tx1">
                    <a:tint val="75000"/>
                  </a:schemeClr>
                </a:solidFill>
              </a:defRPr>
            </a:lvl5pPr>
            <a:lvl6pPr marL="1714285" indent="0">
              <a:buNone/>
              <a:defRPr sz="1200">
                <a:solidFill>
                  <a:schemeClr val="tx1">
                    <a:tint val="75000"/>
                  </a:schemeClr>
                </a:solidFill>
              </a:defRPr>
            </a:lvl6pPr>
            <a:lvl7pPr marL="2057143"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954040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7830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629842" y="273846"/>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629843" y="1260873"/>
            <a:ext cx="3868340"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629843"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857" indent="0">
              <a:buNone/>
              <a:defRPr sz="1500" b="1"/>
            </a:lvl2pPr>
            <a:lvl3pPr marL="685715" indent="0">
              <a:buNone/>
              <a:defRPr sz="1350" b="1"/>
            </a:lvl3pPr>
            <a:lvl4pPr marL="1028572" indent="0">
              <a:buNone/>
              <a:defRPr sz="1200" b="1"/>
            </a:lvl4pPr>
            <a:lvl5pPr marL="1371428" indent="0">
              <a:buNone/>
              <a:defRPr sz="1200" b="1"/>
            </a:lvl5pPr>
            <a:lvl6pPr marL="1714285" indent="0">
              <a:buNone/>
              <a:defRPr sz="1200" b="1"/>
            </a:lvl6pPr>
            <a:lvl7pPr marL="2057143"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37017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717782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1530227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474669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629842"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3887391" y="740571"/>
            <a:ext cx="4629150" cy="3655219"/>
          </a:xfrm>
        </p:spPr>
        <p:txBody>
          <a:bodyPr/>
          <a:lstStyle>
            <a:lvl1pPr marL="0" indent="0">
              <a:buNone/>
              <a:defRPr sz="2400"/>
            </a:lvl1pPr>
            <a:lvl2pPr marL="342857" indent="0">
              <a:buNone/>
              <a:defRPr sz="2100"/>
            </a:lvl2pPr>
            <a:lvl3pPr marL="685715" indent="0">
              <a:buNone/>
              <a:defRPr sz="1800"/>
            </a:lvl3pPr>
            <a:lvl4pPr marL="1028572" indent="0">
              <a:buNone/>
              <a:defRPr sz="1500"/>
            </a:lvl4pPr>
            <a:lvl5pPr marL="1371428" indent="0">
              <a:buNone/>
              <a:defRPr sz="1500"/>
            </a:lvl5pPr>
            <a:lvl6pPr marL="1714285" indent="0">
              <a:buNone/>
              <a:defRPr sz="1500"/>
            </a:lvl6pPr>
            <a:lvl7pPr marL="2057143" indent="0">
              <a:buNone/>
              <a:defRPr sz="1500"/>
            </a:lvl7pPr>
            <a:lvl8pPr marL="2400000" indent="0">
              <a:buNone/>
              <a:defRPr sz="1500"/>
            </a:lvl8pPr>
            <a:lvl9pPr marL="2742857" indent="0">
              <a:buNone/>
              <a:defRPr sz="15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629842" y="1543050"/>
            <a:ext cx="2949178" cy="2858691"/>
          </a:xfrm>
        </p:spPr>
        <p:txBody>
          <a:bodyPr/>
          <a:lstStyle>
            <a:lvl1pPr marL="0" indent="0">
              <a:buNone/>
              <a:defRPr sz="1200"/>
            </a:lvl1pPr>
            <a:lvl2pPr marL="342857" indent="0">
              <a:buNone/>
              <a:defRPr sz="1050"/>
            </a:lvl2pPr>
            <a:lvl3pPr marL="685715" indent="0">
              <a:buNone/>
              <a:defRPr sz="900"/>
            </a:lvl3pPr>
            <a:lvl4pPr marL="1028572" indent="0">
              <a:buNone/>
              <a:defRPr sz="750"/>
            </a:lvl4pPr>
            <a:lvl5pPr marL="1371428" indent="0">
              <a:buNone/>
              <a:defRPr sz="750"/>
            </a:lvl5pPr>
            <a:lvl6pPr marL="1714285" indent="0">
              <a:buNone/>
              <a:defRPr sz="750"/>
            </a:lvl6pPr>
            <a:lvl7pPr marL="2057143" indent="0">
              <a:buNone/>
              <a:defRPr sz="750"/>
            </a:lvl7pPr>
            <a:lvl8pPr marL="2400000" indent="0">
              <a:buNone/>
              <a:defRPr sz="750"/>
            </a:lvl8pPr>
            <a:lvl9pPr marL="2742857"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547449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660681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6543675" y="273845"/>
            <a:ext cx="1971675" cy="43588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628650" y="273845"/>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514350">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514350">
                <a:buClrTx/>
                <a:defRPr/>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514350">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514350">
              <a:buClrTx/>
              <a:defRPr/>
            </a:pPr>
            <a:fld id="{F70BFC39-336F-402B-8BB1-7F2D84F98217}" type="slidenum">
              <a:rPr lang="en-US" kern="1200" smtClean="0">
                <a:solidFill>
                  <a:prstClr val="black">
                    <a:tint val="75000"/>
                  </a:prstClr>
                </a:solidFill>
                <a:latin typeface="Calibri" panose="020F0502020204030204"/>
                <a:ea typeface="+mn-ea"/>
                <a:cs typeface="+mn-cs"/>
              </a:rPr>
              <a:pPr defTabSz="514350">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5137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199"/>
        <p:cNvGrpSpPr/>
        <p:nvPr/>
      </p:nvGrpSpPr>
      <p:grpSpPr>
        <a:xfrm>
          <a:off x="0" y="0"/>
          <a:ext cx="0" cy="0"/>
          <a:chOff x="0" y="0"/>
          <a:chExt cx="0" cy="0"/>
        </a:xfrm>
      </p:grpSpPr>
      <p:sp>
        <p:nvSpPr>
          <p:cNvPr id="200" name="Google Shape;200;p10"/>
          <p:cNvSpPr/>
          <p:nvPr/>
        </p:nvSpPr>
        <p:spPr>
          <a:xfrm rot="5400000">
            <a:off x="2542177" y="-1308273"/>
            <a:ext cx="4072925" cy="7730071"/>
          </a:xfrm>
          <a:custGeom>
            <a:avLst/>
            <a:gdLst/>
            <a:ahLst/>
            <a:cxnLst/>
            <a:rect l="l" t="t" r="r" b="b"/>
            <a:pathLst>
              <a:path w="285119" h="158063" extrusionOk="0">
                <a:moveTo>
                  <a:pt x="182306" y="0"/>
                </a:moveTo>
                <a:cubicBezTo>
                  <a:pt x="181869" y="182"/>
                  <a:pt x="181638" y="547"/>
                  <a:pt x="181480" y="972"/>
                </a:cubicBezTo>
                <a:cubicBezTo>
                  <a:pt x="181189" y="1737"/>
                  <a:pt x="180946" y="2526"/>
                  <a:pt x="180618" y="3291"/>
                </a:cubicBezTo>
                <a:cubicBezTo>
                  <a:pt x="180439" y="3684"/>
                  <a:pt x="180331" y="4252"/>
                  <a:pt x="179789" y="4252"/>
                </a:cubicBezTo>
                <a:cubicBezTo>
                  <a:pt x="179778" y="4252"/>
                  <a:pt x="179767" y="4251"/>
                  <a:pt x="179755" y="4251"/>
                </a:cubicBezTo>
                <a:cubicBezTo>
                  <a:pt x="179172" y="4227"/>
                  <a:pt x="178929" y="3692"/>
                  <a:pt x="178723" y="3231"/>
                </a:cubicBezTo>
                <a:cubicBezTo>
                  <a:pt x="178614" y="2927"/>
                  <a:pt x="178541" y="2623"/>
                  <a:pt x="178480" y="2320"/>
                </a:cubicBezTo>
                <a:cubicBezTo>
                  <a:pt x="178383" y="1858"/>
                  <a:pt x="178310" y="1409"/>
                  <a:pt x="178237" y="947"/>
                </a:cubicBezTo>
                <a:cubicBezTo>
                  <a:pt x="178116" y="328"/>
                  <a:pt x="177836" y="61"/>
                  <a:pt x="177156" y="61"/>
                </a:cubicBezTo>
                <a:cubicBezTo>
                  <a:pt x="176957" y="60"/>
                  <a:pt x="176758" y="59"/>
                  <a:pt x="176559" y="59"/>
                </a:cubicBezTo>
                <a:cubicBezTo>
                  <a:pt x="174475" y="59"/>
                  <a:pt x="172392" y="115"/>
                  <a:pt x="170318" y="170"/>
                </a:cubicBezTo>
                <a:cubicBezTo>
                  <a:pt x="169225" y="194"/>
                  <a:pt x="168132" y="182"/>
                  <a:pt x="167039" y="255"/>
                </a:cubicBezTo>
                <a:cubicBezTo>
                  <a:pt x="165278" y="377"/>
                  <a:pt x="163529" y="680"/>
                  <a:pt x="161768" y="850"/>
                </a:cubicBezTo>
                <a:cubicBezTo>
                  <a:pt x="157857" y="1239"/>
                  <a:pt x="153922" y="1287"/>
                  <a:pt x="149999" y="1300"/>
                </a:cubicBezTo>
                <a:cubicBezTo>
                  <a:pt x="143146" y="1317"/>
                  <a:pt x="136296" y="1347"/>
                  <a:pt x="129447" y="1347"/>
                </a:cubicBezTo>
                <a:cubicBezTo>
                  <a:pt x="121681" y="1347"/>
                  <a:pt x="113917" y="1308"/>
                  <a:pt x="106153" y="1166"/>
                </a:cubicBezTo>
                <a:cubicBezTo>
                  <a:pt x="104550" y="1130"/>
                  <a:pt x="102959" y="1081"/>
                  <a:pt x="101355" y="984"/>
                </a:cubicBezTo>
                <a:cubicBezTo>
                  <a:pt x="99319" y="855"/>
                  <a:pt x="97306" y="514"/>
                  <a:pt x="95265" y="514"/>
                </a:cubicBezTo>
                <a:cubicBezTo>
                  <a:pt x="94811" y="514"/>
                  <a:pt x="94356" y="531"/>
                  <a:pt x="93898" y="571"/>
                </a:cubicBezTo>
                <a:cubicBezTo>
                  <a:pt x="92938" y="644"/>
                  <a:pt x="92355" y="996"/>
                  <a:pt x="92015" y="1858"/>
                </a:cubicBezTo>
                <a:cubicBezTo>
                  <a:pt x="91627" y="2806"/>
                  <a:pt x="91335" y="3789"/>
                  <a:pt x="90995" y="4749"/>
                </a:cubicBezTo>
                <a:cubicBezTo>
                  <a:pt x="90771" y="5382"/>
                  <a:pt x="90493" y="5687"/>
                  <a:pt x="90086" y="5687"/>
                </a:cubicBezTo>
                <a:cubicBezTo>
                  <a:pt x="89853" y="5687"/>
                  <a:pt x="89578" y="5587"/>
                  <a:pt x="89246" y="5393"/>
                </a:cubicBezTo>
                <a:cubicBezTo>
                  <a:pt x="88360" y="4870"/>
                  <a:pt x="87971" y="4032"/>
                  <a:pt x="87728" y="3097"/>
                </a:cubicBezTo>
                <a:cubicBezTo>
                  <a:pt x="87280" y="1374"/>
                  <a:pt x="87199" y="884"/>
                  <a:pt x="85712" y="884"/>
                </a:cubicBezTo>
                <a:cubicBezTo>
                  <a:pt x="85385" y="884"/>
                  <a:pt x="84990" y="908"/>
                  <a:pt x="84509" y="947"/>
                </a:cubicBezTo>
                <a:cubicBezTo>
                  <a:pt x="84437" y="947"/>
                  <a:pt x="84364" y="972"/>
                  <a:pt x="84291" y="972"/>
                </a:cubicBezTo>
                <a:cubicBezTo>
                  <a:pt x="83701" y="1019"/>
                  <a:pt x="83112" y="1043"/>
                  <a:pt x="82523" y="1043"/>
                </a:cubicBezTo>
                <a:cubicBezTo>
                  <a:pt x="81897" y="1043"/>
                  <a:pt x="81272" y="1016"/>
                  <a:pt x="80647" y="960"/>
                </a:cubicBezTo>
                <a:cubicBezTo>
                  <a:pt x="78929" y="804"/>
                  <a:pt x="77282" y="157"/>
                  <a:pt x="75509" y="157"/>
                </a:cubicBezTo>
                <a:cubicBezTo>
                  <a:pt x="75477" y="157"/>
                  <a:pt x="75445" y="157"/>
                  <a:pt x="75412" y="158"/>
                </a:cubicBezTo>
                <a:cubicBezTo>
                  <a:pt x="75210" y="162"/>
                  <a:pt x="75007" y="164"/>
                  <a:pt x="74804" y="164"/>
                </a:cubicBezTo>
                <a:cubicBezTo>
                  <a:pt x="74376" y="164"/>
                  <a:pt x="73948" y="157"/>
                  <a:pt x="73519" y="157"/>
                </a:cubicBezTo>
                <a:cubicBezTo>
                  <a:pt x="72408" y="157"/>
                  <a:pt x="71298" y="200"/>
                  <a:pt x="70214" y="510"/>
                </a:cubicBezTo>
                <a:cubicBezTo>
                  <a:pt x="68993" y="851"/>
                  <a:pt x="67727" y="1021"/>
                  <a:pt x="66459" y="1021"/>
                </a:cubicBezTo>
                <a:cubicBezTo>
                  <a:pt x="66415" y="1021"/>
                  <a:pt x="66371" y="1021"/>
                  <a:pt x="66327" y="1020"/>
                </a:cubicBezTo>
                <a:cubicBezTo>
                  <a:pt x="66251" y="1020"/>
                  <a:pt x="66174" y="1020"/>
                  <a:pt x="66098" y="1020"/>
                </a:cubicBezTo>
                <a:cubicBezTo>
                  <a:pt x="64256" y="1020"/>
                  <a:pt x="62425" y="1155"/>
                  <a:pt x="60583" y="1178"/>
                </a:cubicBezTo>
                <a:cubicBezTo>
                  <a:pt x="59805" y="1190"/>
                  <a:pt x="59307" y="1542"/>
                  <a:pt x="59052" y="2283"/>
                </a:cubicBezTo>
                <a:cubicBezTo>
                  <a:pt x="58931" y="2648"/>
                  <a:pt x="58834" y="3024"/>
                  <a:pt x="58773" y="3401"/>
                </a:cubicBezTo>
                <a:cubicBezTo>
                  <a:pt x="58578" y="4482"/>
                  <a:pt x="58506" y="5575"/>
                  <a:pt x="58336" y="6729"/>
                </a:cubicBezTo>
                <a:cubicBezTo>
                  <a:pt x="58117" y="6291"/>
                  <a:pt x="57971" y="5915"/>
                  <a:pt x="57813" y="5526"/>
                </a:cubicBezTo>
                <a:cubicBezTo>
                  <a:pt x="57352" y="4457"/>
                  <a:pt x="56951" y="3364"/>
                  <a:pt x="56332" y="2368"/>
                </a:cubicBezTo>
                <a:cubicBezTo>
                  <a:pt x="55965" y="1765"/>
                  <a:pt x="55495" y="1335"/>
                  <a:pt x="54753" y="1335"/>
                </a:cubicBezTo>
                <a:cubicBezTo>
                  <a:pt x="54733" y="1335"/>
                  <a:pt x="54713" y="1335"/>
                  <a:pt x="54692" y="1336"/>
                </a:cubicBezTo>
                <a:cubicBezTo>
                  <a:pt x="54493" y="1344"/>
                  <a:pt x="54293" y="1347"/>
                  <a:pt x="54095" y="1347"/>
                </a:cubicBezTo>
                <a:cubicBezTo>
                  <a:pt x="52742" y="1347"/>
                  <a:pt x="51395" y="1190"/>
                  <a:pt x="50040" y="1190"/>
                </a:cubicBezTo>
                <a:cubicBezTo>
                  <a:pt x="48534" y="1190"/>
                  <a:pt x="47028" y="1093"/>
                  <a:pt x="45546" y="911"/>
                </a:cubicBezTo>
                <a:cubicBezTo>
                  <a:pt x="45431" y="898"/>
                  <a:pt x="45320" y="891"/>
                  <a:pt x="45213" y="891"/>
                </a:cubicBezTo>
                <a:cubicBezTo>
                  <a:pt x="44551" y="891"/>
                  <a:pt x="44072" y="1161"/>
                  <a:pt x="43737" y="1810"/>
                </a:cubicBezTo>
                <a:cubicBezTo>
                  <a:pt x="43530" y="2271"/>
                  <a:pt x="43251" y="2696"/>
                  <a:pt x="42923" y="3097"/>
                </a:cubicBezTo>
                <a:cubicBezTo>
                  <a:pt x="42609" y="3427"/>
                  <a:pt x="42306" y="3593"/>
                  <a:pt x="42020" y="3593"/>
                </a:cubicBezTo>
                <a:cubicBezTo>
                  <a:pt x="41686" y="3593"/>
                  <a:pt x="41376" y="3367"/>
                  <a:pt x="41101" y="2915"/>
                </a:cubicBezTo>
                <a:cubicBezTo>
                  <a:pt x="40834" y="2478"/>
                  <a:pt x="40639" y="1992"/>
                  <a:pt x="40372" y="1567"/>
                </a:cubicBezTo>
                <a:cubicBezTo>
                  <a:pt x="39947" y="874"/>
                  <a:pt x="39388" y="352"/>
                  <a:pt x="38526" y="328"/>
                </a:cubicBezTo>
                <a:cubicBezTo>
                  <a:pt x="38155" y="317"/>
                  <a:pt x="37784" y="311"/>
                  <a:pt x="37412" y="311"/>
                </a:cubicBezTo>
                <a:cubicBezTo>
                  <a:pt x="36958" y="311"/>
                  <a:pt x="36503" y="320"/>
                  <a:pt x="36048" y="340"/>
                </a:cubicBezTo>
                <a:cubicBezTo>
                  <a:pt x="33303" y="486"/>
                  <a:pt x="30571" y="547"/>
                  <a:pt x="27838" y="741"/>
                </a:cubicBezTo>
                <a:cubicBezTo>
                  <a:pt x="27660" y="754"/>
                  <a:pt x="27482" y="759"/>
                  <a:pt x="27304" y="759"/>
                </a:cubicBezTo>
                <a:cubicBezTo>
                  <a:pt x="26462" y="759"/>
                  <a:pt x="25622" y="639"/>
                  <a:pt x="24789" y="619"/>
                </a:cubicBezTo>
                <a:cubicBezTo>
                  <a:pt x="24604" y="614"/>
                  <a:pt x="24418" y="611"/>
                  <a:pt x="24233" y="611"/>
                </a:cubicBezTo>
                <a:cubicBezTo>
                  <a:pt x="22891" y="611"/>
                  <a:pt x="21557" y="751"/>
                  <a:pt x="20223" y="826"/>
                </a:cubicBezTo>
                <a:cubicBezTo>
                  <a:pt x="18524" y="920"/>
                  <a:pt x="16826" y="966"/>
                  <a:pt x="15129" y="966"/>
                </a:cubicBezTo>
                <a:cubicBezTo>
                  <a:pt x="13550" y="966"/>
                  <a:pt x="11972" y="926"/>
                  <a:pt x="10397" y="850"/>
                </a:cubicBezTo>
                <a:cubicBezTo>
                  <a:pt x="8910" y="781"/>
                  <a:pt x="7423" y="767"/>
                  <a:pt x="5936" y="767"/>
                </a:cubicBezTo>
                <a:cubicBezTo>
                  <a:pt x="4867" y="767"/>
                  <a:pt x="3797" y="774"/>
                  <a:pt x="2727" y="774"/>
                </a:cubicBezTo>
                <a:cubicBezTo>
                  <a:pt x="2150" y="774"/>
                  <a:pt x="1573" y="772"/>
                  <a:pt x="996" y="765"/>
                </a:cubicBezTo>
                <a:cubicBezTo>
                  <a:pt x="936" y="763"/>
                  <a:pt x="875" y="761"/>
                  <a:pt x="814" y="761"/>
                </a:cubicBezTo>
                <a:cubicBezTo>
                  <a:pt x="540" y="761"/>
                  <a:pt x="266" y="805"/>
                  <a:pt x="97" y="1093"/>
                </a:cubicBezTo>
                <a:cubicBezTo>
                  <a:pt x="49" y="1433"/>
                  <a:pt x="24" y="1773"/>
                  <a:pt x="61" y="2113"/>
                </a:cubicBezTo>
                <a:cubicBezTo>
                  <a:pt x="61" y="53501"/>
                  <a:pt x="49" y="104901"/>
                  <a:pt x="49" y="156314"/>
                </a:cubicBezTo>
                <a:cubicBezTo>
                  <a:pt x="49" y="156654"/>
                  <a:pt x="0" y="156994"/>
                  <a:pt x="109" y="157334"/>
                </a:cubicBezTo>
                <a:cubicBezTo>
                  <a:pt x="527" y="157751"/>
                  <a:pt x="1064" y="157771"/>
                  <a:pt x="1585" y="157771"/>
                </a:cubicBezTo>
                <a:cubicBezTo>
                  <a:pt x="1640" y="157771"/>
                  <a:pt x="1695" y="157771"/>
                  <a:pt x="1749" y="157771"/>
                </a:cubicBezTo>
                <a:cubicBezTo>
                  <a:pt x="3061" y="157781"/>
                  <a:pt x="4371" y="157788"/>
                  <a:pt x="5681" y="157788"/>
                </a:cubicBezTo>
                <a:cubicBezTo>
                  <a:pt x="8982" y="157788"/>
                  <a:pt x="12279" y="157747"/>
                  <a:pt x="15583" y="157625"/>
                </a:cubicBezTo>
                <a:cubicBezTo>
                  <a:pt x="15777" y="157613"/>
                  <a:pt x="15972" y="157577"/>
                  <a:pt x="16166" y="157565"/>
                </a:cubicBezTo>
                <a:cubicBezTo>
                  <a:pt x="17436" y="157494"/>
                  <a:pt x="18709" y="157444"/>
                  <a:pt x="19983" y="157444"/>
                </a:cubicBezTo>
                <a:cubicBezTo>
                  <a:pt x="21133" y="157444"/>
                  <a:pt x="22282" y="157485"/>
                  <a:pt x="23429" y="157589"/>
                </a:cubicBezTo>
                <a:cubicBezTo>
                  <a:pt x="24832" y="157712"/>
                  <a:pt x="26227" y="157787"/>
                  <a:pt x="27623" y="157787"/>
                </a:cubicBezTo>
                <a:cubicBezTo>
                  <a:pt x="28571" y="157787"/>
                  <a:pt x="29520" y="157752"/>
                  <a:pt x="30474" y="157674"/>
                </a:cubicBezTo>
                <a:cubicBezTo>
                  <a:pt x="31520" y="157579"/>
                  <a:pt x="32578" y="157428"/>
                  <a:pt x="33631" y="157428"/>
                </a:cubicBezTo>
                <a:cubicBezTo>
                  <a:pt x="34058" y="157428"/>
                  <a:pt x="34483" y="157453"/>
                  <a:pt x="34907" y="157516"/>
                </a:cubicBezTo>
                <a:cubicBezTo>
                  <a:pt x="37797" y="157965"/>
                  <a:pt x="40712" y="157880"/>
                  <a:pt x="43615" y="157941"/>
                </a:cubicBezTo>
                <a:cubicBezTo>
                  <a:pt x="43646" y="157942"/>
                  <a:pt x="43677" y="157942"/>
                  <a:pt x="43707" y="157942"/>
                </a:cubicBezTo>
                <a:cubicBezTo>
                  <a:pt x="44529" y="157942"/>
                  <a:pt x="45063" y="157624"/>
                  <a:pt x="45449" y="156921"/>
                </a:cubicBezTo>
                <a:cubicBezTo>
                  <a:pt x="45789" y="156338"/>
                  <a:pt x="46093" y="155731"/>
                  <a:pt x="46518" y="155184"/>
                </a:cubicBezTo>
                <a:cubicBezTo>
                  <a:pt x="46614" y="155055"/>
                  <a:pt x="46701" y="154870"/>
                  <a:pt x="46879" y="154870"/>
                </a:cubicBezTo>
                <a:cubicBezTo>
                  <a:pt x="46903" y="154870"/>
                  <a:pt x="46928" y="154873"/>
                  <a:pt x="46955" y="154880"/>
                </a:cubicBezTo>
                <a:cubicBezTo>
                  <a:pt x="47149" y="154941"/>
                  <a:pt x="47162" y="155148"/>
                  <a:pt x="47198" y="155305"/>
                </a:cubicBezTo>
                <a:cubicBezTo>
                  <a:pt x="47356" y="155913"/>
                  <a:pt x="47441" y="156544"/>
                  <a:pt x="47623" y="157152"/>
                </a:cubicBezTo>
                <a:cubicBezTo>
                  <a:pt x="47793" y="157674"/>
                  <a:pt x="48097" y="157941"/>
                  <a:pt x="48692" y="157941"/>
                </a:cubicBezTo>
                <a:cubicBezTo>
                  <a:pt x="52251" y="157929"/>
                  <a:pt x="55809" y="157820"/>
                  <a:pt x="59368" y="157455"/>
                </a:cubicBezTo>
                <a:cubicBezTo>
                  <a:pt x="60795" y="157309"/>
                  <a:pt x="62225" y="157237"/>
                  <a:pt x="63655" y="157237"/>
                </a:cubicBezTo>
                <a:cubicBezTo>
                  <a:pt x="65086" y="157237"/>
                  <a:pt x="66516" y="157309"/>
                  <a:pt x="67943" y="157455"/>
                </a:cubicBezTo>
                <a:cubicBezTo>
                  <a:pt x="70006" y="157678"/>
                  <a:pt x="72060" y="157860"/>
                  <a:pt x="74131" y="157860"/>
                </a:cubicBezTo>
                <a:cubicBezTo>
                  <a:pt x="74315" y="157860"/>
                  <a:pt x="74499" y="157859"/>
                  <a:pt x="74684" y="157856"/>
                </a:cubicBezTo>
                <a:cubicBezTo>
                  <a:pt x="75586" y="157845"/>
                  <a:pt x="76488" y="157664"/>
                  <a:pt x="77381" y="157664"/>
                </a:cubicBezTo>
                <a:cubicBezTo>
                  <a:pt x="77498" y="157664"/>
                  <a:pt x="77615" y="157667"/>
                  <a:pt x="77732" y="157674"/>
                </a:cubicBezTo>
                <a:cubicBezTo>
                  <a:pt x="78853" y="157743"/>
                  <a:pt x="79971" y="157760"/>
                  <a:pt x="81089" y="157760"/>
                </a:cubicBezTo>
                <a:cubicBezTo>
                  <a:pt x="82195" y="157760"/>
                  <a:pt x="83300" y="157743"/>
                  <a:pt x="84406" y="157743"/>
                </a:cubicBezTo>
                <a:cubicBezTo>
                  <a:pt x="84946" y="157743"/>
                  <a:pt x="85487" y="157747"/>
                  <a:pt x="86028" y="157759"/>
                </a:cubicBezTo>
                <a:cubicBezTo>
                  <a:pt x="86538" y="157759"/>
                  <a:pt x="87048" y="157722"/>
                  <a:pt x="87546" y="157662"/>
                </a:cubicBezTo>
                <a:cubicBezTo>
                  <a:pt x="88129" y="157601"/>
                  <a:pt x="88675" y="157309"/>
                  <a:pt x="89028" y="156836"/>
                </a:cubicBezTo>
                <a:cubicBezTo>
                  <a:pt x="89295" y="156514"/>
                  <a:pt x="89486" y="156356"/>
                  <a:pt x="89682" y="156356"/>
                </a:cubicBezTo>
                <a:cubicBezTo>
                  <a:pt x="89878" y="156356"/>
                  <a:pt x="90078" y="156514"/>
                  <a:pt x="90364" y="156824"/>
                </a:cubicBezTo>
                <a:cubicBezTo>
                  <a:pt x="90716" y="157212"/>
                  <a:pt x="91092" y="157565"/>
                  <a:pt x="91639" y="157577"/>
                </a:cubicBezTo>
                <a:cubicBezTo>
                  <a:pt x="92878" y="157625"/>
                  <a:pt x="94117" y="157650"/>
                  <a:pt x="95355" y="157674"/>
                </a:cubicBezTo>
                <a:cubicBezTo>
                  <a:pt x="95383" y="157674"/>
                  <a:pt x="95410" y="157674"/>
                  <a:pt x="95438" y="157674"/>
                </a:cubicBezTo>
                <a:cubicBezTo>
                  <a:pt x="96438" y="157674"/>
                  <a:pt x="97437" y="157525"/>
                  <a:pt x="98441" y="157525"/>
                </a:cubicBezTo>
                <a:cubicBezTo>
                  <a:pt x="98861" y="157525"/>
                  <a:pt x="99282" y="157551"/>
                  <a:pt x="99704" y="157625"/>
                </a:cubicBezTo>
                <a:cubicBezTo>
                  <a:pt x="101768" y="157990"/>
                  <a:pt x="103857" y="157868"/>
                  <a:pt x="105934" y="158002"/>
                </a:cubicBezTo>
                <a:cubicBezTo>
                  <a:pt x="105979" y="158005"/>
                  <a:pt x="106021" y="158007"/>
                  <a:pt x="106062" y="158007"/>
                </a:cubicBezTo>
                <a:cubicBezTo>
                  <a:pt x="106647" y="158007"/>
                  <a:pt x="106874" y="157684"/>
                  <a:pt x="106942" y="157139"/>
                </a:cubicBezTo>
                <a:cubicBezTo>
                  <a:pt x="107003" y="156569"/>
                  <a:pt x="107088" y="155986"/>
                  <a:pt x="107137" y="155415"/>
                </a:cubicBezTo>
                <a:cubicBezTo>
                  <a:pt x="107197" y="154880"/>
                  <a:pt x="107161" y="154322"/>
                  <a:pt x="107465" y="153787"/>
                </a:cubicBezTo>
                <a:cubicBezTo>
                  <a:pt x="107732" y="154030"/>
                  <a:pt x="107793" y="154322"/>
                  <a:pt x="107878" y="154601"/>
                </a:cubicBezTo>
                <a:cubicBezTo>
                  <a:pt x="108096" y="155318"/>
                  <a:pt x="108291" y="156046"/>
                  <a:pt x="108485" y="156775"/>
                </a:cubicBezTo>
                <a:cubicBezTo>
                  <a:pt x="108788" y="157856"/>
                  <a:pt x="108874" y="157917"/>
                  <a:pt x="109991" y="157917"/>
                </a:cubicBezTo>
                <a:cubicBezTo>
                  <a:pt x="110859" y="157916"/>
                  <a:pt x="111728" y="157916"/>
                  <a:pt x="112597" y="157916"/>
                </a:cubicBezTo>
                <a:cubicBezTo>
                  <a:pt x="118108" y="157916"/>
                  <a:pt x="123622" y="157931"/>
                  <a:pt x="129135" y="157931"/>
                </a:cubicBezTo>
                <a:cubicBezTo>
                  <a:pt x="134990" y="157931"/>
                  <a:pt x="140844" y="157914"/>
                  <a:pt x="146695" y="157844"/>
                </a:cubicBezTo>
                <a:cubicBezTo>
                  <a:pt x="148550" y="157825"/>
                  <a:pt x="150413" y="157799"/>
                  <a:pt x="152277" y="157799"/>
                </a:cubicBezTo>
                <a:cubicBezTo>
                  <a:pt x="152841" y="157799"/>
                  <a:pt x="153406" y="157802"/>
                  <a:pt x="153970" y="157807"/>
                </a:cubicBezTo>
                <a:cubicBezTo>
                  <a:pt x="154030" y="157808"/>
                  <a:pt x="154091" y="157808"/>
                  <a:pt x="154151" y="157808"/>
                </a:cubicBezTo>
                <a:cubicBezTo>
                  <a:pt x="157404" y="157808"/>
                  <a:pt x="160601" y="157175"/>
                  <a:pt x="163845" y="157115"/>
                </a:cubicBezTo>
                <a:cubicBezTo>
                  <a:pt x="166572" y="157070"/>
                  <a:pt x="169309" y="156942"/>
                  <a:pt x="172038" y="156942"/>
                </a:cubicBezTo>
                <a:cubicBezTo>
                  <a:pt x="172262" y="156942"/>
                  <a:pt x="172487" y="156943"/>
                  <a:pt x="172711" y="156945"/>
                </a:cubicBezTo>
                <a:cubicBezTo>
                  <a:pt x="174290" y="156957"/>
                  <a:pt x="175869" y="156994"/>
                  <a:pt x="177436" y="157042"/>
                </a:cubicBezTo>
                <a:cubicBezTo>
                  <a:pt x="178626" y="157079"/>
                  <a:pt x="179816" y="157188"/>
                  <a:pt x="180994" y="157273"/>
                </a:cubicBezTo>
                <a:cubicBezTo>
                  <a:pt x="182251" y="157368"/>
                  <a:pt x="183450" y="157845"/>
                  <a:pt x="184715" y="157845"/>
                </a:cubicBezTo>
                <a:cubicBezTo>
                  <a:pt x="184746" y="157845"/>
                  <a:pt x="184777" y="157844"/>
                  <a:pt x="184808" y="157844"/>
                </a:cubicBezTo>
                <a:cubicBezTo>
                  <a:pt x="185350" y="157837"/>
                  <a:pt x="185892" y="157834"/>
                  <a:pt x="186434" y="157834"/>
                </a:cubicBezTo>
                <a:cubicBezTo>
                  <a:pt x="187520" y="157834"/>
                  <a:pt x="188606" y="157844"/>
                  <a:pt x="189694" y="157844"/>
                </a:cubicBezTo>
                <a:cubicBezTo>
                  <a:pt x="190781" y="157844"/>
                  <a:pt x="191869" y="157834"/>
                  <a:pt x="192958" y="157795"/>
                </a:cubicBezTo>
                <a:cubicBezTo>
                  <a:pt x="194014" y="157759"/>
                  <a:pt x="194694" y="157370"/>
                  <a:pt x="195168" y="156459"/>
                </a:cubicBezTo>
                <a:cubicBezTo>
                  <a:pt x="195484" y="155828"/>
                  <a:pt x="195812" y="155196"/>
                  <a:pt x="196273" y="154662"/>
                </a:cubicBezTo>
                <a:cubicBezTo>
                  <a:pt x="196566" y="154331"/>
                  <a:pt x="196845" y="154170"/>
                  <a:pt x="197135" y="154170"/>
                </a:cubicBezTo>
                <a:cubicBezTo>
                  <a:pt x="197399" y="154170"/>
                  <a:pt x="197673" y="154304"/>
                  <a:pt x="197974" y="154565"/>
                </a:cubicBezTo>
                <a:cubicBezTo>
                  <a:pt x="198362" y="154893"/>
                  <a:pt x="198690" y="155281"/>
                  <a:pt x="198945" y="155731"/>
                </a:cubicBezTo>
                <a:cubicBezTo>
                  <a:pt x="199646" y="157020"/>
                  <a:pt x="200559" y="157566"/>
                  <a:pt x="202021" y="157566"/>
                </a:cubicBezTo>
                <a:cubicBezTo>
                  <a:pt x="202157" y="157566"/>
                  <a:pt x="202298" y="157562"/>
                  <a:pt x="202443" y="157552"/>
                </a:cubicBezTo>
                <a:cubicBezTo>
                  <a:pt x="204581" y="157410"/>
                  <a:pt x="206736" y="157310"/>
                  <a:pt x="208900" y="157310"/>
                </a:cubicBezTo>
                <a:cubicBezTo>
                  <a:pt x="209318" y="157310"/>
                  <a:pt x="209737" y="157314"/>
                  <a:pt x="210156" y="157322"/>
                </a:cubicBezTo>
                <a:cubicBezTo>
                  <a:pt x="210783" y="157334"/>
                  <a:pt x="211414" y="157338"/>
                  <a:pt x="212045" y="157338"/>
                </a:cubicBezTo>
                <a:cubicBezTo>
                  <a:pt x="213307" y="157338"/>
                  <a:pt x="214573" y="157322"/>
                  <a:pt x="215828" y="157322"/>
                </a:cubicBezTo>
                <a:cubicBezTo>
                  <a:pt x="215903" y="157320"/>
                  <a:pt x="215978" y="157319"/>
                  <a:pt x="216053" y="157319"/>
                </a:cubicBezTo>
                <a:cubicBezTo>
                  <a:pt x="216439" y="157319"/>
                  <a:pt x="216826" y="157346"/>
                  <a:pt x="217212" y="157407"/>
                </a:cubicBezTo>
                <a:cubicBezTo>
                  <a:pt x="219131" y="157795"/>
                  <a:pt x="221099" y="157990"/>
                  <a:pt x="223054" y="157990"/>
                </a:cubicBezTo>
                <a:cubicBezTo>
                  <a:pt x="223147" y="157995"/>
                  <a:pt x="223240" y="157997"/>
                  <a:pt x="223334" y="157997"/>
                </a:cubicBezTo>
                <a:cubicBezTo>
                  <a:pt x="223614" y="157997"/>
                  <a:pt x="223896" y="157979"/>
                  <a:pt x="224178" y="157979"/>
                </a:cubicBezTo>
                <a:cubicBezTo>
                  <a:pt x="224452" y="157979"/>
                  <a:pt x="224726" y="157996"/>
                  <a:pt x="224998" y="158063"/>
                </a:cubicBezTo>
                <a:lnTo>
                  <a:pt x="232285" y="158063"/>
                </a:lnTo>
                <a:cubicBezTo>
                  <a:pt x="233658" y="157941"/>
                  <a:pt x="235030" y="157953"/>
                  <a:pt x="236390" y="157905"/>
                </a:cubicBezTo>
                <a:cubicBezTo>
                  <a:pt x="237386" y="157880"/>
                  <a:pt x="238382" y="157880"/>
                  <a:pt x="239366" y="157783"/>
                </a:cubicBezTo>
                <a:cubicBezTo>
                  <a:pt x="241342" y="157600"/>
                  <a:pt x="243309" y="157320"/>
                  <a:pt x="245291" y="157320"/>
                </a:cubicBezTo>
                <a:cubicBezTo>
                  <a:pt x="245539" y="157320"/>
                  <a:pt x="245786" y="157324"/>
                  <a:pt x="246034" y="157334"/>
                </a:cubicBezTo>
                <a:cubicBezTo>
                  <a:pt x="246085" y="157335"/>
                  <a:pt x="246136" y="157336"/>
                  <a:pt x="246186" y="157336"/>
                </a:cubicBezTo>
                <a:cubicBezTo>
                  <a:pt x="247393" y="157336"/>
                  <a:pt x="248252" y="156907"/>
                  <a:pt x="248718" y="155694"/>
                </a:cubicBezTo>
                <a:cubicBezTo>
                  <a:pt x="248874" y="155298"/>
                  <a:pt x="249042" y="154747"/>
                  <a:pt x="249587" y="154747"/>
                </a:cubicBezTo>
                <a:cubicBezTo>
                  <a:pt x="249593" y="154747"/>
                  <a:pt x="249599" y="154747"/>
                  <a:pt x="249605" y="154747"/>
                </a:cubicBezTo>
                <a:cubicBezTo>
                  <a:pt x="250151" y="154747"/>
                  <a:pt x="250164" y="155342"/>
                  <a:pt x="250297" y="155731"/>
                </a:cubicBezTo>
                <a:cubicBezTo>
                  <a:pt x="250613" y="156550"/>
                  <a:pt x="251121" y="157020"/>
                  <a:pt x="251996" y="157020"/>
                </a:cubicBezTo>
                <a:cubicBezTo>
                  <a:pt x="252028" y="157020"/>
                  <a:pt x="252061" y="157019"/>
                  <a:pt x="252095" y="157018"/>
                </a:cubicBezTo>
                <a:cubicBezTo>
                  <a:pt x="252418" y="157007"/>
                  <a:pt x="252741" y="157003"/>
                  <a:pt x="253064" y="157003"/>
                </a:cubicBezTo>
                <a:cubicBezTo>
                  <a:pt x="255098" y="157003"/>
                  <a:pt x="257127" y="157184"/>
                  <a:pt x="259162" y="157184"/>
                </a:cubicBezTo>
                <a:cubicBezTo>
                  <a:pt x="259401" y="157184"/>
                  <a:pt x="259641" y="157181"/>
                  <a:pt x="259880" y="157176"/>
                </a:cubicBezTo>
                <a:cubicBezTo>
                  <a:pt x="260093" y="157171"/>
                  <a:pt x="260306" y="157168"/>
                  <a:pt x="260519" y="157168"/>
                </a:cubicBezTo>
                <a:cubicBezTo>
                  <a:pt x="262247" y="157168"/>
                  <a:pt x="263967" y="157327"/>
                  <a:pt x="265698" y="157370"/>
                </a:cubicBezTo>
                <a:cubicBezTo>
                  <a:pt x="266742" y="157370"/>
                  <a:pt x="267775" y="157443"/>
                  <a:pt x="268819" y="157552"/>
                </a:cubicBezTo>
                <a:cubicBezTo>
                  <a:pt x="270209" y="157728"/>
                  <a:pt x="271599" y="157834"/>
                  <a:pt x="272994" y="157834"/>
                </a:cubicBezTo>
                <a:cubicBezTo>
                  <a:pt x="274012" y="157834"/>
                  <a:pt x="275033" y="157778"/>
                  <a:pt x="276058" y="157650"/>
                </a:cubicBezTo>
                <a:cubicBezTo>
                  <a:pt x="278511" y="157346"/>
                  <a:pt x="280965" y="156969"/>
                  <a:pt x="283443" y="156860"/>
                </a:cubicBezTo>
                <a:cubicBezTo>
                  <a:pt x="284159" y="156836"/>
                  <a:pt x="284353" y="156605"/>
                  <a:pt x="284402" y="155852"/>
                </a:cubicBezTo>
                <a:cubicBezTo>
                  <a:pt x="284451" y="155026"/>
                  <a:pt x="284390" y="154212"/>
                  <a:pt x="284475" y="153386"/>
                </a:cubicBezTo>
                <a:cubicBezTo>
                  <a:pt x="284779" y="150520"/>
                  <a:pt x="285119" y="147642"/>
                  <a:pt x="285082" y="144763"/>
                </a:cubicBezTo>
                <a:lnTo>
                  <a:pt x="285082" y="142261"/>
                </a:lnTo>
                <a:lnTo>
                  <a:pt x="285082" y="1870"/>
                </a:lnTo>
                <a:cubicBezTo>
                  <a:pt x="285082" y="1603"/>
                  <a:pt x="285094" y="1336"/>
                  <a:pt x="285070" y="1069"/>
                </a:cubicBezTo>
                <a:cubicBezTo>
                  <a:pt x="284864" y="753"/>
                  <a:pt x="284536" y="753"/>
                  <a:pt x="284232" y="753"/>
                </a:cubicBezTo>
                <a:cubicBezTo>
                  <a:pt x="282580" y="741"/>
                  <a:pt x="280928" y="668"/>
                  <a:pt x="279277" y="607"/>
                </a:cubicBezTo>
                <a:cubicBezTo>
                  <a:pt x="278305" y="574"/>
                  <a:pt x="277334" y="560"/>
                  <a:pt x="276363" y="560"/>
                </a:cubicBezTo>
                <a:cubicBezTo>
                  <a:pt x="271589" y="560"/>
                  <a:pt x="266816" y="901"/>
                  <a:pt x="262042" y="1032"/>
                </a:cubicBezTo>
                <a:cubicBezTo>
                  <a:pt x="261362" y="1057"/>
                  <a:pt x="260912" y="1372"/>
                  <a:pt x="260633" y="1980"/>
                </a:cubicBezTo>
                <a:cubicBezTo>
                  <a:pt x="260293" y="2733"/>
                  <a:pt x="260050" y="3522"/>
                  <a:pt x="259722" y="4287"/>
                </a:cubicBezTo>
                <a:cubicBezTo>
                  <a:pt x="259613" y="4530"/>
                  <a:pt x="259540" y="4822"/>
                  <a:pt x="259261" y="4980"/>
                </a:cubicBezTo>
                <a:cubicBezTo>
                  <a:pt x="259006" y="4700"/>
                  <a:pt x="259103" y="4397"/>
                  <a:pt x="259078" y="4117"/>
                </a:cubicBezTo>
                <a:cubicBezTo>
                  <a:pt x="259030" y="3437"/>
                  <a:pt x="259248" y="2769"/>
                  <a:pt x="259212" y="2089"/>
                </a:cubicBezTo>
                <a:cubicBezTo>
                  <a:pt x="259176" y="1263"/>
                  <a:pt x="258957" y="996"/>
                  <a:pt x="258155" y="887"/>
                </a:cubicBezTo>
                <a:cubicBezTo>
                  <a:pt x="256273" y="619"/>
                  <a:pt x="254378" y="474"/>
                  <a:pt x="252483" y="449"/>
                </a:cubicBezTo>
                <a:cubicBezTo>
                  <a:pt x="252346" y="448"/>
                  <a:pt x="252208" y="447"/>
                  <a:pt x="252070" y="447"/>
                </a:cubicBezTo>
                <a:cubicBezTo>
                  <a:pt x="249941" y="447"/>
                  <a:pt x="247841" y="618"/>
                  <a:pt x="245730" y="789"/>
                </a:cubicBezTo>
                <a:cubicBezTo>
                  <a:pt x="244249" y="899"/>
                  <a:pt x="242779" y="1032"/>
                  <a:pt x="241297" y="1057"/>
                </a:cubicBezTo>
                <a:cubicBezTo>
                  <a:pt x="240180" y="1069"/>
                  <a:pt x="239900" y="1312"/>
                  <a:pt x="239597" y="2356"/>
                </a:cubicBezTo>
                <a:cubicBezTo>
                  <a:pt x="239512" y="2660"/>
                  <a:pt x="239415" y="2964"/>
                  <a:pt x="239305" y="3255"/>
                </a:cubicBezTo>
                <a:cubicBezTo>
                  <a:pt x="239208" y="3486"/>
                  <a:pt x="239123" y="3729"/>
                  <a:pt x="238807" y="3729"/>
                </a:cubicBezTo>
                <a:cubicBezTo>
                  <a:pt x="238492" y="3729"/>
                  <a:pt x="238322" y="3522"/>
                  <a:pt x="238200" y="3267"/>
                </a:cubicBezTo>
                <a:cubicBezTo>
                  <a:pt x="238006" y="2903"/>
                  <a:pt x="237969" y="2478"/>
                  <a:pt x="237848" y="2089"/>
                </a:cubicBezTo>
                <a:cubicBezTo>
                  <a:pt x="237697" y="1542"/>
                  <a:pt x="237367" y="1274"/>
                  <a:pt x="236805" y="1274"/>
                </a:cubicBezTo>
                <a:cubicBezTo>
                  <a:pt x="236781" y="1274"/>
                  <a:pt x="236756" y="1274"/>
                  <a:pt x="236730" y="1275"/>
                </a:cubicBezTo>
                <a:cubicBezTo>
                  <a:pt x="235485" y="1334"/>
                  <a:pt x="234240" y="1356"/>
                  <a:pt x="232997" y="1356"/>
                </a:cubicBezTo>
                <a:cubicBezTo>
                  <a:pt x="231668" y="1356"/>
                  <a:pt x="230342" y="1331"/>
                  <a:pt x="229018" y="1300"/>
                </a:cubicBezTo>
                <a:cubicBezTo>
                  <a:pt x="227500" y="1263"/>
                  <a:pt x="225957" y="1178"/>
                  <a:pt x="224524" y="547"/>
                </a:cubicBezTo>
                <a:cubicBezTo>
                  <a:pt x="224075" y="352"/>
                  <a:pt x="223577" y="328"/>
                  <a:pt x="223091" y="304"/>
                </a:cubicBezTo>
                <a:cubicBezTo>
                  <a:pt x="222941" y="300"/>
                  <a:pt x="222791" y="298"/>
                  <a:pt x="222642" y="298"/>
                </a:cubicBezTo>
                <a:cubicBezTo>
                  <a:pt x="221385" y="298"/>
                  <a:pt x="220135" y="426"/>
                  <a:pt x="218876" y="534"/>
                </a:cubicBezTo>
                <a:cubicBezTo>
                  <a:pt x="217761" y="623"/>
                  <a:pt x="216646" y="847"/>
                  <a:pt x="215524" y="847"/>
                </a:cubicBezTo>
                <a:cubicBezTo>
                  <a:pt x="214959" y="847"/>
                  <a:pt x="214393" y="790"/>
                  <a:pt x="213824" y="632"/>
                </a:cubicBezTo>
                <a:cubicBezTo>
                  <a:pt x="213646" y="599"/>
                  <a:pt x="213468" y="583"/>
                  <a:pt x="213289" y="583"/>
                </a:cubicBezTo>
                <a:cubicBezTo>
                  <a:pt x="213200" y="583"/>
                  <a:pt x="213111" y="587"/>
                  <a:pt x="213022" y="595"/>
                </a:cubicBezTo>
                <a:cubicBezTo>
                  <a:pt x="211152" y="644"/>
                  <a:pt x="209306" y="887"/>
                  <a:pt x="207435" y="947"/>
                </a:cubicBezTo>
                <a:cubicBezTo>
                  <a:pt x="206285" y="989"/>
                  <a:pt x="205131" y="1087"/>
                  <a:pt x="203983" y="1087"/>
                </a:cubicBezTo>
                <a:cubicBezTo>
                  <a:pt x="202768" y="1087"/>
                  <a:pt x="201559" y="977"/>
                  <a:pt x="200366" y="571"/>
                </a:cubicBezTo>
                <a:cubicBezTo>
                  <a:pt x="199856" y="413"/>
                  <a:pt x="199322" y="328"/>
                  <a:pt x="198788" y="304"/>
                </a:cubicBezTo>
                <a:cubicBezTo>
                  <a:pt x="196018" y="109"/>
                  <a:pt x="193225" y="73"/>
                  <a:pt x="190443" y="73"/>
                </a:cubicBezTo>
                <a:cubicBezTo>
                  <a:pt x="190284" y="68"/>
                  <a:pt x="190125" y="66"/>
                  <a:pt x="189967" y="66"/>
                </a:cubicBezTo>
                <a:cubicBezTo>
                  <a:pt x="189414" y="66"/>
                  <a:pt x="188864" y="89"/>
                  <a:pt x="188315" y="89"/>
                </a:cubicBezTo>
                <a:cubicBezTo>
                  <a:pt x="187818" y="89"/>
                  <a:pt x="187321" y="70"/>
                  <a:pt x="186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txBox="1">
            <a:spLocks noGrp="1"/>
          </p:cNvSpPr>
          <p:nvPr>
            <p:ph type="title"/>
          </p:nvPr>
        </p:nvSpPr>
        <p:spPr>
          <a:xfrm>
            <a:off x="2126338" y="951450"/>
            <a:ext cx="4891200" cy="99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2" name="Google Shape;202;p10"/>
          <p:cNvSpPr txBox="1">
            <a:spLocks noGrp="1"/>
          </p:cNvSpPr>
          <p:nvPr>
            <p:ph type="subTitle" idx="1"/>
          </p:nvPr>
        </p:nvSpPr>
        <p:spPr>
          <a:xfrm>
            <a:off x="2126338" y="1947450"/>
            <a:ext cx="4891200" cy="224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3" name="Google Shape;203;p10"/>
          <p:cNvGrpSpPr/>
          <p:nvPr/>
        </p:nvGrpSpPr>
        <p:grpSpPr>
          <a:xfrm>
            <a:off x="-256328" y="239957"/>
            <a:ext cx="9747428" cy="4774944"/>
            <a:chOff x="-256328" y="239957"/>
            <a:chExt cx="9747428" cy="4774944"/>
          </a:xfrm>
        </p:grpSpPr>
        <p:sp>
          <p:nvSpPr>
            <p:cNvPr id="204" name="Google Shape;204;p10"/>
            <p:cNvSpPr/>
            <p:nvPr/>
          </p:nvSpPr>
          <p:spPr>
            <a:xfrm>
              <a:off x="8757879" y="803823"/>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a:off x="-150589" y="285743"/>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8929075" y="135539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0"/>
            <p:cNvSpPr/>
            <p:nvPr/>
          </p:nvSpPr>
          <p:spPr>
            <a:xfrm>
              <a:off x="4291185" y="239957"/>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0"/>
            <p:cNvSpPr/>
            <p:nvPr/>
          </p:nvSpPr>
          <p:spPr>
            <a:xfrm>
              <a:off x="-256328" y="2548678"/>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rot="10800000" flipH="1">
              <a:off x="8651948" y="4285468"/>
              <a:ext cx="562025" cy="45801"/>
            </a:xfrm>
            <a:custGeom>
              <a:avLst/>
              <a:gdLst/>
              <a:ahLst/>
              <a:cxnLst/>
              <a:rect l="l" t="t" r="r" b="b"/>
              <a:pathLst>
                <a:path w="16382" h="1335" extrusionOk="0">
                  <a:moveTo>
                    <a:pt x="8191" y="1"/>
                  </a:moveTo>
                  <a:cubicBezTo>
                    <a:pt x="3665" y="1"/>
                    <a:pt x="0" y="295"/>
                    <a:pt x="0" y="673"/>
                  </a:cubicBezTo>
                  <a:cubicBezTo>
                    <a:pt x="0" y="1040"/>
                    <a:pt x="3665" y="1334"/>
                    <a:pt x="8191" y="1334"/>
                  </a:cubicBezTo>
                  <a:cubicBezTo>
                    <a:pt x="12706" y="1334"/>
                    <a:pt x="16382" y="1040"/>
                    <a:pt x="16382" y="673"/>
                  </a:cubicBezTo>
                  <a:cubicBezTo>
                    <a:pt x="16382" y="305"/>
                    <a:pt x="12706"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rot="10800000" flipH="1">
              <a:off x="-150595" y="2766605"/>
              <a:ext cx="562060" cy="46144"/>
            </a:xfrm>
            <a:custGeom>
              <a:avLst/>
              <a:gdLst/>
              <a:ahLst/>
              <a:cxnLst/>
              <a:rect l="l" t="t" r="r" b="b"/>
              <a:pathLst>
                <a:path w="16383" h="1345" extrusionOk="0">
                  <a:moveTo>
                    <a:pt x="8191" y="0"/>
                  </a:moveTo>
                  <a:cubicBezTo>
                    <a:pt x="3666" y="0"/>
                    <a:pt x="1" y="305"/>
                    <a:pt x="1" y="673"/>
                  </a:cubicBezTo>
                  <a:cubicBezTo>
                    <a:pt x="1" y="1040"/>
                    <a:pt x="3666" y="1345"/>
                    <a:pt x="8191" y="1345"/>
                  </a:cubicBezTo>
                  <a:cubicBezTo>
                    <a:pt x="12707" y="1345"/>
                    <a:pt x="16382" y="1040"/>
                    <a:pt x="16382" y="673"/>
                  </a:cubicBezTo>
                  <a:cubicBezTo>
                    <a:pt x="16382" y="305"/>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rot="10800000" flipH="1">
              <a:off x="8823143" y="3733933"/>
              <a:ext cx="562025" cy="45766"/>
            </a:xfrm>
            <a:custGeom>
              <a:avLst/>
              <a:gdLst/>
              <a:ahLst/>
              <a:cxnLst/>
              <a:rect l="l" t="t" r="r" b="b"/>
              <a:pathLst>
                <a:path w="16382" h="1334" extrusionOk="0">
                  <a:moveTo>
                    <a:pt x="8191" y="0"/>
                  </a:moveTo>
                  <a:cubicBezTo>
                    <a:pt x="3665" y="0"/>
                    <a:pt x="0" y="294"/>
                    <a:pt x="0" y="662"/>
                  </a:cubicBezTo>
                  <a:cubicBezTo>
                    <a:pt x="0" y="1040"/>
                    <a:pt x="3676" y="1334"/>
                    <a:pt x="8191" y="1334"/>
                  </a:cubicBezTo>
                  <a:cubicBezTo>
                    <a:pt x="12707" y="1334"/>
                    <a:pt x="16382" y="1040"/>
                    <a:pt x="16382" y="662"/>
                  </a:cubicBezTo>
                  <a:cubicBezTo>
                    <a:pt x="16382" y="294"/>
                    <a:pt x="12717" y="0"/>
                    <a:pt x="8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0"/>
            <p:cNvSpPr/>
            <p:nvPr/>
          </p:nvSpPr>
          <p:spPr>
            <a:xfrm rot="10800000" flipH="1">
              <a:off x="754779" y="4968934"/>
              <a:ext cx="561682" cy="45801"/>
            </a:xfrm>
            <a:custGeom>
              <a:avLst/>
              <a:gdLst/>
              <a:ahLst/>
              <a:cxnLst/>
              <a:rect l="l" t="t" r="r" b="b"/>
              <a:pathLst>
                <a:path w="16372" h="1335" extrusionOk="0">
                  <a:moveTo>
                    <a:pt x="8191" y="1"/>
                  </a:moveTo>
                  <a:cubicBezTo>
                    <a:pt x="3666" y="1"/>
                    <a:pt x="1" y="295"/>
                    <a:pt x="1" y="662"/>
                  </a:cubicBezTo>
                  <a:cubicBezTo>
                    <a:pt x="1" y="1030"/>
                    <a:pt x="3666" y="1334"/>
                    <a:pt x="8191" y="1334"/>
                  </a:cubicBezTo>
                  <a:cubicBezTo>
                    <a:pt x="12707" y="1334"/>
                    <a:pt x="16372" y="1030"/>
                    <a:pt x="16372" y="662"/>
                  </a:cubicBezTo>
                  <a:cubicBezTo>
                    <a:pt x="16372" y="295"/>
                    <a:pt x="12707" y="1"/>
                    <a:pt x="81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0"/>
            <p:cNvSpPr/>
            <p:nvPr/>
          </p:nvSpPr>
          <p:spPr>
            <a:xfrm rot="10800000" flipH="1">
              <a:off x="6767428" y="4968757"/>
              <a:ext cx="561682" cy="46144"/>
            </a:xfrm>
            <a:custGeom>
              <a:avLst/>
              <a:gdLst/>
              <a:ahLst/>
              <a:cxnLst/>
              <a:rect l="l" t="t" r="r" b="b"/>
              <a:pathLst>
                <a:path w="16372" h="1345" extrusionOk="0">
                  <a:moveTo>
                    <a:pt x="8180" y="0"/>
                  </a:moveTo>
                  <a:cubicBezTo>
                    <a:pt x="3665" y="0"/>
                    <a:pt x="0" y="305"/>
                    <a:pt x="0" y="672"/>
                  </a:cubicBezTo>
                  <a:cubicBezTo>
                    <a:pt x="0" y="1040"/>
                    <a:pt x="3665" y="1344"/>
                    <a:pt x="8180" y="1344"/>
                  </a:cubicBezTo>
                  <a:cubicBezTo>
                    <a:pt x="12706" y="1344"/>
                    <a:pt x="16371" y="1040"/>
                    <a:pt x="16371" y="672"/>
                  </a:cubicBezTo>
                  <a:cubicBezTo>
                    <a:pt x="16371" y="305"/>
                    <a:pt x="12706" y="0"/>
                    <a:pt x="8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10"/>
          <p:cNvGrpSpPr/>
          <p:nvPr/>
        </p:nvGrpSpPr>
        <p:grpSpPr>
          <a:xfrm>
            <a:off x="713231" y="239961"/>
            <a:ext cx="1542928" cy="1129723"/>
            <a:chOff x="998250" y="971075"/>
            <a:chExt cx="163925" cy="120025"/>
          </a:xfrm>
        </p:grpSpPr>
        <p:sp>
          <p:nvSpPr>
            <p:cNvPr id="215" name="Google Shape;215;p10"/>
            <p:cNvSpPr/>
            <p:nvPr/>
          </p:nvSpPr>
          <p:spPr>
            <a:xfrm>
              <a:off x="998250" y="971075"/>
              <a:ext cx="38075" cy="13125"/>
            </a:xfrm>
            <a:custGeom>
              <a:avLst/>
              <a:gdLst/>
              <a:ahLst/>
              <a:cxnLst/>
              <a:rect l="l" t="t" r="r" b="b"/>
              <a:pathLst>
                <a:path w="1523" h="525" extrusionOk="0">
                  <a:moveTo>
                    <a:pt x="1226" y="1"/>
                  </a:moveTo>
                  <a:cubicBezTo>
                    <a:pt x="1179" y="1"/>
                    <a:pt x="1130" y="9"/>
                    <a:pt x="1087" y="31"/>
                  </a:cubicBezTo>
                  <a:cubicBezTo>
                    <a:pt x="971" y="82"/>
                    <a:pt x="873" y="153"/>
                    <a:pt x="794" y="248"/>
                  </a:cubicBezTo>
                  <a:lnTo>
                    <a:pt x="794" y="248"/>
                  </a:lnTo>
                  <a:cubicBezTo>
                    <a:pt x="655" y="100"/>
                    <a:pt x="460" y="18"/>
                    <a:pt x="261" y="18"/>
                  </a:cubicBezTo>
                  <a:cubicBezTo>
                    <a:pt x="174" y="18"/>
                    <a:pt x="86" y="34"/>
                    <a:pt x="1" y="67"/>
                  </a:cubicBezTo>
                  <a:cubicBezTo>
                    <a:pt x="40" y="60"/>
                    <a:pt x="80" y="56"/>
                    <a:pt x="118" y="56"/>
                  </a:cubicBezTo>
                  <a:cubicBezTo>
                    <a:pt x="380" y="56"/>
                    <a:pt x="615" y="213"/>
                    <a:pt x="725" y="465"/>
                  </a:cubicBezTo>
                  <a:cubicBezTo>
                    <a:pt x="725" y="483"/>
                    <a:pt x="743" y="501"/>
                    <a:pt x="780" y="519"/>
                  </a:cubicBezTo>
                  <a:cubicBezTo>
                    <a:pt x="786" y="523"/>
                    <a:pt x="793" y="524"/>
                    <a:pt x="801" y="524"/>
                  </a:cubicBezTo>
                  <a:cubicBezTo>
                    <a:pt x="835" y="524"/>
                    <a:pt x="873" y="495"/>
                    <a:pt x="888" y="465"/>
                  </a:cubicBezTo>
                  <a:cubicBezTo>
                    <a:pt x="943" y="320"/>
                    <a:pt x="1015" y="193"/>
                    <a:pt x="1124" y="103"/>
                  </a:cubicBezTo>
                  <a:cubicBezTo>
                    <a:pt x="1178" y="72"/>
                    <a:pt x="1240" y="54"/>
                    <a:pt x="1300" y="54"/>
                  </a:cubicBezTo>
                  <a:cubicBezTo>
                    <a:pt x="1381" y="54"/>
                    <a:pt x="1460" y="85"/>
                    <a:pt x="1522" y="157"/>
                  </a:cubicBezTo>
                  <a:cubicBezTo>
                    <a:pt x="1486" y="67"/>
                    <a:pt x="1413" y="31"/>
                    <a:pt x="1323" y="12"/>
                  </a:cubicBezTo>
                  <a:cubicBezTo>
                    <a:pt x="1293" y="5"/>
                    <a:pt x="1260" y="1"/>
                    <a:pt x="1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a:off x="1003250" y="1019650"/>
              <a:ext cx="33075" cy="18950"/>
            </a:xfrm>
            <a:custGeom>
              <a:avLst/>
              <a:gdLst/>
              <a:ahLst/>
              <a:cxnLst/>
              <a:rect l="l" t="t" r="r" b="b"/>
              <a:pathLst>
                <a:path w="1323" h="758" extrusionOk="0">
                  <a:moveTo>
                    <a:pt x="1159" y="0"/>
                  </a:moveTo>
                  <a:cubicBezTo>
                    <a:pt x="1141" y="0"/>
                    <a:pt x="1123" y="3"/>
                    <a:pt x="1105" y="7"/>
                  </a:cubicBezTo>
                  <a:cubicBezTo>
                    <a:pt x="1014" y="25"/>
                    <a:pt x="924" y="80"/>
                    <a:pt x="869" y="152"/>
                  </a:cubicBezTo>
                  <a:cubicBezTo>
                    <a:pt x="797" y="236"/>
                    <a:pt x="749" y="336"/>
                    <a:pt x="725" y="447"/>
                  </a:cubicBezTo>
                  <a:lnTo>
                    <a:pt x="725" y="447"/>
                  </a:lnTo>
                  <a:cubicBezTo>
                    <a:pt x="670" y="434"/>
                    <a:pt x="615" y="428"/>
                    <a:pt x="560" y="428"/>
                  </a:cubicBezTo>
                  <a:cubicBezTo>
                    <a:pt x="348" y="428"/>
                    <a:pt x="140" y="520"/>
                    <a:pt x="0" y="695"/>
                  </a:cubicBezTo>
                  <a:cubicBezTo>
                    <a:pt x="101" y="611"/>
                    <a:pt x="225" y="570"/>
                    <a:pt x="351" y="570"/>
                  </a:cubicBezTo>
                  <a:cubicBezTo>
                    <a:pt x="497" y="570"/>
                    <a:pt x="644" y="625"/>
                    <a:pt x="761" y="731"/>
                  </a:cubicBezTo>
                  <a:cubicBezTo>
                    <a:pt x="786" y="744"/>
                    <a:pt x="812" y="757"/>
                    <a:pt x="838" y="757"/>
                  </a:cubicBezTo>
                  <a:cubicBezTo>
                    <a:pt x="848" y="757"/>
                    <a:pt x="859" y="755"/>
                    <a:pt x="869" y="750"/>
                  </a:cubicBezTo>
                  <a:cubicBezTo>
                    <a:pt x="924" y="731"/>
                    <a:pt x="978" y="677"/>
                    <a:pt x="960" y="605"/>
                  </a:cubicBezTo>
                  <a:cubicBezTo>
                    <a:pt x="924" y="478"/>
                    <a:pt x="942" y="351"/>
                    <a:pt x="978" y="224"/>
                  </a:cubicBezTo>
                  <a:cubicBezTo>
                    <a:pt x="1021" y="109"/>
                    <a:pt x="1134" y="51"/>
                    <a:pt x="1243" y="51"/>
                  </a:cubicBezTo>
                  <a:cubicBezTo>
                    <a:pt x="1270" y="51"/>
                    <a:pt x="1297" y="54"/>
                    <a:pt x="1322" y="61"/>
                  </a:cubicBezTo>
                  <a:cubicBezTo>
                    <a:pt x="1268" y="21"/>
                    <a:pt x="1213"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a:off x="1099225" y="1074600"/>
              <a:ext cx="22650" cy="16500"/>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0"/>
            <p:cNvSpPr/>
            <p:nvPr/>
          </p:nvSpPr>
          <p:spPr>
            <a:xfrm>
              <a:off x="1140425" y="1000475"/>
              <a:ext cx="21750" cy="10425"/>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10"/>
          <p:cNvSpPr/>
          <p:nvPr/>
        </p:nvSpPr>
        <p:spPr>
          <a:xfrm>
            <a:off x="7819773" y="755755"/>
            <a:ext cx="213191" cy="155305"/>
          </a:xfrm>
          <a:custGeom>
            <a:avLst/>
            <a:gdLst/>
            <a:ahLst/>
            <a:cxnLst/>
            <a:rect l="l" t="t" r="r" b="b"/>
            <a:pathLst>
              <a:path w="906" h="660" extrusionOk="0">
                <a:moveTo>
                  <a:pt x="0" y="0"/>
                </a:moveTo>
                <a:cubicBezTo>
                  <a:pt x="145" y="163"/>
                  <a:pt x="254" y="363"/>
                  <a:pt x="254" y="580"/>
                </a:cubicBezTo>
                <a:cubicBezTo>
                  <a:pt x="254" y="580"/>
                  <a:pt x="254" y="598"/>
                  <a:pt x="254" y="616"/>
                </a:cubicBezTo>
                <a:cubicBezTo>
                  <a:pt x="280" y="643"/>
                  <a:pt x="317" y="659"/>
                  <a:pt x="348" y="659"/>
                </a:cubicBezTo>
                <a:cubicBezTo>
                  <a:pt x="360" y="659"/>
                  <a:pt x="371" y="657"/>
                  <a:pt x="381" y="652"/>
                </a:cubicBezTo>
                <a:cubicBezTo>
                  <a:pt x="471" y="616"/>
                  <a:pt x="544" y="580"/>
                  <a:pt x="634" y="544"/>
                </a:cubicBezTo>
                <a:cubicBezTo>
                  <a:pt x="679" y="526"/>
                  <a:pt x="725" y="516"/>
                  <a:pt x="770" y="516"/>
                </a:cubicBezTo>
                <a:cubicBezTo>
                  <a:pt x="815" y="516"/>
                  <a:pt x="860" y="526"/>
                  <a:pt x="906" y="544"/>
                </a:cubicBezTo>
                <a:cubicBezTo>
                  <a:pt x="851" y="453"/>
                  <a:pt x="725" y="399"/>
                  <a:pt x="616" y="399"/>
                </a:cubicBezTo>
                <a:cubicBezTo>
                  <a:pt x="555" y="409"/>
                  <a:pt x="494" y="419"/>
                  <a:pt x="436" y="436"/>
                </a:cubicBezTo>
                <a:lnTo>
                  <a:pt x="436" y="436"/>
                </a:lnTo>
                <a:cubicBezTo>
                  <a:pt x="383" y="214"/>
                  <a:pt x="210" y="45"/>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0"/>
          <p:cNvSpPr/>
          <p:nvPr/>
        </p:nvSpPr>
        <p:spPr>
          <a:xfrm>
            <a:off x="7110164" y="1038211"/>
            <a:ext cx="204720" cy="98124"/>
          </a:xfrm>
          <a:custGeom>
            <a:avLst/>
            <a:gdLst/>
            <a:ahLst/>
            <a:cxnLst/>
            <a:rect l="l" t="t" r="r" b="b"/>
            <a:pathLst>
              <a:path w="870" h="417" extrusionOk="0">
                <a:moveTo>
                  <a:pt x="710" y="0"/>
                </a:moveTo>
                <a:cubicBezTo>
                  <a:pt x="672" y="0"/>
                  <a:pt x="634" y="10"/>
                  <a:pt x="598" y="32"/>
                </a:cubicBezTo>
                <a:cubicBezTo>
                  <a:pt x="542" y="65"/>
                  <a:pt x="494" y="112"/>
                  <a:pt x="456" y="164"/>
                </a:cubicBezTo>
                <a:lnTo>
                  <a:pt x="456" y="164"/>
                </a:lnTo>
                <a:cubicBezTo>
                  <a:pt x="392" y="129"/>
                  <a:pt x="321" y="111"/>
                  <a:pt x="249" y="111"/>
                </a:cubicBezTo>
                <a:cubicBezTo>
                  <a:pt x="160" y="111"/>
                  <a:pt x="72" y="139"/>
                  <a:pt x="0" y="195"/>
                </a:cubicBezTo>
                <a:cubicBezTo>
                  <a:pt x="32" y="183"/>
                  <a:pt x="66" y="177"/>
                  <a:pt x="100" y="177"/>
                </a:cubicBezTo>
                <a:cubicBezTo>
                  <a:pt x="220" y="177"/>
                  <a:pt x="342" y="249"/>
                  <a:pt x="399" y="376"/>
                </a:cubicBezTo>
                <a:cubicBezTo>
                  <a:pt x="417" y="394"/>
                  <a:pt x="435" y="412"/>
                  <a:pt x="471" y="412"/>
                </a:cubicBezTo>
                <a:cubicBezTo>
                  <a:pt x="481" y="415"/>
                  <a:pt x="490" y="417"/>
                  <a:pt x="498" y="417"/>
                </a:cubicBezTo>
                <a:cubicBezTo>
                  <a:pt x="538" y="417"/>
                  <a:pt x="565" y="384"/>
                  <a:pt x="580" y="339"/>
                </a:cubicBezTo>
                <a:cubicBezTo>
                  <a:pt x="580" y="267"/>
                  <a:pt x="598" y="177"/>
                  <a:pt x="634" y="104"/>
                </a:cubicBezTo>
                <a:cubicBezTo>
                  <a:pt x="669" y="69"/>
                  <a:pt x="727" y="49"/>
                  <a:pt x="783" y="49"/>
                </a:cubicBezTo>
                <a:cubicBezTo>
                  <a:pt x="814" y="49"/>
                  <a:pt x="844" y="55"/>
                  <a:pt x="870" y="68"/>
                </a:cubicBezTo>
                <a:cubicBezTo>
                  <a:pt x="826" y="24"/>
                  <a:pt x="769" y="0"/>
                  <a:pt x="7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60866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2937398" y="130626"/>
            <a:ext cx="6207793" cy="383241"/>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476974" y="130626"/>
            <a:ext cx="2403313" cy="383241"/>
          </a:xfrm>
          <a:prstGeom prst="roundRect">
            <a:avLst/>
          </a:prstGeom>
          <a:solidFill>
            <a:srgbClr val="EC7070"/>
          </a:solidFill>
          <a:ln w="12700" cap="flat" cmpd="sng" algn="ctr">
            <a:noFill/>
            <a:prstDash val="solid"/>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532473" y="162941"/>
            <a:ext cx="2292982" cy="310117"/>
          </a:xfrm>
          <a:prstGeom prst="roundRect">
            <a:avLst/>
          </a:prstGeom>
          <a:noFill/>
          <a:ln w="12700" cap="flat" cmpd="sng" algn="ctr">
            <a:solidFill>
              <a:sysClr val="window" lastClr="FFFFFF"/>
            </a:solidFill>
            <a:prstDash val="dash"/>
            <a:miter lim="800000"/>
          </a:ln>
          <a:effectLst/>
        </p:spPr>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2988583" y="130629"/>
            <a:ext cx="0" cy="393326"/>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1694" y="130626"/>
            <a:ext cx="419084" cy="383241"/>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353867" y="120544"/>
            <a:ext cx="0" cy="393326"/>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5132950"/>
            <a:ext cx="9145190"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202732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52"/>
        <p:cNvGrpSpPr/>
        <p:nvPr/>
      </p:nvGrpSpPr>
      <p:grpSpPr>
        <a:xfrm>
          <a:off x="0" y="0"/>
          <a:ext cx="0" cy="0"/>
          <a:chOff x="0" y="0"/>
          <a:chExt cx="0" cy="0"/>
        </a:xfrm>
      </p:grpSpPr>
    </p:spTree>
    <p:extLst>
      <p:ext uri="{BB962C8B-B14F-4D97-AF65-F5344CB8AC3E}">
        <p14:creationId xmlns:p14="http://schemas.microsoft.com/office/powerpoint/2010/main" val="395294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4.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3.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4.jp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74" r:id="rId2"/>
    <p:sldLayoutId id="2147483675" r:id="rId3"/>
    <p:sldLayoutId id="214748367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Domine"/>
              <a:buNone/>
              <a:defRPr sz="3000" b="1">
                <a:solidFill>
                  <a:schemeClr val="dk1"/>
                </a:solidFill>
                <a:latin typeface="Domine"/>
                <a:ea typeface="Domine"/>
                <a:cs typeface="Domine"/>
                <a:sym typeface="Domine"/>
              </a:defRPr>
            </a:lvl1pPr>
            <a:lvl2pPr lvl="1"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2pPr>
            <a:lvl3pPr lvl="2"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3pPr>
            <a:lvl4pPr lvl="3"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4pPr>
            <a:lvl5pPr lvl="4"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5pPr>
            <a:lvl6pPr lvl="5"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6pPr>
            <a:lvl7pPr lvl="6"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7pPr>
            <a:lvl8pPr lvl="7"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8pPr>
            <a:lvl9pPr lvl="8" rtl="0">
              <a:spcBef>
                <a:spcPts val="0"/>
              </a:spcBef>
              <a:spcAft>
                <a:spcPts val="0"/>
              </a:spcAft>
              <a:buClr>
                <a:schemeClr val="dk1"/>
              </a:buClr>
              <a:buSzPts val="2800"/>
              <a:buFont typeface="Domine"/>
              <a:buNone/>
              <a:defRPr sz="2800" b="1">
                <a:solidFill>
                  <a:schemeClr val="dk1"/>
                </a:solidFill>
                <a:latin typeface="Domine"/>
                <a:ea typeface="Domine"/>
                <a:cs typeface="Domine"/>
                <a:sym typeface="Domi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215725370"/>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7"/>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defTabSz="685583">
              <a:defRPr/>
            </a:pPr>
            <a:fld id="{9196EC2F-0988-4314-AD4B-24FF16D7B45E}" type="datetime1">
              <a:rPr lang="en-US" altLang="zh-CN" smtClean="0">
                <a:solidFill>
                  <a:prstClr val="black">
                    <a:tint val="75000"/>
                  </a:prstClr>
                </a:solidFill>
              </a:rPr>
              <a:pPr defTabSz="685583">
                <a:defRPr/>
              </a:pPr>
              <a:t>1/24/24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7"/>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defTabSz="685583">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defTabSz="685583">
              <a:defRPr/>
            </a:pPr>
            <a:fld id="{601EE9E8-4134-49B0-9AA7-3089E6521627}" type="slidenum">
              <a:rPr lang="en-US" smtClean="0">
                <a:solidFill>
                  <a:prstClr val="black">
                    <a:tint val="75000"/>
                  </a:prstClr>
                </a:solidFill>
              </a:rPr>
              <a:pPr defTabSz="685583">
                <a:defRPr/>
              </a:pPr>
              <a:t>‹#›</a:t>
            </a:fld>
            <a:endParaRPr lang="en-US" dirty="0">
              <a:solidFill>
                <a:prstClr val="black">
                  <a:tint val="75000"/>
                </a:prstClr>
              </a:solidFill>
            </a:endParaRPr>
          </a:p>
        </p:txBody>
      </p:sp>
    </p:spTree>
    <p:extLst>
      <p:ext uri="{BB962C8B-B14F-4D97-AF65-F5344CB8AC3E}">
        <p14:creationId xmlns:p14="http://schemas.microsoft.com/office/powerpoint/2010/main" val="9903214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hdr="0" ftr="0" dt="0"/>
  <p:txStyles>
    <p:titleStyle>
      <a:lvl1pPr algn="ctr" defTabSz="914089" rtl="0" eaLnBrk="1" latinLnBrk="0" hangingPunct="1">
        <a:spcBef>
          <a:spcPct val="0"/>
        </a:spcBef>
        <a:buNone/>
        <a:defRPr sz="4424" kern="1200">
          <a:solidFill>
            <a:schemeClr val="tx1"/>
          </a:solidFill>
          <a:latin typeface="+mj-lt"/>
          <a:ea typeface="+mj-ea"/>
          <a:cs typeface="+mj-cs"/>
        </a:defRPr>
      </a:lvl1pPr>
    </p:titleStyle>
    <p:bodyStyle>
      <a:lvl1pPr marL="342782" indent="-342782" algn="l" defTabSz="914089"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696" indent="-285652" algn="l" defTabSz="914089"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610" indent="-228522" algn="l" defTabSz="914089"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54"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697"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741"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0785"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7829"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4872" indent="-228522" algn="l" defTabSz="914089"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089" rtl="0" eaLnBrk="1" latinLnBrk="0" hangingPunct="1">
        <a:defRPr sz="1800" kern="1200">
          <a:solidFill>
            <a:schemeClr val="tx1"/>
          </a:solidFill>
          <a:latin typeface="+mn-lt"/>
          <a:ea typeface="+mn-ea"/>
          <a:cs typeface="+mn-cs"/>
        </a:defRPr>
      </a:lvl1pPr>
      <a:lvl2pPr marL="457044" algn="l" defTabSz="914089" rtl="0" eaLnBrk="1" latinLnBrk="0" hangingPunct="1">
        <a:defRPr sz="1800" kern="1200">
          <a:solidFill>
            <a:schemeClr val="tx1"/>
          </a:solidFill>
          <a:latin typeface="+mn-lt"/>
          <a:ea typeface="+mn-ea"/>
          <a:cs typeface="+mn-cs"/>
        </a:defRPr>
      </a:lvl2pPr>
      <a:lvl3pPr marL="914089" algn="l" defTabSz="914089" rtl="0" eaLnBrk="1" latinLnBrk="0" hangingPunct="1">
        <a:defRPr sz="1800" kern="1200">
          <a:solidFill>
            <a:schemeClr val="tx1"/>
          </a:solidFill>
          <a:latin typeface="+mn-lt"/>
          <a:ea typeface="+mn-ea"/>
          <a:cs typeface="+mn-cs"/>
        </a:defRPr>
      </a:lvl3pPr>
      <a:lvl4pPr marL="1371131" algn="l" defTabSz="914089" rtl="0" eaLnBrk="1" latinLnBrk="0" hangingPunct="1">
        <a:defRPr sz="1800" kern="1200">
          <a:solidFill>
            <a:schemeClr val="tx1"/>
          </a:solidFill>
          <a:latin typeface="+mn-lt"/>
          <a:ea typeface="+mn-ea"/>
          <a:cs typeface="+mn-cs"/>
        </a:defRPr>
      </a:lvl4pPr>
      <a:lvl5pPr marL="1828175" algn="l" defTabSz="914089" rtl="0" eaLnBrk="1" latinLnBrk="0" hangingPunct="1">
        <a:defRPr sz="1800" kern="1200">
          <a:solidFill>
            <a:schemeClr val="tx1"/>
          </a:solidFill>
          <a:latin typeface="+mn-lt"/>
          <a:ea typeface="+mn-ea"/>
          <a:cs typeface="+mn-cs"/>
        </a:defRPr>
      </a:lvl5pPr>
      <a:lvl6pPr marL="2285219" algn="l" defTabSz="914089" rtl="0" eaLnBrk="1" latinLnBrk="0" hangingPunct="1">
        <a:defRPr sz="1800" kern="1200">
          <a:solidFill>
            <a:schemeClr val="tx1"/>
          </a:solidFill>
          <a:latin typeface="+mn-lt"/>
          <a:ea typeface="+mn-ea"/>
          <a:cs typeface="+mn-cs"/>
        </a:defRPr>
      </a:lvl6pPr>
      <a:lvl7pPr marL="2742263" algn="l" defTabSz="914089" rtl="0" eaLnBrk="1" latinLnBrk="0" hangingPunct="1">
        <a:defRPr sz="1800" kern="1200">
          <a:solidFill>
            <a:schemeClr val="tx1"/>
          </a:solidFill>
          <a:latin typeface="+mn-lt"/>
          <a:ea typeface="+mn-ea"/>
          <a:cs typeface="+mn-cs"/>
        </a:defRPr>
      </a:lvl7pPr>
      <a:lvl8pPr marL="3199306" algn="l" defTabSz="914089" rtl="0" eaLnBrk="1" latinLnBrk="0" hangingPunct="1">
        <a:defRPr sz="1800" kern="1200">
          <a:solidFill>
            <a:schemeClr val="tx1"/>
          </a:solidFill>
          <a:latin typeface="+mn-lt"/>
          <a:ea typeface="+mn-ea"/>
          <a:cs typeface="+mn-cs"/>
        </a:defRPr>
      </a:lvl8pPr>
      <a:lvl9pPr marL="3656350" algn="l" defTabSz="9140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CEB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9625" y="535300"/>
            <a:ext cx="7724700" cy="572700"/>
          </a:xfrm>
          <a:prstGeom prst="rect">
            <a:avLst/>
          </a:prstGeom>
          <a:noFill/>
          <a:ln>
            <a:noFill/>
          </a:ln>
          <a:effectLst>
            <a:outerShdw blurRad="57150" dist="28575" dir="1800000" algn="bl" rotWithShape="0">
              <a:schemeClr val="accent1"/>
            </a:outerShdw>
          </a:effectLst>
        </p:spPr>
        <p:txBody>
          <a:bodyPr spcFirstLastPara="1" wrap="square" lIns="91425" tIns="91425" rIns="91425" bIns="91425" anchor="ctr" anchorCtr="0">
            <a:noAutofit/>
          </a:bodyPr>
          <a:lstStyle>
            <a:lvl1pPr lvl="0" rtl="0">
              <a:spcBef>
                <a:spcPts val="0"/>
              </a:spcBef>
              <a:spcAft>
                <a:spcPts val="0"/>
              </a:spcAft>
              <a:buClr>
                <a:schemeClr val="lt2"/>
              </a:buClr>
              <a:buSzPts val="2500"/>
              <a:buFont typeface="Josefin Sans"/>
              <a:buNone/>
              <a:defRPr sz="2500" b="1">
                <a:solidFill>
                  <a:schemeClr val="lt2"/>
                </a:solidFill>
                <a:latin typeface="Josefin Sans"/>
                <a:ea typeface="Josefin Sans"/>
                <a:cs typeface="Josefin Sans"/>
                <a:sym typeface="Josefin Sans"/>
              </a:defRPr>
            </a:lvl1pPr>
            <a:lvl2pPr lvl="1" rtl="0">
              <a:spcBef>
                <a:spcPts val="0"/>
              </a:spcBef>
              <a:spcAft>
                <a:spcPts val="0"/>
              </a:spcAft>
              <a:buClr>
                <a:schemeClr val="dk1"/>
              </a:buClr>
              <a:buSzPts val="2200"/>
              <a:buNone/>
              <a:defRPr sz="2200">
                <a:solidFill>
                  <a:schemeClr val="dk1"/>
                </a:solidFill>
              </a:defRPr>
            </a:lvl2pPr>
            <a:lvl3pPr lvl="2" rtl="0">
              <a:spcBef>
                <a:spcPts val="0"/>
              </a:spcBef>
              <a:spcAft>
                <a:spcPts val="0"/>
              </a:spcAft>
              <a:buClr>
                <a:schemeClr val="dk1"/>
              </a:buClr>
              <a:buSzPts val="2200"/>
              <a:buNone/>
              <a:defRPr sz="2200">
                <a:solidFill>
                  <a:schemeClr val="dk1"/>
                </a:solidFill>
              </a:defRPr>
            </a:lvl3pPr>
            <a:lvl4pPr lvl="3" rtl="0">
              <a:spcBef>
                <a:spcPts val="0"/>
              </a:spcBef>
              <a:spcAft>
                <a:spcPts val="0"/>
              </a:spcAft>
              <a:buClr>
                <a:schemeClr val="dk1"/>
              </a:buClr>
              <a:buSzPts val="2200"/>
              <a:buNone/>
              <a:defRPr sz="2200">
                <a:solidFill>
                  <a:schemeClr val="dk1"/>
                </a:solidFill>
              </a:defRPr>
            </a:lvl4pPr>
            <a:lvl5pPr lvl="4" rtl="0">
              <a:spcBef>
                <a:spcPts val="0"/>
              </a:spcBef>
              <a:spcAft>
                <a:spcPts val="0"/>
              </a:spcAft>
              <a:buClr>
                <a:schemeClr val="dk1"/>
              </a:buClr>
              <a:buSzPts val="2200"/>
              <a:buNone/>
              <a:defRPr sz="2200">
                <a:solidFill>
                  <a:schemeClr val="dk1"/>
                </a:solidFill>
              </a:defRPr>
            </a:lvl5pPr>
            <a:lvl6pPr lvl="5" rtl="0">
              <a:spcBef>
                <a:spcPts val="0"/>
              </a:spcBef>
              <a:spcAft>
                <a:spcPts val="0"/>
              </a:spcAft>
              <a:buClr>
                <a:schemeClr val="dk1"/>
              </a:buClr>
              <a:buSzPts val="2200"/>
              <a:buNone/>
              <a:defRPr sz="2200">
                <a:solidFill>
                  <a:schemeClr val="dk1"/>
                </a:solidFill>
              </a:defRPr>
            </a:lvl6pPr>
            <a:lvl7pPr lvl="6" rtl="0">
              <a:spcBef>
                <a:spcPts val="0"/>
              </a:spcBef>
              <a:spcAft>
                <a:spcPts val="0"/>
              </a:spcAft>
              <a:buClr>
                <a:schemeClr val="dk1"/>
              </a:buClr>
              <a:buSzPts val="2200"/>
              <a:buNone/>
              <a:defRPr sz="2200">
                <a:solidFill>
                  <a:schemeClr val="dk1"/>
                </a:solidFill>
              </a:defRPr>
            </a:lvl7pPr>
            <a:lvl8pPr lvl="7" rtl="0">
              <a:spcBef>
                <a:spcPts val="0"/>
              </a:spcBef>
              <a:spcAft>
                <a:spcPts val="0"/>
              </a:spcAft>
              <a:buClr>
                <a:schemeClr val="dk1"/>
              </a:buClr>
              <a:buSzPts val="2200"/>
              <a:buNone/>
              <a:defRPr sz="2200">
                <a:solidFill>
                  <a:schemeClr val="dk1"/>
                </a:solidFill>
              </a:defRPr>
            </a:lvl8pPr>
            <a:lvl9pPr lvl="8" rtl="0">
              <a:spcBef>
                <a:spcPts val="0"/>
              </a:spcBef>
              <a:spcAft>
                <a:spcPts val="0"/>
              </a:spcAft>
              <a:buClr>
                <a:schemeClr val="dk1"/>
              </a:buClr>
              <a:buSzPts val="2200"/>
              <a:buNone/>
              <a:defRPr sz="2200">
                <a:solidFill>
                  <a:schemeClr val="dk1"/>
                </a:solidFill>
              </a:defRPr>
            </a:lvl9pPr>
          </a:lstStyle>
          <a:p>
            <a:endParaRPr/>
          </a:p>
        </p:txBody>
      </p:sp>
      <p:sp>
        <p:nvSpPr>
          <p:cNvPr id="7" name="Google Shape;7;p1"/>
          <p:cNvSpPr txBox="1">
            <a:spLocks noGrp="1"/>
          </p:cNvSpPr>
          <p:nvPr>
            <p:ph type="body" idx="1"/>
          </p:nvPr>
        </p:nvSpPr>
        <p:spPr>
          <a:xfrm>
            <a:off x="709625" y="1264275"/>
            <a:ext cx="7724700" cy="33438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15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880956766"/>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80"/>
            <a:ext cx="8229600" cy="85725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3"/>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4767265"/>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1/24/24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2" y="4767265"/>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1" y="4767265"/>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457063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ftr="0" dt="0"/>
  <p:txStyles>
    <p:titleStyle>
      <a:lvl1pPr algn="ctr" defTabSz="914172" rtl="0" eaLnBrk="1" latinLnBrk="0" hangingPunct="1">
        <a:spcBef>
          <a:spcPct val="0"/>
        </a:spcBef>
        <a:buNone/>
        <a:defRPr sz="4424" kern="1200">
          <a:solidFill>
            <a:schemeClr val="tx1"/>
          </a:solidFill>
          <a:latin typeface="+mj-lt"/>
          <a:ea typeface="+mj-ea"/>
          <a:cs typeface="+mj-cs"/>
        </a:defRPr>
      </a:lvl1pPr>
    </p:titleStyle>
    <p:bodyStyle>
      <a:lvl1pPr marL="342815" indent="-342815" algn="l" defTabSz="914172" rtl="0" eaLnBrk="1" latinLnBrk="0" hangingPunct="1">
        <a:spcBef>
          <a:spcPct val="20000"/>
        </a:spcBef>
        <a:buFont typeface="Arial" pitchFamily="34" charset="0"/>
        <a:buChar char="•"/>
        <a:defRPr sz="3224" kern="1200">
          <a:solidFill>
            <a:schemeClr val="tx1"/>
          </a:solidFill>
          <a:latin typeface="+mn-lt"/>
          <a:ea typeface="+mn-ea"/>
          <a:cs typeface="+mn-cs"/>
        </a:defRPr>
      </a:lvl1pPr>
      <a:lvl2pPr marL="742764" indent="-285679" algn="l" defTabSz="914172" rtl="0" eaLnBrk="1" latinLnBrk="0" hangingPunct="1">
        <a:spcBef>
          <a:spcPct val="20000"/>
        </a:spcBef>
        <a:buFont typeface="Arial" pitchFamily="34" charset="0"/>
        <a:buChar char="–"/>
        <a:defRPr sz="2849" kern="1200">
          <a:solidFill>
            <a:schemeClr val="tx1"/>
          </a:solidFill>
          <a:latin typeface="+mn-lt"/>
          <a:ea typeface="+mn-ea"/>
          <a:cs typeface="+mn-cs"/>
        </a:defRPr>
      </a:lvl2pPr>
      <a:lvl3pPr marL="1142714" indent="-228543" algn="l" defTabSz="914172"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800"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4pPr>
      <a:lvl5pPr marL="2056885"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5pPr>
      <a:lvl6pPr marL="2513971"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6pPr>
      <a:lvl7pPr marL="2971058"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7pPr>
      <a:lvl8pPr marL="3428143"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8pPr>
      <a:lvl9pPr marL="3885229" indent="-228543" algn="l" defTabSz="914172" rtl="0" eaLnBrk="1" latinLnBrk="0" hangingPunct="1">
        <a:spcBef>
          <a:spcPct val="20000"/>
        </a:spcBef>
        <a:buFont typeface="Arial" pitchFamily="34" charset="0"/>
        <a:buChar char="•"/>
        <a:defRPr sz="2024" kern="1200">
          <a:solidFill>
            <a:schemeClr val="tx1"/>
          </a:solidFill>
          <a:latin typeface="+mn-lt"/>
          <a:ea typeface="+mn-ea"/>
          <a:cs typeface="+mn-cs"/>
        </a:defRPr>
      </a:lvl9pPr>
    </p:bodyStyle>
    <p:otherStyle>
      <a:defPPr>
        <a:defRPr lang="en-US"/>
      </a:defPPr>
      <a:lvl1pPr marL="0" algn="l" defTabSz="914172" rtl="0" eaLnBrk="1" latinLnBrk="0" hangingPunct="1">
        <a:defRPr sz="1800" kern="1200">
          <a:solidFill>
            <a:schemeClr val="tx1"/>
          </a:solidFill>
          <a:latin typeface="+mn-lt"/>
          <a:ea typeface="+mn-ea"/>
          <a:cs typeface="+mn-cs"/>
        </a:defRPr>
      </a:lvl1pPr>
      <a:lvl2pPr marL="457086" algn="l" defTabSz="914172" rtl="0" eaLnBrk="1" latinLnBrk="0" hangingPunct="1">
        <a:defRPr sz="1800" kern="1200">
          <a:solidFill>
            <a:schemeClr val="tx1"/>
          </a:solidFill>
          <a:latin typeface="+mn-lt"/>
          <a:ea typeface="+mn-ea"/>
          <a:cs typeface="+mn-cs"/>
        </a:defRPr>
      </a:lvl2pPr>
      <a:lvl3pPr marL="914172" algn="l" defTabSz="914172" rtl="0" eaLnBrk="1" latinLnBrk="0" hangingPunct="1">
        <a:defRPr sz="1800" kern="1200">
          <a:solidFill>
            <a:schemeClr val="tx1"/>
          </a:solidFill>
          <a:latin typeface="+mn-lt"/>
          <a:ea typeface="+mn-ea"/>
          <a:cs typeface="+mn-cs"/>
        </a:defRPr>
      </a:lvl3pPr>
      <a:lvl4pPr marL="1371257" algn="l" defTabSz="914172" rtl="0" eaLnBrk="1" latinLnBrk="0" hangingPunct="1">
        <a:defRPr sz="1800" kern="1200">
          <a:solidFill>
            <a:schemeClr val="tx1"/>
          </a:solidFill>
          <a:latin typeface="+mn-lt"/>
          <a:ea typeface="+mn-ea"/>
          <a:cs typeface="+mn-cs"/>
        </a:defRPr>
      </a:lvl4pPr>
      <a:lvl5pPr marL="1828343" algn="l" defTabSz="914172" rtl="0" eaLnBrk="1" latinLnBrk="0" hangingPunct="1">
        <a:defRPr sz="1800" kern="1200">
          <a:solidFill>
            <a:schemeClr val="tx1"/>
          </a:solidFill>
          <a:latin typeface="+mn-lt"/>
          <a:ea typeface="+mn-ea"/>
          <a:cs typeface="+mn-cs"/>
        </a:defRPr>
      </a:lvl5pPr>
      <a:lvl6pPr marL="2285429" algn="l" defTabSz="914172" rtl="0" eaLnBrk="1" latinLnBrk="0" hangingPunct="1">
        <a:defRPr sz="1800" kern="1200">
          <a:solidFill>
            <a:schemeClr val="tx1"/>
          </a:solidFill>
          <a:latin typeface="+mn-lt"/>
          <a:ea typeface="+mn-ea"/>
          <a:cs typeface="+mn-cs"/>
        </a:defRPr>
      </a:lvl6pPr>
      <a:lvl7pPr marL="2742514" algn="l" defTabSz="914172" rtl="0" eaLnBrk="1" latinLnBrk="0" hangingPunct="1">
        <a:defRPr sz="1800" kern="1200">
          <a:solidFill>
            <a:schemeClr val="tx1"/>
          </a:solidFill>
          <a:latin typeface="+mn-lt"/>
          <a:ea typeface="+mn-ea"/>
          <a:cs typeface="+mn-cs"/>
        </a:defRPr>
      </a:lvl7pPr>
      <a:lvl8pPr marL="3199600" algn="l" defTabSz="914172" rtl="0" eaLnBrk="1" latinLnBrk="0" hangingPunct="1">
        <a:defRPr sz="1800" kern="1200">
          <a:solidFill>
            <a:schemeClr val="tx1"/>
          </a:solidFill>
          <a:latin typeface="+mn-lt"/>
          <a:ea typeface="+mn-ea"/>
          <a:cs typeface="+mn-cs"/>
        </a:defRPr>
      </a:lvl8pPr>
      <a:lvl9pPr marL="3656686" algn="l" defTabSz="91417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E649-9DC0-4361-8397-A9DF9045C4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AEECE9-2578-455C-86B7-210A58D2F15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CA80-0ED9-4C9D-A91A-295022E64DF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1B306066-4FB9-4E89-97AD-50AA531F344B}" type="datetimeFigureOut">
              <a:rPr lang="en-US" smtClean="0">
                <a:solidFill>
                  <a:prstClr val="black">
                    <a:tint val="75000"/>
                  </a:prstClr>
                </a:solidFill>
              </a:rPr>
              <a:pPr defTabSz="685783"/>
              <a:t>1/24/24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FBA32F2-D7C9-4E31-A3A6-B960626DA58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605FB0-7FA6-455D-AE5C-246B343DDD6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46C07D7B-B2D2-4E4F-BB7E-A0353D351718}"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48900233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1"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4"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4"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9"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1"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628651" y="4767265"/>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buClrTx/>
              <a:defRPr/>
            </a:pPr>
            <a:fld id="{2B8AC976-F0F5-438A-A4BB-3BAAC2D1A4DD}" type="datetimeFigureOut">
              <a:rPr lang="en-US" kern="1200" smtClean="0">
                <a:solidFill>
                  <a:prstClr val="black">
                    <a:tint val="75000"/>
                  </a:prstClr>
                </a:solidFill>
                <a:latin typeface="Calibri" panose="020F0502020204030204"/>
                <a:ea typeface="+mn-ea"/>
                <a:cs typeface="+mn-cs"/>
              </a:rPr>
              <a:pPr defTabSz="685783">
                <a:buClrTx/>
                <a:defRPr/>
              </a:pPr>
              <a:t>1/24/24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3028951" y="4767265"/>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buClrTx/>
              <a:defRPr/>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6457950" y="4767265"/>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buClrTx/>
              <a:defRPr/>
            </a:pPr>
            <a:fld id="{F70BFC39-336F-402B-8BB1-7F2D84F98217}" type="slidenum">
              <a:rPr lang="en-US" kern="1200" smtClean="0">
                <a:solidFill>
                  <a:prstClr val="black">
                    <a:tint val="75000"/>
                  </a:prstClr>
                </a:solidFill>
                <a:latin typeface="Calibri" panose="020F0502020204030204"/>
                <a:ea typeface="+mn-ea"/>
                <a:cs typeface="+mn-cs"/>
              </a:rPr>
              <a:pPr defTabSz="685783">
                <a:buClrTx/>
                <a:defRPr/>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8397917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9" indent="-171429"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5" indent="-171429"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3" indent="-171429"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57"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15"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72"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28"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86" indent="-171429" algn="l" defTabSz="68571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15" rtl="0" eaLnBrk="1" latinLnBrk="0" hangingPunct="1">
        <a:defRPr sz="1350" kern="1200">
          <a:solidFill>
            <a:schemeClr val="tx1"/>
          </a:solidFill>
          <a:latin typeface="+mn-lt"/>
          <a:ea typeface="+mn-ea"/>
          <a:cs typeface="+mn-cs"/>
        </a:defRPr>
      </a:lvl1pPr>
      <a:lvl2pPr marL="342857" algn="l" defTabSz="685715" rtl="0" eaLnBrk="1" latinLnBrk="0" hangingPunct="1">
        <a:defRPr sz="1350" kern="1200">
          <a:solidFill>
            <a:schemeClr val="tx1"/>
          </a:solidFill>
          <a:latin typeface="+mn-lt"/>
          <a:ea typeface="+mn-ea"/>
          <a:cs typeface="+mn-cs"/>
        </a:defRPr>
      </a:lvl2pPr>
      <a:lvl3pPr marL="685715" algn="l" defTabSz="685715" rtl="0" eaLnBrk="1" latinLnBrk="0" hangingPunct="1">
        <a:defRPr sz="1350" kern="1200">
          <a:solidFill>
            <a:schemeClr val="tx1"/>
          </a:solidFill>
          <a:latin typeface="+mn-lt"/>
          <a:ea typeface="+mn-ea"/>
          <a:cs typeface="+mn-cs"/>
        </a:defRPr>
      </a:lvl3pPr>
      <a:lvl4pPr marL="1028572" algn="l" defTabSz="685715" rtl="0" eaLnBrk="1" latinLnBrk="0" hangingPunct="1">
        <a:defRPr sz="1350" kern="1200">
          <a:solidFill>
            <a:schemeClr val="tx1"/>
          </a:solidFill>
          <a:latin typeface="+mn-lt"/>
          <a:ea typeface="+mn-ea"/>
          <a:cs typeface="+mn-cs"/>
        </a:defRPr>
      </a:lvl4pPr>
      <a:lvl5pPr marL="1371428" algn="l" defTabSz="685715" rtl="0" eaLnBrk="1" latinLnBrk="0" hangingPunct="1">
        <a:defRPr sz="1350" kern="1200">
          <a:solidFill>
            <a:schemeClr val="tx1"/>
          </a:solidFill>
          <a:latin typeface="+mn-lt"/>
          <a:ea typeface="+mn-ea"/>
          <a:cs typeface="+mn-cs"/>
        </a:defRPr>
      </a:lvl5pPr>
      <a:lvl6pPr marL="1714285" algn="l" defTabSz="685715" rtl="0" eaLnBrk="1" latinLnBrk="0" hangingPunct="1">
        <a:defRPr sz="1350" kern="1200">
          <a:solidFill>
            <a:schemeClr val="tx1"/>
          </a:solidFill>
          <a:latin typeface="+mn-lt"/>
          <a:ea typeface="+mn-ea"/>
          <a:cs typeface="+mn-cs"/>
        </a:defRPr>
      </a:lvl6pPr>
      <a:lvl7pPr marL="2057143" algn="l" defTabSz="685715" rtl="0" eaLnBrk="1" latinLnBrk="0" hangingPunct="1">
        <a:defRPr sz="1350" kern="1200">
          <a:solidFill>
            <a:schemeClr val="tx1"/>
          </a:solidFill>
          <a:latin typeface="+mn-lt"/>
          <a:ea typeface="+mn-ea"/>
          <a:cs typeface="+mn-cs"/>
        </a:defRPr>
      </a:lvl7pPr>
      <a:lvl8pPr marL="2400000" algn="l" defTabSz="685715" rtl="0" eaLnBrk="1" latinLnBrk="0" hangingPunct="1">
        <a:defRPr sz="1350" kern="1200">
          <a:solidFill>
            <a:schemeClr val="tx1"/>
          </a:solidFill>
          <a:latin typeface="+mn-lt"/>
          <a:ea typeface="+mn-ea"/>
          <a:cs typeface="+mn-cs"/>
        </a:defRPr>
      </a:lvl8pPr>
      <a:lvl9pPr marL="2742857" algn="l" defTabSz="68571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5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5.xml"/><Relationship Id="rId18" Type="http://schemas.microsoft.com/office/2007/relationships/hdphoto" Target="../media/hdphoto5.wdp"/><Relationship Id="rId3" Type="http://schemas.microsoft.com/office/2007/relationships/hdphoto" Target="../media/hdphoto1.wdp"/><Relationship Id="rId21" Type="http://schemas.microsoft.com/office/2007/relationships/hdphoto" Target="../media/hdphoto6.wdp"/><Relationship Id="rId7" Type="http://schemas.openxmlformats.org/officeDocument/2006/relationships/image" Target="../media/image44.png"/><Relationship Id="rId12" Type="http://schemas.microsoft.com/office/2007/relationships/hdphoto" Target="../media/hdphoto3.wdp"/><Relationship Id="rId17" Type="http://schemas.openxmlformats.org/officeDocument/2006/relationships/image" Target="../media/image49.png"/><Relationship Id="rId25" Type="http://schemas.openxmlformats.org/officeDocument/2006/relationships/image" Target="../media/image52.gif"/><Relationship Id="rId2" Type="http://schemas.openxmlformats.org/officeDocument/2006/relationships/image" Target="../media/image41.png"/><Relationship Id="rId16" Type="http://schemas.openxmlformats.org/officeDocument/2006/relationships/slide" Target="slide28.xml"/><Relationship Id="rId20" Type="http://schemas.openxmlformats.org/officeDocument/2006/relationships/image" Target="../media/image50.png"/><Relationship Id="rId1" Type="http://schemas.openxmlformats.org/officeDocument/2006/relationships/slideLayout" Target="../slideLayouts/slideLayout57.xml"/><Relationship Id="rId6" Type="http://schemas.microsoft.com/office/2007/relationships/hdphoto" Target="../media/hdphoto2.wdp"/><Relationship Id="rId11" Type="http://schemas.openxmlformats.org/officeDocument/2006/relationships/image" Target="../media/image47.png"/><Relationship Id="rId24" Type="http://schemas.microsoft.com/office/2007/relationships/hdphoto" Target="../media/hdphoto7.wdp"/><Relationship Id="rId5" Type="http://schemas.openxmlformats.org/officeDocument/2006/relationships/image" Target="../media/image43.png"/><Relationship Id="rId15" Type="http://schemas.microsoft.com/office/2007/relationships/hdphoto" Target="../media/hdphoto4.wdp"/><Relationship Id="rId23" Type="http://schemas.openxmlformats.org/officeDocument/2006/relationships/image" Target="../media/image51.png"/><Relationship Id="rId10" Type="http://schemas.openxmlformats.org/officeDocument/2006/relationships/slide" Target="slide27.xml"/><Relationship Id="rId19" Type="http://schemas.openxmlformats.org/officeDocument/2006/relationships/slide" Target="slide26.xml"/><Relationship Id="rId4" Type="http://schemas.openxmlformats.org/officeDocument/2006/relationships/image" Target="../media/image42.png"/><Relationship Id="rId9" Type="http://schemas.openxmlformats.org/officeDocument/2006/relationships/image" Target="../media/image46.gif"/><Relationship Id="rId14" Type="http://schemas.openxmlformats.org/officeDocument/2006/relationships/image" Target="../media/image48.png"/><Relationship Id="rId22" Type="http://schemas.openxmlformats.org/officeDocument/2006/relationships/slide" Target="slide29.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45.png"/><Relationship Id="rId18" Type="http://schemas.openxmlformats.org/officeDocument/2006/relationships/image" Target="../media/image46.gif"/><Relationship Id="rId3" Type="http://schemas.microsoft.com/office/2007/relationships/hdphoto" Target="../media/hdphoto8.wdp"/><Relationship Id="rId21" Type="http://schemas.microsoft.com/office/2007/relationships/hdphoto" Target="../media/hdphoto4.wdp"/><Relationship Id="rId7" Type="http://schemas.openxmlformats.org/officeDocument/2006/relationships/image" Target="../media/image57.gif"/><Relationship Id="rId12" Type="http://schemas.openxmlformats.org/officeDocument/2006/relationships/image" Target="../media/image44.png"/><Relationship Id="rId17" Type="http://schemas.openxmlformats.org/officeDocument/2006/relationships/image" Target="../media/image61.jpg"/><Relationship Id="rId2" Type="http://schemas.openxmlformats.org/officeDocument/2006/relationships/image" Target="../media/image54.png"/><Relationship Id="rId16" Type="http://schemas.openxmlformats.org/officeDocument/2006/relationships/slide" Target="slide2.xml"/><Relationship Id="rId20" Type="http://schemas.openxmlformats.org/officeDocument/2006/relationships/image" Target="../media/image48.png"/><Relationship Id="rId1" Type="http://schemas.openxmlformats.org/officeDocument/2006/relationships/slideLayout" Target="../slideLayouts/slideLayout57.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6.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52.gif"/><Relationship Id="rId4" Type="http://schemas.openxmlformats.org/officeDocument/2006/relationships/image" Target="../media/image55.jpg"/><Relationship Id="rId9" Type="http://schemas.openxmlformats.org/officeDocument/2006/relationships/image" Target="../media/image59.gif"/><Relationship Id="rId14" Type="http://schemas.openxmlformats.org/officeDocument/2006/relationships/image" Target="../media/image60.png"/><Relationship Id="rId22"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45.png"/><Relationship Id="rId18" Type="http://schemas.openxmlformats.org/officeDocument/2006/relationships/image" Target="../media/image46.gif"/><Relationship Id="rId3" Type="http://schemas.microsoft.com/office/2007/relationships/hdphoto" Target="../media/hdphoto8.wdp"/><Relationship Id="rId21" Type="http://schemas.microsoft.com/office/2007/relationships/hdphoto" Target="../media/hdphoto6.wdp"/><Relationship Id="rId7" Type="http://schemas.openxmlformats.org/officeDocument/2006/relationships/image" Target="../media/image57.gif"/><Relationship Id="rId12" Type="http://schemas.openxmlformats.org/officeDocument/2006/relationships/image" Target="../media/image44.png"/><Relationship Id="rId17" Type="http://schemas.openxmlformats.org/officeDocument/2006/relationships/image" Target="../media/image61.jpg"/><Relationship Id="rId2" Type="http://schemas.openxmlformats.org/officeDocument/2006/relationships/image" Target="../media/image54.png"/><Relationship Id="rId16" Type="http://schemas.openxmlformats.org/officeDocument/2006/relationships/slide" Target="slide23.xml"/><Relationship Id="rId20" Type="http://schemas.openxmlformats.org/officeDocument/2006/relationships/image" Target="../media/image50.png"/><Relationship Id="rId1" Type="http://schemas.openxmlformats.org/officeDocument/2006/relationships/slideLayout" Target="../slideLayouts/slideLayout57.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6.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52.gif"/><Relationship Id="rId4" Type="http://schemas.openxmlformats.org/officeDocument/2006/relationships/image" Target="../media/image55.jpg"/><Relationship Id="rId9" Type="http://schemas.openxmlformats.org/officeDocument/2006/relationships/image" Target="../media/image59.gif"/><Relationship Id="rId1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45.png"/><Relationship Id="rId18" Type="http://schemas.openxmlformats.org/officeDocument/2006/relationships/image" Target="../media/image46.gif"/><Relationship Id="rId3" Type="http://schemas.microsoft.com/office/2007/relationships/hdphoto" Target="../media/hdphoto8.wdp"/><Relationship Id="rId21" Type="http://schemas.microsoft.com/office/2007/relationships/hdphoto" Target="../media/hdphoto3.wdp"/><Relationship Id="rId7" Type="http://schemas.openxmlformats.org/officeDocument/2006/relationships/image" Target="../media/image57.gif"/><Relationship Id="rId12" Type="http://schemas.openxmlformats.org/officeDocument/2006/relationships/image" Target="../media/image44.png"/><Relationship Id="rId17" Type="http://schemas.openxmlformats.org/officeDocument/2006/relationships/image" Target="../media/image61.jpg"/><Relationship Id="rId2" Type="http://schemas.openxmlformats.org/officeDocument/2006/relationships/image" Target="../media/image54.png"/><Relationship Id="rId16" Type="http://schemas.openxmlformats.org/officeDocument/2006/relationships/slide" Target="slide2.xml"/><Relationship Id="rId20" Type="http://schemas.openxmlformats.org/officeDocument/2006/relationships/image" Target="../media/image47.png"/><Relationship Id="rId1" Type="http://schemas.openxmlformats.org/officeDocument/2006/relationships/slideLayout" Target="../slideLayouts/slideLayout57.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6.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52.gif"/><Relationship Id="rId4" Type="http://schemas.openxmlformats.org/officeDocument/2006/relationships/image" Target="../media/image55.jpg"/><Relationship Id="rId9" Type="http://schemas.openxmlformats.org/officeDocument/2006/relationships/image" Target="../media/image59.gif"/><Relationship Id="rId14" Type="http://schemas.openxmlformats.org/officeDocument/2006/relationships/image" Target="../media/image60.png"/><Relationship Id="rId22" Type="http://schemas.openxmlformats.org/officeDocument/2006/relationships/slide" Target="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45.png"/><Relationship Id="rId18" Type="http://schemas.openxmlformats.org/officeDocument/2006/relationships/image" Target="../media/image46.gif"/><Relationship Id="rId3" Type="http://schemas.microsoft.com/office/2007/relationships/hdphoto" Target="../media/hdphoto8.wdp"/><Relationship Id="rId21" Type="http://schemas.microsoft.com/office/2007/relationships/hdphoto" Target="../media/hdphoto5.wdp"/><Relationship Id="rId7" Type="http://schemas.openxmlformats.org/officeDocument/2006/relationships/image" Target="../media/image57.gif"/><Relationship Id="rId12" Type="http://schemas.openxmlformats.org/officeDocument/2006/relationships/image" Target="../media/image44.png"/><Relationship Id="rId17" Type="http://schemas.openxmlformats.org/officeDocument/2006/relationships/image" Target="../media/image61.jpg"/><Relationship Id="rId2" Type="http://schemas.openxmlformats.org/officeDocument/2006/relationships/image" Target="../media/image54.png"/><Relationship Id="rId16" Type="http://schemas.openxmlformats.org/officeDocument/2006/relationships/slide" Target="slide2.xml"/><Relationship Id="rId20" Type="http://schemas.openxmlformats.org/officeDocument/2006/relationships/image" Target="../media/image49.png"/><Relationship Id="rId1" Type="http://schemas.openxmlformats.org/officeDocument/2006/relationships/slideLayout" Target="../slideLayouts/slideLayout57.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6.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52.gif"/><Relationship Id="rId4" Type="http://schemas.openxmlformats.org/officeDocument/2006/relationships/image" Target="../media/image55.jpg"/><Relationship Id="rId9" Type="http://schemas.openxmlformats.org/officeDocument/2006/relationships/image" Target="../media/image59.gif"/><Relationship Id="rId14" Type="http://schemas.openxmlformats.org/officeDocument/2006/relationships/image" Target="../media/image60.png"/><Relationship Id="rId22" Type="http://schemas.openxmlformats.org/officeDocument/2006/relationships/slide" Target="slide23.xml"/></Relationships>
</file>

<file path=ppt/slides/_rels/slide29.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45.png"/><Relationship Id="rId18" Type="http://schemas.openxmlformats.org/officeDocument/2006/relationships/image" Target="../media/image46.gif"/><Relationship Id="rId3" Type="http://schemas.microsoft.com/office/2007/relationships/hdphoto" Target="../media/hdphoto8.wdp"/><Relationship Id="rId21" Type="http://schemas.microsoft.com/office/2007/relationships/hdphoto" Target="../media/hdphoto7.wdp"/><Relationship Id="rId7" Type="http://schemas.openxmlformats.org/officeDocument/2006/relationships/image" Target="../media/image57.gif"/><Relationship Id="rId12" Type="http://schemas.openxmlformats.org/officeDocument/2006/relationships/image" Target="../media/image44.png"/><Relationship Id="rId17" Type="http://schemas.openxmlformats.org/officeDocument/2006/relationships/image" Target="../media/image61.jpg"/><Relationship Id="rId2" Type="http://schemas.openxmlformats.org/officeDocument/2006/relationships/image" Target="../media/image54.png"/><Relationship Id="rId16" Type="http://schemas.openxmlformats.org/officeDocument/2006/relationships/slide" Target="slide2.xml"/><Relationship Id="rId20" Type="http://schemas.openxmlformats.org/officeDocument/2006/relationships/image" Target="../media/image51.png"/><Relationship Id="rId1" Type="http://schemas.openxmlformats.org/officeDocument/2006/relationships/slideLayout" Target="../slideLayouts/slideLayout57.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56.png"/><Relationship Id="rId15" Type="http://schemas.microsoft.com/office/2007/relationships/hdphoto" Target="../media/hdphoto10.wdp"/><Relationship Id="rId10" Type="http://schemas.openxmlformats.org/officeDocument/2006/relationships/image" Target="../media/image43.png"/><Relationship Id="rId19" Type="http://schemas.openxmlformats.org/officeDocument/2006/relationships/image" Target="../media/image52.gif"/><Relationship Id="rId4" Type="http://schemas.openxmlformats.org/officeDocument/2006/relationships/image" Target="../media/image55.jpg"/><Relationship Id="rId9" Type="http://schemas.openxmlformats.org/officeDocument/2006/relationships/image" Target="../media/image59.gif"/><Relationship Id="rId14" Type="http://schemas.openxmlformats.org/officeDocument/2006/relationships/image" Target="../media/image60.png"/><Relationship Id="rId22" Type="http://schemas.openxmlformats.org/officeDocument/2006/relationships/slide" Target="slide2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diagramQuickStyle" Target="../diagrams/quickStyle1.xml"/><Relationship Id="rId11" Type="http://schemas.openxmlformats.org/officeDocument/2006/relationships/image" Target="../media/image12.png"/><Relationship Id="rId5" Type="http://schemas.openxmlformats.org/officeDocument/2006/relationships/diagramLayout" Target="../diagrams/layout1.xml"/><Relationship Id="rId10" Type="http://schemas.openxmlformats.org/officeDocument/2006/relationships/image" Target="../media/image11.png"/><Relationship Id="rId4" Type="http://schemas.openxmlformats.org/officeDocument/2006/relationships/diagramData" Target="../diagrams/data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2" name="Oval 1">
            <a:extLst>
              <a:ext uri="{FF2B5EF4-FFF2-40B4-BE49-F238E27FC236}">
                <a16:creationId xmlns:a16="http://schemas.microsoft.com/office/drawing/2014/main" id="{C46B7F74-6E36-C648-B1B0-A069261E9C89}"/>
              </a:ext>
            </a:extLst>
          </p:cNvPr>
          <p:cNvSpPr/>
          <p:nvPr/>
        </p:nvSpPr>
        <p:spPr>
          <a:xfrm>
            <a:off x="905256" y="123888"/>
            <a:ext cx="1810512" cy="1723200"/>
          </a:xfrm>
          <a:prstGeom prst="ellipse">
            <a:avLst/>
          </a:prstGeom>
          <a:solidFill>
            <a:srgbClr val="F6E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6E5CC"/>
              </a:solidFill>
              <a:effectLst/>
              <a:uLnTx/>
              <a:uFillTx/>
              <a:latin typeface="Arial"/>
              <a:ea typeface="+mn-ea"/>
              <a:cs typeface="+mn-cs"/>
              <a:sym typeface="Arial"/>
            </a:endParaRPr>
          </a:p>
        </p:txBody>
      </p:sp>
      <p:sp>
        <p:nvSpPr>
          <p:cNvPr id="858" name="Google Shape;858;p37"/>
          <p:cNvSpPr txBox="1">
            <a:spLocks noGrp="1"/>
          </p:cNvSpPr>
          <p:nvPr>
            <p:ph type="ctrTitle"/>
          </p:nvPr>
        </p:nvSpPr>
        <p:spPr>
          <a:xfrm>
            <a:off x="1680332" y="1076787"/>
            <a:ext cx="5613172" cy="1949409"/>
          </a:xfrm>
          <a:prstGeom prst="rect">
            <a:avLst/>
          </a:prstGeom>
        </p:spPr>
        <p:txBody>
          <a:bodyPr spcFirstLastPara="1" wrap="square" lIns="91425" tIns="91425" rIns="91425" bIns="91425" anchor="ctr" anchorCtr="0">
            <a:noAutofit/>
          </a:bodyPr>
          <a:lstStyle/>
          <a:p>
            <a:pPr lvl="0"/>
            <a:r>
              <a:rPr lang="vi-VN" sz="4000" dirty="0">
                <a:latin typeface="Times New Roman" panose="02020603050405020304" pitchFamily="18" charset="0"/>
                <a:cs typeface="Times New Roman" panose="02020603050405020304" pitchFamily="18" charset="0"/>
              </a:rPr>
              <a:t>NHÀ LÝ XÂY DỰNG </a:t>
            </a:r>
            <a:r>
              <a:rPr lang="en-US" sz="4000" dirty="0">
                <a:latin typeface="Times New Roman" panose="02020603050405020304" pitchFamily="18" charset="0"/>
                <a:cs typeface="Times New Roman" panose="02020603050405020304" pitchFamily="18" charset="0"/>
              </a:rPr>
              <a:t>VÀ PHÁT TRIỂN ĐẤT NƯỚC (1009-1225) (T2)</a:t>
            </a:r>
            <a:endParaRPr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CBEA650-BA58-AB4A-8136-3D99816B96E8}"/>
              </a:ext>
            </a:extLst>
          </p:cNvPr>
          <p:cNvSpPr/>
          <p:nvPr/>
        </p:nvSpPr>
        <p:spPr>
          <a:xfrm>
            <a:off x="3703691" y="276561"/>
            <a:ext cx="156645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US" sz="4000" b="1" i="0" u="sng" strike="noStrike" kern="0" cap="none" spc="0" normalizeH="0" baseline="0" noProof="0" dirty="0" err="1">
                <a:ln>
                  <a:noFill/>
                </a:ln>
                <a:solidFill>
                  <a:srgbClr val="006600"/>
                </a:solidFill>
                <a:effectLst/>
                <a:uLnTx/>
                <a:uFillTx/>
                <a:latin typeface="Times New Roman"/>
                <a:ea typeface="+mn-ea"/>
                <a:cs typeface="Arial"/>
                <a:sym typeface="Arial"/>
              </a:rPr>
              <a:t>Bài</a:t>
            </a:r>
            <a:r>
              <a:rPr kumimoji="0" lang="en-US" altLang="en-US" sz="4000" b="1" i="0" u="sng" strike="noStrike" kern="0" cap="none" spc="0" normalizeH="0" baseline="0" noProof="0" dirty="0">
                <a:ln>
                  <a:noFill/>
                </a:ln>
                <a:solidFill>
                  <a:srgbClr val="006600"/>
                </a:solidFill>
                <a:effectLst/>
                <a:uLnTx/>
                <a:uFillTx/>
                <a:latin typeface="Times New Roman"/>
                <a:ea typeface="+mn-ea"/>
                <a:cs typeface="Arial"/>
                <a:sym typeface="Arial"/>
              </a:rPr>
              <a:t> 11</a:t>
            </a:r>
            <a:endParaRPr kumimoji="0" lang="en-VN"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Picture 8">
            <a:extLst>
              <a:ext uri="{FF2B5EF4-FFF2-40B4-BE49-F238E27FC236}">
                <a16:creationId xmlns:a16="http://schemas.microsoft.com/office/drawing/2014/main" id="{1450FF58-7054-4646-A0A4-E124E9FF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504" y="3167728"/>
            <a:ext cx="5969000" cy="118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14:bounceEnd="50000">
                                          <p:cBhvr additive="base">
                                            <p:cTn id="7" dur="500" fill="hold"/>
                                            <p:tgtEl>
                                              <p:spTgt spid="85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additive="base">
                                            <p:cTn id="7" dur="500" fill="hold"/>
                                            <p:tgtEl>
                                              <p:spTgt spid="858"/>
                                            </p:tgtEl>
                                            <p:attrNameLst>
                                              <p:attrName>ppt_x</p:attrName>
                                            </p:attrNameLst>
                                          </p:cBhvr>
                                          <p:tavLst>
                                            <p:tav tm="0">
                                              <p:val>
                                                <p:strVal val="0-#ppt_w/2"/>
                                              </p:val>
                                            </p:tav>
                                            <p:tav tm="100000">
                                              <p:val>
                                                <p:strVal val="#ppt_x"/>
                                              </p:val>
                                            </p:tav>
                                          </p:tavLst>
                                        </p:anim>
                                        <p:anim calcmode="lin" valueType="num">
                                          <p:cBhvr additive="base">
                                            <p:cTn id="8" dur="500" fill="hold"/>
                                            <p:tgtEl>
                                              <p:spTgt spid="85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4)">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E0DBD2D-72EC-4A3F-252E-DB894AD20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Độc lập chủ quyền trên tiền cổ Việt Nam - Mai Ngọc Phát">
            <a:extLst>
              <a:ext uri="{FF2B5EF4-FFF2-40B4-BE49-F238E27FC236}">
                <a16:creationId xmlns:a16="http://schemas.microsoft.com/office/drawing/2014/main" id="{0F6612CF-642A-0F49-0978-DD3D7BCED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699" y="0"/>
            <a:ext cx="4518281"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ìm hiểu những đồng tiền cổ phát hiện trên quê hương vua Đinh">
            <a:extLst>
              <a:ext uri="{FF2B5EF4-FFF2-40B4-BE49-F238E27FC236}">
                <a16:creationId xmlns:a16="http://schemas.microsoft.com/office/drawing/2014/main" id="{BF780B04-3BF1-0009-96AF-608B8EE11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2" y="2609181"/>
            <a:ext cx="4584698" cy="253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432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6D9BF772-0990-73AA-9FDE-F1A491AC3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AA7ABC8-73A8-008E-811B-84984756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260826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A2D69CF-C383-4039-A55F-BEFE2B25C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286"/>
            <a:ext cx="4572000" cy="25722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44558D-575F-6E6D-5276-E5C8F8B738F8}"/>
              </a:ext>
            </a:extLst>
          </p:cNvPr>
          <p:cNvSpPr/>
          <p:nvPr/>
        </p:nvSpPr>
        <p:spPr>
          <a:xfrm>
            <a:off x="5496890" y="4497169"/>
            <a:ext cx="2722220" cy="646331"/>
          </a:xfrm>
          <a:prstGeom prst="rect">
            <a:avLst/>
          </a:prstGeom>
        </p:spPr>
        <p:txBody>
          <a:bodyPr wrap="none">
            <a:spAutoFit/>
          </a:bodyPr>
          <a:lstStyle/>
          <a:p>
            <a:pPr algn="ctr"/>
            <a:r>
              <a:rPr lang="en-US" sz="3600" b="1" dirty="0" err="1">
                <a:solidFill>
                  <a:srgbClr val="FFFF00"/>
                </a:solidFill>
                <a:latin typeface="Times New Roman" panose="02020603050405020304" pitchFamily="18" charset="0"/>
                <a:cs typeface="Times New Roman" panose="02020603050405020304" pitchFamily="18" charset="0"/>
              </a:rPr>
              <a:t>Gốm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Lý</a:t>
            </a:r>
            <a:endParaRPr lang="en-VN" sz="3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48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9199176-A5E5-944C-F1B8-EB296B217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44356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6EFAE10-526E-7C54-C919-D9D924279ECF}"/>
              </a:ext>
            </a:extLst>
          </p:cNvPr>
          <p:cNvSpPr/>
          <p:nvPr/>
        </p:nvSpPr>
        <p:spPr>
          <a:xfrm>
            <a:off x="0" y="4435614"/>
            <a:ext cx="4572000" cy="707886"/>
          </a:xfrm>
          <a:prstGeom prst="rect">
            <a:avLst/>
          </a:prstGeom>
        </p:spPr>
        <p:txBody>
          <a:bodyPr>
            <a:spAutoFit/>
          </a:bodyPr>
          <a:lstStyle/>
          <a:p>
            <a:pPr algn="ctr"/>
            <a:r>
              <a:rPr lang="vi-VN" sz="2000" dirty="0">
                <a:latin typeface="Times New Roman" panose="02020603050405020304" pitchFamily="18" charset="0"/>
                <a:cs typeface="Times New Roman" panose="02020603050405020304" pitchFamily="18" charset="0"/>
              </a:rPr>
              <a:t>Tháp Báo Thiên một thời là biểu tượng sự bền vững của nhà Lý.</a:t>
            </a:r>
            <a:endParaRPr lang="en-VN" sz="2000" dirty="0">
              <a:latin typeface="Times New Roman" panose="02020603050405020304" pitchFamily="18" charset="0"/>
              <a:cs typeface="Times New Roman" panose="02020603050405020304" pitchFamily="18" charset="0"/>
            </a:endParaRPr>
          </a:p>
        </p:txBody>
      </p:sp>
      <p:pic>
        <p:nvPicPr>
          <p:cNvPr id="10244" name="Picture 4" descr="n">
            <a:extLst>
              <a:ext uri="{FF2B5EF4-FFF2-40B4-BE49-F238E27FC236}">
                <a16:creationId xmlns:a16="http://schemas.microsoft.com/office/drawing/2014/main" id="{F180FB2B-B33D-2CED-AD68-D69720D89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54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Độc đáo tòa tháp thời Lý cùng những cổ vật nghìn năm tuổi ở Hải Phòng -  Kênh truyền hình Đài Tiếng nói Việt Nam - VOVTV">
            <a:extLst>
              <a:ext uri="{FF2B5EF4-FFF2-40B4-BE49-F238E27FC236}">
                <a16:creationId xmlns:a16="http://schemas.microsoft.com/office/drawing/2014/main" id="{4B96073A-7294-48D5-FF1B-7DE33FD96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iêm ngưỡng vẻ đẹp tòa tháp thời Lý với những cổ vật nghìn năm tuổi">
            <a:extLst>
              <a:ext uri="{FF2B5EF4-FFF2-40B4-BE49-F238E27FC236}">
                <a16:creationId xmlns:a16="http://schemas.microsoft.com/office/drawing/2014/main" id="{DF7F4C5A-E3F2-CE1A-B2DF-B74E1A3D14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3"/>
          <a:stretch/>
        </p:blipFill>
        <p:spPr bwMode="auto">
          <a:xfrm>
            <a:off x="4572000" y="0"/>
            <a:ext cx="4572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8E976F3-A798-B9A8-5A3B-27FC4C84AF2A}"/>
              </a:ext>
            </a:extLst>
          </p:cNvPr>
          <p:cNvSpPr/>
          <p:nvPr/>
        </p:nvSpPr>
        <p:spPr>
          <a:xfrm>
            <a:off x="0" y="0"/>
            <a:ext cx="4572000" cy="646331"/>
          </a:xfrm>
          <a:prstGeom prst="rect">
            <a:avLst/>
          </a:prstGeom>
        </p:spPr>
        <p:txBody>
          <a:bodyPr>
            <a:spAutoFit/>
          </a:bodyPr>
          <a:lstStyle/>
          <a:p>
            <a:pPr algn="ctr"/>
            <a:r>
              <a:rPr lang="vi-VN" sz="1800" dirty="0">
                <a:latin typeface="Times New Roman" panose="02020603050405020304" pitchFamily="18" charset="0"/>
                <a:cs typeface="Times New Roman" panose="02020603050405020304" pitchFamily="18" charset="0"/>
              </a:rPr>
              <a:t>Tháp Tường Long được xây dựng từ thế kỷ XI, đời vua Lý Thánh Tông (1054-1072),</a:t>
            </a:r>
            <a:endParaRPr lang="en-VN"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030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uong quy dien - Tin tức tức online 24h về chuông quy điền">
            <a:extLst>
              <a:ext uri="{FF2B5EF4-FFF2-40B4-BE49-F238E27FC236}">
                <a16:creationId xmlns:a16="http://schemas.microsoft.com/office/drawing/2014/main" id="{EEE43011-28B3-F1CE-528A-0FBCDA91D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43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0868CB-50F9-140A-EC74-1E77AE0924C3}"/>
              </a:ext>
            </a:extLst>
          </p:cNvPr>
          <p:cNvSpPr/>
          <p:nvPr/>
        </p:nvSpPr>
        <p:spPr>
          <a:xfrm>
            <a:off x="4343400" y="671731"/>
            <a:ext cx="48006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Chuông Quy Điền được đúc vào năm 1101 bằng 12 nghìn cân (7,3 tấn) đồng. Chuông đúc xong, được treo ở chùa Diên Hựu (chùa Một cột) nhưng lớn quá nên đánh không kêu. Vua cho người vần chuông ra khu ruộng sau chùa. Do thấp trũng, có nhiều rùa nên từ đó gọi là chuông Quy Điền.</a:t>
            </a:r>
            <a:endParaRPr lang="en-VN" sz="28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BAE02B1-ED01-2EFF-6FE0-BB12DA39DA1C}"/>
              </a:ext>
            </a:extLst>
          </p:cNvPr>
          <p:cNvSpPr/>
          <p:nvPr/>
        </p:nvSpPr>
        <p:spPr>
          <a:xfrm>
            <a:off x="4983127" y="-25400"/>
            <a:ext cx="3749745" cy="646331"/>
          </a:xfrm>
          <a:prstGeom prst="rect">
            <a:avLst/>
          </a:prstGeom>
          <a:noFill/>
        </p:spPr>
        <p:txBody>
          <a:bodyPr wrap="none" lIns="91440" tIns="45720" rIns="91440" bIns="45720">
            <a:spAutoFit/>
          </a:bodyPr>
          <a:lstStyle/>
          <a:p>
            <a:pPr algn="ct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Chuông</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Quy</a:t>
            </a:r>
            <a:r>
              <a:rPr lang="en-US" sz="36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dirty="0" err="1">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Điền</a:t>
            </a:r>
            <a:endParaRPr lang="en-US" sz="3600" b="1" cap="none" spc="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452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8" name="TextBox 7">
            <a:extLst>
              <a:ext uri="{FF2B5EF4-FFF2-40B4-BE49-F238E27FC236}">
                <a16:creationId xmlns:a16="http://schemas.microsoft.com/office/drawing/2014/main" id="{2CD390C6-27F1-240B-BF82-C7DBC7BF160A}"/>
              </a:ext>
            </a:extLst>
          </p:cNvPr>
          <p:cNvSpPr txBox="1"/>
          <p:nvPr/>
        </p:nvSpPr>
        <p:spPr>
          <a:xfrm>
            <a:off x="-1" y="3585214"/>
            <a:ext cx="914400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Thương nghiệp:  Ở các địa phương hình thành các chợ và một số trung tâm trao đổi hàng hóa. Quan hệ buôn bán giữa đại Việt với Trung Quốc khá phát triển.</a:t>
            </a:r>
          </a:p>
        </p:txBody>
      </p:sp>
      <p:sp>
        <p:nvSpPr>
          <p:cNvPr id="4" name="Rectangle: Rounded Corners 3">
            <a:extLst>
              <a:ext uri="{FF2B5EF4-FFF2-40B4-BE49-F238E27FC236}">
                <a16:creationId xmlns:a16="http://schemas.microsoft.com/office/drawing/2014/main" id="{63E6522E-271A-A7F6-D694-95ACBCD46C63}"/>
              </a:ext>
            </a:extLst>
          </p:cNvPr>
          <p:cNvSpPr/>
          <p:nvPr/>
        </p:nvSpPr>
        <p:spPr>
          <a:xfrm>
            <a:off x="224324" y="2125533"/>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thương nghiệp thời Lý?</a:t>
            </a:r>
          </a:p>
        </p:txBody>
      </p:sp>
    </p:spTree>
    <p:extLst>
      <p:ext uri="{BB962C8B-B14F-4D97-AF65-F5344CB8AC3E}">
        <p14:creationId xmlns:p14="http://schemas.microsoft.com/office/powerpoint/2010/main" val="137256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hợ Quê M1920 | Bức tranh phong cảnh, Phong cảnh, Mỹ thuật">
            <a:extLst>
              <a:ext uri="{FF2B5EF4-FFF2-40B4-BE49-F238E27FC236}">
                <a16:creationId xmlns:a16="http://schemas.microsoft.com/office/drawing/2014/main" id="{07292D4D-5981-BFCE-58C8-16AD17473A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39" t="2174"/>
          <a:stretch/>
        </p:blipFill>
        <p:spPr bwMode="auto">
          <a:xfrm>
            <a:off x="4686300" y="0"/>
            <a:ext cx="4457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Chợ Tết Miền Quê - Những ngày Xưa Thân Ái">
            <a:extLst>
              <a:ext uri="{FF2B5EF4-FFF2-40B4-BE49-F238E27FC236}">
                <a16:creationId xmlns:a16="http://schemas.microsoft.com/office/drawing/2014/main" id="{69FEFCBC-30B0-2592-5B7F-4911069A4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6300" cy="4546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0276CD-DF41-D610-ABCD-09E7249462A9}"/>
              </a:ext>
            </a:extLst>
          </p:cNvPr>
          <p:cNvSpPr/>
          <p:nvPr/>
        </p:nvSpPr>
        <p:spPr>
          <a:xfrm>
            <a:off x="0" y="4614217"/>
            <a:ext cx="4844596" cy="461665"/>
          </a:xfrm>
          <a:prstGeom prst="rect">
            <a:avLst/>
          </a:prstGeom>
        </p:spPr>
        <p:txBody>
          <a:bodyPr wrap="none">
            <a:spAutoFit/>
          </a:bodyPr>
          <a:lstStyle/>
          <a:p>
            <a:r>
              <a:rPr lang="en-VN" sz="2400" dirty="0">
                <a:latin typeface="Times New Roman" panose="02020603050405020304" pitchFamily="18" charset="0"/>
                <a:cs typeface="Times New Roman" panose="02020603050405020304" pitchFamily="18" charset="0"/>
              </a:rPr>
              <a:t>Ở các địa phương hình thành các chợ </a:t>
            </a:r>
            <a:endParaRPr lang="en-VN" dirty="0"/>
          </a:p>
        </p:txBody>
      </p:sp>
    </p:spTree>
    <p:extLst>
      <p:ext uri="{BB962C8B-B14F-4D97-AF65-F5344CB8AC3E}">
        <p14:creationId xmlns:p14="http://schemas.microsoft.com/office/powerpoint/2010/main" val="3439037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hương cảng Vân Đồn -">
            <a:extLst>
              <a:ext uri="{FF2B5EF4-FFF2-40B4-BE49-F238E27FC236}">
                <a16:creationId xmlns:a16="http://schemas.microsoft.com/office/drawing/2014/main" id="{BE7C8D3E-A243-006C-2AA0-FE4E45C37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hương cảng cổ - HỘI KỶ LỤC GIA VIỆT NAM - TỔ CHỨC KỶ LỤC VIỆT  NAM(VIETKINGS)">
            <a:extLst>
              <a:ext uri="{FF2B5EF4-FFF2-40B4-BE49-F238E27FC236}">
                <a16:creationId xmlns:a16="http://schemas.microsoft.com/office/drawing/2014/main" id="{87EF9D64-6629-B568-C01E-B71E0CC1E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4686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83E202-DFA3-51C3-C58F-D3B7227BD55E}"/>
              </a:ext>
            </a:extLst>
          </p:cNvPr>
          <p:cNvSpPr txBox="1"/>
          <p:nvPr/>
        </p:nvSpPr>
        <p:spPr>
          <a:xfrm>
            <a:off x="4864100" y="4597113"/>
            <a:ext cx="4406900" cy="584775"/>
          </a:xfrm>
          <a:prstGeom prst="rect">
            <a:avLst/>
          </a:prstGeom>
          <a:noFill/>
        </p:spPr>
        <p:txBody>
          <a:bodyPr wrap="square" rtlCol="0">
            <a:spAutoFit/>
          </a:bodyPr>
          <a:lstStyle/>
          <a:p>
            <a:r>
              <a:rPr lang="en-VN" sz="3200" b="1" dirty="0">
                <a:solidFill>
                  <a:srgbClr val="0070C0"/>
                </a:solidFill>
                <a:latin typeface="Times New Roman" panose="02020603050405020304" pitchFamily="18" charset="0"/>
                <a:cs typeface="Times New Roman" panose="02020603050405020304" pitchFamily="18" charset="0"/>
              </a:rPr>
              <a:t>Thương cảng Vân Đồn</a:t>
            </a:r>
          </a:p>
        </p:txBody>
      </p:sp>
    </p:spTree>
    <p:extLst>
      <p:ext uri="{BB962C8B-B14F-4D97-AF65-F5344CB8AC3E}">
        <p14:creationId xmlns:p14="http://schemas.microsoft.com/office/powerpoint/2010/main" val="59606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6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36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32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32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
        <p:nvSpPr>
          <p:cNvPr id="12" name="Text Box 8">
            <a:extLst>
              <a:ext uri="{FF2B5EF4-FFF2-40B4-BE49-F238E27FC236}">
                <a16:creationId xmlns:a16="http://schemas.microsoft.com/office/drawing/2014/main" id="{20A52777-2C88-A556-111C-3F6F5D20A536}"/>
              </a:ext>
            </a:extLst>
          </p:cNvPr>
          <p:cNvSpPr txBox="1">
            <a:spLocks noChangeArrowheads="1"/>
          </p:cNvSpPr>
          <p:nvPr/>
        </p:nvSpPr>
        <p:spPr bwMode="auto">
          <a:xfrm>
            <a:off x="3578150" y="2023488"/>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b.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xã</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hội</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6223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14:bounceEnd="50000">
                                          <p:cBhvr additive="base">
                                            <p:cTn id="15"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E7B357-9A2B-8B55-EEA4-BB67874928AD}"/>
              </a:ext>
            </a:extLst>
          </p:cNvPr>
          <p:cNvSpPr txBox="1"/>
          <p:nvPr/>
        </p:nvSpPr>
        <p:spPr>
          <a:xfrm>
            <a:off x="681404" y="1454564"/>
            <a:ext cx="7781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Đọc thông tin SGK hãy mô tả về đời sống xã hội thời Lý?</a:t>
            </a:r>
          </a:p>
        </p:txBody>
      </p:sp>
    </p:spTree>
    <p:extLst>
      <p:ext uri="{BB962C8B-B14F-4D97-AF65-F5344CB8AC3E}">
        <p14:creationId xmlns:p14="http://schemas.microsoft.com/office/powerpoint/2010/main" val="346168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1"/>
        <p:cNvGrpSpPr/>
        <p:nvPr/>
      </p:nvGrpSpPr>
      <p:grpSpPr>
        <a:xfrm>
          <a:off x="0" y="0"/>
          <a:ext cx="0" cy="0"/>
          <a:chOff x="0" y="0"/>
          <a:chExt cx="0" cy="0"/>
        </a:xfrm>
      </p:grpSpPr>
      <p:grpSp>
        <p:nvGrpSpPr>
          <p:cNvPr id="6" name="Group 5">
            <a:extLst>
              <a:ext uri="{FF2B5EF4-FFF2-40B4-BE49-F238E27FC236}">
                <a16:creationId xmlns:a16="http://schemas.microsoft.com/office/drawing/2014/main" id="{1663396B-9EDE-A341-9031-08EABF54FBAA}"/>
              </a:ext>
            </a:extLst>
          </p:cNvPr>
          <p:cNvGrpSpPr/>
          <p:nvPr/>
        </p:nvGrpSpPr>
        <p:grpSpPr>
          <a:xfrm>
            <a:off x="973316" y="1271592"/>
            <a:ext cx="8413580" cy="3943350"/>
            <a:chOff x="730421" y="1257593"/>
            <a:chExt cx="8413580" cy="3943350"/>
          </a:xfrm>
        </p:grpSpPr>
        <p:pic>
          <p:nvPicPr>
            <p:cNvPr id="2050" name="Picture 2">
              <a:extLst>
                <a:ext uri="{FF2B5EF4-FFF2-40B4-BE49-F238E27FC236}">
                  <a16:creationId xmlns:a16="http://schemas.microsoft.com/office/drawing/2014/main" id="{6695BA84-84EA-254B-9ACE-9D59A071A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04" t="6110" r="10689" b="13890"/>
            <a:stretch/>
          </p:blipFill>
          <p:spPr bwMode="auto">
            <a:xfrm>
              <a:off x="730421" y="1257593"/>
              <a:ext cx="4268470" cy="39290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CA430E6-22B4-7442-AF54-B7901276F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4854196"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6897519A-E5A4-A54C-B83D-67381ECEE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0689" b="13890"/>
            <a:stretch/>
          </p:blipFill>
          <p:spPr bwMode="auto">
            <a:xfrm>
              <a:off x="6399630" y="3960103"/>
              <a:ext cx="1750231" cy="12408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25DB7AC-6683-5144-A822-8CED81FD5D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968" t="60845" r="18671" b="13890"/>
            <a:stretch/>
          </p:blipFill>
          <p:spPr bwMode="auto">
            <a:xfrm>
              <a:off x="7945065" y="3960103"/>
              <a:ext cx="1198936" cy="124084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038905FB-01DC-F946-B883-92CE9D593A0F}"/>
              </a:ext>
            </a:extLst>
          </p:cNvPr>
          <p:cNvSpPr/>
          <p:nvPr/>
        </p:nvSpPr>
        <p:spPr>
          <a:xfrm>
            <a:off x="3177640" y="590175"/>
            <a:ext cx="5519460" cy="646331"/>
          </a:xfrm>
          <a:prstGeom prst="rect">
            <a:avLst/>
          </a:prstGeom>
        </p:spPr>
        <p:txBody>
          <a:bodyPr wrap="none">
            <a:spAutoFit/>
          </a:bodyPr>
          <a:lstStyle/>
          <a:p>
            <a:r>
              <a:rPr lang="en-US" altLang="en-VN" sz="3600" b="1" dirty="0">
                <a:solidFill>
                  <a:srgbClr val="0070C0"/>
                </a:solidFill>
                <a:latin typeface="Times New Roman" panose="02020603050405020304" pitchFamily="18" charset="0"/>
                <a:cs typeface="Times New Roman" panose="02020603050405020304" pitchFamily="18" charset="0"/>
              </a:rPr>
              <a:t>3. </a:t>
            </a:r>
            <a:r>
              <a:rPr lang="en-US" altLang="en-VN" sz="3600" b="1" dirty="0" err="1">
                <a:solidFill>
                  <a:srgbClr val="0070C0"/>
                </a:solidFill>
                <a:latin typeface="Times New Roman" panose="02020603050405020304" pitchFamily="18" charset="0"/>
                <a:cs typeface="Times New Roman" panose="02020603050405020304" pitchFamily="18" charset="0"/>
              </a:rPr>
              <a:t>Tình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hình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kinh</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tế</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xã</a:t>
            </a:r>
            <a:r>
              <a:rPr lang="en-US" altLang="en-VN" sz="3600" b="1" dirty="0">
                <a:solidFill>
                  <a:srgbClr val="0070C0"/>
                </a:solidFill>
                <a:latin typeface="Times New Roman" panose="02020603050405020304" pitchFamily="18" charset="0"/>
                <a:cs typeface="Times New Roman" panose="02020603050405020304" pitchFamily="18" charset="0"/>
              </a:rPr>
              <a:t> </a:t>
            </a:r>
            <a:r>
              <a:rPr lang="en-US" altLang="en-VN" sz="3600" b="1" dirty="0" err="1">
                <a:solidFill>
                  <a:srgbClr val="0070C0"/>
                </a:solidFill>
                <a:latin typeface="Times New Roman" panose="02020603050405020304" pitchFamily="18" charset="0"/>
                <a:cs typeface="Times New Roman" panose="02020603050405020304" pitchFamily="18" charset="0"/>
              </a:rPr>
              <a:t>hội</a:t>
            </a:r>
            <a:endParaRPr lang="en-US" altLang="en-VN" sz="3600" b="1" dirty="0">
              <a:solidFill>
                <a:srgbClr val="0070C0"/>
              </a:solidFill>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63844D87-2007-D847-A961-700CBB669AD5}"/>
              </a:ext>
            </a:extLst>
          </p:cNvPr>
          <p:cNvSpPr txBox="1">
            <a:spLocks noChangeArrowheads="1"/>
          </p:cNvSpPr>
          <p:nvPr/>
        </p:nvSpPr>
        <p:spPr bwMode="auto">
          <a:xfrm>
            <a:off x="3578151" y="1411686"/>
            <a:ext cx="52092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VN" sz="3200" dirty="0">
                <a:solidFill>
                  <a:srgbClr val="0070C0"/>
                </a:solidFill>
                <a:latin typeface="Times New Roman" panose="02020603050405020304" pitchFamily="18" charset="0"/>
                <a:cs typeface="Times New Roman" panose="02020603050405020304" pitchFamily="18" charset="0"/>
              </a:rPr>
              <a:t>a. </a:t>
            </a:r>
            <a:r>
              <a:rPr lang="en-US" altLang="en-VN" sz="3200" dirty="0" err="1">
                <a:solidFill>
                  <a:srgbClr val="0070C0"/>
                </a:solidFill>
                <a:latin typeface="Times New Roman" panose="02020603050405020304" pitchFamily="18" charset="0"/>
                <a:cs typeface="Times New Roman" panose="02020603050405020304" pitchFamily="18" charset="0"/>
              </a:rPr>
              <a:t>Tình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hình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kinh</a:t>
            </a:r>
            <a:r>
              <a:rPr lang="en-US" altLang="en-VN" sz="3200" dirty="0">
                <a:solidFill>
                  <a:srgbClr val="0070C0"/>
                </a:solidFill>
                <a:latin typeface="Times New Roman" panose="02020603050405020304" pitchFamily="18" charset="0"/>
                <a:cs typeface="Times New Roman" panose="02020603050405020304" pitchFamily="18" charset="0"/>
              </a:rPr>
              <a:t> </a:t>
            </a:r>
            <a:r>
              <a:rPr lang="en-US" altLang="en-VN" sz="3200" dirty="0" err="1">
                <a:solidFill>
                  <a:srgbClr val="0070C0"/>
                </a:solidFill>
                <a:latin typeface="Times New Roman" panose="02020603050405020304" pitchFamily="18" charset="0"/>
                <a:cs typeface="Times New Roman" panose="02020603050405020304" pitchFamily="18" charset="0"/>
              </a:rPr>
              <a:t>tế</a:t>
            </a:r>
            <a:endParaRPr lang="en-US" altLang="en-VN" sz="3200" dirty="0">
              <a:solidFill>
                <a:srgbClr val="0070C0"/>
              </a:solidFill>
              <a:latin typeface="Times New Roman" panose="02020603050405020304" pitchFamily="18" charset="0"/>
              <a:cs typeface="Times New Roman" panose="02020603050405020304" pitchFamily="18" charset="0"/>
            </a:endParaRPr>
          </a:p>
        </p:txBody>
      </p:sp>
      <p:pic>
        <p:nvPicPr>
          <p:cNvPr id="275" name="Google Shape;275;p44"/>
          <p:cNvPicPr preferRelativeResize="0"/>
          <p:nvPr/>
        </p:nvPicPr>
        <p:blipFill rotWithShape="1">
          <a:blip r:embed="rId4">
            <a:alphaModFix/>
          </a:blip>
          <a:srcRect r="78034" b="10"/>
          <a:stretch/>
        </p:blipFill>
        <p:spPr>
          <a:xfrm>
            <a:off x="0" y="0"/>
            <a:ext cx="2008576" cy="51435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904175"/>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41306"/>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107613"/>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0" y="2291481"/>
            <a:ext cx="55626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Xã hội có xu hướng phân hóa hơn</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885781"/>
            <a:ext cx="8712200" cy="523220"/>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Tầng lớp quý tộc vua quan có nhiều đặc quyền.</a:t>
            </a:r>
          </a:p>
        </p:txBody>
      </p:sp>
      <p:sp>
        <p:nvSpPr>
          <p:cNvPr id="8" name="TextBox 7">
            <a:extLst>
              <a:ext uri="{FF2B5EF4-FFF2-40B4-BE49-F238E27FC236}">
                <a16:creationId xmlns:a16="http://schemas.microsoft.com/office/drawing/2014/main" id="{2CD390C6-27F1-240B-BF82-C7DBC7BF160A}"/>
              </a:ext>
            </a:extLst>
          </p:cNvPr>
          <p:cNvSpPr txBox="1"/>
          <p:nvPr/>
        </p:nvSpPr>
        <p:spPr>
          <a:xfrm>
            <a:off x="0" y="3480081"/>
            <a:ext cx="8712200" cy="1384995"/>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Nông dân chiếm đa số trong dân cư. Thợ thủ công và thương nhân khá đông đảo. Nô tì có địa vị thấp kém nhất phục vụ trong triều đình hoặc gia đình quan lại.</a:t>
            </a:r>
          </a:p>
        </p:txBody>
      </p:sp>
      <p:sp>
        <p:nvSpPr>
          <p:cNvPr id="9" name="Text Box 8">
            <a:extLst>
              <a:ext uri="{FF2B5EF4-FFF2-40B4-BE49-F238E27FC236}">
                <a16:creationId xmlns:a16="http://schemas.microsoft.com/office/drawing/2014/main" id="{4ECEB45D-8691-51E1-7CA7-400F49691FDE}"/>
              </a:ext>
            </a:extLst>
          </p:cNvPr>
          <p:cNvSpPr txBox="1">
            <a:spLocks noChangeArrowheads="1"/>
          </p:cNvSpPr>
          <p:nvPr/>
        </p:nvSpPr>
        <p:spPr bwMode="auto">
          <a:xfrm>
            <a:off x="0" y="179384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b.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xã</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hội</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82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0DEF12E4-AF6E-EC33-1535-8F20664FBE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84" t="14321" r="1389" b="1580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433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040242" y="-151084"/>
            <a:ext cx="7371113" cy="565448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3096949" y="3692003"/>
            <a:ext cx="798636" cy="798636"/>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7" y="-372880"/>
            <a:ext cx="1498473" cy="161835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1982" y="-1665"/>
            <a:ext cx="1110365" cy="1416481"/>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28" y="3726006"/>
            <a:ext cx="1796546" cy="1504960"/>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342" y="3737201"/>
            <a:ext cx="1967091" cy="1530801"/>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2245217" y="964692"/>
            <a:ext cx="4107856" cy="900246"/>
          </a:xfrm>
          <a:prstGeom prst="rect">
            <a:avLst/>
          </a:prstGeom>
          <a:noFill/>
        </p:spPr>
        <p:txBody>
          <a:bodyPr wrap="none" lIns="68580" tIns="34290" rIns="68580" bIns="34290">
            <a:spAutoFit/>
          </a:bodyPr>
          <a:lstStyle/>
          <a:p>
            <a:pPr algn="ctr" defTabSz="685783">
              <a:buClrTx/>
            </a:pPr>
            <a:r>
              <a:rPr lang="en-US" sz="5400" b="1" kern="1200" dirty="0">
                <a:ln w="0"/>
                <a:solidFill>
                  <a:srgbClr val="C0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B4167-542C-49FD-BCFC-1E8E89C10C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677" b="91892" l="4231" r="97308">
                        <a14:foregroundMark x1="22846" y1="20199" x2="22846" y2="20199"/>
                        <a14:foregroundMark x1="21385" y1="26316" x2="20615" y2="29730"/>
                        <a14:foregroundMark x1="18923" y1="35562" x2="18000" y2="40114"/>
                        <a14:foregroundMark x1="16538" y1="47368" x2="14077" y2="61309"/>
                        <a14:foregroundMark x1="13154" y1="63300" x2="12846" y2="64154"/>
                        <a14:foregroundMark x1="11231" y1="64723" x2="11231" y2="65576"/>
                        <a14:foregroundMark x1="11846" y1="69986" x2="13769" y2="73969"/>
                        <a14:foregroundMark x1="16385" y1="78378" x2="17462" y2="80370"/>
                        <a14:foregroundMark x1="18308" y1="81792" x2="17692" y2="83499"/>
                        <a14:foregroundMark x1="14077" y1="82930" x2="11846" y2="81508"/>
                        <a14:foregroundMark x1="9231" y1="78663" x2="8769" y2="78663"/>
                        <a14:foregroundMark x1="6538" y1="75960" x2="6538" y2="75960"/>
                        <a14:foregroundMark x1="4231" y1="72546" x2="4231" y2="72546"/>
                        <a14:foregroundMark x1="4385" y1="76814" x2="5000" y2="79516"/>
                        <a14:foregroundMark x1="6231" y1="81223" x2="8308" y2="82930"/>
                        <a14:foregroundMark x1="10308" y1="83784" x2="13769" y2="86060"/>
                        <a14:foregroundMark x1="43308" y1="91323" x2="43308" y2="91323"/>
                        <a14:foregroundMark x1="57000" y1="92176" x2="57846" y2="92176"/>
                        <a14:foregroundMark x1="63308" y1="91323" x2="65308" y2="91323"/>
                        <a14:foregroundMark x1="70154" y1="91323" x2="76077" y2="88762"/>
                        <a14:foregroundMark x1="76077" y1="88762" x2="76077" y2="88762"/>
                        <a14:foregroundMark x1="81231" y1="86060" x2="88462" y2="84068"/>
                        <a14:foregroundMark x1="88462" y1="84068" x2="88462" y2="84068"/>
                        <a14:foregroundMark x1="90462" y1="82930" x2="93308" y2="75391"/>
                        <a14:foregroundMark x1="93308" y1="75391" x2="93308" y2="75391"/>
                        <a14:foregroundMark x1="94077" y1="72831" x2="93615" y2="65861"/>
                        <a14:foregroundMark x1="92846" y1="63016" x2="92846" y2="63016"/>
                        <a14:foregroundMark x1="97308" y1="74822" x2="97308" y2="74822"/>
                        <a14:foregroundMark x1="68154" y1="66999" x2="68154" y2="66999"/>
                        <a14:foregroundMark x1="67692" y1="66430" x2="66077" y2="68137"/>
                        <a14:foregroundMark x1="65923" y1="68137" x2="65923" y2="69132"/>
                        <a14:foregroundMark x1="40923" y1="8677" x2="40923" y2="8677"/>
                      </a14:backgroundRemoval>
                    </a14:imgEffect>
                  </a14:imgLayer>
                </a14:imgProps>
              </a:ext>
              <a:ext uri="{28A0092B-C50C-407E-A947-70E740481C1C}">
                <a14:useLocalDpi xmlns:a14="http://schemas.microsoft.com/office/drawing/2010/main" val="0"/>
              </a:ext>
            </a:extLst>
          </a:blip>
          <a:stretch>
            <a:fillRect/>
          </a:stretch>
        </p:blipFill>
        <p:spPr>
          <a:xfrm>
            <a:off x="-828675" y="2328863"/>
            <a:ext cx="10344150" cy="3000375"/>
          </a:xfrm>
          <a:prstGeom prst="rect">
            <a:avLst/>
          </a:prstGeom>
        </p:spPr>
      </p:pic>
      <p:pic>
        <p:nvPicPr>
          <p:cNvPr id="24" name="Picture 23" descr="A close up of a toy&#10;&#10;Description automatically generated">
            <a:extLst>
              <a:ext uri="{FF2B5EF4-FFF2-40B4-BE49-F238E27FC236}">
                <a16:creationId xmlns:a16="http://schemas.microsoft.com/office/drawing/2014/main" id="{B6F99492-0FDD-40F8-AE9A-C8968A58C7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7233" y="1575075"/>
            <a:ext cx="791328" cy="1321774"/>
          </a:xfrm>
          <a:prstGeom prst="rect">
            <a:avLst/>
          </a:prstGeom>
        </p:spPr>
      </p:pic>
      <p:pic>
        <p:nvPicPr>
          <p:cNvPr id="25" name="Picture 24" descr="A picture containing table, sitting, cake, flower&#10;&#10;Description automatically generated">
            <a:extLst>
              <a:ext uri="{FF2B5EF4-FFF2-40B4-BE49-F238E27FC236}">
                <a16:creationId xmlns:a16="http://schemas.microsoft.com/office/drawing/2014/main" id="{6D5E5856-70E9-469B-AD47-810075F7CF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468838" y="1898565"/>
            <a:ext cx="1198012" cy="1778661"/>
          </a:xfrm>
          <a:prstGeom prst="rect">
            <a:avLst/>
          </a:prstGeom>
        </p:spPr>
      </p:pic>
      <p:grpSp>
        <p:nvGrpSpPr>
          <p:cNvPr id="5" name="Group 4">
            <a:extLst>
              <a:ext uri="{FF2B5EF4-FFF2-40B4-BE49-F238E27FC236}">
                <a16:creationId xmlns:a16="http://schemas.microsoft.com/office/drawing/2014/main" id="{AEA4C0EA-E004-4805-BC24-525DF12AEA0E}"/>
              </a:ext>
            </a:extLst>
          </p:cNvPr>
          <p:cNvGrpSpPr/>
          <p:nvPr/>
        </p:nvGrpSpPr>
        <p:grpSpPr>
          <a:xfrm>
            <a:off x="14288" y="3503544"/>
            <a:ext cx="1639956" cy="1639956"/>
            <a:chOff x="1325804" y="2750447"/>
            <a:chExt cx="2186608" cy="2186608"/>
          </a:xfrm>
        </p:grpSpPr>
        <p:pic>
          <p:nvPicPr>
            <p:cNvPr id="6" name="Picture 5" descr="A picture containing table, sitting, cake, flower&#10;&#10;Description automatically generated">
              <a:extLst>
                <a:ext uri="{FF2B5EF4-FFF2-40B4-BE49-F238E27FC236}">
                  <a16:creationId xmlns:a16="http://schemas.microsoft.com/office/drawing/2014/main" id="{741F4D45-0708-4F31-B269-A7BDA43E613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3B1D2928-7792-4039-87D9-840F7A2968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9" name="Picture 8" descr="A close up of a toy&#10;&#10;Description automatically generated">
              <a:extLst>
                <a:ext uri="{FF2B5EF4-FFF2-40B4-BE49-F238E27FC236}">
                  <a16:creationId xmlns:a16="http://schemas.microsoft.com/office/drawing/2014/main" id="{933382FD-6DB1-4B13-A425-342C4E78681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pic>
        <p:nvPicPr>
          <p:cNvPr id="28" name="Picture 27" descr="A picture containing invertebrate, animal&#10;&#10;Description automatically generated">
            <a:extLst>
              <a:ext uri="{FF2B5EF4-FFF2-40B4-BE49-F238E27FC236}">
                <a16:creationId xmlns:a16="http://schemas.microsoft.com/office/drawing/2014/main" id="{2544D2F1-B988-4C80-ABFB-EC879F8A14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12" name="Picture 11" descr="A statue of a person&#10;&#10;Description automatically generated">
            <a:hlinkClick r:id="rId10" action="ppaction://hlinksldjump"/>
            <a:extLst>
              <a:ext uri="{FF2B5EF4-FFF2-40B4-BE49-F238E27FC236}">
                <a16:creationId xmlns:a16="http://schemas.microsoft.com/office/drawing/2014/main" id="{F51B8BC6-8ACB-4FC4-B1B3-A25C783492C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3929175" y="4040267"/>
            <a:ext cx="642826" cy="941870"/>
          </a:xfrm>
          <a:prstGeom prst="rect">
            <a:avLst/>
          </a:prstGeom>
        </p:spPr>
      </p:pic>
      <p:pic>
        <p:nvPicPr>
          <p:cNvPr id="14" name="Picture 13" descr="A close up of a toy&#10;&#10;Description automatically generated">
            <a:hlinkClick r:id="rId13" action="ppaction://hlinksldjump"/>
            <a:extLst>
              <a:ext uri="{FF2B5EF4-FFF2-40B4-BE49-F238E27FC236}">
                <a16:creationId xmlns:a16="http://schemas.microsoft.com/office/drawing/2014/main" id="{AAB5ED5D-E98B-4E7B-914F-F92F4FFD7614}"/>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2482919" y="3054946"/>
            <a:ext cx="791328" cy="897197"/>
          </a:xfrm>
          <a:prstGeom prst="rect">
            <a:avLst/>
          </a:prstGeom>
        </p:spPr>
      </p:pic>
      <p:pic>
        <p:nvPicPr>
          <p:cNvPr id="18" name="Picture 17" descr="A picture containing snow&#10;&#10;Description automatically generated">
            <a:hlinkClick r:id="rId16" action="ppaction://hlinksldjump"/>
            <a:extLst>
              <a:ext uri="{FF2B5EF4-FFF2-40B4-BE49-F238E27FC236}">
                <a16:creationId xmlns:a16="http://schemas.microsoft.com/office/drawing/2014/main" id="{BC6B14D9-8F5C-4833-BA8F-F9FF9F755A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930292" y="3540051"/>
            <a:ext cx="924626" cy="1154631"/>
          </a:xfrm>
          <a:prstGeom prst="rect">
            <a:avLst/>
          </a:prstGeom>
        </p:spPr>
      </p:pic>
      <p:pic>
        <p:nvPicPr>
          <p:cNvPr id="20" name="Picture 19" descr="A picture containing doll, toy, drawing&#10;&#10;Description automatically generated">
            <a:hlinkClick r:id="rId19" action="ppaction://hlinksldjump"/>
            <a:extLst>
              <a:ext uri="{FF2B5EF4-FFF2-40B4-BE49-F238E27FC236}">
                <a16:creationId xmlns:a16="http://schemas.microsoft.com/office/drawing/2014/main" id="{FE9650FD-7604-4D8E-8EE1-573ABED3228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4175135" y="2606981"/>
            <a:ext cx="680443" cy="957660"/>
          </a:xfrm>
          <a:prstGeom prst="rect">
            <a:avLst/>
          </a:prstGeom>
        </p:spPr>
      </p:pic>
      <p:pic>
        <p:nvPicPr>
          <p:cNvPr id="22" name="Picture 21" descr="A person wearing a costume&#10;&#10;Description automatically generated">
            <a:hlinkClick r:id="rId22" action="ppaction://hlinksldjump"/>
            <a:extLst>
              <a:ext uri="{FF2B5EF4-FFF2-40B4-BE49-F238E27FC236}">
                <a16:creationId xmlns:a16="http://schemas.microsoft.com/office/drawing/2014/main" id="{DCB7AC18-0EE7-40A9-8DCD-AE06F216F33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5806316" y="1898564"/>
            <a:ext cx="791328" cy="1285908"/>
          </a:xfrm>
          <a:prstGeom prst="rect">
            <a:avLst/>
          </a:prstGeom>
        </p:spPr>
      </p:pic>
      <p:pic>
        <p:nvPicPr>
          <p:cNvPr id="30" name="Picture 29" descr="A picture containing invertebrate, animal&#10;&#10;Description automatically generated">
            <a:extLst>
              <a:ext uri="{FF2B5EF4-FFF2-40B4-BE49-F238E27FC236}">
                <a16:creationId xmlns:a16="http://schemas.microsoft.com/office/drawing/2014/main" id="{7FF2B8BF-4B97-42BB-8739-6221CCF1C5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1" name="Picture 30" descr="A picture containing monitor, dark, light, lit&#10;&#10;Description automatically generated">
            <a:extLst>
              <a:ext uri="{FF2B5EF4-FFF2-40B4-BE49-F238E27FC236}">
                <a16:creationId xmlns:a16="http://schemas.microsoft.com/office/drawing/2014/main" id="{71E1F444-E0CF-4381-A22B-DC22B7FCB2B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981135" y="1562592"/>
            <a:ext cx="1313911" cy="2028434"/>
          </a:xfrm>
          <a:prstGeom prst="rect">
            <a:avLst/>
          </a:prstGeom>
        </p:spPr>
      </p:pic>
      <p:pic>
        <p:nvPicPr>
          <p:cNvPr id="32" name="Picture 31" descr="A picture containing invertebrate, animal&#10;&#10;Description automatically generated">
            <a:extLst>
              <a:ext uri="{FF2B5EF4-FFF2-40B4-BE49-F238E27FC236}">
                <a16:creationId xmlns:a16="http://schemas.microsoft.com/office/drawing/2014/main" id="{BED3996D-AB3E-424F-80EC-38FC7F38D0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3" name="Picture 32" descr="A picture containing monitor, dark, light, lit&#10;&#10;Description automatically generated">
            <a:extLst>
              <a:ext uri="{FF2B5EF4-FFF2-40B4-BE49-F238E27FC236}">
                <a16:creationId xmlns:a16="http://schemas.microsoft.com/office/drawing/2014/main" id="{40ED74D5-E7EB-4211-AA3A-316781AE7F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46787" y="1981956"/>
            <a:ext cx="1313911" cy="2028434"/>
          </a:xfrm>
          <a:prstGeom prst="rect">
            <a:avLst/>
          </a:prstGeom>
        </p:spPr>
      </p:pic>
      <p:pic>
        <p:nvPicPr>
          <p:cNvPr id="36" name="Picture 35" descr="A picture containing invertebrate, animal&#10;&#10;Description automatically generated">
            <a:extLst>
              <a:ext uri="{FF2B5EF4-FFF2-40B4-BE49-F238E27FC236}">
                <a16:creationId xmlns:a16="http://schemas.microsoft.com/office/drawing/2014/main" id="{0DA8C9F0-33B1-4CC8-B4A3-3E9CA28234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8" name="Picture 37" descr="A picture containing invertebrate, animal&#10;&#10;Description automatically generated">
            <a:extLst>
              <a:ext uri="{FF2B5EF4-FFF2-40B4-BE49-F238E27FC236}">
                <a16:creationId xmlns:a16="http://schemas.microsoft.com/office/drawing/2014/main" id="{02322EE3-A189-4102-85C0-1FC6F1463A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39" name="Picture 38" descr="A picture containing monitor, dark, light, lit&#10;&#10;Description automatically generated">
            <a:extLst>
              <a:ext uri="{FF2B5EF4-FFF2-40B4-BE49-F238E27FC236}">
                <a16:creationId xmlns:a16="http://schemas.microsoft.com/office/drawing/2014/main" id="{FB5035D7-9305-4CB1-A381-ED84DD05A63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14480" y="648316"/>
            <a:ext cx="1313911" cy="2607305"/>
          </a:xfrm>
          <a:prstGeom prst="rect">
            <a:avLst/>
          </a:prstGeom>
        </p:spPr>
      </p:pic>
      <p:pic>
        <p:nvPicPr>
          <p:cNvPr id="40" name="Picture 39" descr="A picture containing invertebrate, animal&#10;&#10;Description automatically generated">
            <a:extLst>
              <a:ext uri="{FF2B5EF4-FFF2-40B4-BE49-F238E27FC236}">
                <a16:creationId xmlns:a16="http://schemas.microsoft.com/office/drawing/2014/main" id="{9ADBC3EB-86B3-4DEA-8457-F3DD79C27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6586" y="4454972"/>
            <a:ext cx="221384" cy="221384"/>
          </a:xfrm>
          <a:prstGeom prst="rect">
            <a:avLst/>
          </a:prstGeom>
        </p:spPr>
      </p:pic>
      <p:pic>
        <p:nvPicPr>
          <p:cNvPr id="41" name="Picture 40" descr="A picture containing monitor, dark, light, lit&#10;&#10;Description automatically generated">
            <a:extLst>
              <a:ext uri="{FF2B5EF4-FFF2-40B4-BE49-F238E27FC236}">
                <a16:creationId xmlns:a16="http://schemas.microsoft.com/office/drawing/2014/main" id="{538B8DC5-E822-41DB-B9B6-3483C23BC3B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4452" y="2236399"/>
            <a:ext cx="1313911" cy="2607305"/>
          </a:xfrm>
          <a:prstGeom prst="rect">
            <a:avLst/>
          </a:prstGeom>
        </p:spPr>
      </p:pic>
      <p:pic>
        <p:nvPicPr>
          <p:cNvPr id="29" name="Picture 28" descr="A picture containing monitor, dark, light, lit&#10;&#10;Description automatically generated">
            <a:hlinkClick r:id="rId10" action="ppaction://hlinksldjump"/>
            <a:extLst>
              <a:ext uri="{FF2B5EF4-FFF2-40B4-BE49-F238E27FC236}">
                <a16:creationId xmlns:a16="http://schemas.microsoft.com/office/drawing/2014/main" id="{F5BDAB31-575F-4571-AFFA-10217A34B78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35371" y="2980722"/>
            <a:ext cx="1313911" cy="2028434"/>
          </a:xfrm>
          <a:prstGeom prst="rect">
            <a:avLst/>
          </a:prstGeom>
        </p:spPr>
      </p:pic>
    </p:spTree>
    <p:extLst>
      <p:ext uri="{BB962C8B-B14F-4D97-AF65-F5344CB8AC3E}">
        <p14:creationId xmlns:p14="http://schemas.microsoft.com/office/powerpoint/2010/main" val="420385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64" presetClass="path" presetSubtype="0" repeatCount="indefinite" autoRev="1" fill="hold" nodeType="afterEffect">
                                  <p:stCondLst>
                                    <p:cond delay="0"/>
                                  </p:stCondLst>
                                  <p:childTnLst>
                                    <p:animMotion origin="layout" path="M 4.16667E-6 7.40741E-7 L 0.00325 -0.02037 " pathEditMode="relative" rAng="0" ptsTypes="AA">
                                      <p:cBhvr>
                                        <p:cTn id="43" dur="1000" fill="hold"/>
                                        <p:tgtEl>
                                          <p:spTgt spid="5"/>
                                        </p:tgtEl>
                                        <p:attrNameLst>
                                          <p:attrName>ppt_x</p:attrName>
                                          <p:attrName>ppt_y</p:attrName>
                                        </p:attrNameLst>
                                      </p:cBhvr>
                                      <p:rCtr x="156" y="-1019"/>
                                    </p:animMotion>
                                  </p:childTnLst>
                                </p:cTn>
                              </p:par>
                              <p:par>
                                <p:cTn id="44" presetID="1"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42" presetClass="path" presetSubtype="0" accel="50000" decel="50000" fill="hold" nodeType="withEffect">
                                  <p:stCondLst>
                                    <p:cond delay="0"/>
                                  </p:stCondLst>
                                  <p:childTnLst>
                                    <p:animMotion origin="layout" path="M -2.91667E-6 -1.48148E-6 L 0.40925 -0.38079 " pathEditMode="relative" rAng="0" ptsTypes="AA">
                                      <p:cBhvr>
                                        <p:cTn id="47" dur="2000" fill="hold"/>
                                        <p:tgtEl>
                                          <p:spTgt spid="36"/>
                                        </p:tgtEl>
                                        <p:attrNameLst>
                                          <p:attrName>ppt_x</p:attrName>
                                          <p:attrName>ppt_y</p:attrName>
                                        </p:attrNameLst>
                                      </p:cBhvr>
                                      <p:rCtr x="20456" y="-19051"/>
                                    </p:animMotion>
                                  </p:childTnLst>
                                </p:cTn>
                              </p:par>
                              <p:par>
                                <p:cTn id="48" presetID="6" presetClass="emph" presetSubtype="0" fill="hold" nodeType="withEffect">
                                  <p:stCondLst>
                                    <p:cond delay="500"/>
                                  </p:stCondLst>
                                  <p:childTnLst>
                                    <p:animScale>
                                      <p:cBhvr>
                                        <p:cTn id="49" dur="1000" fill="hold"/>
                                        <p:tgtEl>
                                          <p:spTgt spid="36"/>
                                        </p:tgtEl>
                                      </p:cBhvr>
                                      <p:by x="300000" y="300000"/>
                                    </p:animScale>
                                  </p:childTnLst>
                                </p:cTn>
                              </p:par>
                              <p:par>
                                <p:cTn id="50" presetID="1" presetClass="exit" presetSubtype="0" fill="hold" nodeType="withEffect">
                                  <p:stCondLst>
                                    <p:cond delay="150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42" presetClass="path" presetSubtype="0" accel="50000" decel="50000" fill="hold" nodeType="withEffect">
                                  <p:stCondLst>
                                    <p:cond delay="0"/>
                                  </p:stCondLst>
                                  <p:childTnLst>
                                    <p:animMotion origin="layout" path="M -2.91667E-6 -1.48148E-6 L 0.28295 -0.00532 " pathEditMode="relative" rAng="0" ptsTypes="AA">
                                      <p:cBhvr>
                                        <p:cTn id="58" dur="2000" fill="hold"/>
                                        <p:tgtEl>
                                          <p:spTgt spid="28"/>
                                        </p:tgtEl>
                                        <p:attrNameLst>
                                          <p:attrName>ppt_x</p:attrName>
                                          <p:attrName>ppt_y</p:attrName>
                                        </p:attrNameLst>
                                      </p:cBhvr>
                                      <p:rCtr x="14141" y="-278"/>
                                    </p:animMotion>
                                  </p:childTnLst>
                                </p:cTn>
                              </p:par>
                              <p:par>
                                <p:cTn id="59" presetID="6" presetClass="emph" presetSubtype="0" fill="hold" nodeType="withEffect">
                                  <p:stCondLst>
                                    <p:cond delay="500"/>
                                  </p:stCondLst>
                                  <p:childTnLst>
                                    <p:animScale>
                                      <p:cBhvr>
                                        <p:cTn id="60" dur="1000" fill="hold"/>
                                        <p:tgtEl>
                                          <p:spTgt spid="28"/>
                                        </p:tgtEl>
                                      </p:cBhvr>
                                      <p:by x="300000" y="300000"/>
                                    </p:animScale>
                                  </p:childTnLst>
                                </p:cTn>
                              </p:par>
                              <p:par>
                                <p:cTn id="61" presetID="1" presetClass="exit" presetSubtype="0" fill="hold" nodeType="withEffect">
                                  <p:stCondLst>
                                    <p:cond delay="1500"/>
                                  </p:stCondLst>
                                  <p:childTnLst>
                                    <p:set>
                                      <p:cBhvr>
                                        <p:cTn id="62" dur="1" fill="hold">
                                          <p:stCondLst>
                                            <p:cond delay="0"/>
                                          </p:stCondLst>
                                        </p:cTn>
                                        <p:tgtEl>
                                          <p:spTgt spid="28"/>
                                        </p:tgtEl>
                                        <p:attrNameLst>
                                          <p:attrName>style.visibility</p:attrName>
                                        </p:attrNameLst>
                                      </p:cBhvr>
                                      <p:to>
                                        <p:strVal val="hidden"/>
                                      </p:to>
                                    </p:set>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nodeType="withEffect">
                                  <p:stCondLst>
                                    <p:cond delay="1000"/>
                                  </p:stCondLst>
                                  <p:childTnLst>
                                    <p:set>
                                      <p:cBhvr>
                                        <p:cTn id="67" dur="1" fill="hold">
                                          <p:stCondLst>
                                            <p:cond delay="0"/>
                                          </p:stCondLst>
                                        </p:cTn>
                                        <p:tgtEl>
                                          <p:spTgt spid="29"/>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42" presetClass="path" presetSubtype="0" accel="50000" decel="50000" fill="hold" nodeType="withEffect">
                                  <p:stCondLst>
                                    <p:cond delay="0"/>
                                  </p:stCondLst>
                                  <p:childTnLst>
                                    <p:animMotion origin="layout" path="M -2.91667E-6 -1.48148E-6 L 0.34636 -0.30555 " pathEditMode="relative" rAng="0" ptsTypes="AA">
                                      <p:cBhvr>
                                        <p:cTn id="76" dur="2000" fill="hold"/>
                                        <p:tgtEl>
                                          <p:spTgt spid="30"/>
                                        </p:tgtEl>
                                        <p:attrNameLst>
                                          <p:attrName>ppt_x</p:attrName>
                                          <p:attrName>ppt_y</p:attrName>
                                        </p:attrNameLst>
                                      </p:cBhvr>
                                      <p:rCtr x="17318" y="-15278"/>
                                    </p:animMotion>
                                  </p:childTnLst>
                                </p:cTn>
                              </p:par>
                              <p:par>
                                <p:cTn id="77" presetID="6" presetClass="emph" presetSubtype="0" fill="hold" nodeType="withEffect">
                                  <p:stCondLst>
                                    <p:cond delay="500"/>
                                  </p:stCondLst>
                                  <p:childTnLst>
                                    <p:animScale>
                                      <p:cBhvr>
                                        <p:cTn id="78" dur="1000" fill="hold"/>
                                        <p:tgtEl>
                                          <p:spTgt spid="30"/>
                                        </p:tgtEl>
                                      </p:cBhvr>
                                      <p:by x="300000" y="300000"/>
                                    </p:animScale>
                                  </p:childTnLst>
                                </p:cTn>
                              </p:par>
                              <p:par>
                                <p:cTn id="79" presetID="1" presetClass="exit" presetSubtype="0" fill="hold" nodeType="withEffect">
                                  <p:stCondLst>
                                    <p:cond delay="1500"/>
                                  </p:stCondLst>
                                  <p:childTnLst>
                                    <p:set>
                                      <p:cBhvr>
                                        <p:cTn id="80" dur="1" fill="hold">
                                          <p:stCondLst>
                                            <p:cond delay="0"/>
                                          </p:stCondLst>
                                        </p:cTn>
                                        <p:tgtEl>
                                          <p:spTgt spid="30"/>
                                        </p:tgtEl>
                                        <p:attrNameLst>
                                          <p:attrName>style.visibility</p:attrName>
                                        </p:attrNameLst>
                                      </p:cBhvr>
                                      <p:to>
                                        <p:strVal val="hidden"/>
                                      </p:to>
                                    </p:set>
                                  </p:childTnLst>
                                </p:cTn>
                              </p:par>
                            </p:childTnLst>
                          </p:cTn>
                        </p:par>
                        <p:par>
                          <p:cTn id="81" fill="hold">
                            <p:stCondLst>
                              <p:cond delay="2000"/>
                            </p:stCondLst>
                            <p:childTnLst>
                              <p:par>
                                <p:cTn id="82" presetID="1" presetClass="entr" presetSubtype="0"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nodeType="withEffect">
                                  <p:stCondLst>
                                    <p:cond delay="1000"/>
                                  </p:stCondLst>
                                  <p:childTnLst>
                                    <p:set>
                                      <p:cBhvr>
                                        <p:cTn id="85" dur="1" fill="hold">
                                          <p:stCondLst>
                                            <p:cond delay="0"/>
                                          </p:stCondLst>
                                        </p:cTn>
                                        <p:tgtEl>
                                          <p:spTgt spid="31"/>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8" restart="whenNotActive" fill="hold" evtFilter="cancelBubble" nodeType="interactiveSeq">
                <p:stCondLst>
                  <p:cond evt="onClick" delay="0">
                    <p:tgtEl>
                      <p:spTgt spid="14"/>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childTnLst>
                                </p:cTn>
                              </p:par>
                              <p:par>
                                <p:cTn id="93" presetID="42" presetClass="path" presetSubtype="0" accel="50000" decel="50000" fill="hold" nodeType="withEffect">
                                  <p:stCondLst>
                                    <p:cond delay="0"/>
                                  </p:stCondLst>
                                  <p:childTnLst>
                                    <p:animMotion origin="layout" path="M -2.91667E-6 -1.48148E-6 L 0.12591 -0.22384 " pathEditMode="relative" rAng="0" ptsTypes="AA">
                                      <p:cBhvr>
                                        <p:cTn id="94" dur="2000" fill="hold"/>
                                        <p:tgtEl>
                                          <p:spTgt spid="32"/>
                                        </p:tgtEl>
                                        <p:attrNameLst>
                                          <p:attrName>ppt_x</p:attrName>
                                          <p:attrName>ppt_y</p:attrName>
                                        </p:attrNameLst>
                                      </p:cBhvr>
                                      <p:rCtr x="6289" y="-11204"/>
                                    </p:animMotion>
                                  </p:childTnLst>
                                </p:cTn>
                              </p:par>
                              <p:par>
                                <p:cTn id="95" presetID="6" presetClass="emph" presetSubtype="0" fill="hold" nodeType="withEffect">
                                  <p:stCondLst>
                                    <p:cond delay="500"/>
                                  </p:stCondLst>
                                  <p:childTnLst>
                                    <p:animScale>
                                      <p:cBhvr>
                                        <p:cTn id="96" dur="1000" fill="hold"/>
                                        <p:tgtEl>
                                          <p:spTgt spid="32"/>
                                        </p:tgtEl>
                                      </p:cBhvr>
                                      <p:by x="300000" y="300000"/>
                                    </p:animScale>
                                  </p:childTnLst>
                                </p:cTn>
                              </p:par>
                              <p:par>
                                <p:cTn id="97" presetID="1" presetClass="exit" presetSubtype="0" fill="hold" nodeType="withEffect">
                                  <p:stCondLst>
                                    <p:cond delay="1500"/>
                                  </p:stCondLst>
                                  <p:childTnLst>
                                    <p:set>
                                      <p:cBhvr>
                                        <p:cTn id="98" dur="1" fill="hold">
                                          <p:stCondLst>
                                            <p:cond delay="0"/>
                                          </p:stCondLst>
                                        </p:cTn>
                                        <p:tgtEl>
                                          <p:spTgt spid="32"/>
                                        </p:tgtEl>
                                        <p:attrNameLst>
                                          <p:attrName>style.visibility</p:attrName>
                                        </p:attrNameLst>
                                      </p:cBhvr>
                                      <p:to>
                                        <p:strVal val="hidden"/>
                                      </p:to>
                                    </p:set>
                                  </p:childTnLst>
                                </p:cTn>
                              </p:par>
                            </p:childTnLst>
                          </p:cTn>
                        </p:par>
                        <p:par>
                          <p:cTn id="99" fill="hold">
                            <p:stCondLst>
                              <p:cond delay="2000"/>
                            </p:stCondLst>
                            <p:childTnLst>
                              <p:par>
                                <p:cTn id="100" presetID="1" presetClass="entr" presetSubtype="0" fill="hold" nodeType="after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par>
                                <p:cTn id="102" presetID="1" presetClass="exit" presetSubtype="0" fill="hold" nodeType="withEffect">
                                  <p:stCondLst>
                                    <p:cond delay="1000"/>
                                  </p:stCondLst>
                                  <p:childTnLst>
                                    <p:set>
                                      <p:cBhvr>
                                        <p:cTn id="103" dur="1" fill="hold">
                                          <p:stCondLst>
                                            <p:cond delay="0"/>
                                          </p:stCondLst>
                                        </p:cTn>
                                        <p:tgtEl>
                                          <p:spTgt spid="33"/>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6" restart="whenNotActive" fill="hold" evtFilter="cancelBubble" nodeType="interactiveSeq">
                <p:stCondLst>
                  <p:cond evt="onClick" delay="0">
                    <p:tgtEl>
                      <p:spTgt spid="22"/>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with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par>
                                <p:cTn id="111" presetID="42" presetClass="path" presetSubtype="0" accel="50000" decel="50000" fill="hold" nodeType="withEffect">
                                  <p:stCondLst>
                                    <p:cond delay="0"/>
                                  </p:stCondLst>
                                  <p:childTnLst>
                                    <p:animMotion origin="layout" path="M 0.00157 -1.48148E-6 L 0.53854 -0.39444 " pathEditMode="relative" rAng="0" ptsTypes="AA">
                                      <p:cBhvr>
                                        <p:cTn id="112" dur="2000" fill="hold"/>
                                        <p:tgtEl>
                                          <p:spTgt spid="38"/>
                                        </p:tgtEl>
                                        <p:attrNameLst>
                                          <p:attrName>ppt_x</p:attrName>
                                          <p:attrName>ppt_y</p:attrName>
                                        </p:attrNameLst>
                                      </p:cBhvr>
                                      <p:rCtr x="26849" y="-19722"/>
                                    </p:animMotion>
                                  </p:childTnLst>
                                </p:cTn>
                              </p:par>
                              <p:par>
                                <p:cTn id="113" presetID="6" presetClass="emph" presetSubtype="0" fill="hold" nodeType="withEffect">
                                  <p:stCondLst>
                                    <p:cond delay="500"/>
                                  </p:stCondLst>
                                  <p:childTnLst>
                                    <p:animScale>
                                      <p:cBhvr>
                                        <p:cTn id="114" dur="1000" fill="hold"/>
                                        <p:tgtEl>
                                          <p:spTgt spid="38"/>
                                        </p:tgtEl>
                                      </p:cBhvr>
                                      <p:by x="300000" y="300000"/>
                                    </p:animScale>
                                  </p:childTnLst>
                                </p:cTn>
                              </p:par>
                              <p:par>
                                <p:cTn id="115" presetID="1" presetClass="exit" presetSubtype="0" fill="hold" nodeType="withEffect">
                                  <p:stCondLst>
                                    <p:cond delay="1500"/>
                                  </p:stCondLst>
                                  <p:childTnLst>
                                    <p:set>
                                      <p:cBhvr>
                                        <p:cTn id="116" dur="1" fill="hold">
                                          <p:stCondLst>
                                            <p:cond delay="0"/>
                                          </p:stCondLst>
                                        </p:cTn>
                                        <p:tgtEl>
                                          <p:spTgt spid="38"/>
                                        </p:tgtEl>
                                        <p:attrNameLst>
                                          <p:attrName>style.visibility</p:attrName>
                                        </p:attrNameLst>
                                      </p:cBhvr>
                                      <p:to>
                                        <p:strVal val="hidden"/>
                                      </p:to>
                                    </p:set>
                                  </p:childTnLst>
                                </p:cTn>
                              </p:par>
                            </p:childTnLst>
                          </p:cTn>
                        </p:par>
                        <p:par>
                          <p:cTn id="117" fill="hold">
                            <p:stCondLst>
                              <p:cond delay="2000"/>
                            </p:stCondLst>
                            <p:childTnLst>
                              <p:par>
                                <p:cTn id="118" presetID="1" presetClass="entr" presetSubtype="0" fill="hold" nodeType="afterEffect">
                                  <p:stCondLst>
                                    <p:cond delay="0"/>
                                  </p:stCondLst>
                                  <p:childTnLst>
                                    <p:set>
                                      <p:cBhvr>
                                        <p:cTn id="119" dur="1" fill="hold">
                                          <p:stCondLst>
                                            <p:cond delay="0"/>
                                          </p:stCondLst>
                                        </p:cTn>
                                        <p:tgtEl>
                                          <p:spTgt spid="39"/>
                                        </p:tgtEl>
                                        <p:attrNameLst>
                                          <p:attrName>style.visibility</p:attrName>
                                        </p:attrNameLst>
                                      </p:cBhvr>
                                      <p:to>
                                        <p:strVal val="visible"/>
                                      </p:to>
                                    </p:set>
                                  </p:childTnLst>
                                </p:cTn>
                              </p:par>
                              <p:par>
                                <p:cTn id="120" presetID="1" presetClass="exit" presetSubtype="0" fill="hold" nodeType="withEffect">
                                  <p:stCondLst>
                                    <p:cond delay="1000"/>
                                  </p:stCondLst>
                                  <p:childTnLst>
                                    <p:set>
                                      <p:cBhvr>
                                        <p:cTn id="121" dur="1" fill="hold">
                                          <p:stCondLst>
                                            <p:cond delay="0"/>
                                          </p:stCondLst>
                                        </p:cTn>
                                        <p:tgtEl>
                                          <p:spTgt spid="39"/>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4" restart="whenNotActive" fill="hold" evtFilter="cancelBubble" nodeType="interactiveSeq">
                <p:stCondLst>
                  <p:cond evt="onClick" delay="0">
                    <p:tgtEl>
                      <p:spTgt spid="18"/>
                    </p:tgtEl>
                  </p:cond>
                </p:stCondLst>
                <p:endSync evt="end" delay="0">
                  <p:rtn val="all"/>
                </p:endSync>
                <p:childTnLst>
                  <p:par>
                    <p:cTn id="125" fill="hold">
                      <p:stCondLst>
                        <p:cond delay="0"/>
                      </p:stCondLst>
                      <p:childTnLst>
                        <p:par>
                          <p:cTn id="126" fill="hold">
                            <p:stCondLst>
                              <p:cond delay="0"/>
                            </p:stCondLst>
                            <p:childTnLst>
                              <p:par>
                                <p:cTn id="127" presetID="1" presetClass="entr" presetSubtype="0" fill="hold" nodeType="withEffect">
                                  <p:stCondLst>
                                    <p:cond delay="0"/>
                                  </p:stCondLst>
                                  <p:childTnLst>
                                    <p:set>
                                      <p:cBhvr>
                                        <p:cTn id="128" dur="1" fill="hold">
                                          <p:stCondLst>
                                            <p:cond delay="0"/>
                                          </p:stCondLst>
                                        </p:cTn>
                                        <p:tgtEl>
                                          <p:spTgt spid="40"/>
                                        </p:tgtEl>
                                        <p:attrNameLst>
                                          <p:attrName>style.visibility</p:attrName>
                                        </p:attrNameLst>
                                      </p:cBhvr>
                                      <p:to>
                                        <p:strVal val="visible"/>
                                      </p:to>
                                    </p:set>
                                  </p:childTnLst>
                                </p:cTn>
                              </p:par>
                              <p:par>
                                <p:cTn id="129" presetID="42" presetClass="path" presetSubtype="0" accel="50000" decel="50000" fill="hold" nodeType="withEffect">
                                  <p:stCondLst>
                                    <p:cond delay="0"/>
                                  </p:stCondLst>
                                  <p:childTnLst>
                                    <p:animMotion origin="layout" path="M -2.91667E-6 -1.48148E-6 L 0.68216 -0.0625 " pathEditMode="relative" rAng="0" ptsTypes="AA">
                                      <p:cBhvr>
                                        <p:cTn id="130" dur="2000" fill="hold"/>
                                        <p:tgtEl>
                                          <p:spTgt spid="40"/>
                                        </p:tgtEl>
                                        <p:attrNameLst>
                                          <p:attrName>ppt_x</p:attrName>
                                          <p:attrName>ppt_y</p:attrName>
                                        </p:attrNameLst>
                                      </p:cBhvr>
                                      <p:rCtr x="34102" y="-3125"/>
                                    </p:animMotion>
                                  </p:childTnLst>
                                </p:cTn>
                              </p:par>
                              <p:par>
                                <p:cTn id="131" presetID="6" presetClass="emph" presetSubtype="0" fill="hold" nodeType="withEffect">
                                  <p:stCondLst>
                                    <p:cond delay="500"/>
                                  </p:stCondLst>
                                  <p:childTnLst>
                                    <p:animScale>
                                      <p:cBhvr>
                                        <p:cTn id="132" dur="1000" fill="hold"/>
                                        <p:tgtEl>
                                          <p:spTgt spid="40"/>
                                        </p:tgtEl>
                                      </p:cBhvr>
                                      <p:by x="300000" y="300000"/>
                                    </p:animScale>
                                  </p:childTnLst>
                                </p:cTn>
                              </p:par>
                              <p:par>
                                <p:cTn id="133" presetID="1" presetClass="exit" presetSubtype="0" fill="hold" nodeType="withEffect">
                                  <p:stCondLst>
                                    <p:cond delay="1500"/>
                                  </p:stCondLst>
                                  <p:childTnLst>
                                    <p:set>
                                      <p:cBhvr>
                                        <p:cTn id="134" dur="1" fill="hold">
                                          <p:stCondLst>
                                            <p:cond delay="0"/>
                                          </p:stCondLst>
                                        </p:cTn>
                                        <p:tgtEl>
                                          <p:spTgt spid="40"/>
                                        </p:tgtEl>
                                        <p:attrNameLst>
                                          <p:attrName>style.visibility</p:attrName>
                                        </p:attrNameLst>
                                      </p:cBhvr>
                                      <p:to>
                                        <p:strVal val="hidden"/>
                                      </p:to>
                                    </p:set>
                                  </p:childTnLst>
                                </p:cTn>
                              </p:par>
                            </p:childTnLst>
                          </p:cTn>
                        </p:par>
                        <p:par>
                          <p:cTn id="135" fill="hold">
                            <p:stCondLst>
                              <p:cond delay="2000"/>
                            </p:stCondLst>
                            <p:childTnLst>
                              <p:par>
                                <p:cTn id="136" presetID="1" presetClass="entr" presetSubtype="0" fill="hold" nodeType="afterEffect">
                                  <p:stCondLst>
                                    <p:cond delay="0"/>
                                  </p:stCondLst>
                                  <p:childTnLst>
                                    <p:set>
                                      <p:cBhvr>
                                        <p:cTn id="137" dur="1" fill="hold">
                                          <p:stCondLst>
                                            <p:cond delay="0"/>
                                          </p:stCondLst>
                                        </p:cTn>
                                        <p:tgtEl>
                                          <p:spTgt spid="41"/>
                                        </p:tgtEl>
                                        <p:attrNameLst>
                                          <p:attrName>style.visibility</p:attrName>
                                        </p:attrNameLst>
                                      </p:cBhvr>
                                      <p:to>
                                        <p:strVal val="visible"/>
                                      </p:to>
                                    </p:set>
                                  </p:childTnLst>
                                </p:cTn>
                              </p:par>
                              <p:par>
                                <p:cTn id="138" presetID="1" presetClass="exit" presetSubtype="0" fill="hold" nodeType="withEffect">
                                  <p:stCondLst>
                                    <p:cond delay="1000"/>
                                  </p:stCondLst>
                                  <p:childTnLst>
                                    <p:set>
                                      <p:cBhvr>
                                        <p:cTn id="139" dur="1" fill="hold">
                                          <p:stCondLst>
                                            <p:cond delay="0"/>
                                          </p:stCondLst>
                                        </p:cTn>
                                        <p:tgtEl>
                                          <p:spTgt spid="41"/>
                                        </p:tgtEl>
                                        <p:attrNameLst>
                                          <p:attrName>style.visibility</p:attrName>
                                        </p:attrNameLst>
                                      </p:cBhvr>
                                      <p:to>
                                        <p:strVal val="hidden"/>
                                      </p:to>
                                    </p:set>
                                  </p:childTnLst>
                                </p:cTn>
                              </p:par>
                              <p:par>
                                <p:cTn id="140" presetID="1" presetClass="exit" presetSubtype="0" fill="hold" nodeType="withEffect">
                                  <p:stCondLst>
                                    <p:cond delay="1000"/>
                                  </p:stCondLst>
                                  <p:childTnLst>
                                    <p:set>
                                      <p:cBhvr>
                                        <p:cTn id="1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809244"/>
            <a:ext cx="4896612" cy="4334256"/>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4572001" y="630936"/>
            <a:ext cx="4673423" cy="830997"/>
          </a:xfrm>
          <a:prstGeom prst="rect">
            <a:avLst/>
          </a:prstGeom>
          <a:noFill/>
        </p:spPr>
        <p:txBody>
          <a:bodyPr wrap="square" lIns="68580" tIns="34290" rIns="68580" bIns="34290">
            <a:spAutoFit/>
          </a:bodyPr>
          <a:lstStyle/>
          <a:p>
            <a:pPr algn="ctr" defTabSz="342892">
              <a:buClrTx/>
              <a:defRPr/>
            </a:pPr>
            <a:r>
              <a:rPr lang="en-US" sz="495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5172966" y="1888271"/>
            <a:ext cx="3796104" cy="2624293"/>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02836" y="2790203"/>
              <a:ext cx="4390744" cy="2154436"/>
            </a:xfrm>
            <a:prstGeom prst="rect">
              <a:avLst/>
            </a:prstGeom>
          </p:spPr>
          <p:txBody>
            <a:bodyPr vert="horz" wrap="square">
              <a:spAutoFit/>
            </a:bodyPr>
            <a:lstStyle/>
            <a:p>
              <a:pPr algn="ctr" defTabSz="342892">
                <a:buClrTx/>
                <a:defRPr/>
              </a:pP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Sưu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tầm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một</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số</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tư</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liệu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giới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thiệu</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về</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1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tứ</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đại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kim</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khí</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ra</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đời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trong</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thời</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kì</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2475" kern="1200" dirty="0" err="1">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này</a:t>
              </a:r>
              <a:r>
                <a:rPr lang="en-US" altLang="zh-CN"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rPr>
                <a:t>?</a:t>
              </a:r>
              <a:endParaRPr lang="zh-CN" altLang="en-US" sz="2475" kern="1200" dirty="0">
                <a:solidFill>
                  <a:prstClr val="black">
                    <a:lumMod val="95000"/>
                    <a:lumOff val="5000"/>
                  </a:prstClr>
                </a:solidFill>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VN" sz="1350" kern="1200">
                <a:solidFill>
                  <a:prstClr val="white"/>
                </a:solidFill>
                <a:latin typeface="Calibri"/>
              </a:endParaRPr>
            </a:p>
          </p:txBody>
        </p:sp>
      </p:grpSp>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59778" y="2328463"/>
              <a:ext cx="3239666" cy="1436291"/>
            </a:xfrm>
            <a:prstGeom prst="rect">
              <a:avLst/>
            </a:prstGeom>
            <a:noFill/>
          </p:spPr>
          <p:txBody>
            <a:bodyPr wrap="square" rtlCol="0">
              <a:spAutoFit/>
            </a:bodyPr>
            <a:lstStyle/>
            <a:p>
              <a:pPr algn="ctr" defTabSz="685783">
                <a:buClrTx/>
              </a:pPr>
              <a:r>
                <a:rPr lang="en-US" sz="3200" kern="1200" dirty="0" err="1">
                  <a:solidFill>
                    <a:prstClr val="black"/>
                  </a:solidFill>
                  <a:latin typeface="Times New Roman" panose="02020603050405020304" pitchFamily="18" charset="0"/>
                  <a:ea typeface="+mn-ea"/>
                  <a:cs typeface="Times New Roman" panose="02020603050405020304" pitchFamily="18" charset="0"/>
                </a:rPr>
                <a:t>Đâu</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là</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giai</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cấp</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thống</a:t>
              </a:r>
              <a:r>
                <a:rPr lang="en-US" sz="3200" kern="1200" dirty="0">
                  <a:solidFill>
                    <a:prstClr val="black"/>
                  </a:solidFill>
                  <a:latin typeface="Times New Roman" panose="02020603050405020304" pitchFamily="18" charset="0"/>
                  <a:ea typeface="+mn-ea"/>
                  <a:cs typeface="Times New Roman" panose="02020603050405020304" pitchFamily="18" charset="0"/>
                </a:rPr>
                <a:t> </a:t>
              </a:r>
              <a:r>
                <a:rPr lang="en-US" sz="3200" kern="1200" dirty="0" err="1">
                  <a:solidFill>
                    <a:prstClr val="black"/>
                  </a:solidFill>
                  <a:latin typeface="Times New Roman" panose="02020603050405020304" pitchFamily="18" charset="0"/>
                  <a:ea typeface="+mn-ea"/>
                  <a:cs typeface="Times New Roman" panose="02020603050405020304" pitchFamily="18" charset="0"/>
                </a:rPr>
                <a:t>trị</a:t>
              </a:r>
              <a:r>
                <a:rPr lang="en-US" sz="32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93591"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Vua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quan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lại</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Địa</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chủ</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61137" y="3954857"/>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close up of a toy&#10;&#10;Description automatically generated">
            <a:extLst>
              <a:ext uri="{FF2B5EF4-FFF2-40B4-BE49-F238E27FC236}">
                <a16:creationId xmlns:a16="http://schemas.microsoft.com/office/drawing/2014/main" id="{786E15FB-67E3-4258-959F-C6370C61ADB4}"/>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3000" b="96000" l="9751" r="89796">
                        <a14:foregroundMark x1="53288" y1="93400" x2="53288" y2="93400"/>
                        <a14:foregroundMark x1="70295" y1="95800" x2="70295" y2="95800"/>
                        <a14:foregroundMark x1="43991" y1="96000" x2="43991" y2="96000"/>
                        <a14:foregroundMark x1="81859" y1="72200" x2="81859" y2="72200"/>
                        <a14:foregroundMark x1="48073" y1="26200" x2="48073" y2="26200"/>
                        <a14:foregroundMark x1="54649" y1="5800" x2="54649" y2="5800"/>
                        <a14:foregroundMark x1="54875" y1="3000" x2="54875" y2="3000"/>
                        <a14:foregroundMark x1="54422" y1="7400" x2="54422" y2="7400"/>
                        <a14:foregroundMark x1="54649" y1="10400" x2="54649" y2="10400"/>
                        <a14:foregroundMark x1="54649" y1="11400" x2="54649" y2="11400"/>
                        <a14:foregroundMark x1="54875" y1="8200" x2="54875" y2="8200"/>
                        <a14:foregroundMark x1="54422" y1="7600" x2="54422" y2="7600"/>
                        <a14:foregroundMark x1="53515" y1="6600" x2="53515" y2="6600"/>
                      </a14:backgroundRemoval>
                    </a14:imgEffect>
                  </a14:imgLayer>
                </a14:imgProps>
              </a:ext>
              <a:ext uri="{28A0092B-C50C-407E-A947-70E740481C1C}">
                <a14:useLocalDpi xmlns:a14="http://schemas.microsoft.com/office/drawing/2010/main" val="0"/>
              </a:ext>
            </a:extLst>
          </a:blip>
          <a:stretch>
            <a:fillRect/>
          </a:stretch>
        </p:blipFill>
        <p:spPr>
          <a:xfrm>
            <a:off x="6356053" y="2768967"/>
            <a:ext cx="791328" cy="897197"/>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18816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25E-6 -2.96296E-6 L -0.0013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57231" y="853158"/>
            <a:ext cx="4232191" cy="254991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916447" y="2218170"/>
              <a:ext cx="3622789"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nông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nghiệp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nhà</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chính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sách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gì</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sau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đây</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pic>
        <p:nvPicPr>
          <p:cNvPr id="32" name="Picture 31" descr="A picture containing doll, toy, drawing&#10;&#10;Description automatically generated">
            <a:extLst>
              <a:ext uri="{FF2B5EF4-FFF2-40B4-BE49-F238E27FC236}">
                <a16:creationId xmlns:a16="http://schemas.microsoft.com/office/drawing/2014/main" id="{3DB79855-5D64-4736-B372-1CFADAD9FF0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023" b="92857" l="9524" r="89418">
                        <a14:foregroundMark x1="74603" y1="10150" x2="74603" y2="10150"/>
                        <a14:foregroundMark x1="90476" y1="48496" x2="90476" y2="48496"/>
                        <a14:foregroundMark x1="91005" y1="75940" x2="91005" y2="75940"/>
                        <a14:foregroundMark x1="57143" y1="91353" x2="57143" y2="91353"/>
                        <a14:foregroundMark x1="48148" y1="91353" x2="48148" y2="91353"/>
                        <a14:foregroundMark x1="37566" y1="91353" x2="37566" y2="91353"/>
                        <a14:foregroundMark x1="32275" y1="92105" x2="32275" y2="92105"/>
                        <a14:foregroundMark x1="28042" y1="91353" x2="28042" y2="92857"/>
                      </a14:backgroundRemoval>
                    </a14:imgEffect>
                  </a14:imgLayer>
                </a14:imgProps>
              </a:ext>
              <a:ext uri="{28A0092B-C50C-407E-A947-70E740481C1C}">
                <a14:useLocalDpi xmlns:a14="http://schemas.microsoft.com/office/drawing/2010/main" val="0"/>
              </a:ext>
            </a:extLst>
          </a:blip>
          <a:stretch>
            <a:fillRect/>
          </a:stretch>
        </p:blipFill>
        <p:spPr>
          <a:xfrm>
            <a:off x="6379554" y="2719699"/>
            <a:ext cx="680443" cy="957660"/>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Đắp</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đê</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41595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Ngụ</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binh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ư</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Cày</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tịch</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điền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Chọn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giống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7" name="Oval 56">
            <a:hlinkClick r:id="rId16" action="ppaction://hlinksldjump"/>
            <a:extLst>
              <a:ext uri="{FF2B5EF4-FFF2-40B4-BE49-F238E27FC236}">
                <a16:creationId xmlns:a16="http://schemas.microsoft.com/office/drawing/2014/main" id="{C6B39EA6-B232-4316-A062-7912749809B5}"/>
              </a:ext>
            </a:extLst>
          </p:cNvPr>
          <p:cNvSpPr/>
          <p:nvPr/>
        </p:nvSpPr>
        <p:spPr>
          <a:xfrm>
            <a:off x="8313611" y="440400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164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p:tgtEl>
                                          <p:spTgt spid="2"/>
                                        </p:tgtEl>
                                        <p:attrNameLst>
                                          <p:attrName>ppt_y</p:attrName>
                                        </p:attrNameLst>
                                      </p:cBhvr>
                                      <p:tavLst>
                                        <p:tav tm="0">
                                          <p:val>
                                            <p:strVal val="#ppt_y+#ppt_h*1.125000"/>
                                          </p:val>
                                        </p:tav>
                                        <p:tav tm="100000">
                                          <p:val>
                                            <p:strVal val="#ppt_y"/>
                                          </p:val>
                                        </p:tav>
                                      </p:tavLst>
                                    </p:anim>
                                    <p:animEffect transition="in" filter="wipe(up)">
                                      <p:cBhvr>
                                        <p:cTn id="33" dur="500"/>
                                        <p:tgtEl>
                                          <p:spTgt spid="2"/>
                                        </p:tgtEl>
                                      </p:cBhvr>
                                    </p:animEffec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40"/>
                    </p:tgtEl>
                  </p:cond>
                </p:stCondLst>
                <p:endSync evt="end" delay="0">
                  <p:rtn val="all"/>
                </p:endSync>
                <p:childTnLst>
                  <p:par>
                    <p:cTn id="35" fill="hold">
                      <p:stCondLst>
                        <p:cond delay="0"/>
                      </p:stCondLst>
                      <p:childTnLst>
                        <p:par>
                          <p:cTn id="36" fill="hold">
                            <p:stCondLst>
                              <p:cond delay="0"/>
                            </p:stCondLst>
                            <p:childTnLst>
                              <p:par>
                                <p:cTn id="37" presetID="1" presetClass="emph" presetSubtype="2" repeatCount="3000" fill="hold" nodeType="withEffect">
                                  <p:stCondLst>
                                    <p:cond delay="0"/>
                                  </p:stCondLst>
                                  <p:childTnLst>
                                    <p:animClr clrSpc="rgb" dir="cw">
                                      <p:cBhvr>
                                        <p:cTn id="38" dur="500" fill="hold"/>
                                        <p:tgtEl>
                                          <p:spTgt spid="40"/>
                                        </p:tgtEl>
                                        <p:attrNameLst>
                                          <p:attrName>fillcolor</p:attrName>
                                        </p:attrNameLst>
                                      </p:cBhvr>
                                      <p:to>
                                        <a:srgbClr val="00B050"/>
                                      </p:to>
                                    </p:animClr>
                                    <p:set>
                                      <p:cBhvr>
                                        <p:cTn id="39" dur="500" fill="hold"/>
                                        <p:tgtEl>
                                          <p:spTgt spid="40"/>
                                        </p:tgtEl>
                                        <p:attrNameLst>
                                          <p:attrName>fill.type</p:attrName>
                                        </p:attrNameLst>
                                      </p:cBhvr>
                                      <p:to>
                                        <p:strVal val="solid"/>
                                      </p:to>
                                    </p:set>
                                    <p:set>
                                      <p:cBhvr>
                                        <p:cTn id="40" dur="500" fill="hold"/>
                                        <p:tgtEl>
                                          <p:spTgt spid="40"/>
                                        </p:tgtEl>
                                        <p:attrNameLst>
                                          <p:attrName>fill.on</p:attrName>
                                        </p:attrNameLst>
                                      </p:cBhvr>
                                      <p:to>
                                        <p:strVal val="true"/>
                                      </p:to>
                                    </p:set>
                                  </p:childTnLst>
                                </p:cTn>
                              </p:par>
                              <p:par>
                                <p:cTn id="41" presetID="1" presetClass="exit" presetSubtype="0" fill="hold" nodeType="with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42" presetClass="path" presetSubtype="0" accel="50000" decel="50000" fill="hold" nodeType="withEffect">
                                  <p:stCondLst>
                                    <p:cond delay="0"/>
                                  </p:stCondLst>
                                  <p:childTnLst>
                                    <p:animMotion origin="layout" path="M -4.375E-6 1.11111E-6 L 0.61758 -0.00556 " pathEditMode="relative" rAng="0" ptsTypes="AA">
                                      <p:cBhvr>
                                        <p:cTn id="46" dur="2000" fill="hold"/>
                                        <p:tgtEl>
                                          <p:spTgt spid="29"/>
                                        </p:tgtEl>
                                        <p:attrNameLst>
                                          <p:attrName>ppt_x</p:attrName>
                                          <p:attrName>ppt_y</p:attrName>
                                        </p:attrNameLst>
                                      </p:cBhvr>
                                      <p:rCtr x="30872" y="-278"/>
                                    </p:animMotion>
                                  </p:childTnLst>
                                </p:cTn>
                              </p:par>
                              <p:par>
                                <p:cTn id="47" presetID="6" presetClass="emph" presetSubtype="0" fill="hold" nodeType="withEffect">
                                  <p:stCondLst>
                                    <p:cond delay="500"/>
                                  </p:stCondLst>
                                  <p:childTnLst>
                                    <p:animScale>
                                      <p:cBhvr>
                                        <p:cTn id="48" dur="1000" fill="hold"/>
                                        <p:tgtEl>
                                          <p:spTgt spid="29"/>
                                        </p:tgtEl>
                                      </p:cBhvr>
                                      <p:by x="500000" y="500000"/>
                                    </p:animScale>
                                  </p:childTnLst>
                                </p:cTn>
                              </p:par>
                              <p:par>
                                <p:cTn id="49" presetID="1" presetClass="exit" presetSubtype="0" fill="hold" nodeType="withEffect">
                                  <p:stCondLst>
                                    <p:cond delay="1500"/>
                                  </p:stCondLst>
                                  <p:childTnLst>
                                    <p:set>
                                      <p:cBhvr>
                                        <p:cTn id="50" dur="1" fill="hold">
                                          <p:stCondLst>
                                            <p:cond delay="0"/>
                                          </p:stCondLst>
                                        </p:cTn>
                                        <p:tgtEl>
                                          <p:spTgt spid="29"/>
                                        </p:tgtEl>
                                        <p:attrNameLst>
                                          <p:attrName>style.visibility</p:attrName>
                                        </p:attrNameLst>
                                      </p:cBhvr>
                                      <p:to>
                                        <p:strVal val="hidden"/>
                                      </p:to>
                                    </p:set>
                                  </p:childTnLst>
                                </p:cTn>
                              </p:par>
                              <p:par>
                                <p:cTn id="51" presetID="1" presetClass="entr" presetSubtype="0" fill="hold" nodeType="withEffect">
                                  <p:stCondLst>
                                    <p:cond delay="1500"/>
                                  </p:stCondLst>
                                  <p:childTnLst>
                                    <p:set>
                                      <p:cBhvr>
                                        <p:cTn id="52" dur="1" fill="hold">
                                          <p:stCondLst>
                                            <p:cond delay="0"/>
                                          </p:stCondLst>
                                        </p:cTn>
                                        <p:tgtEl>
                                          <p:spTgt spid="35"/>
                                        </p:tgtEl>
                                        <p:attrNameLst>
                                          <p:attrName>style.visibility</p:attrName>
                                        </p:attrNameLst>
                                      </p:cBhvr>
                                      <p:to>
                                        <p:strVal val="visible"/>
                                      </p:to>
                                    </p:set>
                                  </p:childTnLst>
                                </p:cTn>
                              </p:par>
                            </p:childTnLst>
                          </p:cTn>
                        </p:par>
                        <p:par>
                          <p:cTn id="53" fill="hold">
                            <p:stCondLst>
                              <p:cond delay="2000"/>
                            </p:stCondLst>
                            <p:childTnLst>
                              <p:par>
                                <p:cTn id="54" presetID="22" presetClass="exit" presetSubtype="4" fill="hold" nodeType="afterEffect">
                                  <p:stCondLst>
                                    <p:cond delay="0"/>
                                  </p:stCondLst>
                                  <p:childTnLst>
                                    <p:animEffect transition="out" filter="wipe(down)">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42" presetClass="path" presetSubtype="0" accel="50000" decel="50000" fill="hold" nodeType="withEffect">
                                  <p:stCondLst>
                                    <p:cond delay="0"/>
                                  </p:stCondLst>
                                  <p:childTnLst>
                                    <p:animMotion origin="layout" path="M 1.04167E-6 -4.07407E-6 L -0.0013 0.17593 " pathEditMode="relative" rAng="0" ptsTypes="AA">
                                      <p:cBhvr>
                                        <p:cTn id="58" dur="500" fill="hold"/>
                                        <p:tgtEl>
                                          <p:spTgt spid="13"/>
                                        </p:tgtEl>
                                        <p:attrNameLst>
                                          <p:attrName>ppt_x</p:attrName>
                                          <p:attrName>ppt_y</p:attrName>
                                        </p:attrNameLst>
                                      </p:cBhvr>
                                      <p:rCtr x="-65" y="8796"/>
                                    </p:animMotion>
                                  </p:childTnLst>
                                </p:cTn>
                              </p:par>
                              <p:par>
                                <p:cTn id="59" presetID="22" presetClass="exit" presetSubtype="4" fill="hold" nodeType="withEffect">
                                  <p:stCondLst>
                                    <p:cond delay="0"/>
                                  </p:stCondLst>
                                  <p:childTnLst>
                                    <p:animEffect transition="out" filter="wipe(down)">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4.07407E-6 L -0.0013 0.17593 " pathEditMode="relative" rAng="0" ptsTypes="AA">
                                      <p:cBhvr>
                                        <p:cTn id="63" dur="500" fill="hold"/>
                                        <p:tgtEl>
                                          <p:spTgt spid="32"/>
                                        </p:tgtEl>
                                        <p:attrNameLst>
                                          <p:attrName>ppt_x</p:attrName>
                                          <p:attrName>ppt_y</p:attrName>
                                        </p:attrNameLst>
                                      </p:cBhvr>
                                      <p:rCtr x="-65" y="8796"/>
                                    </p:animMotion>
                                  </p:childTnLst>
                                </p:cTn>
                              </p:par>
                              <p:par>
                                <p:cTn id="64" presetID="1" presetClass="exit" presetSubtype="0" fill="hold" nodeType="withEffect">
                                  <p:stCondLst>
                                    <p:cond delay="500"/>
                                  </p:stCondLst>
                                  <p:childTnLst>
                                    <p:set>
                                      <p:cBhvr>
                                        <p:cTn id="6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37"/>
                    </p:tgtEl>
                  </p:cond>
                </p:stCondLst>
                <p:endSync evt="end" delay="0">
                  <p:rtn val="all"/>
                </p:endSync>
                <p:childTnLst>
                  <p:par>
                    <p:cTn id="67" fill="hold">
                      <p:stCondLst>
                        <p:cond delay="0"/>
                      </p:stCondLst>
                      <p:childTnLst>
                        <p:par>
                          <p:cTn id="68" fill="hold">
                            <p:stCondLst>
                              <p:cond delay="0"/>
                            </p:stCondLst>
                            <p:childTnLst>
                              <p:par>
                                <p:cTn id="69" presetID="47"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anim calcmode="lin" valueType="num">
                                      <p:cBhvr>
                                        <p:cTn id="72" dur="1000" fill="hold"/>
                                        <p:tgtEl>
                                          <p:spTgt spid="57"/>
                                        </p:tgtEl>
                                        <p:attrNameLst>
                                          <p:attrName>ppt_x</p:attrName>
                                        </p:attrNameLst>
                                      </p:cBhvr>
                                      <p:tavLst>
                                        <p:tav tm="0">
                                          <p:val>
                                            <p:strVal val="#ppt_x"/>
                                          </p:val>
                                        </p:tav>
                                        <p:tav tm="100000">
                                          <p:val>
                                            <p:strVal val="#ppt_x"/>
                                          </p:val>
                                        </p:tav>
                                      </p:tavLst>
                                    </p:anim>
                                    <p:anim calcmode="lin" valueType="num">
                                      <p:cBhvr>
                                        <p:cTn id="73" dur="1000" fill="hold"/>
                                        <p:tgtEl>
                                          <p:spTgt spid="57"/>
                                        </p:tgtEl>
                                        <p:attrNameLst>
                                          <p:attrName>ppt_y</p:attrName>
                                        </p:attrNameLst>
                                      </p:cBhvr>
                                      <p:tavLst>
                                        <p:tav tm="0">
                                          <p:val>
                                            <p:strVal val="#ppt_y-.1"/>
                                          </p:val>
                                        </p:tav>
                                        <p:tav tm="100000">
                                          <p:val>
                                            <p:strVal val="#ppt_y"/>
                                          </p:val>
                                        </p:tav>
                                      </p:tavLst>
                                    </p:anim>
                                  </p:childTnLst>
                                </p:cTn>
                              </p:par>
                              <p:par>
                                <p:cTn id="74" presetID="1" presetClass="emph" presetSubtype="2" repeatCount="3000" fill="hold" nodeType="withEffect">
                                  <p:stCondLst>
                                    <p:cond delay="0"/>
                                  </p:stCondLst>
                                  <p:childTnLst>
                                    <p:animClr clrSpc="rgb" dir="cw">
                                      <p:cBhvr>
                                        <p:cTn id="75" dur="1000" fill="hold"/>
                                        <p:tgtEl>
                                          <p:spTgt spid="37"/>
                                        </p:tgtEl>
                                        <p:attrNameLst>
                                          <p:attrName>fillcolor</p:attrName>
                                        </p:attrNameLst>
                                      </p:cBhvr>
                                      <p:to>
                                        <a:srgbClr val="FF0000"/>
                                      </p:to>
                                    </p:animClr>
                                    <p:set>
                                      <p:cBhvr>
                                        <p:cTn id="76" dur="1000" fill="hold"/>
                                        <p:tgtEl>
                                          <p:spTgt spid="37"/>
                                        </p:tgtEl>
                                        <p:attrNameLst>
                                          <p:attrName>fill.type</p:attrName>
                                        </p:attrNameLst>
                                      </p:cBhvr>
                                      <p:to>
                                        <p:strVal val="solid"/>
                                      </p:to>
                                    </p:set>
                                    <p:set>
                                      <p:cBhvr>
                                        <p:cTn id="77"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42" presetClass="entr" presetSubtype="0" fill="hold" grpId="2" nodeType="with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1000"/>
                                        <p:tgtEl>
                                          <p:spTgt spid="57"/>
                                        </p:tgtEl>
                                      </p:cBhvr>
                                    </p:animEffect>
                                    <p:anim calcmode="lin" valueType="num">
                                      <p:cBhvr>
                                        <p:cTn id="84" dur="1000" fill="hold"/>
                                        <p:tgtEl>
                                          <p:spTgt spid="57"/>
                                        </p:tgtEl>
                                        <p:attrNameLst>
                                          <p:attrName>ppt_x</p:attrName>
                                        </p:attrNameLst>
                                      </p:cBhvr>
                                      <p:tavLst>
                                        <p:tav tm="0">
                                          <p:val>
                                            <p:strVal val="#ppt_x"/>
                                          </p:val>
                                        </p:tav>
                                        <p:tav tm="100000">
                                          <p:val>
                                            <p:strVal val="#ppt_x"/>
                                          </p:val>
                                        </p:tav>
                                      </p:tavLst>
                                    </p:anim>
                                    <p:anim calcmode="lin" valueType="num">
                                      <p:cBhvr>
                                        <p:cTn id="85" dur="1000" fill="hold"/>
                                        <p:tgtEl>
                                          <p:spTgt spid="57"/>
                                        </p:tgtEl>
                                        <p:attrNameLst>
                                          <p:attrName>ppt_y</p:attrName>
                                        </p:attrNameLst>
                                      </p:cBhvr>
                                      <p:tavLst>
                                        <p:tav tm="0">
                                          <p:val>
                                            <p:strVal val="#ppt_y+.1"/>
                                          </p:val>
                                        </p:tav>
                                        <p:tav tm="100000">
                                          <p:val>
                                            <p:strVal val="#ppt_y"/>
                                          </p:val>
                                        </p:tav>
                                      </p:tavLst>
                                    </p:anim>
                                  </p:childTnLst>
                                </p:cTn>
                              </p:par>
                              <p:par>
                                <p:cTn id="86" presetID="1" presetClass="emph" presetSubtype="2" repeatCount="3000" fill="hold" nodeType="withEffect">
                                  <p:stCondLst>
                                    <p:cond delay="0"/>
                                  </p:stCondLst>
                                  <p:childTnLst>
                                    <p:animClr clrSpc="rgb" dir="cw">
                                      <p:cBhvr>
                                        <p:cTn id="87" dur="1000" fill="hold"/>
                                        <p:tgtEl>
                                          <p:spTgt spid="52"/>
                                        </p:tgtEl>
                                        <p:attrNameLst>
                                          <p:attrName>fillcolor</p:attrName>
                                        </p:attrNameLst>
                                      </p:cBhvr>
                                      <p:to>
                                        <a:srgbClr val="FF0000"/>
                                      </p:to>
                                    </p:animClr>
                                    <p:set>
                                      <p:cBhvr>
                                        <p:cTn id="88" dur="1000" fill="hold"/>
                                        <p:tgtEl>
                                          <p:spTgt spid="52"/>
                                        </p:tgtEl>
                                        <p:attrNameLst>
                                          <p:attrName>fill.type</p:attrName>
                                        </p:attrNameLst>
                                      </p:cBhvr>
                                      <p:to>
                                        <p:strVal val="solid"/>
                                      </p:to>
                                    </p:set>
                                    <p:set>
                                      <p:cBhvr>
                                        <p:cTn id="89"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42" presetClass="entr" presetSubtype="0" fill="hold" grpId="1"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1000"/>
                                        <p:tgtEl>
                                          <p:spTgt spid="57"/>
                                        </p:tgtEl>
                                      </p:cBhvr>
                                    </p:animEffect>
                                    <p:anim calcmode="lin" valueType="num">
                                      <p:cBhvr>
                                        <p:cTn id="96" dur="1000" fill="hold"/>
                                        <p:tgtEl>
                                          <p:spTgt spid="57"/>
                                        </p:tgtEl>
                                        <p:attrNameLst>
                                          <p:attrName>ppt_x</p:attrName>
                                        </p:attrNameLst>
                                      </p:cBhvr>
                                      <p:tavLst>
                                        <p:tav tm="0">
                                          <p:val>
                                            <p:strVal val="#ppt_x"/>
                                          </p:val>
                                        </p:tav>
                                        <p:tav tm="100000">
                                          <p:val>
                                            <p:strVal val="#ppt_x"/>
                                          </p:val>
                                        </p:tav>
                                      </p:tavLst>
                                    </p:anim>
                                    <p:anim calcmode="lin" valueType="num">
                                      <p:cBhvr>
                                        <p:cTn id="97" dur="1000" fill="hold"/>
                                        <p:tgtEl>
                                          <p:spTgt spid="57"/>
                                        </p:tgtEl>
                                        <p:attrNameLst>
                                          <p:attrName>ppt_y</p:attrName>
                                        </p:attrNameLst>
                                      </p:cBhvr>
                                      <p:tavLst>
                                        <p:tav tm="0">
                                          <p:val>
                                            <p:strVal val="#ppt_y+.1"/>
                                          </p:val>
                                        </p:tav>
                                        <p:tav tm="100000">
                                          <p:val>
                                            <p:strVal val="#ppt_y"/>
                                          </p:val>
                                        </p:tav>
                                      </p:tavLst>
                                    </p:anim>
                                  </p:childTnLst>
                                </p:cTn>
                              </p:par>
                              <p:par>
                                <p:cTn id="98" presetID="1" presetClass="emph" presetSubtype="2" repeatCount="3000" fill="hold" nodeType="withEffect">
                                  <p:stCondLst>
                                    <p:cond delay="0"/>
                                  </p:stCondLst>
                                  <p:childTnLst>
                                    <p:animClr clrSpc="rgb" dir="cw">
                                      <p:cBhvr>
                                        <p:cTn id="99" dur="1000" fill="hold"/>
                                        <p:tgtEl>
                                          <p:spTgt spid="55"/>
                                        </p:tgtEl>
                                        <p:attrNameLst>
                                          <p:attrName>fillcolor</p:attrName>
                                        </p:attrNameLst>
                                      </p:cBhvr>
                                      <p:to>
                                        <a:srgbClr val="FF0000"/>
                                      </p:to>
                                    </p:animClr>
                                    <p:set>
                                      <p:cBhvr>
                                        <p:cTn id="100" dur="1000" fill="hold"/>
                                        <p:tgtEl>
                                          <p:spTgt spid="55"/>
                                        </p:tgtEl>
                                        <p:attrNameLst>
                                          <p:attrName>fill.type</p:attrName>
                                        </p:attrNameLst>
                                      </p:cBhvr>
                                      <p:to>
                                        <p:strVal val="solid"/>
                                      </p:to>
                                    </p:set>
                                    <p:set>
                                      <p:cBhvr>
                                        <p:cTn id="101"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102" restart="whenNotActive" fill="hold" evtFilter="cancelBubble" nodeType="interactiveSeq">
                <p:stCondLst>
                  <p:cond evt="onClick" delay="0">
                    <p:tgtEl>
                      <p:spTgt spid="23"/>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1000"/>
                                        <p:tgtEl>
                                          <p:spTgt spid="37"/>
                                        </p:tgtEl>
                                      </p:cBhvr>
                                    </p:animEffect>
                                    <p:anim calcmode="lin" valueType="num">
                                      <p:cBhvr>
                                        <p:cTn id="108" dur="1000" fill="hold"/>
                                        <p:tgtEl>
                                          <p:spTgt spid="37"/>
                                        </p:tgtEl>
                                        <p:attrNameLst>
                                          <p:attrName>ppt_x</p:attrName>
                                        </p:attrNameLst>
                                      </p:cBhvr>
                                      <p:tavLst>
                                        <p:tav tm="0">
                                          <p:val>
                                            <p:strVal val="#ppt_x"/>
                                          </p:val>
                                        </p:tav>
                                        <p:tav tm="100000">
                                          <p:val>
                                            <p:strVal val="#ppt_x"/>
                                          </p:val>
                                        </p:tav>
                                      </p:tavLst>
                                    </p:anim>
                                    <p:anim calcmode="lin" valueType="num">
                                      <p:cBhvr>
                                        <p:cTn id="109" dur="1000" fill="hold"/>
                                        <p:tgtEl>
                                          <p:spTgt spid="3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1000"/>
                                        <p:tgtEl>
                                          <p:spTgt spid="38"/>
                                        </p:tgtEl>
                                      </p:cBhvr>
                                    </p:animEffect>
                                    <p:anim calcmode="lin" valueType="num">
                                      <p:cBhvr>
                                        <p:cTn id="113" dur="1000" fill="hold"/>
                                        <p:tgtEl>
                                          <p:spTgt spid="38"/>
                                        </p:tgtEl>
                                        <p:attrNameLst>
                                          <p:attrName>ppt_x</p:attrName>
                                        </p:attrNameLst>
                                      </p:cBhvr>
                                      <p:tavLst>
                                        <p:tav tm="0">
                                          <p:val>
                                            <p:strVal val="#ppt_x"/>
                                          </p:val>
                                        </p:tav>
                                        <p:tav tm="100000">
                                          <p:val>
                                            <p:strVal val="#ppt_x"/>
                                          </p:val>
                                        </p:tav>
                                      </p:tavLst>
                                    </p:anim>
                                    <p:anim calcmode="lin" valueType="num">
                                      <p:cBhvr>
                                        <p:cTn id="114" dur="1000" fill="hold"/>
                                        <p:tgtEl>
                                          <p:spTgt spid="3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iterate type="lt">
                                    <p:tmPct val="0"/>
                                  </p:iterate>
                                  <p:childTnLst>
                                    <p:set>
                                      <p:cBhvr>
                                        <p:cTn id="116" dur="1" fill="hold">
                                          <p:stCondLst>
                                            <p:cond delay="0"/>
                                          </p:stCondLst>
                                        </p:cTn>
                                        <p:tgtEl>
                                          <p:spTgt spid="40"/>
                                        </p:tgtEl>
                                        <p:attrNameLst>
                                          <p:attrName>style.visibility</p:attrName>
                                        </p:attrNameLst>
                                      </p:cBhvr>
                                      <p:to>
                                        <p:strVal val="visible"/>
                                      </p:to>
                                    </p:set>
                                    <p:animEffect transition="in" filter="fade">
                                      <p:cBhvr>
                                        <p:cTn id="117" dur="1000"/>
                                        <p:tgtEl>
                                          <p:spTgt spid="40"/>
                                        </p:tgtEl>
                                      </p:cBhvr>
                                    </p:animEffect>
                                    <p:anim calcmode="lin" valueType="num">
                                      <p:cBhvr>
                                        <p:cTn id="118" dur="1000" fill="hold"/>
                                        <p:tgtEl>
                                          <p:spTgt spid="40"/>
                                        </p:tgtEl>
                                        <p:attrNameLst>
                                          <p:attrName>ppt_x</p:attrName>
                                        </p:attrNameLst>
                                      </p:cBhvr>
                                      <p:tavLst>
                                        <p:tav tm="0">
                                          <p:val>
                                            <p:strVal val="#ppt_x"/>
                                          </p:val>
                                        </p:tav>
                                        <p:tav tm="100000">
                                          <p:val>
                                            <p:strVal val="#ppt_x"/>
                                          </p:val>
                                        </p:tav>
                                      </p:tavLst>
                                    </p:anim>
                                    <p:anim calcmode="lin" valueType="num">
                                      <p:cBhvr>
                                        <p:cTn id="119" dur="1000" fill="hold"/>
                                        <p:tgtEl>
                                          <p:spTgt spid="4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1000"/>
                                        <p:tgtEl>
                                          <p:spTgt spid="41"/>
                                        </p:tgtEl>
                                      </p:cBhvr>
                                    </p:animEffect>
                                    <p:anim calcmode="lin" valueType="num">
                                      <p:cBhvr>
                                        <p:cTn id="123" dur="1000" fill="hold"/>
                                        <p:tgtEl>
                                          <p:spTgt spid="41"/>
                                        </p:tgtEl>
                                        <p:attrNameLst>
                                          <p:attrName>ppt_x</p:attrName>
                                        </p:attrNameLst>
                                      </p:cBhvr>
                                      <p:tavLst>
                                        <p:tav tm="0">
                                          <p:val>
                                            <p:strVal val="#ppt_x"/>
                                          </p:val>
                                        </p:tav>
                                        <p:tav tm="100000">
                                          <p:val>
                                            <p:strVal val="#ppt_x"/>
                                          </p:val>
                                        </p:tav>
                                      </p:tavLst>
                                    </p:anim>
                                    <p:anim calcmode="lin" valueType="num">
                                      <p:cBhvr>
                                        <p:cTn id="124" dur="1000" fill="hold"/>
                                        <p:tgtEl>
                                          <p:spTgt spid="41"/>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fade">
                                      <p:cBhvr>
                                        <p:cTn id="127" dur="1000"/>
                                        <p:tgtEl>
                                          <p:spTgt spid="52"/>
                                        </p:tgtEl>
                                      </p:cBhvr>
                                    </p:animEffect>
                                    <p:anim calcmode="lin" valueType="num">
                                      <p:cBhvr>
                                        <p:cTn id="128" dur="1000" fill="hold"/>
                                        <p:tgtEl>
                                          <p:spTgt spid="52"/>
                                        </p:tgtEl>
                                        <p:attrNameLst>
                                          <p:attrName>ppt_x</p:attrName>
                                        </p:attrNameLst>
                                      </p:cBhvr>
                                      <p:tavLst>
                                        <p:tav tm="0">
                                          <p:val>
                                            <p:strVal val="#ppt_x"/>
                                          </p:val>
                                        </p:tav>
                                        <p:tav tm="100000">
                                          <p:val>
                                            <p:strVal val="#ppt_x"/>
                                          </p:val>
                                        </p:tav>
                                      </p:tavLst>
                                    </p:anim>
                                    <p:anim calcmode="lin" valueType="num">
                                      <p:cBhvr>
                                        <p:cTn id="129" dur="1000" fill="hold"/>
                                        <p:tgtEl>
                                          <p:spTgt spid="5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3"/>
                                        </p:tgtEl>
                                        <p:attrNameLst>
                                          <p:attrName>style.visibility</p:attrName>
                                        </p:attrNameLst>
                                      </p:cBhvr>
                                      <p:to>
                                        <p:strVal val="visible"/>
                                      </p:to>
                                    </p:set>
                                    <p:animEffect transition="in" filter="fade">
                                      <p:cBhvr>
                                        <p:cTn id="132" dur="1000"/>
                                        <p:tgtEl>
                                          <p:spTgt spid="53"/>
                                        </p:tgtEl>
                                      </p:cBhvr>
                                    </p:animEffect>
                                    <p:anim calcmode="lin" valueType="num">
                                      <p:cBhvr>
                                        <p:cTn id="133" dur="1000" fill="hold"/>
                                        <p:tgtEl>
                                          <p:spTgt spid="53"/>
                                        </p:tgtEl>
                                        <p:attrNameLst>
                                          <p:attrName>ppt_x</p:attrName>
                                        </p:attrNameLst>
                                      </p:cBhvr>
                                      <p:tavLst>
                                        <p:tav tm="0">
                                          <p:val>
                                            <p:strVal val="#ppt_x"/>
                                          </p:val>
                                        </p:tav>
                                        <p:tav tm="100000">
                                          <p:val>
                                            <p:strVal val="#ppt_x"/>
                                          </p:val>
                                        </p:tav>
                                      </p:tavLst>
                                    </p:anim>
                                    <p:anim calcmode="lin" valueType="num">
                                      <p:cBhvr>
                                        <p:cTn id="134" dur="1000" fill="hold"/>
                                        <p:tgtEl>
                                          <p:spTgt spid="5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55"/>
                                        </p:tgtEl>
                                        <p:attrNameLst>
                                          <p:attrName>style.visibility</p:attrName>
                                        </p:attrNameLst>
                                      </p:cBhvr>
                                      <p:to>
                                        <p:strVal val="visible"/>
                                      </p:to>
                                    </p:set>
                                    <p:animEffect transition="in" filter="fade">
                                      <p:cBhvr>
                                        <p:cTn id="137" dur="1000"/>
                                        <p:tgtEl>
                                          <p:spTgt spid="55"/>
                                        </p:tgtEl>
                                      </p:cBhvr>
                                    </p:animEffect>
                                    <p:anim calcmode="lin" valueType="num">
                                      <p:cBhvr>
                                        <p:cTn id="138" dur="1000" fill="hold"/>
                                        <p:tgtEl>
                                          <p:spTgt spid="55"/>
                                        </p:tgtEl>
                                        <p:attrNameLst>
                                          <p:attrName>ppt_x</p:attrName>
                                        </p:attrNameLst>
                                      </p:cBhvr>
                                      <p:tavLst>
                                        <p:tav tm="0">
                                          <p:val>
                                            <p:strVal val="#ppt_x"/>
                                          </p:val>
                                        </p:tav>
                                        <p:tav tm="100000">
                                          <p:val>
                                            <p:strVal val="#ppt_x"/>
                                          </p:val>
                                        </p:tav>
                                      </p:tavLst>
                                    </p:anim>
                                    <p:anim calcmode="lin" valueType="num">
                                      <p:cBhvr>
                                        <p:cTn id="139" dur="1000" fill="hold"/>
                                        <p:tgtEl>
                                          <p:spTgt spid="5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fade">
                                      <p:cBhvr>
                                        <p:cTn id="142" dur="1000"/>
                                        <p:tgtEl>
                                          <p:spTgt spid="56"/>
                                        </p:tgtEl>
                                      </p:cBhvr>
                                    </p:animEffect>
                                    <p:anim calcmode="lin" valueType="num">
                                      <p:cBhvr>
                                        <p:cTn id="143" dur="1000" fill="hold"/>
                                        <p:tgtEl>
                                          <p:spTgt spid="56"/>
                                        </p:tgtEl>
                                        <p:attrNameLst>
                                          <p:attrName>ppt_x</p:attrName>
                                        </p:attrNameLst>
                                      </p:cBhvr>
                                      <p:tavLst>
                                        <p:tav tm="0">
                                          <p:val>
                                            <p:strVal val="#ppt_x"/>
                                          </p:val>
                                        </p:tav>
                                        <p:tav tm="100000">
                                          <p:val>
                                            <p:strVal val="#ppt_x"/>
                                          </p:val>
                                        </p:tav>
                                      </p:tavLst>
                                    </p:anim>
                                    <p:anim calcmode="lin" valueType="num">
                                      <p:cBhvr>
                                        <p:cTn id="14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repeatCount="3000" fill="hold" nodeType="clickEffect">
                                  <p:stCondLst>
                                    <p:cond delay="0"/>
                                  </p:stCondLst>
                                  <p:childTnLst>
                                    <p:animClr clrSpc="rgb" dir="cw">
                                      <p:cBhvr>
                                        <p:cTn id="149" dur="1000" fill="hold"/>
                                        <p:tgtEl>
                                          <p:spTgt spid="40"/>
                                        </p:tgtEl>
                                        <p:attrNameLst>
                                          <p:attrName>fillcolor</p:attrName>
                                        </p:attrNameLst>
                                      </p:cBhvr>
                                      <p:to>
                                        <a:srgbClr val="00B050"/>
                                      </p:to>
                                    </p:animClr>
                                    <p:set>
                                      <p:cBhvr>
                                        <p:cTn id="150" dur="1000" fill="hold"/>
                                        <p:tgtEl>
                                          <p:spTgt spid="40"/>
                                        </p:tgtEl>
                                        <p:attrNameLst>
                                          <p:attrName>fill.type</p:attrName>
                                        </p:attrNameLst>
                                      </p:cBhvr>
                                      <p:to>
                                        <p:strVal val="solid"/>
                                      </p:to>
                                    </p:set>
                                    <p:set>
                                      <p:cBhvr>
                                        <p:cTn id="151"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childTnLst>
        </p:cTn>
      </p:par>
    </p:tnLst>
    <p:bldLst>
      <p:bldP spid="37" grpId="0" animBg="1"/>
      <p:bldP spid="37" grpId="1" animBg="1"/>
      <p:bldP spid="38" grpId="0"/>
      <p:bldP spid="40" grpId="0" animBg="1"/>
      <p:bldP spid="40" grpId="1" animBg="1"/>
      <p:bldP spid="41" grpId="0"/>
      <p:bldP spid="52" grpId="0" animBg="1"/>
      <p:bldP spid="52" grpId="1" animBg="1"/>
      <p:bldP spid="53" grpId="0"/>
      <p:bldP spid="55" grpId="0" animBg="1"/>
      <p:bldP spid="55" grpId="1" animBg="1"/>
      <p:bldP spid="56" grpId="0"/>
      <p:bldP spid="57" grpId="0" animBg="1"/>
      <p:bldP spid="57" grpId="1" animBg="1"/>
      <p:bldP spid="57"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247309" y="1072513"/>
            <a:ext cx="4068547" cy="2302075"/>
            <a:chOff x="2844110" y="1577082"/>
            <a:chExt cx="5424729"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2844110" y="1577082"/>
              <a:ext cx="5424729"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3645094" y="2153170"/>
              <a:ext cx="3851604" cy="1846660"/>
            </a:xfrm>
            <a:prstGeom prst="rect">
              <a:avLst/>
            </a:prstGeom>
            <a:noFill/>
          </p:spPr>
          <p:txBody>
            <a:bodyPr wrap="square" rtlCol="0">
              <a:spAutoFit/>
            </a:bodyPr>
            <a:lstStyle/>
            <a:p>
              <a:pPr algn="ctr" defTabSz="685783">
                <a:buClrTx/>
              </a:pPr>
              <a:r>
                <a:rPr lang="en-US" sz="2800" kern="1200" dirty="0" err="1">
                  <a:solidFill>
                    <a:prstClr val="black"/>
                  </a:solidFill>
                  <a:latin typeface="Times New Roman" panose="02020603050405020304" pitchFamily="18" charset="0"/>
                  <a:ea typeface="+mn-ea"/>
                  <a:cs typeface="Times New Roman" panose="02020603050405020304" pitchFamily="18" charset="0"/>
                </a:rPr>
                <a:t>Vị</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vua</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đã</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tiến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hành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cày</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tịch</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điền</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vào</a:t>
              </a:r>
              <a:r>
                <a:rPr lang="en-US" sz="2800" kern="1200" dirty="0">
                  <a:solidFill>
                    <a:prstClr val="black"/>
                  </a:solidFill>
                  <a:latin typeface="Times New Roman" panose="02020603050405020304" pitchFamily="18" charset="0"/>
                  <a:ea typeface="+mn-ea"/>
                  <a:cs typeface="Times New Roman" panose="02020603050405020304" pitchFamily="18" charset="0"/>
                </a:rPr>
                <a:t> </a:t>
              </a:r>
              <a:r>
                <a:rPr lang="en-US" sz="2800" kern="1200" dirty="0" err="1">
                  <a:solidFill>
                    <a:prstClr val="black"/>
                  </a:solidFill>
                  <a:latin typeface="Times New Roman" panose="02020603050405020304" pitchFamily="18" charset="0"/>
                  <a:ea typeface="+mn-ea"/>
                  <a:cs typeface="Times New Roman" panose="02020603050405020304" pitchFamily="18" charset="0"/>
                </a:rPr>
                <a:t>năm</a:t>
              </a:r>
              <a:r>
                <a:rPr lang="en-US" sz="2800" kern="1200" dirty="0">
                  <a:solidFill>
                    <a:prstClr val="black"/>
                  </a:solidFill>
                  <a:latin typeface="Times New Roman" panose="02020603050405020304" pitchFamily="18" charset="0"/>
                  <a:ea typeface="+mn-ea"/>
                  <a:cs typeface="Times New Roman" panose="02020603050405020304" pitchFamily="18" charset="0"/>
                </a:rPr>
                <a:t> 1038?</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407683" y="3951160"/>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91688"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2"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lvl="0" algn="ctr" defTabSz="685783">
              <a:buClrTx/>
            </a:pP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Thần</a:t>
            </a:r>
            <a:r>
              <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endParaRPr lang="en-US" sz="2400" b="1" kern="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Thái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Tổ</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descr="A statue of a person&#10;&#10;Description automatically generated">
            <a:extLst>
              <a:ext uri="{FF2B5EF4-FFF2-40B4-BE49-F238E27FC236}">
                <a16:creationId xmlns:a16="http://schemas.microsoft.com/office/drawing/2014/main" id="{156B0251-FB36-4B6B-AE96-08C26C22E0A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4500" b="94500" l="6960" r="94139">
                        <a14:foregroundMark x1="75824" y1="27250" x2="75824" y2="27250"/>
                        <a14:foregroundMark x1="76557" y1="27250" x2="89744" y2="29750"/>
                        <a14:foregroundMark x1="91209" y1="29750" x2="91209" y2="29750"/>
                        <a14:foregroundMark x1="67766" y1="21500" x2="67766" y2="21500"/>
                        <a14:foregroundMark x1="79121" y1="21500" x2="79121" y2="21500"/>
                        <a14:foregroundMark x1="89011" y1="66250" x2="89011" y2="66250"/>
                        <a14:foregroundMark x1="93407" y1="68000" x2="93407" y2="68000"/>
                        <a14:foregroundMark x1="64835" y1="90250" x2="64835" y2="90250"/>
                        <a14:foregroundMark x1="30769" y1="92250" x2="30769" y2="92250"/>
                        <a14:foregroundMark x1="76923" y1="93500" x2="76923" y2="93500"/>
                        <a14:foregroundMark x1="21245" y1="94500" x2="21245" y2="94500"/>
                        <a14:foregroundMark x1="7692" y1="43000" x2="7692" y2="43000"/>
                        <a14:foregroundMark x1="94505" y1="32750" x2="94505" y2="32750"/>
                        <a14:foregroundMark x1="46886" y1="4500" x2="46886" y2="4500"/>
                        <a14:backgroundMark x1="29670" y1="30250" x2="29670" y2="30250"/>
                        <a14:backgroundMark x1="31136" y1="26250" x2="31136" y2="26250"/>
                      </a14:backgroundRemoval>
                    </a14:imgEffect>
                  </a14:imgLayer>
                </a14:imgProps>
              </a:ext>
              <a:ext uri="{28A0092B-C50C-407E-A947-70E740481C1C}">
                <a14:useLocalDpi xmlns:a14="http://schemas.microsoft.com/office/drawing/2010/main" val="0"/>
              </a:ext>
            </a:extLst>
          </a:blip>
          <a:stretch>
            <a:fillRect/>
          </a:stretch>
        </p:blipFill>
        <p:spPr>
          <a:xfrm>
            <a:off x="6294776" y="2606591"/>
            <a:ext cx="791327" cy="1182963"/>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4" name="Oval 43">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495131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3"/>
                                        </p:tgtEl>
                                      </p:cBhvr>
                                    </p:animEffect>
                                    <p:set>
                                      <p:cBhvr>
                                        <p:cTn id="69" dur="1" fill="hold">
                                          <p:stCondLst>
                                            <p:cond delay="499"/>
                                          </p:stCondLst>
                                        </p:cTn>
                                        <p:tgtEl>
                                          <p:spTgt spid="43"/>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6.25E-7 7.40741E-7 L -0.0013 0.17593 " pathEditMode="relative" rAng="0" ptsTypes="AA">
                                      <p:cBhvr>
                                        <p:cTn id="71" dur="500" fill="hold"/>
                                        <p:tgtEl>
                                          <p:spTgt spid="43"/>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3"/>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4" grpId="0" animBg="1"/>
      <p:bldP spid="44" grpId="1" animBg="1"/>
      <p:bldP spid="44" grpId="2"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369280" y="918112"/>
            <a:ext cx="4148412" cy="2305199"/>
            <a:chOff x="3226806" y="1577082"/>
            <a:chExt cx="5042033" cy="3073598"/>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44786" y="2065358"/>
              <a:ext cx="3239666" cy="2585322"/>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Nơi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đâu</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đã</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trở</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thành</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trung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tâm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buôn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bán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với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nước</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ngoài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rất</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sầm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uất</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1176914" y="3960689"/>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Thăng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Long</a:t>
            </a:r>
          </a:p>
        </p:txBody>
      </p:sp>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4382604"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Bến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Vân</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Đồn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Đà</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Nẵng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Cảng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Hội</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An </a:t>
            </a: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1" y="4643526"/>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icture containing snow&#10;&#10;Description automatically generated">
            <a:extLst>
              <a:ext uri="{FF2B5EF4-FFF2-40B4-BE49-F238E27FC236}">
                <a16:creationId xmlns:a16="http://schemas.microsoft.com/office/drawing/2014/main" id="{24BD13A6-42BD-4873-AAFF-F212D84800B6}"/>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2789" b="94821" l="3483" r="89055">
                        <a14:foregroundMark x1="65672" y1="8367" x2="65672" y2="8367"/>
                        <a14:foregroundMark x1="53731" y1="5578" x2="50746" y2="5578"/>
                        <a14:foregroundMark x1="49751" y1="5578" x2="49751" y2="5578"/>
                        <a14:foregroundMark x1="56716" y1="2789" x2="56716" y2="2789"/>
                        <a14:foregroundMark x1="14428" y1="40637" x2="14428" y2="40637"/>
                        <a14:foregroundMark x1="8955" y1="38645" x2="8955" y2="38645"/>
                        <a14:foregroundMark x1="3980" y1="35857" x2="3980" y2="35857"/>
                        <a14:foregroundMark x1="72139" y1="90438" x2="72139" y2="90438"/>
                        <a14:foregroundMark x1="78109" y1="94422" x2="78109" y2="94422"/>
                        <a14:foregroundMark x1="37313" y1="94821" x2="37313" y2="94821"/>
                      </a14:backgroundRemoval>
                    </a14:imgEffect>
                  </a14:imgLayer>
                </a14:imgProps>
              </a:ext>
              <a:ext uri="{28A0092B-C50C-407E-A947-70E740481C1C}">
                <a14:useLocalDpi xmlns:a14="http://schemas.microsoft.com/office/drawing/2010/main" val="0"/>
              </a:ext>
            </a:extLst>
          </a:blip>
          <a:stretch>
            <a:fillRect/>
          </a:stretch>
        </p:blipFill>
        <p:spPr>
          <a:xfrm>
            <a:off x="6292625" y="2514615"/>
            <a:ext cx="924626" cy="1154631"/>
          </a:xfrm>
          <a:prstGeom prst="rect">
            <a:avLst/>
          </a:prstGeom>
        </p:spPr>
      </p:pic>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82425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1.875E-6 2.59259E-6 L -0.0013 0.17592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38" grpId="0"/>
      <p:bldP spid="40" grpId="0" animBg="1"/>
      <p:bldP spid="40" grpId="1" animBg="1"/>
      <p:bldP spid="52" grpId="0" animBg="1"/>
      <p:bldP spid="52" grpId="1" animBg="1"/>
      <p:bldP spid="53" grpId="0"/>
      <p:bldP spid="55" grpId="0" animBg="1"/>
      <p:bldP spid="55" grpId="1" animBg="1"/>
      <p:bldP spid="56" grpId="0"/>
      <p:bldP spid="41" grpId="0"/>
      <p:bldP spid="43" grpId="0" animBg="1"/>
      <p:bldP spid="43" grpId="1" animBg="1"/>
      <p:bldP spid="43" grpId="2"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310C7E7-EB04-47EE-B56F-CED0D82142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077" b="73077" l="4478" r="96020">
                        <a14:foregroundMark x1="36816" y1="53846" x2="36816" y2="53846"/>
                        <a14:foregroundMark x1="30846" y1="50000" x2="29851" y2="50000"/>
                        <a14:foregroundMark x1="6468" y1="42308" x2="6468" y2="42308"/>
                        <a14:foregroundMark x1="4975" y1="42308" x2="4975" y2="42308"/>
                        <a14:foregroundMark x1="15920" y1="50000" x2="15920" y2="50000"/>
                        <a14:foregroundMark x1="21891" y1="53846" x2="21891" y2="53846"/>
                        <a14:foregroundMark x1="17910" y1="53846" x2="17910" y2="53846"/>
                        <a14:foregroundMark x1="16418" y1="53846" x2="16418" y2="53846"/>
                        <a14:foregroundMark x1="11443" y1="50000" x2="11443" y2="50000"/>
                        <a14:foregroundMark x1="8955" y1="50000" x2="8955" y2="50000"/>
                        <a14:foregroundMark x1="38308" y1="61538" x2="38308" y2="61538"/>
                        <a14:foregroundMark x1="47761" y1="57692" x2="47761" y2="57692"/>
                        <a14:foregroundMark x1="53234" y1="57692" x2="54726" y2="57692"/>
                        <a14:foregroundMark x1="70149" y1="61538" x2="70149" y2="61538"/>
                        <a14:foregroundMark x1="80597" y1="50000" x2="80597" y2="50000"/>
                        <a14:foregroundMark x1="84080" y1="26923" x2="84080" y2="26923"/>
                        <a14:foregroundMark x1="62687" y1="76923" x2="62687" y2="76923"/>
                        <a14:foregroundMark x1="70149" y1="76923" x2="70149" y2="76923"/>
                        <a14:foregroundMark x1="80100" y1="65385" x2="80100" y2="65385"/>
                        <a14:foregroundMark x1="76119" y1="73077" x2="76119" y2="73077"/>
                        <a14:foregroundMark x1="87562" y1="69231" x2="87562" y2="69231"/>
                        <a14:foregroundMark x1="90050" y1="57692" x2="91045" y2="57692"/>
                        <a14:foregroundMark x1="96020" y1="50000" x2="96020" y2="50000"/>
                        <a14:backgroundMark x1="87065" y1="57692" x2="87065" y2="57692"/>
                        <a14:backgroundMark x1="2488" y1="53846" x2="2488" y2="53846"/>
                      </a14:backgroundRemoval>
                    </a14:imgEffect>
                  </a14:imgLayer>
                </a14:imgProps>
              </a:ext>
            </a:extLst>
          </a:blip>
          <a:srcRect t="23106" r="8017" b="33925"/>
          <a:stretch/>
        </p:blipFill>
        <p:spPr>
          <a:xfrm>
            <a:off x="1435894" y="3639515"/>
            <a:ext cx="788194" cy="79809"/>
          </a:xfrm>
          <a:prstGeom prst="rect">
            <a:avLst/>
          </a:prstGeom>
        </p:spPr>
      </p:pic>
      <p:grpSp>
        <p:nvGrpSpPr>
          <p:cNvPr id="11" name="Group 10">
            <a:extLst>
              <a:ext uri="{FF2B5EF4-FFF2-40B4-BE49-F238E27FC236}">
                <a16:creationId xmlns:a16="http://schemas.microsoft.com/office/drawing/2014/main" id="{AFE38A1D-7C4A-4691-84F9-BF31175DA230}"/>
              </a:ext>
            </a:extLst>
          </p:cNvPr>
          <p:cNvGrpSpPr/>
          <p:nvPr/>
        </p:nvGrpSpPr>
        <p:grpSpPr>
          <a:xfrm>
            <a:off x="0" y="0"/>
            <a:ext cx="18259425" cy="5143500"/>
            <a:chOff x="0" y="0"/>
            <a:chExt cx="24345900" cy="6858000"/>
          </a:xfrm>
        </p:grpSpPr>
        <p:pic>
          <p:nvPicPr>
            <p:cNvPr id="5" name="Picture 4">
              <a:extLst>
                <a:ext uri="{FF2B5EF4-FFF2-40B4-BE49-F238E27FC236}">
                  <a16:creationId xmlns:a16="http://schemas.microsoft.com/office/drawing/2014/main" id="{45085741-5BF2-4FCB-B752-E0B3D1B4F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72950" cy="6858000"/>
            </a:xfrm>
            <a:prstGeom prst="rect">
              <a:avLst/>
            </a:prstGeom>
          </p:spPr>
        </p:pic>
        <p:pic>
          <p:nvPicPr>
            <p:cNvPr id="10" name="Picture 9">
              <a:extLst>
                <a:ext uri="{FF2B5EF4-FFF2-40B4-BE49-F238E27FC236}">
                  <a16:creationId xmlns:a16="http://schemas.microsoft.com/office/drawing/2014/main" id="{7BAB415E-56FD-4EEC-8091-5DA641D06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2950" y="0"/>
              <a:ext cx="12172950" cy="6858000"/>
            </a:xfrm>
            <a:prstGeom prst="rect">
              <a:avLst/>
            </a:prstGeom>
          </p:spPr>
        </p:pic>
      </p:grpSp>
      <p:grpSp>
        <p:nvGrpSpPr>
          <p:cNvPr id="16" name="Group 15">
            <a:extLst>
              <a:ext uri="{FF2B5EF4-FFF2-40B4-BE49-F238E27FC236}">
                <a16:creationId xmlns:a16="http://schemas.microsoft.com/office/drawing/2014/main" id="{3E85E3E3-443A-41DB-A5BB-F8BEBF65D33B}"/>
              </a:ext>
            </a:extLst>
          </p:cNvPr>
          <p:cNvGrpSpPr/>
          <p:nvPr/>
        </p:nvGrpSpPr>
        <p:grpSpPr>
          <a:xfrm>
            <a:off x="9452545" y="2105234"/>
            <a:ext cx="2924870" cy="1912817"/>
            <a:chOff x="7442042" y="2750447"/>
            <a:chExt cx="3899826" cy="2550423"/>
          </a:xfrm>
        </p:grpSpPr>
        <p:pic>
          <p:nvPicPr>
            <p:cNvPr id="9" name="Picture 8">
              <a:extLst>
                <a:ext uri="{FF2B5EF4-FFF2-40B4-BE49-F238E27FC236}">
                  <a16:creationId xmlns:a16="http://schemas.microsoft.com/office/drawing/2014/main" id="{5522AD4B-3CC1-4EFE-9570-0F9F6BF13EC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6" name="Picture 5" descr="A close up of a box&#10;&#10;Description automatically generated">
              <a:extLst>
                <a:ext uri="{FF2B5EF4-FFF2-40B4-BE49-F238E27FC236}">
                  <a16:creationId xmlns:a16="http://schemas.microsoft.com/office/drawing/2014/main" id="{8A3C49F1-1521-4654-8F5D-E6F792EC1C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3633" y="4430320"/>
              <a:ext cx="612012" cy="528779"/>
            </a:xfrm>
            <a:prstGeom prst="rect">
              <a:avLst/>
            </a:prstGeom>
          </p:spPr>
        </p:pic>
        <p:pic>
          <p:nvPicPr>
            <p:cNvPr id="14" name="Picture 13">
              <a:extLst>
                <a:ext uri="{FF2B5EF4-FFF2-40B4-BE49-F238E27FC236}">
                  <a16:creationId xmlns:a16="http://schemas.microsoft.com/office/drawing/2014/main" id="{E41CE2CE-7933-41EF-99DA-6785908CD8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929631" y="2750447"/>
              <a:ext cx="1811304" cy="2369186"/>
            </a:xfrm>
            <a:prstGeom prst="rect">
              <a:avLst/>
            </a:prstGeom>
          </p:spPr>
        </p:pic>
        <p:pic>
          <p:nvPicPr>
            <p:cNvPr id="15" name="Picture 14" descr="A picture containing pair, black, toy, sitting&#10;&#10;Description automatically generated">
              <a:extLst>
                <a:ext uri="{FF2B5EF4-FFF2-40B4-BE49-F238E27FC236}">
                  <a16:creationId xmlns:a16="http://schemas.microsoft.com/office/drawing/2014/main" id="{41499349-64E2-4D05-AF2C-249AD5ECA4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8162" y="3636218"/>
              <a:ext cx="542617" cy="560759"/>
            </a:xfrm>
            <a:prstGeom prst="rect">
              <a:avLst/>
            </a:prstGeom>
          </p:spPr>
        </p:pic>
      </p:grpSp>
      <p:grpSp>
        <p:nvGrpSpPr>
          <p:cNvPr id="13" name="dao">
            <a:extLst>
              <a:ext uri="{FF2B5EF4-FFF2-40B4-BE49-F238E27FC236}">
                <a16:creationId xmlns:a16="http://schemas.microsoft.com/office/drawing/2014/main" id="{6C1235C5-E519-4F8F-924F-F10B4DE1E901}"/>
              </a:ext>
            </a:extLst>
          </p:cNvPr>
          <p:cNvGrpSpPr/>
          <p:nvPr/>
        </p:nvGrpSpPr>
        <p:grpSpPr>
          <a:xfrm>
            <a:off x="5847004" y="2060988"/>
            <a:ext cx="2924870" cy="1912817"/>
            <a:chOff x="7442042" y="2750447"/>
            <a:chExt cx="3899826" cy="2550423"/>
          </a:xfrm>
        </p:grpSpPr>
        <p:pic>
          <p:nvPicPr>
            <p:cNvPr id="18" name="Picture 17">
              <a:extLst>
                <a:ext uri="{FF2B5EF4-FFF2-40B4-BE49-F238E27FC236}">
                  <a16:creationId xmlns:a16="http://schemas.microsoft.com/office/drawing/2014/main" id="{D9E9D149-4A35-4362-B02A-9114182098E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167" b="58167" l="67500" r="98917">
                          <a14:foregroundMark x1="68000" y1="52000" x2="68000" y2="52000"/>
                          <a14:foregroundMark x1="97500" y1="54083" x2="97500" y2="54083"/>
                          <a14:foregroundMark x1="98917" y1="52333" x2="98917" y2="52333"/>
                          <a14:backgroundMark x1="69833" y1="52917" x2="69833" y2="52917"/>
                          <a14:backgroundMark x1="72417" y1="52750" x2="72417" y2="52750"/>
                          <a14:backgroundMark x1="74083" y1="56333" x2="74083" y2="56333"/>
                          <a14:backgroundMark x1="73667" y1="55417" x2="73667" y2="55417"/>
                          <a14:backgroundMark x1="72917" y1="55333" x2="72917" y2="55333"/>
                          <a14:backgroundMark x1="74083" y1="56000" x2="74083" y2="56000"/>
                          <a14:backgroundMark x1="70833" y1="54167" x2="70417" y2="54417"/>
                          <a14:backgroundMark x1="69833" y1="54500" x2="69417" y2="54417"/>
                          <a14:backgroundMark x1="68917" y1="54000" x2="68917" y2="54000"/>
                          <a14:backgroundMark x1="68667" y1="53750" x2="68667" y2="53750"/>
                          <a14:backgroundMark x1="69833" y1="52583" x2="69833" y2="52583"/>
                          <a14:backgroundMark x1="68333" y1="52167" x2="68333" y2="52167"/>
                          <a14:backgroundMark x1="71083" y1="52833" x2="71083" y2="52833"/>
                          <a14:backgroundMark x1="70500" y1="52833" x2="70083" y2="52833"/>
                          <a14:backgroundMark x1="67583" y1="52167" x2="67583" y2="52167"/>
                          <a14:backgroundMark x1="75667" y1="55000" x2="75667" y2="55000"/>
                          <a14:backgroundMark x1="78833" y1="57000" x2="78833" y2="57000"/>
                          <a14:backgroundMark x1="85500" y1="56583" x2="86167" y2="56833"/>
                          <a14:backgroundMark x1="89917" y1="57167" x2="90833" y2="57167"/>
                          <a14:backgroundMark x1="92833" y1="56833" x2="93833" y2="56833"/>
                        </a14:backgroundRemoval>
                      </a14:imgEffect>
                    </a14:imgLayer>
                  </a14:imgProps>
                </a:ext>
                <a:ext uri="{28A0092B-C50C-407E-A947-70E740481C1C}">
                  <a14:useLocalDpi xmlns:a14="http://schemas.microsoft.com/office/drawing/2010/main" val="0"/>
                </a:ext>
              </a:extLst>
            </a:blip>
            <a:srcRect l="67004" t="41353" r="-435" b="39903"/>
            <a:stretch/>
          </p:blipFill>
          <p:spPr>
            <a:xfrm>
              <a:off x="7442042" y="3114262"/>
              <a:ext cx="3899826" cy="2186608"/>
            </a:xfrm>
            <a:prstGeom prst="rect">
              <a:avLst/>
            </a:prstGeom>
          </p:spPr>
        </p:pic>
        <p:pic>
          <p:nvPicPr>
            <p:cNvPr id="20" name="Picture 19" descr="A close up of a box&#10;&#10;Description automatically generated">
              <a:extLst>
                <a:ext uri="{FF2B5EF4-FFF2-40B4-BE49-F238E27FC236}">
                  <a16:creationId xmlns:a16="http://schemas.microsoft.com/office/drawing/2014/main" id="{614C9D28-6F63-4F7E-88E2-D6960AF080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9533" y="4430320"/>
              <a:ext cx="612012" cy="528779"/>
            </a:xfrm>
            <a:prstGeom prst="rect">
              <a:avLst/>
            </a:prstGeom>
          </p:spPr>
        </p:pic>
        <p:pic>
          <p:nvPicPr>
            <p:cNvPr id="21" name="Picture 20">
              <a:extLst>
                <a:ext uri="{FF2B5EF4-FFF2-40B4-BE49-F238E27FC236}">
                  <a16:creationId xmlns:a16="http://schemas.microsoft.com/office/drawing/2014/main" id="{2827C57D-33AC-41F4-BC63-91B23AC1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56631" y="2750447"/>
              <a:ext cx="1811304" cy="2369186"/>
            </a:xfrm>
            <a:prstGeom prst="rect">
              <a:avLst/>
            </a:prstGeom>
          </p:spPr>
        </p:pic>
        <p:pic>
          <p:nvPicPr>
            <p:cNvPr id="22" name="Picture 21" descr="A picture containing pair, black, toy, sitting&#10;&#10;Description automatically generated">
              <a:extLst>
                <a:ext uri="{FF2B5EF4-FFF2-40B4-BE49-F238E27FC236}">
                  <a16:creationId xmlns:a16="http://schemas.microsoft.com/office/drawing/2014/main" id="{6ACFC76E-EA67-4B55-AE3D-D9B7985325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31221" y="3628728"/>
              <a:ext cx="542617" cy="560759"/>
            </a:xfrm>
            <a:prstGeom prst="rect">
              <a:avLst/>
            </a:prstGeom>
          </p:spPr>
        </p:pic>
      </p:grpSp>
      <p:grpSp>
        <p:nvGrpSpPr>
          <p:cNvPr id="23" name="Group 22">
            <a:extLst>
              <a:ext uri="{FF2B5EF4-FFF2-40B4-BE49-F238E27FC236}">
                <a16:creationId xmlns:a16="http://schemas.microsoft.com/office/drawing/2014/main" id="{746693C8-6655-4703-8671-9990BCF6137A}"/>
              </a:ext>
            </a:extLst>
          </p:cNvPr>
          <p:cNvGrpSpPr/>
          <p:nvPr/>
        </p:nvGrpSpPr>
        <p:grpSpPr>
          <a:xfrm>
            <a:off x="405134" y="2035226"/>
            <a:ext cx="1639956" cy="1639956"/>
            <a:chOff x="1325804" y="2750447"/>
            <a:chExt cx="2186608" cy="2186608"/>
          </a:xfrm>
        </p:grpSpPr>
        <p:pic>
          <p:nvPicPr>
            <p:cNvPr id="12" name="Picture 11" descr="A picture containing table, sitting, cake, flower&#10;&#10;Description automatically generated">
              <a:extLst>
                <a:ext uri="{FF2B5EF4-FFF2-40B4-BE49-F238E27FC236}">
                  <a16:creationId xmlns:a16="http://schemas.microsoft.com/office/drawing/2014/main" id="{FDF5F0D8-B699-4F99-B10D-925F4CD3C64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8333" b="78704" l="34149" r="63830">
                          <a14:foregroundMark x1="46915" y1="57778" x2="46915" y2="57778"/>
                          <a14:foregroundMark x1="43191" y1="53056" x2="43191" y2="53056"/>
                          <a14:foregroundMark x1="41277" y1="52963" x2="41277" y2="52963"/>
                          <a14:foregroundMark x1="53936" y1="50278" x2="53936" y2="50278"/>
                          <a14:foregroundMark x1="49787" y1="44907" x2="49787" y2="44907"/>
                          <a14:foregroundMark x1="49894" y1="42963" x2="55532" y2="42778"/>
                          <a14:foregroundMark x1="59149" y1="42778" x2="60106" y2="43241"/>
                          <a14:foregroundMark x1="57447" y1="45556" x2="56596" y2="48241"/>
                          <a14:foregroundMark x1="56809" y1="50556" x2="54362" y2="51111"/>
                          <a14:foregroundMark x1="52021" y1="51296" x2="50213" y2="49722"/>
                          <a14:foregroundMark x1="48191" y1="47222" x2="46383" y2="45185"/>
                          <a14:foregroundMark x1="45106" y1="43056" x2="49255" y2="43241"/>
                          <a14:foregroundMark x1="52660" y1="43796" x2="53404" y2="45278"/>
                          <a14:foregroundMark x1="54681" y1="47500" x2="54681" y2="47500"/>
                          <a14:foregroundMark x1="52447" y1="44630" x2="52447" y2="44630"/>
                          <a14:foregroundMark x1="51809" y1="46019" x2="51809" y2="46019"/>
                          <a14:foregroundMark x1="47553" y1="44444" x2="46915" y2="44630"/>
                          <a14:foregroundMark x1="45745" y1="46019" x2="45745" y2="46019"/>
                          <a14:foregroundMark x1="48936" y1="46019" x2="50106" y2="45833"/>
                          <a14:foregroundMark x1="53404" y1="43796" x2="50745" y2="43333"/>
                          <a14:foregroundMark x1="47979" y1="43333" x2="46596" y2="44167"/>
                          <a14:foregroundMark x1="45106" y1="45278" x2="45106" y2="45278"/>
                          <a14:foregroundMark x1="45106" y1="45556" x2="45106" y2="45556"/>
                          <a14:foregroundMark x1="48936" y1="43333" x2="50213" y2="43333"/>
                          <a14:foregroundMark x1="51383" y1="42778" x2="52128" y2="42778"/>
                          <a14:foregroundMark x1="53617" y1="42222" x2="54255" y2="42222"/>
                          <a14:foregroundMark x1="56596" y1="42222" x2="56596" y2="42222"/>
                          <a14:foregroundMark x1="56915" y1="41574" x2="52447" y2="41852"/>
                          <a14:foregroundMark x1="49787" y1="42222" x2="49787" y2="42222"/>
                          <a14:foregroundMark x1="52660" y1="42130" x2="53936" y2="44630"/>
                          <a14:foregroundMark x1="55851" y1="65833" x2="55851" y2="65833"/>
                          <a14:foregroundMark x1="55957" y1="65833" x2="54362" y2="63611"/>
                          <a14:foregroundMark x1="50532" y1="62130" x2="50532" y2="62963"/>
                          <a14:foregroundMark x1="54043" y1="65185" x2="54894" y2="65463"/>
                          <a14:foregroundMark x1="56809" y1="66111" x2="56170" y2="67407"/>
                          <a14:foregroundMark x1="56170" y1="67407" x2="56170" y2="67407"/>
                          <a14:foregroundMark x1="59681" y1="64444" x2="59681" y2="64444"/>
                          <a14:foregroundMark x1="56809" y1="65741" x2="52447" y2="66296"/>
                          <a14:foregroundMark x1="48191" y1="66389" x2="43723" y2="65000"/>
                          <a14:foregroundMark x1="38936" y1="64074" x2="38936" y2="64074"/>
                          <a14:foregroundMark x1="38298" y1="64907" x2="38298" y2="64907"/>
                          <a14:foregroundMark x1="37447" y1="65463" x2="37447" y2="65463"/>
                          <a14:foregroundMark x1="37447" y1="66019" x2="41915" y2="66574"/>
                          <a14:foregroundMark x1="44362" y1="66574" x2="44362" y2="66574"/>
                          <a14:foregroundMark x1="44149" y1="62963" x2="44149" y2="62963"/>
                          <a14:foregroundMark x1="40851" y1="65185" x2="40851" y2="65185"/>
                          <a14:foregroundMark x1="40532" y1="65185" x2="37979" y2="65185"/>
                          <a14:foregroundMark x1="36702" y1="65185" x2="37447" y2="64444"/>
                          <a14:foregroundMark x1="47021" y1="57500" x2="47021" y2="57500"/>
                          <a14:foregroundMark x1="46702" y1="57500" x2="46702" y2="57500"/>
                          <a14:foregroundMark x1="42872" y1="53796" x2="42872" y2="53796"/>
                          <a14:foregroundMark x1="42447" y1="52963" x2="42447" y2="52963"/>
                          <a14:foregroundMark x1="42553" y1="52685" x2="45106" y2="52500"/>
                          <a14:foregroundMark x1="45638" y1="52407" x2="45638" y2="52407"/>
                          <a14:foregroundMark x1="42234" y1="51667" x2="42234" y2="52222"/>
                          <a14:foregroundMark x1="39681" y1="63519" x2="39681" y2="63519"/>
                          <a14:foregroundMark x1="41915" y1="64167" x2="41915" y2="64167"/>
                          <a14:foregroundMark x1="43085" y1="62500" x2="42128" y2="63796"/>
                          <a14:foregroundMark x1="39681" y1="65278" x2="38617" y2="65741"/>
                          <a14:foregroundMark x1="37128" y1="66111" x2="37128" y2="66111"/>
                          <a14:foregroundMark x1="36489" y1="66296" x2="36489" y2="66296"/>
                          <a14:foregroundMark x1="34149" y1="66389" x2="34149" y2="66389"/>
                          <a14:foregroundMark x1="34787" y1="66389" x2="34787" y2="66389"/>
                          <a14:foregroundMark x1="63936" y1="66852" x2="63936" y2="66852"/>
                          <a14:foregroundMark x1="49574" y1="64444" x2="50213" y2="66574"/>
                          <a14:foregroundMark x1="51489" y1="69907" x2="52021" y2="71296"/>
                          <a14:foregroundMark x1="53085" y1="72685" x2="53936" y2="74167"/>
                          <a14:foregroundMark x1="54894" y1="75278" x2="55000" y2="76389"/>
                          <a14:foregroundMark x1="55851" y1="78796" x2="55851" y2="78796"/>
                          <a14:foregroundMark x1="42553" y1="59167" x2="42553" y2="59167"/>
                          <a14:foregroundMark x1="45745" y1="57778" x2="45745" y2="57778"/>
                          <a14:foregroundMark x1="44043" y1="58241" x2="43404" y2="58796"/>
                          <a14:foregroundMark x1="43404" y1="58796" x2="43404" y2="58796"/>
                          <a14:foregroundMark x1="51170" y1="46019" x2="51170" y2="46019"/>
                          <a14:foregroundMark x1="52766" y1="45278" x2="53617" y2="46574"/>
                          <a14:foregroundMark x1="53617" y1="46667" x2="54043" y2="48056"/>
                          <a14:foregroundMark x1="54255" y1="49352" x2="54255" y2="49352"/>
                          <a14:foregroundMark x1="55851" y1="46111" x2="55851" y2="46111"/>
                          <a14:foregroundMark x1="55532" y1="45278" x2="55532" y2="46111"/>
                          <a14:foregroundMark x1="52979" y1="48333" x2="52979" y2="48333"/>
                          <a14:foregroundMark x1="52340" y1="38333" x2="52340" y2="38333"/>
                          <a14:foregroundMark x1="58085" y1="38241" x2="58085" y2="38241"/>
                          <a14:foregroundMark x1="43723" y1="56852" x2="43723" y2="56852"/>
                          <a14:backgroundMark x1="59468" y1="38519" x2="59468" y2="38519"/>
                          <a14:backgroundMark x1="58404" y1="41296" x2="58404" y2="41296"/>
                          <a14:backgroundMark x1="62340" y1="44167" x2="62340" y2="44167"/>
                          <a14:backgroundMark x1="61064" y1="49074" x2="61064" y2="49074"/>
                          <a14:backgroundMark x1="53936" y1="60741" x2="53936" y2="60741"/>
                          <a14:backgroundMark x1="49787" y1="58611" x2="49787" y2="58611"/>
                        </a14:backgroundRemoval>
                      </a14:imgEffect>
                    </a14:imgLayer>
                  </a14:imgProps>
                </a:ext>
                <a:ext uri="{28A0092B-C50C-407E-A947-70E740481C1C}">
                  <a14:useLocalDpi xmlns:a14="http://schemas.microsoft.com/office/drawing/2010/main" val="0"/>
                </a:ext>
              </a:extLst>
            </a:blip>
            <a:srcRect l="30908" t="36223" r="34315" b="18837"/>
            <a:stretch/>
          </p:blipFill>
          <p:spPr>
            <a:xfrm flipH="1">
              <a:off x="1996165" y="3457335"/>
              <a:ext cx="536260" cy="796173"/>
            </a:xfrm>
            <a:prstGeom prst="rect">
              <a:avLst/>
            </a:prstGeom>
          </p:spPr>
        </p:pic>
        <p:pic>
          <p:nvPicPr>
            <p:cNvPr id="8" name="Picture 7" descr="A picture containing table, room, train&#10;&#10;Description automatically generated">
              <a:extLst>
                <a:ext uri="{FF2B5EF4-FFF2-40B4-BE49-F238E27FC236}">
                  <a16:creationId xmlns:a16="http://schemas.microsoft.com/office/drawing/2014/main" id="{6AA8DC4D-BBB4-4FFC-9D06-2A89E5A1D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325804" y="2750447"/>
              <a:ext cx="2186608" cy="2186608"/>
            </a:xfrm>
            <a:prstGeom prst="rect">
              <a:avLst/>
            </a:prstGeom>
          </p:spPr>
        </p:pic>
        <p:pic>
          <p:nvPicPr>
            <p:cNvPr id="4" name="Picture 3" descr="A close up of a toy&#10;&#10;Description automatically generated">
              <a:extLst>
                <a:ext uri="{FF2B5EF4-FFF2-40B4-BE49-F238E27FC236}">
                  <a16:creationId xmlns:a16="http://schemas.microsoft.com/office/drawing/2014/main" id="{55225782-7ACE-477A-8679-8D7364D956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27459"/>
            <a:stretch/>
          </p:blipFill>
          <p:spPr>
            <a:xfrm flipH="1">
              <a:off x="2865228" y="3568877"/>
              <a:ext cx="431705" cy="465380"/>
            </a:xfrm>
            <a:prstGeom prst="rect">
              <a:avLst/>
            </a:prstGeom>
          </p:spPr>
        </p:pic>
      </p:grpSp>
      <p:grpSp>
        <p:nvGrpSpPr>
          <p:cNvPr id="2" name="Group 1">
            <a:extLst>
              <a:ext uri="{FF2B5EF4-FFF2-40B4-BE49-F238E27FC236}">
                <a16:creationId xmlns:a16="http://schemas.microsoft.com/office/drawing/2014/main" id="{8F063F44-618F-491E-A89D-C9D3944E7028}"/>
              </a:ext>
            </a:extLst>
          </p:cNvPr>
          <p:cNvGrpSpPr/>
          <p:nvPr/>
        </p:nvGrpSpPr>
        <p:grpSpPr>
          <a:xfrm>
            <a:off x="2420105" y="1182812"/>
            <a:ext cx="3781525" cy="2302075"/>
            <a:chOff x="3226806" y="1577082"/>
            <a:chExt cx="5042033" cy="3069433"/>
          </a:xfrm>
        </p:grpSpPr>
        <p:pic>
          <p:nvPicPr>
            <p:cNvPr id="33" name="Picture 32">
              <a:extLst>
                <a:ext uri="{FF2B5EF4-FFF2-40B4-BE49-F238E27FC236}">
                  <a16:creationId xmlns:a16="http://schemas.microsoft.com/office/drawing/2014/main" id="{9D91F2D1-E6E5-4754-81D0-068F501EF33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878" b="95568" l="2024" r="96965">
                          <a14:foregroundMark x1="10455" y1="38781" x2="10455" y2="38781"/>
                          <a14:foregroundMark x1="9444" y1="16620" x2="9444" y2="20499"/>
                          <a14:foregroundMark x1="9781" y1="32133" x2="9781" y2="43213"/>
                          <a14:foregroundMark x1="10118" y1="53463" x2="10455" y2="61219"/>
                          <a14:foregroundMark x1="10455" y1="67867" x2="10455" y2="71745"/>
                          <a14:foregroundMark x1="10455" y1="77839" x2="10455" y2="77839"/>
                          <a14:foregroundMark x1="10455" y1="78393" x2="10455" y2="78393"/>
                          <a14:foregroundMark x1="9106" y1="86704" x2="9106" y2="86704"/>
                          <a14:foregroundMark x1="8769" y1="80055" x2="8769" y2="74515"/>
                          <a14:foregroundMark x1="8769" y1="69529" x2="8432" y2="61219"/>
                          <a14:foregroundMark x1="6408" y1="50139" x2="6408" y2="45983"/>
                          <a14:foregroundMark x1="6071" y1="34903" x2="6071" y2="30471"/>
                          <a14:foregroundMark x1="5396" y1="24377" x2="5396" y2="21053"/>
                          <a14:foregroundMark x1="5396" y1="12742" x2="5396" y2="12742"/>
                          <a14:foregroundMark x1="5396" y1="11634" x2="5396" y2="11634"/>
                          <a14:foregroundMark x1="7757" y1="9418" x2="10455" y2="9418"/>
                          <a14:foregroundMark x1="11467" y1="9418" x2="13153" y2="9418"/>
                          <a14:foregroundMark x1="14165" y1="9418" x2="14165" y2="9418"/>
                          <a14:foregroundMark x1="11467" y1="6094" x2="11467" y2="6094"/>
                          <a14:foregroundMark x1="6071" y1="6648" x2="5059" y2="11080"/>
                          <a14:foregroundMark x1="14840" y1="10526" x2="14840" y2="10526"/>
                          <a14:foregroundMark x1="2024" y1="13850" x2="2024" y2="13850"/>
                          <a14:foregroundMark x1="12816" y1="92798" x2="12816" y2="92798"/>
                          <a14:foregroundMark x1="10118" y1="95014" x2="8769" y2="95568"/>
                          <a14:foregroundMark x1="14503" y1="88366" x2="14503" y2="88366"/>
                          <a14:foregroundMark x1="88533" y1="38781" x2="89545" y2="44321"/>
                          <a14:foregroundMark x1="89207" y1="63989" x2="89207" y2="67867"/>
                          <a14:foregroundMark x1="93255" y1="77285" x2="93255" y2="83380"/>
                          <a14:foregroundMark x1="93255" y1="85042" x2="93255" y2="78393"/>
                          <a14:foregroundMark x1="90219" y1="44321" x2="89545" y2="34903"/>
                          <a14:foregroundMark x1="88870" y1="28255" x2="88870" y2="23269"/>
                          <a14:foregroundMark x1="95953" y1="87258" x2="95953" y2="87258"/>
                          <a14:foregroundMark x1="93255" y1="91136" x2="91906" y2="92798"/>
                          <a14:foregroundMark x1="89207" y1="94460" x2="89207" y2="94460"/>
                          <a14:foregroundMark x1="96290" y1="82825" x2="96290" y2="82825"/>
                          <a14:foregroundMark x1="94604" y1="72853" x2="94266" y2="68421"/>
                          <a14:foregroundMark x1="93929" y1="59003" x2="93929" y2="56233"/>
                          <a14:foregroundMark x1="87184" y1="4986" x2="87184" y2="4986"/>
                          <a14:foregroundMark x1="86509" y1="6094" x2="86509" y2="6094"/>
                          <a14:foregroundMark x1="92917" y1="6094" x2="93929" y2="6648"/>
                          <a14:foregroundMark x1="96627" y1="8864" x2="96965" y2="12742"/>
                        </a14:backgroundRemoval>
                      </a14:imgEffect>
                    </a14:imgLayer>
                  </a14:imgProps>
                </a:ext>
              </a:extLst>
            </a:blip>
            <a:stretch>
              <a:fillRect/>
            </a:stretch>
          </p:blipFill>
          <p:spPr>
            <a:xfrm>
              <a:off x="3226806" y="1577082"/>
              <a:ext cx="5042033" cy="3069433"/>
            </a:xfrm>
            <a:prstGeom prst="rect">
              <a:avLst/>
            </a:prstGeom>
          </p:spPr>
        </p:pic>
        <p:sp>
          <p:nvSpPr>
            <p:cNvPr id="34" name="TextBox 33">
              <a:extLst>
                <a:ext uri="{FF2B5EF4-FFF2-40B4-BE49-F238E27FC236}">
                  <a16:creationId xmlns:a16="http://schemas.microsoft.com/office/drawing/2014/main" id="{EE1A157C-BE87-4B57-AC9B-55A95D169D60}"/>
                </a:ext>
              </a:extLst>
            </p:cNvPr>
            <p:cNvSpPr txBox="1"/>
            <p:nvPr/>
          </p:nvSpPr>
          <p:spPr>
            <a:xfrm>
              <a:off x="4125897" y="2164315"/>
              <a:ext cx="3239666" cy="1600438"/>
            </a:xfrm>
            <a:prstGeom prst="rect">
              <a:avLst/>
            </a:prstGeom>
            <a:noFill/>
          </p:spPr>
          <p:txBody>
            <a:bodyPr wrap="square" rtlCol="0">
              <a:spAutoFit/>
            </a:bodyPr>
            <a:lstStyle/>
            <a:p>
              <a:pPr algn="ctr" defTabSz="685783">
                <a:buClrTx/>
              </a:pPr>
              <a:r>
                <a:rPr lang="en-US" sz="2400" kern="1200" dirty="0" err="1">
                  <a:solidFill>
                    <a:prstClr val="black"/>
                  </a:solidFill>
                  <a:latin typeface="Times New Roman" panose="02020603050405020304" pitchFamily="18" charset="0"/>
                  <a:ea typeface="+mn-ea"/>
                  <a:cs typeface="Times New Roman" panose="02020603050405020304" pitchFamily="18" charset="0"/>
                </a:rPr>
                <a:t>Giai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cấp</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nào</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chiếm</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đa</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số</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trong</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dân</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cư</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thời</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lang="en-US" sz="2400" kern="1200" dirty="0" err="1">
                  <a:solidFill>
                    <a:prstClr val="black"/>
                  </a:solidFill>
                  <a:latin typeface="Times New Roman" panose="02020603050405020304" pitchFamily="18" charset="0"/>
                  <a:ea typeface="+mn-ea"/>
                  <a:cs typeface="Times New Roman" panose="02020603050405020304" pitchFamily="18" charset="0"/>
                </a:rPr>
                <a:t>Lý</a:t>
              </a:r>
              <a:r>
                <a:rPr lang="en-US" sz="2400" kern="1200" dirty="0">
                  <a:solidFill>
                    <a:prstClr val="black"/>
                  </a:solidFill>
                  <a:latin typeface="Times New Roman" panose="02020603050405020304" pitchFamily="18" charset="0"/>
                  <a:ea typeface="+mn-ea"/>
                  <a:cs typeface="Times New Roman" panose="02020603050405020304" pitchFamily="18" charset="0"/>
                </a:rPr>
                <a:t>?</a:t>
              </a:r>
            </a:p>
          </p:txBody>
        </p:sp>
      </p:grpSp>
      <p:pic>
        <p:nvPicPr>
          <p:cNvPr id="24" name="Picture 23" descr="A close up of a sign&#10;&#10;Description automatically generated">
            <a:hlinkClick r:id="rId16" action="ppaction://hlinksldjump"/>
            <a:extLst>
              <a:ext uri="{FF2B5EF4-FFF2-40B4-BE49-F238E27FC236}">
                <a16:creationId xmlns:a16="http://schemas.microsoft.com/office/drawing/2014/main" id="{30D141F4-29EB-4166-B45A-060834695FE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69991" y="4468609"/>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icture containing invertebrate, animal&#10;&#10;Description automatically generated">
            <a:extLst>
              <a:ext uri="{FF2B5EF4-FFF2-40B4-BE49-F238E27FC236}">
                <a16:creationId xmlns:a16="http://schemas.microsoft.com/office/drawing/2014/main" id="{11558532-F324-48C5-80F3-F3CA065D8ED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12665" y="2865637"/>
            <a:ext cx="455257" cy="455256"/>
          </a:xfrm>
          <a:prstGeom prst="rect">
            <a:avLst/>
          </a:prstGeom>
        </p:spPr>
      </p:pic>
      <p:pic>
        <p:nvPicPr>
          <p:cNvPr id="35" name="Picture 34" descr="A picture containing monitor, dark, light, lit&#10;&#10;Description automatically generated">
            <a:extLst>
              <a:ext uri="{FF2B5EF4-FFF2-40B4-BE49-F238E27FC236}">
                <a16:creationId xmlns:a16="http://schemas.microsoft.com/office/drawing/2014/main" id="{B910E184-A34D-42C1-9A0A-2CBEED0963A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3766" y="973280"/>
            <a:ext cx="3590953" cy="2900386"/>
          </a:xfrm>
          <a:prstGeom prst="rect">
            <a:avLst/>
          </a:prstGeom>
        </p:spPr>
      </p:pic>
      <p:sp>
        <p:nvSpPr>
          <p:cNvPr id="37" name="DAS1">
            <a:extLst>
              <a:ext uri="{FF2B5EF4-FFF2-40B4-BE49-F238E27FC236}">
                <a16:creationId xmlns:a16="http://schemas.microsoft.com/office/drawing/2014/main" id="{4F90B980-A131-4479-8F8C-7BF21A70E267}"/>
              </a:ext>
            </a:extLst>
          </p:cNvPr>
          <p:cNvSpPr/>
          <p:nvPr/>
        </p:nvSpPr>
        <p:spPr>
          <a:xfrm flipH="1">
            <a:off x="4376398" y="3948281"/>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DAD">
            <a:extLst>
              <a:ext uri="{FF2B5EF4-FFF2-40B4-BE49-F238E27FC236}">
                <a16:creationId xmlns:a16="http://schemas.microsoft.com/office/drawing/2014/main" id="{A8DA704D-2BB9-418F-9E09-4530A9173CCF}"/>
              </a:ext>
            </a:extLst>
          </p:cNvPr>
          <p:cNvSpPr/>
          <p:nvPr/>
        </p:nvSpPr>
        <p:spPr>
          <a:xfrm flipH="1">
            <a:off x="1159551" y="3971715"/>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Nông</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dân</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A">
            <a:hlinkClick r:id="" action="ppaction://macro?name=DMAM1"/>
            <a:extLst>
              <a:ext uri="{FF2B5EF4-FFF2-40B4-BE49-F238E27FC236}">
                <a16:creationId xmlns:a16="http://schemas.microsoft.com/office/drawing/2014/main" id="{0E0DBA30-C259-4EF3-B5B9-E602596C51C4}"/>
              </a:ext>
            </a:extLst>
          </p:cNvPr>
          <p:cNvSpPr/>
          <p:nvPr/>
        </p:nvSpPr>
        <p:spPr>
          <a:xfrm>
            <a:off x="4463071" y="4071002"/>
            <a:ext cx="543739"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2" name="DAS2">
            <a:extLst>
              <a:ext uri="{FF2B5EF4-FFF2-40B4-BE49-F238E27FC236}">
                <a16:creationId xmlns:a16="http://schemas.microsoft.com/office/drawing/2014/main" id="{ED97E9B0-2EBE-4D5E-A0B4-1BD49CC97ED3}"/>
              </a:ext>
            </a:extLst>
          </p:cNvPr>
          <p:cNvSpPr/>
          <p:nvPr/>
        </p:nvSpPr>
        <p:spPr>
          <a:xfrm flipH="1">
            <a:off x="116864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Quý</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tộc</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RectangleA">
            <a:hlinkClick r:id="" action="ppaction://macro?name=DMAM1"/>
            <a:extLst>
              <a:ext uri="{FF2B5EF4-FFF2-40B4-BE49-F238E27FC236}">
                <a16:creationId xmlns:a16="http://schemas.microsoft.com/office/drawing/2014/main" id="{12D790D5-AAC6-4B60-80FE-6C55202140B9}"/>
              </a:ext>
            </a:extLst>
          </p:cNvPr>
          <p:cNvSpPr/>
          <p:nvPr/>
        </p:nvSpPr>
        <p:spPr>
          <a:xfrm>
            <a:off x="121576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55" name="DAS3">
            <a:extLst>
              <a:ext uri="{FF2B5EF4-FFF2-40B4-BE49-F238E27FC236}">
                <a16:creationId xmlns:a16="http://schemas.microsoft.com/office/drawing/2014/main" id="{47E3DCAB-9C97-450B-9674-B91BF34D1E70}"/>
              </a:ext>
            </a:extLst>
          </p:cNvPr>
          <p:cNvSpPr/>
          <p:nvPr/>
        </p:nvSpPr>
        <p:spPr>
          <a:xfrm flipH="1">
            <a:off x="4407683" y="4533213"/>
            <a:ext cx="3072935" cy="517356"/>
          </a:xfrm>
          <a:custGeom>
            <a:avLst/>
            <a:gdLst>
              <a:gd name="connsiteX0" fmla="*/ 4878672 w 5211513"/>
              <a:gd name="connsiteY0" fmla="*/ 73 h 680760"/>
              <a:gd name="connsiteX1" fmla="*/ 2006060 w 5211513"/>
              <a:gd name="connsiteY1" fmla="*/ 74 h 680760"/>
              <a:gd name="connsiteX2" fmla="*/ 332841 w 5211513"/>
              <a:gd name="connsiteY2" fmla="*/ 73 h 680760"/>
              <a:gd name="connsiteX3" fmla="*/ 38523 w 5211513"/>
              <a:gd name="connsiteY3" fmla="*/ 296251 h 680760"/>
              <a:gd name="connsiteX4" fmla="*/ 2694 w 5211513"/>
              <a:gd name="connsiteY4" fmla="*/ 338781 h 680760"/>
              <a:gd name="connsiteX5" fmla="*/ 0 w 5211513"/>
              <a:gd name="connsiteY5" fmla="*/ 338781 h 680760"/>
              <a:gd name="connsiteX6" fmla="*/ 1347 w 5211513"/>
              <a:gd name="connsiteY6" fmla="*/ 340380 h 680760"/>
              <a:gd name="connsiteX7" fmla="*/ 0 w 5211513"/>
              <a:gd name="connsiteY7" fmla="*/ 341979 h 680760"/>
              <a:gd name="connsiteX8" fmla="*/ 2694 w 5211513"/>
              <a:gd name="connsiteY8" fmla="*/ 341979 h 680760"/>
              <a:gd name="connsiteX9" fmla="*/ 38523 w 5211513"/>
              <a:gd name="connsiteY9" fmla="*/ 384509 h 680760"/>
              <a:gd name="connsiteX10" fmla="*/ 332841 w 5211513"/>
              <a:gd name="connsiteY10" fmla="*/ 680687 h 680760"/>
              <a:gd name="connsiteX11" fmla="*/ 3175001 w 5211513"/>
              <a:gd name="connsiteY11" fmla="*/ 672612 h 680760"/>
              <a:gd name="connsiteX12" fmla="*/ 4878672 w 5211513"/>
              <a:gd name="connsiteY12" fmla="*/ 680687 h 680760"/>
              <a:gd name="connsiteX13" fmla="*/ 5172990 w 5211513"/>
              <a:gd name="connsiteY13" fmla="*/ 384509 h 680760"/>
              <a:gd name="connsiteX14" fmla="*/ 5208819 w 5211513"/>
              <a:gd name="connsiteY14" fmla="*/ 341979 h 680760"/>
              <a:gd name="connsiteX15" fmla="*/ 5211513 w 5211513"/>
              <a:gd name="connsiteY15" fmla="*/ 341979 h 680760"/>
              <a:gd name="connsiteX16" fmla="*/ 5210166 w 5211513"/>
              <a:gd name="connsiteY16" fmla="*/ 340380 h 680760"/>
              <a:gd name="connsiteX17" fmla="*/ 5211513 w 5211513"/>
              <a:gd name="connsiteY17" fmla="*/ 338781 h 680760"/>
              <a:gd name="connsiteX18" fmla="*/ 5208819 w 5211513"/>
              <a:gd name="connsiteY18" fmla="*/ 338781 h 680760"/>
              <a:gd name="connsiteX19" fmla="*/ 5172990 w 5211513"/>
              <a:gd name="connsiteY19" fmla="*/ 296251 h 680760"/>
              <a:gd name="connsiteX20" fmla="*/ 4878672 w 5211513"/>
              <a:gd name="connsiteY20" fmla="*/ 73 h 6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211513" h="680760">
                <a:moveTo>
                  <a:pt x="4878672" y="73"/>
                </a:moveTo>
                <a:lnTo>
                  <a:pt x="2006060" y="74"/>
                </a:lnTo>
                <a:lnTo>
                  <a:pt x="332841" y="73"/>
                </a:lnTo>
                <a:cubicBezTo>
                  <a:pt x="203849" y="-4155"/>
                  <a:pt x="129765" y="174646"/>
                  <a:pt x="38523" y="296251"/>
                </a:cubicBezTo>
                <a:lnTo>
                  <a:pt x="2694" y="338781"/>
                </a:lnTo>
                <a:lnTo>
                  <a:pt x="0" y="338781"/>
                </a:lnTo>
                <a:lnTo>
                  <a:pt x="1347" y="340380"/>
                </a:lnTo>
                <a:lnTo>
                  <a:pt x="0" y="341979"/>
                </a:lnTo>
                <a:lnTo>
                  <a:pt x="2694" y="341979"/>
                </a:lnTo>
                <a:lnTo>
                  <a:pt x="38523" y="384509"/>
                </a:lnTo>
                <a:cubicBezTo>
                  <a:pt x="129765" y="506114"/>
                  <a:pt x="203849" y="684915"/>
                  <a:pt x="332841" y="680687"/>
                </a:cubicBezTo>
                <a:lnTo>
                  <a:pt x="3175001" y="672612"/>
                </a:lnTo>
                <a:lnTo>
                  <a:pt x="4878672" y="680687"/>
                </a:lnTo>
                <a:cubicBezTo>
                  <a:pt x="5007664" y="684915"/>
                  <a:pt x="5081748" y="506114"/>
                  <a:pt x="5172990" y="384509"/>
                </a:cubicBezTo>
                <a:lnTo>
                  <a:pt x="5208819" y="341979"/>
                </a:lnTo>
                <a:lnTo>
                  <a:pt x="5211513" y="341979"/>
                </a:lnTo>
                <a:lnTo>
                  <a:pt x="5210166" y="340380"/>
                </a:lnTo>
                <a:lnTo>
                  <a:pt x="5211513" y="338781"/>
                </a:lnTo>
                <a:lnTo>
                  <a:pt x="5208819" y="338781"/>
                </a:lnTo>
                <a:lnTo>
                  <a:pt x="5172990" y="296251"/>
                </a:lnTo>
                <a:cubicBezTo>
                  <a:pt x="5081748" y="174646"/>
                  <a:pt x="5007664" y="-4155"/>
                  <a:pt x="4878672" y="73"/>
                </a:cubicBezTo>
                <a:close/>
              </a:path>
            </a:pathLst>
          </a:custGeom>
          <a:solidFill>
            <a:srgbClr val="115DA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37157" algn="ctr" defTabSz="685783">
              <a:buClrTx/>
            </a:pP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Thợ</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thủ</a:t>
            </a: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công</a:t>
            </a:r>
            <a:endPar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RectangleA">
            <a:hlinkClick r:id="" action="ppaction://macro?name=DMAM1"/>
            <a:extLst>
              <a:ext uri="{FF2B5EF4-FFF2-40B4-BE49-F238E27FC236}">
                <a16:creationId xmlns:a16="http://schemas.microsoft.com/office/drawing/2014/main" id="{1922A952-296C-44CC-A171-24E6CEC7BE7A}"/>
              </a:ext>
            </a:extLst>
          </p:cNvPr>
          <p:cNvSpPr/>
          <p:nvPr/>
        </p:nvSpPr>
        <p:spPr>
          <a:xfrm>
            <a:off x="4454800" y="4643527"/>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45" name="Picture 44" descr="A close up of a sign&#10;&#10;Description automatically generated">
            <a:extLst>
              <a:ext uri="{FF2B5EF4-FFF2-40B4-BE49-F238E27FC236}">
                <a16:creationId xmlns:a16="http://schemas.microsoft.com/office/drawing/2014/main" id="{FA6E73CA-7EAE-4C9B-9D20-E333C853A3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421" y="4478045"/>
            <a:ext cx="638693" cy="63413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2" name="Picture 41" descr="A person wearing a costume&#10;&#10;Description automatically generated">
            <a:extLst>
              <a:ext uri="{FF2B5EF4-FFF2-40B4-BE49-F238E27FC236}">
                <a16:creationId xmlns:a16="http://schemas.microsoft.com/office/drawing/2014/main" id="{BFE9A73D-1266-42BA-9DB7-5516AF50CB9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441" b="90559" l="9091" r="89773">
                        <a14:foregroundMark x1="56818" y1="9441" x2="56818" y2="9441"/>
                        <a14:foregroundMark x1="35795" y1="90210" x2="35795" y2="90210"/>
                        <a14:foregroundMark x1="81250" y1="90559" x2="81250" y2="90559"/>
                        <a14:foregroundMark x1="32955" y1="39510" x2="32955" y2="39510"/>
                        <a14:foregroundMark x1="32955" y1="41259" x2="32955" y2="41259"/>
                      </a14:backgroundRemoval>
                    </a14:imgEffect>
                  </a14:imgLayer>
                </a14:imgProps>
              </a:ext>
              <a:ext uri="{28A0092B-C50C-407E-A947-70E740481C1C}">
                <a14:useLocalDpi xmlns:a14="http://schemas.microsoft.com/office/drawing/2010/main" val="0"/>
              </a:ext>
            </a:extLst>
          </a:blip>
          <a:stretch>
            <a:fillRect/>
          </a:stretch>
        </p:blipFill>
        <p:spPr>
          <a:xfrm>
            <a:off x="6382856" y="2423473"/>
            <a:ext cx="791328" cy="1285908"/>
          </a:xfrm>
          <a:prstGeom prst="rect">
            <a:avLst/>
          </a:prstGeom>
        </p:spPr>
      </p:pic>
      <p:sp>
        <p:nvSpPr>
          <p:cNvPr id="38" name="RectangleA">
            <a:hlinkClick r:id="" action="ppaction://macro?name=DMAM1"/>
            <a:extLst>
              <a:ext uri="{FF2B5EF4-FFF2-40B4-BE49-F238E27FC236}">
                <a16:creationId xmlns:a16="http://schemas.microsoft.com/office/drawing/2014/main" id="{4F5B0786-200E-4173-A797-510C33061A42}"/>
              </a:ext>
            </a:extLst>
          </p:cNvPr>
          <p:cNvSpPr/>
          <p:nvPr/>
        </p:nvSpPr>
        <p:spPr>
          <a:xfrm>
            <a:off x="1224031" y="4071002"/>
            <a:ext cx="561372" cy="46166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buClrTx/>
            </a:pP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3" name="Oval 42">
            <a:hlinkClick r:id="rId22" action="ppaction://hlinksldjump"/>
            <a:extLst>
              <a:ext uri="{FF2B5EF4-FFF2-40B4-BE49-F238E27FC236}">
                <a16:creationId xmlns:a16="http://schemas.microsoft.com/office/drawing/2014/main" id="{C6B39EA6-B232-4316-A062-7912749809B5}"/>
              </a:ext>
            </a:extLst>
          </p:cNvPr>
          <p:cNvSpPr/>
          <p:nvPr/>
        </p:nvSpPr>
        <p:spPr>
          <a:xfrm>
            <a:off x="8313611" y="4385626"/>
            <a:ext cx="751451" cy="775769"/>
          </a:xfrm>
          <a:prstGeom prst="ellipse">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317234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5E-6 0 L -0.99688 0 " pathEditMode="relative" rAng="0" ptsTypes="AA">
                                      <p:cBhvr>
                                        <p:cTn id="6" dur="4500" fill="hold"/>
                                        <p:tgtEl>
                                          <p:spTgt spid="11"/>
                                        </p:tgtEl>
                                        <p:attrNameLst>
                                          <p:attrName>ppt_x</p:attrName>
                                          <p:attrName>ppt_y</p:attrName>
                                        </p:attrNameLst>
                                      </p:cBhvr>
                                      <p:rCtr x="-49844" y="0"/>
                                    </p:animMotion>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35" presetClass="path" presetSubtype="0" accel="50000" decel="50000" fill="hold" nodeType="withEffect">
                                  <p:stCondLst>
                                    <p:cond delay="0"/>
                                  </p:stCondLst>
                                  <p:childTnLst>
                                    <p:animMotion origin="layout" path="M 2.08333E-7 1.11111E-6 L -0.39674 -0.00949 " pathEditMode="relative" rAng="0" ptsTypes="AA">
                                      <p:cBhvr>
                                        <p:cTn id="10" dur="2000" fill="hold"/>
                                        <p:tgtEl>
                                          <p:spTgt spid="16"/>
                                        </p:tgtEl>
                                        <p:attrNameLst>
                                          <p:attrName>ppt_x</p:attrName>
                                          <p:attrName>ppt_y</p:attrName>
                                        </p:attrNameLst>
                                      </p:cBhvr>
                                      <p:rCtr x="-19844" y="-486"/>
                                    </p:animMotion>
                                  </p:childTnLst>
                                </p:cTn>
                              </p:par>
                              <p:par>
                                <p:cTn id="11" presetID="64" presetClass="path" presetSubtype="0" repeatCount="indefinite" autoRev="1" fill="hold" nodeType="withEffect">
                                  <p:stCondLst>
                                    <p:cond delay="0"/>
                                  </p:stCondLst>
                                  <p:childTnLst>
                                    <p:animMotion origin="layout" path="M -4.375E-6 -2.59259E-6 L 0.00326 -0.02037 " pathEditMode="relative" rAng="0" ptsTypes="AA">
                                      <p:cBhvr>
                                        <p:cTn id="12" dur="1000" fill="hold"/>
                                        <p:tgtEl>
                                          <p:spTgt spid="23"/>
                                        </p:tgtEl>
                                        <p:attrNameLst>
                                          <p:attrName>ppt_x</p:attrName>
                                          <p:attrName>ppt_y</p:attrName>
                                        </p:attrNameLst>
                                      </p:cBhvr>
                                      <p:rCtr x="156" y="-1019"/>
                                    </p:animMotion>
                                  </p:childTnLst>
                                </p:cTn>
                              </p:par>
                              <p:par>
                                <p:cTn id="13" presetID="1" presetClass="entr" presetSubtype="0" fill="hold" nodeType="withEffect">
                                  <p:stCondLst>
                                    <p:cond delay="20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200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ntr" presetSubtype="0" fill="hold" nodeType="withEffect">
                                  <p:stCondLst>
                                    <p:cond delay="200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4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2"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1000"/>
                                        <p:tgtEl>
                                          <p:spTgt spid="43"/>
                                        </p:tgtEl>
                                      </p:cBhvr>
                                    </p:animEffect>
                                    <p:anim calcmode="lin" valueType="num">
                                      <p:cBhvr>
                                        <p:cTn id="35" dur="1000" fill="hold"/>
                                        <p:tgtEl>
                                          <p:spTgt spid="43"/>
                                        </p:tgtEl>
                                        <p:attrNameLst>
                                          <p:attrName>ppt_x</p:attrName>
                                        </p:attrNameLst>
                                      </p:cBhvr>
                                      <p:tavLst>
                                        <p:tav tm="0">
                                          <p:val>
                                            <p:strVal val="#ppt_x"/>
                                          </p:val>
                                        </p:tav>
                                        <p:tav tm="100000">
                                          <p:val>
                                            <p:strVal val="#ppt_x"/>
                                          </p:val>
                                        </p:tav>
                                      </p:tavLst>
                                    </p:anim>
                                    <p:anim calcmode="lin" valueType="num">
                                      <p:cBhvr>
                                        <p:cTn id="36" dur="1000" fill="hold"/>
                                        <p:tgtEl>
                                          <p:spTgt spid="43"/>
                                        </p:tgtEl>
                                        <p:attrNameLst>
                                          <p:attrName>ppt_y</p:attrName>
                                        </p:attrNameLst>
                                      </p:cBhvr>
                                      <p:tavLst>
                                        <p:tav tm="0">
                                          <p:val>
                                            <p:strVal val="#ppt_y+.1"/>
                                          </p:val>
                                        </p:tav>
                                        <p:tav tm="100000">
                                          <p:val>
                                            <p:strVal val="#ppt_y"/>
                                          </p:val>
                                        </p:tav>
                                      </p:tavLst>
                                    </p:anim>
                                  </p:childTnLst>
                                </p:cTn>
                              </p:par>
                              <p:par>
                                <p:cTn id="37" presetID="42" presetClass="entr" presetSubtype="0" fill="hold" grpId="1"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40"/>
                    </p:tgtEl>
                  </p:cond>
                </p:stCondLst>
                <p:endSync evt="end" delay="0">
                  <p:rtn val="all"/>
                </p:endSync>
                <p:childTnLst>
                  <p:par>
                    <p:cTn id="43" fill="hold">
                      <p:stCondLst>
                        <p:cond delay="0"/>
                      </p:stCondLst>
                      <p:childTnLst>
                        <p:par>
                          <p:cTn id="44" fill="hold">
                            <p:stCondLst>
                              <p:cond delay="0"/>
                            </p:stCondLst>
                            <p:childTnLst>
                              <p:par>
                                <p:cTn id="45" presetID="1" presetClass="emph" presetSubtype="2" repeatCount="3000" fill="hold" nodeType="withEffect">
                                  <p:stCondLst>
                                    <p:cond delay="0"/>
                                  </p:stCondLst>
                                  <p:childTnLst>
                                    <p:animClr clrSpc="rgb" dir="cw">
                                      <p:cBhvr>
                                        <p:cTn id="46" dur="500" fill="hold"/>
                                        <p:tgtEl>
                                          <p:spTgt spid="40"/>
                                        </p:tgtEl>
                                        <p:attrNameLst>
                                          <p:attrName>fillcolor</p:attrName>
                                        </p:attrNameLst>
                                      </p:cBhvr>
                                      <p:to>
                                        <a:srgbClr val="00B050"/>
                                      </p:to>
                                    </p:animClr>
                                    <p:set>
                                      <p:cBhvr>
                                        <p:cTn id="47" dur="500" fill="hold"/>
                                        <p:tgtEl>
                                          <p:spTgt spid="40"/>
                                        </p:tgtEl>
                                        <p:attrNameLst>
                                          <p:attrName>fill.type</p:attrName>
                                        </p:attrNameLst>
                                      </p:cBhvr>
                                      <p:to>
                                        <p:strVal val="solid"/>
                                      </p:to>
                                    </p:set>
                                    <p:set>
                                      <p:cBhvr>
                                        <p:cTn id="48" dur="500" fill="hold"/>
                                        <p:tgtEl>
                                          <p:spTgt spid="40"/>
                                        </p:tgtEl>
                                        <p:attrNameLst>
                                          <p:attrName>fill.on</p:attrName>
                                        </p:attrNameLst>
                                      </p:cBhvr>
                                      <p:to>
                                        <p:strVal val="true"/>
                                      </p:to>
                                    </p:set>
                                  </p:childTnLst>
                                </p:cTn>
                              </p:par>
                              <p:par>
                                <p:cTn id="49" presetID="1" presetClass="exit" presetSubtype="0" fill="hold" nodeType="with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42" presetClass="path" presetSubtype="0" accel="50000" decel="50000" fill="hold" nodeType="withEffect">
                                  <p:stCondLst>
                                    <p:cond delay="0"/>
                                  </p:stCondLst>
                                  <p:childTnLst>
                                    <p:animMotion origin="layout" path="M -4.375E-6 1.11111E-6 L 0.61758 -0.00556 " pathEditMode="relative" rAng="0" ptsTypes="AA">
                                      <p:cBhvr>
                                        <p:cTn id="54" dur="2000" fill="hold"/>
                                        <p:tgtEl>
                                          <p:spTgt spid="29"/>
                                        </p:tgtEl>
                                        <p:attrNameLst>
                                          <p:attrName>ppt_x</p:attrName>
                                          <p:attrName>ppt_y</p:attrName>
                                        </p:attrNameLst>
                                      </p:cBhvr>
                                      <p:rCtr x="30872" y="-278"/>
                                    </p:animMotion>
                                  </p:childTnLst>
                                </p:cTn>
                              </p:par>
                              <p:par>
                                <p:cTn id="55" presetID="6" presetClass="emph" presetSubtype="0" fill="hold" nodeType="withEffect">
                                  <p:stCondLst>
                                    <p:cond delay="500"/>
                                  </p:stCondLst>
                                  <p:childTnLst>
                                    <p:animScale>
                                      <p:cBhvr>
                                        <p:cTn id="56" dur="1000" fill="hold"/>
                                        <p:tgtEl>
                                          <p:spTgt spid="29"/>
                                        </p:tgtEl>
                                      </p:cBhvr>
                                      <p:by x="500000" y="500000"/>
                                    </p:animScale>
                                  </p:childTnLst>
                                </p:cTn>
                              </p:par>
                              <p:par>
                                <p:cTn id="57" presetID="1" presetClass="exit" presetSubtype="0" fill="hold" nodeType="withEffect">
                                  <p:stCondLst>
                                    <p:cond delay="150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ntr" presetSubtype="0" fill="hold" nodeType="withEffect">
                                  <p:stCondLst>
                                    <p:cond delay="1500"/>
                                  </p:stCondLst>
                                  <p:childTnLst>
                                    <p:set>
                                      <p:cBhvr>
                                        <p:cTn id="60" dur="1" fill="hold">
                                          <p:stCondLst>
                                            <p:cond delay="0"/>
                                          </p:stCondLst>
                                        </p:cTn>
                                        <p:tgtEl>
                                          <p:spTgt spid="35"/>
                                        </p:tgtEl>
                                        <p:attrNameLst>
                                          <p:attrName>style.visibility</p:attrName>
                                        </p:attrNameLst>
                                      </p:cBhvr>
                                      <p:to>
                                        <p:strVal val="visible"/>
                                      </p:to>
                                    </p:set>
                                  </p:childTnLst>
                                </p:cTn>
                              </p:par>
                            </p:childTnLst>
                          </p:cTn>
                        </p:par>
                        <p:par>
                          <p:cTn id="61" fill="hold">
                            <p:stCondLst>
                              <p:cond delay="2000"/>
                            </p:stCondLst>
                            <p:childTnLst>
                              <p:par>
                                <p:cTn id="62" presetID="22" presetClass="exit" presetSubtype="4" fill="hold" nodeType="afterEffect">
                                  <p:stCondLst>
                                    <p:cond delay="0"/>
                                  </p:stCondLst>
                                  <p:childTnLst>
                                    <p:animEffect transition="out" filter="wipe(down)">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04167E-6 -4.07407E-6 L -0.0013 0.17593 " pathEditMode="relative" rAng="0" ptsTypes="AA">
                                      <p:cBhvr>
                                        <p:cTn id="66" dur="500" fill="hold"/>
                                        <p:tgtEl>
                                          <p:spTgt spid="13"/>
                                        </p:tgtEl>
                                        <p:attrNameLst>
                                          <p:attrName>ppt_x</p:attrName>
                                          <p:attrName>ppt_y</p:attrName>
                                        </p:attrNameLst>
                                      </p:cBhvr>
                                      <p:rCtr x="-65" y="8796"/>
                                    </p:animMotion>
                                  </p:childTnLst>
                                </p:cTn>
                              </p:par>
                              <p:par>
                                <p:cTn id="67" presetID="22" presetClass="exit" presetSubtype="4" fill="hold" nodeType="withEffect">
                                  <p:stCondLst>
                                    <p:cond delay="0"/>
                                  </p:stCondLst>
                                  <p:childTnLst>
                                    <p:animEffect transition="out" filter="wipe(down)">
                                      <p:cBhvr>
                                        <p:cTn id="68" dur="500"/>
                                        <p:tgtEl>
                                          <p:spTgt spid="42"/>
                                        </p:tgtEl>
                                      </p:cBhvr>
                                    </p:animEffect>
                                    <p:set>
                                      <p:cBhvr>
                                        <p:cTn id="69" dur="1" fill="hold">
                                          <p:stCondLst>
                                            <p:cond delay="499"/>
                                          </p:stCondLst>
                                        </p:cTn>
                                        <p:tgtEl>
                                          <p:spTgt spid="42"/>
                                        </p:tgtEl>
                                        <p:attrNameLst>
                                          <p:attrName>style.visibility</p:attrName>
                                        </p:attrNameLst>
                                      </p:cBhvr>
                                      <p:to>
                                        <p:strVal val="hidden"/>
                                      </p:to>
                                    </p:set>
                                  </p:childTnLst>
                                </p:cTn>
                              </p:par>
                              <p:par>
                                <p:cTn id="70" presetID="42" presetClass="path" presetSubtype="0" accel="50000" decel="50000" fill="hold" nodeType="withEffect">
                                  <p:stCondLst>
                                    <p:cond delay="0"/>
                                  </p:stCondLst>
                                  <p:childTnLst>
                                    <p:animMotion origin="layout" path="M 3.95833E-6 -4.81481E-6 L -0.00131 0.17593 " pathEditMode="relative" rAng="0" ptsTypes="AA">
                                      <p:cBhvr>
                                        <p:cTn id="71" dur="500" fill="hold"/>
                                        <p:tgtEl>
                                          <p:spTgt spid="42"/>
                                        </p:tgtEl>
                                        <p:attrNameLst>
                                          <p:attrName>ppt_x</p:attrName>
                                          <p:attrName>ppt_y</p:attrName>
                                        </p:attrNameLst>
                                      </p:cBhvr>
                                      <p:rCtr x="-65" y="8796"/>
                                    </p:animMotion>
                                  </p:childTnLst>
                                </p:cTn>
                              </p:par>
                              <p:par>
                                <p:cTn id="72" presetID="1" presetClass="exit" presetSubtype="0" fill="hold" nodeType="withEffect">
                                  <p:stCondLst>
                                    <p:cond delay="500"/>
                                  </p:stCondLst>
                                  <p:childTnLst>
                                    <p:set>
                                      <p:cBhvr>
                                        <p:cTn id="7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repeatCount="3000" fill="hold" nodeType="withEffect">
                                  <p:stCondLst>
                                    <p:cond delay="0"/>
                                  </p:stCondLst>
                                  <p:childTnLst>
                                    <p:animClr clrSpc="rgb" dir="cw">
                                      <p:cBhvr>
                                        <p:cTn id="78" dur="1000" fill="hold"/>
                                        <p:tgtEl>
                                          <p:spTgt spid="37"/>
                                        </p:tgtEl>
                                        <p:attrNameLst>
                                          <p:attrName>fillcolor</p:attrName>
                                        </p:attrNameLst>
                                      </p:cBhvr>
                                      <p:to>
                                        <a:srgbClr val="FF0000"/>
                                      </p:to>
                                    </p:animClr>
                                    <p:set>
                                      <p:cBhvr>
                                        <p:cTn id="79" dur="1000" fill="hold"/>
                                        <p:tgtEl>
                                          <p:spTgt spid="37"/>
                                        </p:tgtEl>
                                        <p:attrNameLst>
                                          <p:attrName>fill.type</p:attrName>
                                        </p:attrNameLst>
                                      </p:cBhvr>
                                      <p:to>
                                        <p:strVal val="solid"/>
                                      </p:to>
                                    </p:set>
                                    <p:set>
                                      <p:cBhvr>
                                        <p:cTn id="80" dur="1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repeatCount="3000" fill="hold" nodeType="withEffect">
                                  <p:stCondLst>
                                    <p:cond delay="0"/>
                                  </p:stCondLst>
                                  <p:childTnLst>
                                    <p:animClr clrSpc="rgb" dir="cw">
                                      <p:cBhvr>
                                        <p:cTn id="85" dur="1000" fill="hold"/>
                                        <p:tgtEl>
                                          <p:spTgt spid="52"/>
                                        </p:tgtEl>
                                        <p:attrNameLst>
                                          <p:attrName>fillcolor</p:attrName>
                                        </p:attrNameLst>
                                      </p:cBhvr>
                                      <p:to>
                                        <a:srgbClr val="FF0000"/>
                                      </p:to>
                                    </p:animClr>
                                    <p:set>
                                      <p:cBhvr>
                                        <p:cTn id="86" dur="1000" fill="hold"/>
                                        <p:tgtEl>
                                          <p:spTgt spid="52"/>
                                        </p:tgtEl>
                                        <p:attrNameLst>
                                          <p:attrName>fill.type</p:attrName>
                                        </p:attrNameLst>
                                      </p:cBhvr>
                                      <p:to>
                                        <p:strVal val="solid"/>
                                      </p:to>
                                    </p:set>
                                    <p:set>
                                      <p:cBhvr>
                                        <p:cTn id="87" dur="1000" fill="hold"/>
                                        <p:tgtEl>
                                          <p:spTgt spid="52"/>
                                        </p:tgtEl>
                                        <p:attrNameLst>
                                          <p:attrName>fill.on</p:attrName>
                                        </p:attrNameLst>
                                      </p:cBhvr>
                                      <p:to>
                                        <p:strVal val="true"/>
                                      </p:to>
                                    </p:set>
                                  </p:childTnLst>
                                </p:cTn>
                              </p:par>
                            </p:childTnLst>
                          </p:cTn>
                        </p:par>
                      </p:childTnLst>
                    </p:cTn>
                  </p:par>
                </p:childTnLst>
              </p:cTn>
              <p:nextCondLst>
                <p:cond evt="onClick" delay="0">
                  <p:tgtEl>
                    <p:spTgt spid="52"/>
                  </p:tgtEl>
                </p:cond>
              </p:nextCondLst>
            </p:seq>
            <p:seq concurrent="1" nextAc="seek">
              <p:cTn id="88" restart="whenNotActive" fill="hold" evtFilter="cancelBubble" nodeType="interactiveSeq">
                <p:stCondLst>
                  <p:cond evt="onClick" delay="0">
                    <p:tgtEl>
                      <p:spTgt spid="55"/>
                    </p:tgtEl>
                  </p:cond>
                </p:stCondLst>
                <p:endSync evt="end" delay="0">
                  <p:rtn val="all"/>
                </p:endSync>
                <p:childTnLst>
                  <p:par>
                    <p:cTn id="89" fill="hold">
                      <p:stCondLst>
                        <p:cond delay="0"/>
                      </p:stCondLst>
                      <p:childTnLst>
                        <p:par>
                          <p:cTn id="90" fill="hold">
                            <p:stCondLst>
                              <p:cond delay="0"/>
                            </p:stCondLst>
                            <p:childTnLst>
                              <p:par>
                                <p:cTn id="91" presetID="1" presetClass="emph" presetSubtype="2" repeatCount="3000" fill="hold" nodeType="withEffect">
                                  <p:stCondLst>
                                    <p:cond delay="0"/>
                                  </p:stCondLst>
                                  <p:childTnLst>
                                    <p:animClr clrSpc="rgb" dir="cw">
                                      <p:cBhvr>
                                        <p:cTn id="92" dur="1000" fill="hold"/>
                                        <p:tgtEl>
                                          <p:spTgt spid="55"/>
                                        </p:tgtEl>
                                        <p:attrNameLst>
                                          <p:attrName>fillcolor</p:attrName>
                                        </p:attrNameLst>
                                      </p:cBhvr>
                                      <p:to>
                                        <a:srgbClr val="FF0000"/>
                                      </p:to>
                                    </p:animClr>
                                    <p:set>
                                      <p:cBhvr>
                                        <p:cTn id="93" dur="1000" fill="hold"/>
                                        <p:tgtEl>
                                          <p:spTgt spid="55"/>
                                        </p:tgtEl>
                                        <p:attrNameLst>
                                          <p:attrName>fill.type</p:attrName>
                                        </p:attrNameLst>
                                      </p:cBhvr>
                                      <p:to>
                                        <p:strVal val="solid"/>
                                      </p:to>
                                    </p:set>
                                    <p:set>
                                      <p:cBhvr>
                                        <p:cTn id="94" dur="1000" fill="hold"/>
                                        <p:tgtEl>
                                          <p:spTgt spid="55"/>
                                        </p:tgtEl>
                                        <p:attrNameLst>
                                          <p:attrName>fill.on</p:attrName>
                                        </p:attrNameLst>
                                      </p:cBhvr>
                                      <p:to>
                                        <p:strVal val="true"/>
                                      </p:to>
                                    </p:set>
                                  </p:childTnLst>
                                </p:cTn>
                              </p:par>
                            </p:childTnLst>
                          </p:cTn>
                        </p:par>
                      </p:childTnLst>
                    </p:cTn>
                  </p:par>
                </p:childTnLst>
              </p:cTn>
              <p:nextCondLst>
                <p:cond evt="onClick" delay="0">
                  <p:tgtEl>
                    <p:spTgt spid="55"/>
                  </p:tgtEl>
                </p:cond>
              </p:nextCondLst>
            </p:seq>
            <p:seq concurrent="1" nextAc="seek">
              <p:cTn id="95" restart="whenNotActive" fill="hold" evtFilter="cancelBubble" nodeType="interactiveSeq">
                <p:stCondLst>
                  <p:cond evt="onClick" delay="0">
                    <p:tgtEl>
                      <p:spTgt spid="23"/>
                    </p:tgtEl>
                  </p:cond>
                </p:stCondLst>
                <p:endSync evt="end" delay="0">
                  <p:rtn val="all"/>
                </p:endSync>
                <p:childTnLst>
                  <p:par>
                    <p:cTn id="96" fill="hold">
                      <p:stCondLst>
                        <p:cond delay="0"/>
                      </p:stCondLst>
                      <p:childTnLst>
                        <p:par>
                          <p:cTn id="97" fill="hold">
                            <p:stCondLst>
                              <p:cond delay="0"/>
                            </p:stCondLst>
                            <p:childTnLst>
                              <p:par>
                                <p:cTn id="98" presetID="42"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1000"/>
                                        <p:tgtEl>
                                          <p:spTgt spid="37"/>
                                        </p:tgtEl>
                                      </p:cBhvr>
                                    </p:animEffect>
                                    <p:anim calcmode="lin" valueType="num">
                                      <p:cBhvr>
                                        <p:cTn id="101" dur="1000" fill="hold"/>
                                        <p:tgtEl>
                                          <p:spTgt spid="37"/>
                                        </p:tgtEl>
                                        <p:attrNameLst>
                                          <p:attrName>ppt_x</p:attrName>
                                        </p:attrNameLst>
                                      </p:cBhvr>
                                      <p:tavLst>
                                        <p:tav tm="0">
                                          <p:val>
                                            <p:strVal val="#ppt_x"/>
                                          </p:val>
                                        </p:tav>
                                        <p:tav tm="100000">
                                          <p:val>
                                            <p:strVal val="#ppt_x"/>
                                          </p:val>
                                        </p:tav>
                                      </p:tavLst>
                                    </p:anim>
                                    <p:anim calcmode="lin" valueType="num">
                                      <p:cBhvr>
                                        <p:cTn id="102" dur="1000" fill="hold"/>
                                        <p:tgtEl>
                                          <p:spTgt spid="3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1000"/>
                                        <p:tgtEl>
                                          <p:spTgt spid="38"/>
                                        </p:tgtEl>
                                      </p:cBhvr>
                                    </p:animEffect>
                                    <p:anim calcmode="lin" valueType="num">
                                      <p:cBhvr>
                                        <p:cTn id="106" dur="1000" fill="hold"/>
                                        <p:tgtEl>
                                          <p:spTgt spid="38"/>
                                        </p:tgtEl>
                                        <p:attrNameLst>
                                          <p:attrName>ppt_x</p:attrName>
                                        </p:attrNameLst>
                                      </p:cBhvr>
                                      <p:tavLst>
                                        <p:tav tm="0">
                                          <p:val>
                                            <p:strVal val="#ppt_x"/>
                                          </p:val>
                                        </p:tav>
                                        <p:tav tm="100000">
                                          <p:val>
                                            <p:strVal val="#ppt_x"/>
                                          </p:val>
                                        </p:tav>
                                      </p:tavLst>
                                    </p:anim>
                                    <p:anim calcmode="lin" valueType="num">
                                      <p:cBhvr>
                                        <p:cTn id="107" dur="1000" fill="hold"/>
                                        <p:tgtEl>
                                          <p:spTgt spid="3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iterate type="lt">
                                    <p:tmPct val="0"/>
                                  </p:iterate>
                                  <p:childTnLst>
                                    <p:set>
                                      <p:cBhvr>
                                        <p:cTn id="109" dur="1" fill="hold">
                                          <p:stCondLst>
                                            <p:cond delay="0"/>
                                          </p:stCondLst>
                                        </p:cTn>
                                        <p:tgtEl>
                                          <p:spTgt spid="40"/>
                                        </p:tgtEl>
                                        <p:attrNameLst>
                                          <p:attrName>style.visibility</p:attrName>
                                        </p:attrNameLst>
                                      </p:cBhvr>
                                      <p:to>
                                        <p:strVal val="visible"/>
                                      </p:to>
                                    </p:set>
                                    <p:animEffect transition="in" filter="fade">
                                      <p:cBhvr>
                                        <p:cTn id="110" dur="1000"/>
                                        <p:tgtEl>
                                          <p:spTgt spid="40"/>
                                        </p:tgtEl>
                                      </p:cBhvr>
                                    </p:animEffect>
                                    <p:anim calcmode="lin" valueType="num">
                                      <p:cBhvr>
                                        <p:cTn id="111" dur="1000" fill="hold"/>
                                        <p:tgtEl>
                                          <p:spTgt spid="40"/>
                                        </p:tgtEl>
                                        <p:attrNameLst>
                                          <p:attrName>ppt_x</p:attrName>
                                        </p:attrNameLst>
                                      </p:cBhvr>
                                      <p:tavLst>
                                        <p:tav tm="0">
                                          <p:val>
                                            <p:strVal val="#ppt_x"/>
                                          </p:val>
                                        </p:tav>
                                        <p:tav tm="100000">
                                          <p:val>
                                            <p:strVal val="#ppt_x"/>
                                          </p:val>
                                        </p:tav>
                                      </p:tavLst>
                                    </p:anim>
                                    <p:anim calcmode="lin" valueType="num">
                                      <p:cBhvr>
                                        <p:cTn id="112" dur="1000" fill="hold"/>
                                        <p:tgtEl>
                                          <p:spTgt spid="40"/>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fade">
                                      <p:cBhvr>
                                        <p:cTn id="115" dur="1000"/>
                                        <p:tgtEl>
                                          <p:spTgt spid="41"/>
                                        </p:tgtEl>
                                      </p:cBhvr>
                                    </p:animEffect>
                                    <p:anim calcmode="lin" valueType="num">
                                      <p:cBhvr>
                                        <p:cTn id="116" dur="1000" fill="hold"/>
                                        <p:tgtEl>
                                          <p:spTgt spid="41"/>
                                        </p:tgtEl>
                                        <p:attrNameLst>
                                          <p:attrName>ppt_x</p:attrName>
                                        </p:attrNameLst>
                                      </p:cBhvr>
                                      <p:tavLst>
                                        <p:tav tm="0">
                                          <p:val>
                                            <p:strVal val="#ppt_x"/>
                                          </p:val>
                                        </p:tav>
                                        <p:tav tm="100000">
                                          <p:val>
                                            <p:strVal val="#ppt_x"/>
                                          </p:val>
                                        </p:tav>
                                      </p:tavLst>
                                    </p:anim>
                                    <p:anim calcmode="lin" valueType="num">
                                      <p:cBhvr>
                                        <p:cTn id="117" dur="1000" fill="hold"/>
                                        <p:tgtEl>
                                          <p:spTgt spid="41"/>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1000"/>
                                        <p:tgtEl>
                                          <p:spTgt spid="55"/>
                                        </p:tgtEl>
                                      </p:cBhvr>
                                    </p:animEffect>
                                    <p:anim calcmode="lin" valueType="num">
                                      <p:cBhvr>
                                        <p:cTn id="131" dur="1000" fill="hold"/>
                                        <p:tgtEl>
                                          <p:spTgt spid="55"/>
                                        </p:tgtEl>
                                        <p:attrNameLst>
                                          <p:attrName>ppt_x</p:attrName>
                                        </p:attrNameLst>
                                      </p:cBhvr>
                                      <p:tavLst>
                                        <p:tav tm="0">
                                          <p:val>
                                            <p:strVal val="#ppt_x"/>
                                          </p:val>
                                        </p:tav>
                                        <p:tav tm="100000">
                                          <p:val>
                                            <p:strVal val="#ppt_x"/>
                                          </p:val>
                                        </p:tav>
                                      </p:tavLst>
                                    </p:anim>
                                    <p:anim calcmode="lin" valueType="num">
                                      <p:cBhvr>
                                        <p:cTn id="132" dur="1000" fill="hold"/>
                                        <p:tgtEl>
                                          <p:spTgt spid="55"/>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56"/>
                                        </p:tgtEl>
                                        <p:attrNameLst>
                                          <p:attrName>style.visibility</p:attrName>
                                        </p:attrNameLst>
                                      </p:cBhvr>
                                      <p:to>
                                        <p:strVal val="visible"/>
                                      </p:to>
                                    </p:set>
                                    <p:animEffect transition="in" filter="fade">
                                      <p:cBhvr>
                                        <p:cTn id="135" dur="1000"/>
                                        <p:tgtEl>
                                          <p:spTgt spid="56"/>
                                        </p:tgtEl>
                                      </p:cBhvr>
                                    </p:animEffect>
                                    <p:anim calcmode="lin" valueType="num">
                                      <p:cBhvr>
                                        <p:cTn id="136" dur="1000" fill="hold"/>
                                        <p:tgtEl>
                                          <p:spTgt spid="56"/>
                                        </p:tgtEl>
                                        <p:attrNameLst>
                                          <p:attrName>ppt_x</p:attrName>
                                        </p:attrNameLst>
                                      </p:cBhvr>
                                      <p:tavLst>
                                        <p:tav tm="0">
                                          <p:val>
                                            <p:strVal val="#ppt_x"/>
                                          </p:val>
                                        </p:tav>
                                        <p:tav tm="100000">
                                          <p:val>
                                            <p:strVal val="#ppt_x"/>
                                          </p:val>
                                        </p:tav>
                                      </p:tavLst>
                                    </p:anim>
                                    <p:anim calcmode="lin" valueType="num">
                                      <p:cBhvr>
                                        <p:cTn id="137"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138" restart="whenNotActive" fill="hold" evtFilter="cancelBubble" nodeType="interactiveSeq">
                <p:stCondLst>
                  <p:cond evt="onClick" delay="0">
                    <p:tgtEl>
                      <p:spTgt spid="45"/>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repeatCount="3000" fill="hold" nodeType="clickEffect">
                                  <p:stCondLst>
                                    <p:cond delay="0"/>
                                  </p:stCondLst>
                                  <p:childTnLst>
                                    <p:animClr clrSpc="rgb" dir="cw">
                                      <p:cBhvr>
                                        <p:cTn id="142" dur="1000" fill="hold"/>
                                        <p:tgtEl>
                                          <p:spTgt spid="40"/>
                                        </p:tgtEl>
                                        <p:attrNameLst>
                                          <p:attrName>fillcolor</p:attrName>
                                        </p:attrNameLst>
                                      </p:cBhvr>
                                      <p:to>
                                        <a:srgbClr val="00B050"/>
                                      </p:to>
                                    </p:animClr>
                                    <p:set>
                                      <p:cBhvr>
                                        <p:cTn id="143" dur="1000" fill="hold"/>
                                        <p:tgtEl>
                                          <p:spTgt spid="40"/>
                                        </p:tgtEl>
                                        <p:attrNameLst>
                                          <p:attrName>fill.type</p:attrName>
                                        </p:attrNameLst>
                                      </p:cBhvr>
                                      <p:to>
                                        <p:strVal val="solid"/>
                                      </p:to>
                                    </p:set>
                                    <p:set>
                                      <p:cBhvr>
                                        <p:cTn id="144" dur="1000" fill="hold"/>
                                        <p:tgtEl>
                                          <p:spTgt spid="40"/>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145" restart="whenNotActive" fill="hold" evtFilter="cancelBubble" nodeType="interactiveSeq">
                <p:stCondLst>
                  <p:cond evt="onClick" delay="0">
                    <p:tgtEl>
                      <p:spTgt spid="42"/>
                    </p:tgtEl>
                  </p:cond>
                </p:stCondLst>
                <p:endSync evt="end" delay="0">
                  <p:rtn val="all"/>
                </p:endSync>
                <p:childTnLst>
                  <p:par>
                    <p:cTn id="146" fill="hold">
                      <p:stCondLst>
                        <p:cond delay="0"/>
                      </p:stCondLst>
                      <p:childTnLst>
                        <p:par>
                          <p:cTn id="147" fill="hold">
                            <p:stCondLst>
                              <p:cond delay="0"/>
                            </p:stCondLst>
                            <p:childTnLst>
                              <p:par>
                                <p:cTn id="148" presetID="12" presetClass="entr" presetSubtype="4" fill="hold" nodeType="clickEffect">
                                  <p:stCondLst>
                                    <p:cond delay="0"/>
                                  </p:stCondLst>
                                  <p:childTnLst>
                                    <p:set>
                                      <p:cBhvr>
                                        <p:cTn id="149" dur="1" fill="hold">
                                          <p:stCondLst>
                                            <p:cond delay="0"/>
                                          </p:stCondLst>
                                        </p:cTn>
                                        <p:tgtEl>
                                          <p:spTgt spid="2"/>
                                        </p:tgtEl>
                                        <p:attrNameLst>
                                          <p:attrName>style.visibility</p:attrName>
                                        </p:attrNameLst>
                                      </p:cBhvr>
                                      <p:to>
                                        <p:strVal val="visible"/>
                                      </p:to>
                                    </p:set>
                                    <p:anim calcmode="lin" valueType="num">
                                      <p:cBhvr additive="base">
                                        <p:cTn id="150" dur="500"/>
                                        <p:tgtEl>
                                          <p:spTgt spid="2"/>
                                        </p:tgtEl>
                                        <p:attrNameLst>
                                          <p:attrName>ppt_y</p:attrName>
                                        </p:attrNameLst>
                                      </p:cBhvr>
                                      <p:tavLst>
                                        <p:tav tm="0">
                                          <p:val>
                                            <p:strVal val="#ppt_y+#ppt_h*1.125000"/>
                                          </p:val>
                                        </p:tav>
                                        <p:tav tm="100000">
                                          <p:val>
                                            <p:strVal val="#ppt_y"/>
                                          </p:val>
                                        </p:tav>
                                      </p:tavLst>
                                    </p:anim>
                                    <p:animEffect transition="in" filter="wipe(up)">
                                      <p:cBhvr>
                                        <p:cTn id="151" dur="500"/>
                                        <p:tgtEl>
                                          <p:spTgt spid="2"/>
                                        </p:tgtEl>
                                      </p:cBhvr>
                                    </p:animEffect>
                                  </p:childTnLst>
                                </p:cTn>
                              </p:par>
                            </p:childTnLst>
                          </p:cTn>
                        </p:par>
                      </p:childTnLst>
                    </p:cTn>
                  </p:par>
                </p:childTnLst>
              </p:cTn>
              <p:nextCondLst>
                <p:cond evt="onClick" delay="0">
                  <p:tgtEl>
                    <p:spTgt spid="42"/>
                  </p:tgtEl>
                </p:cond>
              </p:nextCondLst>
            </p:seq>
          </p:childTnLst>
        </p:cTn>
      </p:par>
    </p:tnLst>
    <p:bldLst>
      <p:bldP spid="37" grpId="0" animBg="1"/>
      <p:bldP spid="37" grpId="1" animBg="1"/>
      <p:bldP spid="40" grpId="0" animBg="1"/>
      <p:bldP spid="40" grpId="1" animBg="1"/>
      <p:bldP spid="41" grpId="0"/>
      <p:bldP spid="52" grpId="0" animBg="1"/>
      <p:bldP spid="52" grpId="1" animBg="1"/>
      <p:bldP spid="53" grpId="0"/>
      <p:bldP spid="55" grpId="0" animBg="1"/>
      <p:bldP spid="55" grpId="1" animBg="1"/>
      <p:bldP spid="56" grpId="0"/>
      <p:bldP spid="38" grpId="0"/>
      <p:bldP spid="43" grpId="0" animBg="1"/>
      <p:bldP spid="43" grpId="1" animBg="1"/>
      <p:bldP spid="43"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r>
              <a:rPr lang="en-US" altLang="en-VN" sz="2800" b="1" dirty="0">
                <a:solidFill>
                  <a:srgbClr val="0070C0"/>
                </a:solidFill>
                <a:latin typeface="Times New Roman" panose="02020603050405020304" pitchFamily="18" charset="0"/>
                <a:cs typeface="Times New Roman" panose="02020603050405020304" pitchFamily="18" charset="0"/>
              </a:rPr>
              <a:t>3. </a:t>
            </a:r>
            <a:r>
              <a:rPr lang="en-US" altLang="en-VN" sz="2800" b="1" dirty="0" err="1">
                <a:solidFill>
                  <a:srgbClr val="0070C0"/>
                </a:solidFill>
                <a:latin typeface="Times New Roman" panose="02020603050405020304" pitchFamily="18" charset="0"/>
                <a:cs typeface="Times New Roman" panose="02020603050405020304" pitchFamily="18" charset="0"/>
              </a:rPr>
              <a:t>Tình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hình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kinh</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tế</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xã</a:t>
            </a:r>
            <a:r>
              <a:rPr lang="en-US" altLang="en-VN" sz="2800" b="1" dirty="0">
                <a:solidFill>
                  <a:srgbClr val="0070C0"/>
                </a:solidFill>
                <a:latin typeface="Times New Roman" panose="02020603050405020304" pitchFamily="18" charset="0"/>
                <a:cs typeface="Times New Roman" panose="02020603050405020304" pitchFamily="18" charset="0"/>
              </a:rPr>
              <a:t> </a:t>
            </a:r>
            <a:r>
              <a:rPr lang="en-US" altLang="en-VN" sz="2800" b="1" dirty="0" err="1">
                <a:solidFill>
                  <a:srgbClr val="0070C0"/>
                </a:solidFill>
                <a:latin typeface="Times New Roman" panose="02020603050405020304" pitchFamily="18" charset="0"/>
                <a:cs typeface="Times New Roman" panose="02020603050405020304" pitchFamily="18" charset="0"/>
              </a:rPr>
              <a:t>hội</a:t>
            </a:r>
            <a:endParaRPr lang="en-US" altLang="en-VN" sz="2800" b="1" dirty="0">
              <a:solidFill>
                <a:srgbClr val="0070C0"/>
              </a:solidFill>
              <a:latin typeface="Times New Roman" panose="02020603050405020304" pitchFamily="18" charset="0"/>
              <a:cs typeface="Times New Roman" panose="02020603050405020304" pitchFamily="18" charset="0"/>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VN" sz="2800" dirty="0">
                <a:solidFill>
                  <a:srgbClr val="0070C0"/>
                </a:solidFill>
                <a:latin typeface="Times New Roman" panose="02020603050405020304" pitchFamily="18" charset="0"/>
                <a:cs typeface="Times New Roman" panose="02020603050405020304" pitchFamily="18" charset="0"/>
              </a:rPr>
              <a:t>a. </a:t>
            </a:r>
            <a:r>
              <a:rPr lang="en-US" altLang="en-VN" sz="2800" dirty="0" err="1">
                <a:solidFill>
                  <a:srgbClr val="0070C0"/>
                </a:solidFill>
                <a:latin typeface="Times New Roman" panose="02020603050405020304" pitchFamily="18" charset="0"/>
                <a:cs typeface="Times New Roman" panose="02020603050405020304" pitchFamily="18" charset="0"/>
              </a:rPr>
              <a:t>Tình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hình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kinh</a:t>
            </a:r>
            <a:r>
              <a:rPr lang="en-US" altLang="en-VN" sz="2800" dirty="0">
                <a:solidFill>
                  <a:srgbClr val="0070C0"/>
                </a:solidFill>
                <a:latin typeface="Times New Roman" panose="02020603050405020304" pitchFamily="18" charset="0"/>
                <a:cs typeface="Times New Roman" panose="02020603050405020304" pitchFamily="18" charset="0"/>
              </a:rPr>
              <a:t> </a:t>
            </a:r>
            <a:r>
              <a:rPr lang="en-US" altLang="en-VN" sz="2800" dirty="0" err="1">
                <a:solidFill>
                  <a:srgbClr val="0070C0"/>
                </a:solidFill>
                <a:latin typeface="Times New Roman" panose="02020603050405020304" pitchFamily="18" charset="0"/>
                <a:cs typeface="Times New Roman" panose="02020603050405020304" pitchFamily="18" charset="0"/>
              </a:rPr>
              <a:t>tế</a:t>
            </a:r>
            <a:endParaRPr lang="en-US" altLang="en-VN" sz="2800" dirty="0">
              <a:solidFill>
                <a:srgbClr val="0070C0"/>
              </a:solidFill>
              <a:latin typeface="Times New Roman" panose="02020603050405020304" pitchFamily="18" charset="0"/>
              <a:cs typeface="Times New Roman" panose="02020603050405020304" pitchFamily="18" charset="0"/>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r>
              <a:rPr lang="vi-VN" sz="2800"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algn="just"/>
            <a:r>
              <a:rPr lang="en-VN" sz="2400" dirty="0">
                <a:latin typeface="Times New Roman" panose="02020603050405020304" pitchFamily="18" charset="0"/>
                <a:cs typeface="Times New Roman" panose="02020603050405020304" pitchFamily="18" charset="0"/>
              </a:rPr>
              <a:t>- Nông nghiệp: Nhà Lý thực hiện nhiều biện pháp thúc đẩy sản xuất nông nghiệp.</a:t>
            </a:r>
          </a:p>
        </p:txBody>
      </p:sp>
      <p:sp>
        <p:nvSpPr>
          <p:cNvPr id="4" name="Rectangle: Rounded Corners 3">
            <a:extLst>
              <a:ext uri="{FF2B5EF4-FFF2-40B4-BE49-F238E27FC236}">
                <a16:creationId xmlns:a16="http://schemas.microsoft.com/office/drawing/2014/main" id="{204D023C-4015-191D-0C00-9E9D357FEF98}"/>
              </a:ext>
            </a:extLst>
          </p:cNvPr>
          <p:cNvSpPr/>
          <p:nvPr/>
        </p:nvSpPr>
        <p:spPr>
          <a:xfrm>
            <a:off x="299826" y="1957795"/>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Nhà Lý đã thực hiện chính sách gì để phát triển sản xuất nông nghiệp?</a:t>
            </a:r>
          </a:p>
        </p:txBody>
      </p:sp>
    </p:spTree>
    <p:extLst>
      <p:ext uri="{BB962C8B-B14F-4D97-AF65-F5344CB8AC3E}">
        <p14:creationId xmlns:p14="http://schemas.microsoft.com/office/powerpoint/2010/main" val="41140730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14:presetBounceEnd="50000">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14:bounceEnd="50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par>
                                    <p:cTn id="27" presetID="22" presetClass="exit" presetSubtype="4" fill="hold" grpId="1" nodeType="withEffect">
                                      <p:stCondLst>
                                        <p:cond delay="0"/>
                                      </p:stCondLst>
                                      <p:childTnLst>
                                        <p:animEffect transition="out" filter="wipe(down)">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4" grpId="0" animBg="1"/>
          <p:bldP spid="4"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65"/>
          <p:cNvSpPr txBox="1">
            <a:spLocks noGrp="1"/>
          </p:cNvSpPr>
          <p:nvPr>
            <p:ph type="ctrTitle"/>
          </p:nvPr>
        </p:nvSpPr>
        <p:spPr>
          <a:xfrm>
            <a:off x="-275200" y="140050"/>
            <a:ext cx="4325700" cy="13887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8000" dirty="0">
                <a:latin typeface="SNELL ROUNDHAND BLACK" panose="02000603080000090004" pitchFamily="2" charset="77"/>
              </a:rPr>
              <a:t>Thanks</a:t>
            </a:r>
          </a:p>
        </p:txBody>
      </p:sp>
      <p:sp>
        <p:nvSpPr>
          <p:cNvPr id="4" name="Rectangle 3">
            <a:extLst>
              <a:ext uri="{FF2B5EF4-FFF2-40B4-BE49-F238E27FC236}">
                <a16:creationId xmlns:a16="http://schemas.microsoft.com/office/drawing/2014/main" id="{A426CE41-F034-B74F-B1A9-27D34C8FAD46}"/>
              </a:ext>
            </a:extLst>
          </p:cNvPr>
          <p:cNvSpPr/>
          <p:nvPr/>
        </p:nvSpPr>
        <p:spPr>
          <a:xfrm>
            <a:off x="4314825" y="2714625"/>
            <a:ext cx="4829175" cy="1728788"/>
          </a:xfrm>
          <a:prstGeom prst="rect">
            <a:avLst/>
          </a:prstGeom>
          <a:solidFill>
            <a:srgbClr val="F3E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ounded Rectangle 5">
            <a:extLst>
              <a:ext uri="{FF2B5EF4-FFF2-40B4-BE49-F238E27FC236}">
                <a16:creationId xmlns:a16="http://schemas.microsoft.com/office/drawing/2014/main" id="{A91F34C3-DF9B-F74A-A285-AFDA34355B3D}"/>
              </a:ext>
            </a:extLst>
          </p:cNvPr>
          <p:cNvSpPr/>
          <p:nvPr/>
        </p:nvSpPr>
        <p:spPr>
          <a:xfrm>
            <a:off x="4021924" y="140050"/>
            <a:ext cx="5093500" cy="5003450"/>
          </a:xfrm>
          <a:prstGeom prst="roundRect">
            <a:avLst/>
          </a:prstGeom>
          <a:solidFill>
            <a:schemeClr val="accent2">
              <a:lumMod val="90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B69F6914-F8E9-7444-B632-DE3CF57EFD03}"/>
              </a:ext>
            </a:extLst>
          </p:cNvPr>
          <p:cNvSpPr/>
          <p:nvPr/>
        </p:nvSpPr>
        <p:spPr>
          <a:xfrm>
            <a:off x="5360651" y="140050"/>
            <a:ext cx="2416046" cy="923330"/>
          </a:xfrm>
          <a:prstGeom prst="rect">
            <a:avLst/>
          </a:prstGeom>
          <a:noFill/>
        </p:spPr>
        <p:txBody>
          <a:bodyPr wrap="none" lIns="91440" tIns="45720" rIns="91440" bIns="45720">
            <a:spAutoFit/>
          </a:bodyPr>
          <a:lstStyle/>
          <a:p>
            <a:pPr algn="ctr"/>
            <a:r>
              <a:rPr lang="en-US" sz="5400" b="0" cap="none" spc="0" dirty="0" err="1">
                <a:ln w="0"/>
                <a:solidFill>
                  <a:srgbClr val="FF0000"/>
                </a:solidFill>
                <a:effectLst>
                  <a:reflection blurRad="6350" stA="53000" endA="300" endPos="35500" dir="5400000" sy="-90000" algn="bl" rotWithShape="0"/>
                </a:effectLst>
              </a:rPr>
              <a:t>Dặn</a:t>
            </a:r>
            <a:r>
              <a:rPr lang="en-US" sz="5400" b="0" cap="none" spc="0" dirty="0">
                <a:ln w="0"/>
                <a:solidFill>
                  <a:srgbClr val="FF0000"/>
                </a:solidFill>
                <a:effectLst>
                  <a:reflection blurRad="6350" stA="53000" endA="300" endPos="35500" dir="5400000" sy="-90000" algn="bl" rotWithShape="0"/>
                </a:effectLst>
              </a:rPr>
              <a:t> </a:t>
            </a:r>
            <a:r>
              <a:rPr lang="en-US" sz="5400" b="0" cap="none" spc="0" dirty="0" err="1">
                <a:ln w="0"/>
                <a:solidFill>
                  <a:srgbClr val="FF0000"/>
                </a:solidFill>
                <a:effectLst>
                  <a:reflection blurRad="6350" stA="53000" endA="300" endPos="35500" dir="5400000" sy="-90000" algn="bl" rotWithShape="0"/>
                </a:effectLst>
              </a:rPr>
              <a:t>dò</a:t>
            </a:r>
            <a:endParaRPr lang="en-US" sz="5400" b="0" cap="none" spc="0" dirty="0">
              <a:ln w="0"/>
              <a:solidFill>
                <a:srgbClr val="FF0000"/>
              </a:solidFill>
              <a:effectLst>
                <a:reflection blurRad="6350" stA="53000" endA="300" endPos="35500" dir="5400000" sy="-90000" algn="bl" rotWithShape="0"/>
              </a:effectLst>
            </a:endParaRPr>
          </a:p>
        </p:txBody>
      </p:sp>
      <p:sp>
        <p:nvSpPr>
          <p:cNvPr id="8" name="Rectangle 7">
            <a:extLst>
              <a:ext uri="{FF2B5EF4-FFF2-40B4-BE49-F238E27FC236}">
                <a16:creationId xmlns:a16="http://schemas.microsoft.com/office/drawing/2014/main" id="{2DC315D2-0F02-2442-9BDD-477DF61FC705}"/>
              </a:ext>
            </a:extLst>
          </p:cNvPr>
          <p:cNvSpPr/>
          <p:nvPr/>
        </p:nvSpPr>
        <p:spPr>
          <a:xfrm>
            <a:off x="4179086" y="1293286"/>
            <a:ext cx="4936338"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Học bài cũ, làm bài tập trong SGK</a:t>
            </a:r>
          </a:p>
          <a:p>
            <a:r>
              <a:rPr lang="vi-VN" sz="3200" dirty="0">
                <a:latin typeface="Times New Roman" panose="02020603050405020304" pitchFamily="18" charset="0"/>
                <a:cs typeface="Times New Roman" panose="02020603050405020304" pitchFamily="18" charset="0"/>
              </a:rPr>
              <a:t>Chuẩn bị bài </a:t>
            </a:r>
            <a:r>
              <a:rPr lang="vi-VN" sz="3200">
                <a:latin typeface="Times New Roman" panose="02020603050405020304" pitchFamily="18" charset="0"/>
                <a:cs typeface="Times New Roman" panose="02020603050405020304" pitchFamily="18" charset="0"/>
              </a:rPr>
              <a:t>mới:</a:t>
            </a:r>
            <a:endParaRPr lang="vi-VN"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06"/>
                                        </p:tgtEl>
                                        <p:attrNameLst>
                                          <p:attrName>style.visibility</p:attrName>
                                        </p:attrNameLst>
                                      </p:cBhvr>
                                      <p:to>
                                        <p:strVal val="visible"/>
                                      </p:to>
                                    </p:set>
                                    <p:anim calcmode="lin" valueType="num">
                                      <p:cBhvr additive="base">
                                        <p:cTn id="7" dur="500" fill="hold"/>
                                        <p:tgtEl>
                                          <p:spTgt spid="606"/>
                                        </p:tgtEl>
                                        <p:attrNameLst>
                                          <p:attrName>ppt_x</p:attrName>
                                        </p:attrNameLst>
                                      </p:cBhvr>
                                      <p:tavLst>
                                        <p:tav tm="0">
                                          <p:val>
                                            <p:strVal val="#ppt_x"/>
                                          </p:val>
                                        </p:tav>
                                        <p:tav tm="100000">
                                          <p:val>
                                            <p:strVal val="#ppt_x"/>
                                          </p:val>
                                        </p:tav>
                                      </p:tavLst>
                                    </p:anim>
                                    <p:anim calcmode="lin" valueType="num">
                                      <p:cBhvr additive="base">
                                        <p:cTn id="8" dur="500" fill="hold"/>
                                        <p:tgtEl>
                                          <p:spTgt spid="60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p:bldP spid="4" grpId="0" animBg="1"/>
      <p:bldP spid="6" grpId="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5"/>
        <p:cNvGrpSpPr/>
        <p:nvPr/>
      </p:nvGrpSpPr>
      <p:grpSpPr>
        <a:xfrm>
          <a:off x="0" y="0"/>
          <a:ext cx="0" cy="0"/>
          <a:chOff x="0" y="0"/>
          <a:chExt cx="0" cy="0"/>
        </a:xfrm>
      </p:grpSpPr>
      <p:pic>
        <p:nvPicPr>
          <p:cNvPr id="2" name="Picture 1">
            <a:extLst>
              <a:ext uri="{FF2B5EF4-FFF2-40B4-BE49-F238E27FC236}">
                <a16:creationId xmlns:a16="http://schemas.microsoft.com/office/drawing/2014/main" id="{05541104-2353-C61D-0E62-D7A0B9183C3C}"/>
              </a:ext>
            </a:extLst>
          </p:cNvPr>
          <p:cNvPicPr>
            <a:picLocks noChangeAspect="1"/>
          </p:cNvPicPr>
          <p:nvPr/>
        </p:nvPicPr>
        <p:blipFill>
          <a:blip r:embed="rId3"/>
          <a:stretch>
            <a:fillRect/>
          </a:stretch>
        </p:blipFill>
        <p:spPr>
          <a:xfrm>
            <a:off x="-95534" y="463810"/>
            <a:ext cx="9396564" cy="4927056"/>
          </a:xfrm>
          <a:prstGeom prst="rect">
            <a:avLst/>
          </a:prstGeom>
        </p:spPr>
      </p:pic>
      <p:grpSp>
        <p:nvGrpSpPr>
          <p:cNvPr id="6" name="Group 5">
            <a:extLst>
              <a:ext uri="{FF2B5EF4-FFF2-40B4-BE49-F238E27FC236}">
                <a16:creationId xmlns:a16="http://schemas.microsoft.com/office/drawing/2014/main" id="{0DD8A25F-4ECF-B53C-4291-9506E0387DEF}"/>
              </a:ext>
            </a:extLst>
          </p:cNvPr>
          <p:cNvGrpSpPr/>
          <p:nvPr/>
        </p:nvGrpSpPr>
        <p:grpSpPr>
          <a:xfrm>
            <a:off x="0" y="40944"/>
            <a:ext cx="8980227" cy="967641"/>
            <a:chOff x="0" y="40944"/>
            <a:chExt cx="8980227" cy="967641"/>
          </a:xfrm>
        </p:grpSpPr>
        <p:sp>
          <p:nvSpPr>
            <p:cNvPr id="1926" name="Google Shape;1926;p40"/>
            <p:cNvSpPr/>
            <p:nvPr/>
          </p:nvSpPr>
          <p:spPr>
            <a:xfrm>
              <a:off x="0" y="40944"/>
              <a:ext cx="8980227" cy="915416"/>
            </a:xfrm>
            <a:prstGeom prst="roundRect">
              <a:avLst>
                <a:gd name="adj" fmla="val 50000"/>
              </a:avLst>
            </a:prstGeom>
            <a:solidFill>
              <a:srgbClr val="92D05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C7D867A-D0F4-2BD0-1A2A-FA3C807B3BF8}"/>
                </a:ext>
              </a:extLst>
            </p:cNvPr>
            <p:cNvSpPr txBox="1"/>
            <p:nvPr/>
          </p:nvSpPr>
          <p:spPr>
            <a:xfrm>
              <a:off x="163772" y="54478"/>
              <a:ext cx="8611927" cy="954107"/>
            </a:xfrm>
            <a:prstGeom prst="rect">
              <a:avLst/>
            </a:prstGeom>
            <a:noFill/>
          </p:spPr>
          <p:txBody>
            <a:bodyPr wrap="square" rtlCol="0">
              <a:spAutoFit/>
            </a:bodyPr>
            <a:lstStyle/>
            <a:p>
              <a:pPr lvl="0" algn="ct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a:t>
              </a:r>
              <a:endPar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aphicFrame>
        <p:nvGraphicFramePr>
          <p:cNvPr id="10" name="Diagram 9">
            <a:extLst>
              <a:ext uri="{FF2B5EF4-FFF2-40B4-BE49-F238E27FC236}">
                <a16:creationId xmlns:a16="http://schemas.microsoft.com/office/drawing/2014/main" id="{218364AA-1BB4-CCB8-3FFF-D1EE8378D868}"/>
              </a:ext>
            </a:extLst>
          </p:cNvPr>
          <p:cNvGraphicFramePr/>
          <p:nvPr>
            <p:extLst>
              <p:ext uri="{D42A27DB-BD31-4B8C-83A1-F6EECF244321}">
                <p14:modId xmlns:p14="http://schemas.microsoft.com/office/powerpoint/2010/main" val="3419470726"/>
              </p:ext>
            </p:extLst>
          </p:nvPr>
        </p:nvGraphicFramePr>
        <p:xfrm>
          <a:off x="163773" y="792341"/>
          <a:ext cx="8816454" cy="40884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2">
            <a:extLst>
              <a:ext uri="{FF2B5EF4-FFF2-40B4-BE49-F238E27FC236}">
                <a16:creationId xmlns:a16="http://schemas.microsoft.com/office/drawing/2014/main" id="{31451DFD-F39F-1217-EBF3-1675774CBB0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23" t="8678" r="7901" b="28724"/>
          <a:stretch/>
        </p:blipFill>
        <p:spPr bwMode="auto">
          <a:xfrm>
            <a:off x="762000" y="1739900"/>
            <a:ext cx="1389334" cy="1244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73471B6-9EAD-498D-7E8F-1E73F412867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7830" b="24444"/>
          <a:stretch/>
        </p:blipFill>
        <p:spPr bwMode="auto">
          <a:xfrm>
            <a:off x="3490529" y="1591971"/>
            <a:ext cx="1999167" cy="12445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79DDC5BD-AF1C-D24C-F13D-D17F9F9AD01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260" t="9888" b="17967"/>
          <a:stretch/>
        </p:blipFill>
        <p:spPr bwMode="auto">
          <a:xfrm>
            <a:off x="6672757" y="1591971"/>
            <a:ext cx="1999167" cy="1347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18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673600" y="306248"/>
            <a:ext cx="4470400" cy="4401205"/>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Ngụ binh ư nông là “gửi binh ở nông”: Gửi quân vào nông nghiệp. Được xác định với các hoạt động thực hiện trong thời bình. Khi đó, binh lính không tham gia vào các hoạt động chiến tranh bảo vệ đất nước. Thay vào đó, cần cố gắng thực hiện các công việc phát triển đất nước. </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477398" y="12700"/>
            <a:ext cx="3501278" cy="646331"/>
          </a:xfrm>
          <a:prstGeom prst="rect">
            <a:avLst/>
          </a:prstGeom>
          <a:noFill/>
        </p:spPr>
        <p:txBody>
          <a:bodyPr wrap="none" lIns="91440" tIns="45720" rIns="91440" bIns="45720">
            <a:spAutoFit/>
          </a:bodyPr>
          <a:lstStyle/>
          <a:p>
            <a:pPr algn="ct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Ngụ</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binh</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ư</a:t>
            </a:r>
            <a:r>
              <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600" b="1" cap="none" spc="0" dirty="0" err="1">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nông</a:t>
            </a:r>
            <a:endParaRPr lang="en-US" sz="36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2052" name="Picture 4" descr="Chính sách &quot;Ngụ binh ư nông&quot; thời Đinh - Lê - Lý - Trần - Hậu Lê trong dòng  lịch sử Việt Nam - LỊCH SỬ VIỆT NAM - YÊU SỬ VIỆT - VIETNAMESE HISTORY -  HISTORY OF VIETNAM">
            <a:extLst>
              <a:ext uri="{FF2B5EF4-FFF2-40B4-BE49-F238E27FC236}">
                <a16:creationId xmlns:a16="http://schemas.microsoft.com/office/drawing/2014/main" id="{C0B11F87-B850-A8DC-6693-543BAC0E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030"/>
            <a:ext cx="4572000" cy="447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4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901429-3AD5-BFEB-2535-95DDD8C38AAA}"/>
              </a:ext>
            </a:extLst>
          </p:cNvPr>
          <p:cNvSpPr/>
          <p:nvPr/>
        </p:nvSpPr>
        <p:spPr>
          <a:xfrm>
            <a:off x="4572000" y="12700"/>
            <a:ext cx="4470400" cy="4832092"/>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Mùa xuân năm 1038, vua Lý Thái Tông ra Bố Hải Khẩu (Thái Bình) cày tịch điền. Vua đích thân tế Thần Nông rồi tự cày những đường đầu tiên. Có người can rằng: “Đó là công việc của nông phu bê hạ việc gì làm thế”. Vua nói:  “Trẫm không tự mình cày cấy thì lấy gì làm xôi cúng, lấy gì cho thiên hạ nói theo”.</a:t>
            </a:r>
            <a:endParaRPr lang="en-VN" sz="28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BEE80B1-0185-494A-9B0F-62A7C0BC2972}"/>
              </a:ext>
            </a:extLst>
          </p:cNvPr>
          <p:cNvSpPr/>
          <p:nvPr/>
        </p:nvSpPr>
        <p:spPr>
          <a:xfrm>
            <a:off x="87872" y="12700"/>
            <a:ext cx="4280338" cy="584775"/>
          </a:xfrm>
          <a:prstGeom prst="rect">
            <a:avLst/>
          </a:prstGeom>
          <a:noFill/>
        </p:spPr>
        <p:txBody>
          <a:bodyPr wrap="none" lIns="91440" tIns="45720" rIns="91440" bIns="45720">
            <a:spAutoFit/>
          </a:bodyPr>
          <a:lstStyle/>
          <a:p>
            <a:pPr algn="ctr"/>
            <a:r>
              <a:rPr lang="en-US" sz="3200" b="1" cap="none" spc="0" dirty="0">
                <a:ln w="0"/>
                <a:solidFill>
                  <a:srgbClr val="00B0F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CÀY TỊCH ĐIỀN 1038</a:t>
            </a:r>
          </a:p>
        </p:txBody>
      </p:sp>
      <p:pic>
        <p:nvPicPr>
          <p:cNvPr id="5122" name="Picture 2" descr="Lý Thái Tông - Vị Hoàng đế mang trái tim Nhà Phật trên lưng ngựa. - LỊCH SỬ  VIỆT NAM - YÊU SỬ VIỆT - VIETNAMESE HISTORY - HISTORY OF VIETNAM">
            <a:extLst>
              <a:ext uri="{FF2B5EF4-FFF2-40B4-BE49-F238E27FC236}">
                <a16:creationId xmlns:a16="http://schemas.microsoft.com/office/drawing/2014/main" id="{2C005653-B6E3-74B4-05D3-349E2CEE96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58" t="6054" r="21914" b="5807"/>
          <a:stretch/>
        </p:blipFill>
        <p:spPr bwMode="auto">
          <a:xfrm>
            <a:off x="101600" y="597474"/>
            <a:ext cx="4470400" cy="4425117"/>
          </a:xfrm>
          <a:prstGeom prst="round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4DC4D22-86F7-C386-A951-390237B94E20}"/>
              </a:ext>
            </a:extLst>
          </p:cNvPr>
          <p:cNvSpPr/>
          <p:nvPr/>
        </p:nvSpPr>
        <p:spPr>
          <a:xfrm>
            <a:off x="1057443" y="4617761"/>
            <a:ext cx="2558714" cy="461665"/>
          </a:xfrm>
          <a:prstGeom prst="rect">
            <a:avLst/>
          </a:prstGeom>
          <a:solidFill>
            <a:schemeClr val="tx1"/>
          </a:solidFill>
          <a:ln>
            <a:noFill/>
          </a:ln>
        </p:spPr>
        <p:txBody>
          <a:bodyPr wrap="none">
            <a:spAutoFit/>
          </a:bodyPr>
          <a:lstStyle/>
          <a:p>
            <a:r>
              <a:rPr lang="vi-VN" sz="2400" dirty="0">
                <a:solidFill>
                  <a:srgbClr val="FFFF00"/>
                </a:solidFill>
                <a:latin typeface="Times New Roman" panose="02020603050405020304" pitchFamily="18" charset="0"/>
                <a:cs typeface="Times New Roman" panose="02020603050405020304" pitchFamily="18" charset="0"/>
              </a:rPr>
              <a:t>Vua Lý Thái Tông </a:t>
            </a:r>
            <a:endParaRPr lang="en-VN" sz="1200" dirty="0">
              <a:solidFill>
                <a:srgbClr val="FFFF00"/>
              </a:solidFill>
            </a:endParaRPr>
          </a:p>
        </p:txBody>
      </p:sp>
    </p:spTree>
    <p:extLst>
      <p:ext uri="{BB962C8B-B14F-4D97-AF65-F5344CB8AC3E}">
        <p14:creationId xmlns:p14="http://schemas.microsoft.com/office/powerpoint/2010/main" val="18470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iều đặc biệt về vua Lý Anh Tông (Kỳ 2): Vị quân chủ có tư duy hướng biển ảnh 1">
            <a:extLst>
              <a:ext uri="{FF2B5EF4-FFF2-40B4-BE49-F238E27FC236}">
                <a16:creationId xmlns:a16="http://schemas.microsoft.com/office/drawing/2014/main" id="{1EC83D28-F6E6-D6B3-DE9A-912D15022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à Lý – Vương Triều Mở Ra Kỷ Nguyên Đại Việt Trong Lịch Sử Việt Nam -  YouTube">
            <a:extLst>
              <a:ext uri="{FF2B5EF4-FFF2-40B4-BE49-F238E27FC236}">
                <a16:creationId xmlns:a16="http://schemas.microsoft.com/office/drawing/2014/main" id="{B60EE81F-A53B-0A4E-7C20-854A4F160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50545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65754E-DF2B-4AF1-FD84-DFB9009B2B97}"/>
              </a:ext>
            </a:extLst>
          </p:cNvPr>
          <p:cNvSpPr/>
          <p:nvPr/>
        </p:nvSpPr>
        <p:spPr>
          <a:xfrm>
            <a:off x="0" y="4681835"/>
            <a:ext cx="3400257" cy="461665"/>
          </a:xfrm>
          <a:prstGeom prst="rect">
            <a:avLst/>
          </a:prstGeom>
          <a:solidFill>
            <a:schemeClr val="tx1"/>
          </a:solidFill>
          <a:ln>
            <a:noFill/>
          </a:ln>
        </p:spPr>
        <p:txBody>
          <a:bodyPr wrap="square">
            <a:spAutoFit/>
          </a:bodyPr>
          <a:lstStyle/>
          <a:p>
            <a:r>
              <a:rPr lang="vi-VN" sz="2400" dirty="0">
                <a:solidFill>
                  <a:srgbClr val="FFFF00"/>
                </a:solidFill>
                <a:latin typeface="Times New Roman" panose="02020603050405020304" pitchFamily="18" charset="0"/>
                <a:cs typeface="Times New Roman" panose="02020603050405020304" pitchFamily="18" charset="0"/>
              </a:rPr>
              <a:t>Lãnh thổ nước ta thời Lý</a:t>
            </a:r>
            <a:endParaRPr lang="en-VN" sz="1200" dirty="0">
              <a:solidFill>
                <a:srgbClr val="FFFF00"/>
              </a:solidFill>
            </a:endParaRPr>
          </a:p>
        </p:txBody>
      </p:sp>
    </p:spTree>
    <p:extLst>
      <p:ext uri="{BB962C8B-B14F-4D97-AF65-F5344CB8AC3E}">
        <p14:creationId xmlns:p14="http://schemas.microsoft.com/office/powerpoint/2010/main" val="144974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ÁO SÀI GÒN GIẢI PHÓNG">
            <a:extLst>
              <a:ext uri="{FF2B5EF4-FFF2-40B4-BE49-F238E27FC236}">
                <a16:creationId xmlns:a16="http://schemas.microsoft.com/office/drawing/2014/main" id="{92B1DF14-6DFD-0FB5-3C70-7CF4A6319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49"/>
            <a:ext cx="4572000" cy="43061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95C596-B828-FD27-4C67-5A12C2DD2AB3}"/>
              </a:ext>
            </a:extLst>
          </p:cNvPr>
          <p:cNvSpPr/>
          <p:nvPr/>
        </p:nvSpPr>
        <p:spPr>
          <a:xfrm>
            <a:off x="0" y="4312503"/>
            <a:ext cx="9143998" cy="83099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Chủ tịch nước Nguyễn Xuân Phúc xuống đồng cày ruộng đầu năm mới tại Lễ hội Tịch điền Đọi Sơn</a:t>
            </a:r>
          </a:p>
        </p:txBody>
      </p:sp>
      <p:pic>
        <p:nvPicPr>
          <p:cNvPr id="3076" name="Picture 4" descr="Lễ hội tịch điền đọi sơn">
            <a:extLst>
              <a:ext uri="{FF2B5EF4-FFF2-40B4-BE49-F238E27FC236}">
                <a16:creationId xmlns:a16="http://schemas.microsoft.com/office/drawing/2014/main" id="{5D7B9989-F2B9-6411-C7E2-C13143FC6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762"/>
            <a:ext cx="4572000" cy="430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9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F5CA39-9CFB-BD12-AB6D-90BDE98268D9}"/>
              </a:ext>
            </a:extLst>
          </p:cNvPr>
          <p:cNvSpPr/>
          <p:nvPr/>
        </p:nvSpPr>
        <p:spPr>
          <a:xfrm>
            <a:off x="0" y="874899"/>
            <a:ext cx="4339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3.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xã</a:t>
            </a:r>
            <a:r>
              <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1"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hội</a:t>
            </a:r>
            <a:endParaRPr kumimoji="0" lang="en-US" altLang="en-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3" name="Text Box 8">
            <a:extLst>
              <a:ext uri="{FF2B5EF4-FFF2-40B4-BE49-F238E27FC236}">
                <a16:creationId xmlns:a16="http://schemas.microsoft.com/office/drawing/2014/main" id="{47D3CFD4-219F-947B-32EE-3CA8E5D24A34}"/>
              </a:ext>
            </a:extLst>
          </p:cNvPr>
          <p:cNvSpPr txBox="1">
            <a:spLocks noChangeArrowheads="1"/>
          </p:cNvSpPr>
          <p:nvPr/>
        </p:nvSpPr>
        <p:spPr bwMode="auto">
          <a:xfrm>
            <a:off x="0" y="1305127"/>
            <a:ext cx="3753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
                <a:srgbClr val="000000"/>
              </a:buClr>
              <a:buSzTx/>
              <a:buFont typeface="Arial"/>
              <a:buNone/>
              <a:tabLst/>
              <a:defRPr/>
            </a:pP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a.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hình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kinh</a:t>
            </a:r>
            <a:r>
              <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a:t>
            </a:r>
            <a:r>
              <a:rPr kumimoji="0" lang="en-US" altLang="en-VN" sz="2800" b="0" i="0" u="none" strike="noStrike" kern="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sym typeface="Arial"/>
              </a:rPr>
              <a:t>tế</a:t>
            </a:r>
            <a:endParaRPr kumimoji="0" lang="en-US" alt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sp>
        <p:nvSpPr>
          <p:cNvPr id="5" name="Google Shape;858;p37">
            <a:extLst>
              <a:ext uri="{FF2B5EF4-FFF2-40B4-BE49-F238E27FC236}">
                <a16:creationId xmlns:a16="http://schemas.microsoft.com/office/drawing/2014/main" id="{E368AD74-452C-4301-A074-01A27DA4224D}"/>
              </a:ext>
            </a:extLst>
          </p:cNvPr>
          <p:cNvSpPr txBox="1">
            <a:spLocks/>
          </p:cNvSpPr>
          <p:nvPr/>
        </p:nvSpPr>
        <p:spPr>
          <a:xfrm>
            <a:off x="-151004" y="45416"/>
            <a:ext cx="9295004" cy="8570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Domine"/>
              <a:buNone/>
              <a:defRPr sz="5000" b="1" i="0" u="none" strike="noStrike" cap="none">
                <a:solidFill>
                  <a:schemeClr val="dk1"/>
                </a:solidFill>
                <a:latin typeface="Domine"/>
                <a:ea typeface="Domine"/>
                <a:cs typeface="Domine"/>
                <a:sym typeface="Domine"/>
              </a:defRPr>
            </a:lvl1pPr>
            <a:lvl2pPr marR="0" lvl="1"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2pPr>
            <a:lvl3pPr marR="0" lvl="2"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3pPr>
            <a:lvl4pPr marR="0" lvl="3"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4pPr>
            <a:lvl5pPr marR="0" lvl="4"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5pPr>
            <a:lvl6pPr marR="0" lvl="5"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6pPr>
            <a:lvl7pPr marR="0" lvl="6"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7pPr>
            <a:lvl8pPr marR="0" lvl="7"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8pPr>
            <a:lvl9pPr marR="0" lvl="8" algn="ctr" rtl="0">
              <a:lnSpc>
                <a:spcPct val="100000"/>
              </a:lnSpc>
              <a:spcBef>
                <a:spcPts val="0"/>
              </a:spcBef>
              <a:spcAft>
                <a:spcPts val="0"/>
              </a:spcAft>
              <a:buClr>
                <a:schemeClr val="dk1"/>
              </a:buClr>
              <a:buSzPts val="5200"/>
              <a:buFont typeface="Domine"/>
              <a:buNone/>
              <a:defRPr sz="5200" b="1" i="0" u="none" strike="noStrike" cap="none">
                <a:solidFill>
                  <a:schemeClr val="dk1"/>
                </a:solidFill>
                <a:latin typeface="Domine"/>
                <a:ea typeface="Domine"/>
                <a:cs typeface="Domine"/>
                <a:sym typeface="Domine"/>
              </a:defRPr>
            </a:lvl9pPr>
          </a:lstStyle>
          <a:p>
            <a:pPr marL="0" marR="0" lvl="0" indent="0" algn="ctr" defTabSz="914400" rtl="0" eaLnBrk="1" fontAlgn="auto" latinLnBrk="0" hangingPunct="1">
              <a:lnSpc>
                <a:spcPct val="100000"/>
              </a:lnSpc>
              <a:spcBef>
                <a:spcPts val="0"/>
              </a:spcBef>
              <a:spcAft>
                <a:spcPts val="0"/>
              </a:spcAft>
              <a:buClr>
                <a:srgbClr val="000000"/>
              </a:buClr>
              <a:buSzPts val="5200"/>
              <a:buFont typeface="Domine"/>
              <a:buNone/>
              <a:tabLst/>
              <a:defRPr/>
            </a:pP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Domine"/>
              </a:rPr>
              <a:t>BÀI 11: NHÀ LÝ XÂY DỰNG VÀ PHÁT TRIỂN ĐẤT NƯỚC (1009-1225) (T2)</a:t>
            </a:r>
          </a:p>
        </p:txBody>
      </p:sp>
      <p:sp>
        <p:nvSpPr>
          <p:cNvPr id="6" name="TextBox 5">
            <a:extLst>
              <a:ext uri="{FF2B5EF4-FFF2-40B4-BE49-F238E27FC236}">
                <a16:creationId xmlns:a16="http://schemas.microsoft.com/office/drawing/2014/main" id="{A5AF7BEF-C3C0-B2ED-3D26-07504847AB55}"/>
              </a:ext>
            </a:extLst>
          </p:cNvPr>
          <p:cNvSpPr txBox="1"/>
          <p:nvPr/>
        </p:nvSpPr>
        <p:spPr>
          <a:xfrm>
            <a:off x="60416" y="1828347"/>
            <a:ext cx="902316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Nông nghiệp: Nhà Lý thực hiện nhiều biện pháp thúc đẩy sản xuất nông nghiệp.</a:t>
            </a:r>
          </a:p>
        </p:txBody>
      </p:sp>
      <p:sp>
        <p:nvSpPr>
          <p:cNvPr id="7" name="TextBox 6">
            <a:extLst>
              <a:ext uri="{FF2B5EF4-FFF2-40B4-BE49-F238E27FC236}">
                <a16:creationId xmlns:a16="http://schemas.microsoft.com/office/drawing/2014/main" id="{7B34FD5B-1167-CC34-0D58-2C586C9E74A5}"/>
              </a:ext>
            </a:extLst>
          </p:cNvPr>
          <p:cNvSpPr txBox="1"/>
          <p:nvPr/>
        </p:nvSpPr>
        <p:spPr>
          <a:xfrm>
            <a:off x="0" y="2674073"/>
            <a:ext cx="914400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Thủ công nghiệp: Thời kỳ này khá phát triển bao gồm hai bộ phận thủ công nghiệp nhà nước và thủ công nghiệp nhân dân.</a:t>
            </a:r>
          </a:p>
        </p:txBody>
      </p:sp>
      <p:sp>
        <p:nvSpPr>
          <p:cNvPr id="4" name="Rectangle: Rounded Corners 3">
            <a:extLst>
              <a:ext uri="{FF2B5EF4-FFF2-40B4-BE49-F238E27FC236}">
                <a16:creationId xmlns:a16="http://schemas.microsoft.com/office/drawing/2014/main" id="{E913CFF1-92E1-885E-E1F1-E56E78541158}"/>
              </a:ext>
            </a:extLst>
          </p:cNvPr>
          <p:cNvSpPr/>
          <p:nvPr/>
        </p:nvSpPr>
        <p:spPr>
          <a:xfrm>
            <a:off x="224324" y="2052754"/>
            <a:ext cx="8544347" cy="1227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Trình bày những nét chính về thủ công nghiệp thời Lý?</a:t>
            </a:r>
          </a:p>
        </p:txBody>
      </p:sp>
    </p:spTree>
    <p:extLst>
      <p:ext uri="{BB962C8B-B14F-4D97-AF65-F5344CB8AC3E}">
        <p14:creationId xmlns:p14="http://schemas.microsoft.com/office/powerpoint/2010/main" val="175100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xit" presetSubtype="4" fill="hold" grpId="1" nodeType="withEffect">
                                  <p:stCondLst>
                                    <p:cond delay="0"/>
                                  </p:stCondLst>
                                  <p:childTnLst>
                                    <p:animEffect transition="out" filter="wipe(down)">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4" grpId="1" animBg="1"/>
    </p:bldLst>
  </p:timing>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iddle Earth Fantasy Day by Slidesgo">
  <a:themeElements>
    <a:clrScheme name="Simple Light">
      <a:dk1>
        <a:srgbClr val="262A29"/>
      </a:dk1>
      <a:lt1>
        <a:srgbClr val="F6E5CC"/>
      </a:lt1>
      <a:dk2>
        <a:srgbClr val="EEDEC5"/>
      </a:dk2>
      <a:lt2>
        <a:srgbClr val="FAE69B"/>
      </a:lt2>
      <a:accent1>
        <a:srgbClr val="FCEDB4"/>
      </a:accent1>
      <a:accent2>
        <a:srgbClr val="FFFBF0"/>
      </a:accent2>
      <a:accent3>
        <a:srgbClr val="6E704A"/>
      </a:accent3>
      <a:accent4>
        <a:srgbClr val="504E31"/>
      </a:accent4>
      <a:accent5>
        <a:srgbClr val="504E31"/>
      </a:accent5>
      <a:accent6>
        <a:srgbClr val="2E2D24"/>
      </a:accent6>
      <a:hlink>
        <a:srgbClr val="3033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nguage Arts Subject for High School - 9th Grade: Grammar by Slidesgo">
  <a:themeElements>
    <a:clrScheme name="Simple Light">
      <a:dk1>
        <a:srgbClr val="000000"/>
      </a:dk1>
      <a:lt1>
        <a:srgbClr val="FFE8DE"/>
      </a:lt1>
      <a:dk2>
        <a:srgbClr val="F4DED4"/>
      </a:dk2>
      <a:lt2>
        <a:srgbClr val="119B9B"/>
      </a:lt2>
      <a:accent1>
        <a:srgbClr val="F1C232"/>
      </a:accent1>
      <a:accent2>
        <a:srgbClr val="FFEBA5"/>
      </a:accent2>
      <a:accent3>
        <a:srgbClr val="E24747"/>
      </a:accent3>
      <a:accent4>
        <a:srgbClr val="FFFFFF"/>
      </a:accent4>
      <a:accent5>
        <a:srgbClr val="FAFAFA"/>
      </a:accent5>
      <a:accent6>
        <a:srgbClr val="FAFAF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TotalTime>
  <Words>1002</Words>
  <Application>Microsoft Macintosh PowerPoint</Application>
  <PresentationFormat>On-screen Show (16:9)</PresentationFormat>
  <Paragraphs>103</Paragraphs>
  <Slides>30</Slides>
  <Notes>5</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30</vt:i4>
      </vt:variant>
    </vt:vector>
  </HeadingPairs>
  <TitlesOfParts>
    <vt:vector size="54" baseType="lpstr">
      <vt:lpstr>ITC Avant Garde Std Bk</vt:lpstr>
      <vt:lpstr>Roboto</vt:lpstr>
      <vt:lpstr>Calibri Light</vt:lpstr>
      <vt:lpstr>SNELL ROUNDHAND BLACK</vt:lpstr>
      <vt:lpstr>Poiret One</vt:lpstr>
      <vt:lpstr>Calibri</vt:lpstr>
      <vt:lpstr>Domine</vt:lpstr>
      <vt:lpstr>Raleway</vt:lpstr>
      <vt:lpstr>微软雅黑</vt:lpstr>
      <vt:lpstr>Roboto Condensed Light</vt:lpstr>
      <vt:lpstr>Times New Roman</vt:lpstr>
      <vt:lpstr>Oxygen</vt:lpstr>
      <vt:lpstr>Arial</vt:lpstr>
      <vt:lpstr>Livvic</vt:lpstr>
      <vt:lpstr>Josefin Sans</vt:lpstr>
      <vt:lpstr>Oxygen Light</vt:lpstr>
      <vt:lpstr>Bebas Neue</vt:lpstr>
      <vt:lpstr>Minimalist Aesthetic Slideshow by Slidesgo</vt:lpstr>
      <vt:lpstr>Middle Earth Fantasy Day by Slidesgo</vt:lpstr>
      <vt:lpstr>3_Office Theme</vt:lpstr>
      <vt:lpstr>Language Arts Subject for High School - 9th Grade: Grammar by Slidesgo</vt:lpstr>
      <vt:lpstr>2_Office Theme</vt:lpstr>
      <vt:lpstr>1_Office Theme</vt:lpstr>
      <vt:lpstr>4_Office Theme</vt:lpstr>
      <vt:lpstr>NHÀ LÝ XÂY DỰNG VÀ PHÁT TRIỂN ĐẤT NƯỚC (1009-1225) (T2)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ĐỜI SỐNG KINH TẾ, VĂN HÓA</dc:title>
  <cp:lastModifiedBy>Hải Ngân Đinh</cp:lastModifiedBy>
  <cp:revision>24</cp:revision>
  <dcterms:modified xsi:type="dcterms:W3CDTF">2024-01-24T13:50:40Z</dcterms:modified>
</cp:coreProperties>
</file>