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6" r:id="rId1"/>
    <p:sldMasterId id="2147483701" r:id="rId2"/>
    <p:sldMasterId id="2147483717" r:id="rId3"/>
    <p:sldMasterId id="2147483733" r:id="rId4"/>
  </p:sldMasterIdLst>
  <p:notesMasterIdLst>
    <p:notesMasterId r:id="rId36"/>
  </p:notesMasterIdLst>
  <p:sldIdLst>
    <p:sldId id="256" r:id="rId5"/>
    <p:sldId id="260" r:id="rId6"/>
    <p:sldId id="262" r:id="rId7"/>
    <p:sldId id="301" r:id="rId8"/>
    <p:sldId id="302" r:id="rId9"/>
    <p:sldId id="305" r:id="rId10"/>
    <p:sldId id="304" r:id="rId11"/>
    <p:sldId id="687" r:id="rId12"/>
    <p:sldId id="688" r:id="rId13"/>
    <p:sldId id="698" r:id="rId14"/>
    <p:sldId id="266" r:id="rId15"/>
    <p:sldId id="682" r:id="rId16"/>
    <p:sldId id="322" r:id="rId17"/>
    <p:sldId id="699" r:id="rId18"/>
    <p:sldId id="694" r:id="rId19"/>
    <p:sldId id="692" r:id="rId20"/>
    <p:sldId id="693" r:id="rId21"/>
    <p:sldId id="701" r:id="rId22"/>
    <p:sldId id="704" r:id="rId23"/>
    <p:sldId id="695" r:id="rId24"/>
    <p:sldId id="696" r:id="rId25"/>
    <p:sldId id="700" r:id="rId26"/>
    <p:sldId id="703" r:id="rId27"/>
    <p:sldId id="633" r:id="rId28"/>
    <p:sldId id="634" r:id="rId29"/>
    <p:sldId id="261" r:id="rId30"/>
    <p:sldId id="635" r:id="rId31"/>
    <p:sldId id="667" r:id="rId32"/>
    <p:sldId id="668" r:id="rId33"/>
    <p:sldId id="324" r:id="rId34"/>
    <p:sldId id="669" r:id="rId35"/>
  </p:sldIdLst>
  <p:sldSz cx="9144000" cy="5143500" type="screen16x9"/>
  <p:notesSz cx="6858000" cy="9144000"/>
  <p:embeddedFontLst>
    <p:embeddedFont>
      <p:font typeface="Artifika" panose="02000605000000020004" pitchFamily="2" charset="0"/>
      <p:regular r:id="rId37"/>
      <p:bold r:id="rId38"/>
      <p:italic r:id="rId39"/>
      <p:boldItalic r:id="rId40"/>
    </p:embeddedFont>
    <p:embeddedFont>
      <p:font typeface="Assistant" pitchFamily="2" charset="-79"/>
      <p:regular r:id="rId41"/>
      <p:bold r:id="rId42"/>
    </p:embeddedFont>
    <p:embeddedFont>
      <p:font typeface="Libre Baskerville" panose="02000000000000000000" pitchFamily="2" charset="0"/>
      <p:regular r:id="rId43"/>
      <p:bold r:id="rId44"/>
      <p:italic r:id="rId45"/>
    </p:embeddedFont>
    <p:embeddedFont>
      <p:font typeface="Nunito Light" pitchFamily="2" charset="77"/>
      <p:regular r:id="rId46"/>
      <p:italic r:id="rId47"/>
    </p:embeddedFont>
    <p:embeddedFont>
      <p:font typeface="Roboto" panose="02000000000000000000" pitchFamily="2" charset="0"/>
      <p:regular r:id="rId48"/>
      <p:bold r:id="rId49"/>
      <p:italic r:id="rId50"/>
      <p:boldItalic r:id="rId51"/>
    </p:embeddedFont>
    <p:embeddedFont>
      <p:font typeface="Roboto Condensed Light" panose="02000000000000000000" pitchFamily="2" charset="0"/>
      <p:regular r:id="rId52"/>
      <p:italic r:id="rId53"/>
    </p:embeddedFont>
    <p:embeddedFont>
      <p:font typeface="SNELL ROUNDHAND BLACK" panose="02000603080000090004" pitchFamily="2" charset="77"/>
      <p:bold r:id="rId5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userDrawn="1">
          <p15:clr>
            <a:srgbClr val="A4A3A4"/>
          </p15:clr>
        </p15:guide>
        <p15:guide id="2" pos="290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1F0E7"/>
    <a:srgbClr val="E0DAC8"/>
    <a:srgbClr val="CECECE"/>
    <a:srgbClr val="C5C3D0"/>
    <a:srgbClr val="C5C5CD"/>
    <a:srgbClr val="E0F6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F065C23-1C1D-459F-837F-3A737325D27D}">
  <a:tblStyle styleId="{2F065C23-1C1D-459F-837F-3A737325D27D}"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7" autoAdjust="0"/>
    <p:restoredTop sz="96341"/>
  </p:normalViewPr>
  <p:slideViewPr>
    <p:cSldViewPr snapToGrid="0" snapToObjects="1" showGuides="1">
      <p:cViewPr varScale="1">
        <p:scale>
          <a:sx n="144" d="100"/>
          <a:sy n="144" d="100"/>
        </p:scale>
        <p:origin x="656" y="184"/>
      </p:cViewPr>
      <p:guideLst>
        <p:guide orient="horz" pos="1620"/>
        <p:guide pos="2903"/>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3.fntdata"/><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font" Target="fonts/font14.fntdata"/><Relationship Id="rId55"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font" Target="fonts/font17.fntdata"/><Relationship Id="rId58" Type="http://schemas.openxmlformats.org/officeDocument/2006/relationships/tableStyles" Target="tableStyle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7.fntdata"/><Relationship Id="rId48" Type="http://schemas.openxmlformats.org/officeDocument/2006/relationships/font" Target="fonts/font12.fntdata"/><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font" Target="fonts/font15.fntdata"/><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2.fntdata"/><Relationship Id="rId46" Type="http://schemas.openxmlformats.org/officeDocument/2006/relationships/font" Target="fonts/font10.fntdata"/><Relationship Id="rId20" Type="http://schemas.openxmlformats.org/officeDocument/2006/relationships/slide" Target="slides/slide16.xml"/><Relationship Id="rId41" Type="http://schemas.openxmlformats.org/officeDocument/2006/relationships/font" Target="fonts/font5.fntdata"/><Relationship Id="rId54" Type="http://schemas.openxmlformats.org/officeDocument/2006/relationships/font" Target="fonts/font18.fntdata"/><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49" Type="http://schemas.openxmlformats.org/officeDocument/2006/relationships/font" Target="fonts/font13.fntdata"/><Relationship Id="rId57"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8.fntdata"/><Relationship Id="rId52" Type="http://schemas.openxmlformats.org/officeDocument/2006/relationships/font" Target="fonts/font16.fntdata"/></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8FD3D57-F3BB-4E5E-B091-1500A3C92E81}" type="doc">
      <dgm:prSet loTypeId="urn:microsoft.com/office/officeart/2005/8/layout/pyramid1" loCatId="pyramid" qsTypeId="urn:microsoft.com/office/officeart/2005/8/quickstyle/simple1" qsCatId="simple" csTypeId="urn:microsoft.com/office/officeart/2005/8/colors/accent1_2" csCatId="accent1" phldr="1"/>
      <dgm:spPr/>
    </dgm:pt>
    <dgm:pt modelId="{E924DC90-2427-4BE5-A522-6ACD4563EB45}">
      <dgm:prSet phldrT="[Text]" custT="1"/>
      <dgm:spPr>
        <a:xfrm>
          <a:off x="1797558" y="0"/>
          <a:ext cx="1225601" cy="1142669"/>
        </a:xfrm>
        <a:prstGeom prst="trapezoid">
          <a:avLst>
            <a:gd name="adj" fmla="val 54417"/>
          </a:avLst>
        </a:prstGeom>
        <a:solidFill>
          <a:srgbClr val="0680C3"/>
        </a:solidFill>
        <a:ln w="152400" cap="flat" cmpd="sng" algn="ctr">
          <a:solidFill>
            <a:sysClr val="window" lastClr="FFFFFF"/>
          </a:solidFill>
          <a:prstDash val="solid"/>
          <a:miter lim="800000"/>
        </a:ln>
        <a:effectLst/>
      </dgm:spPr>
      <dgm:t>
        <a:bodyPr anchor="ctr"/>
        <a:lstStyle/>
        <a:p>
          <a:pPr algn="ctr"/>
          <a:endParaRPr lang="en-JM" sz="1600" b="1" dirty="0">
            <a:solidFill>
              <a:srgbClr val="000000">
                <a:hueOff val="0"/>
                <a:satOff val="0"/>
                <a:lumOff val="0"/>
                <a:alphaOff val="0"/>
              </a:srgbClr>
            </a:solidFill>
            <a:latin typeface="Arial" pitchFamily="34" charset="0"/>
            <a:ea typeface="+mn-ea"/>
            <a:cs typeface="Arial" pitchFamily="34" charset="0"/>
          </a:endParaRPr>
        </a:p>
      </dgm:t>
    </dgm:pt>
    <dgm:pt modelId="{9E545862-1292-4DB6-B36C-D6247532E625}" type="parTrans" cxnId="{685D1073-2D3C-412E-A123-0EF4D596743E}">
      <dgm:prSet/>
      <dgm:spPr/>
      <dgm:t>
        <a:bodyPr/>
        <a:lstStyle/>
        <a:p>
          <a:endParaRPr lang="en-JM">
            <a:solidFill>
              <a:schemeClr val="bg1"/>
            </a:solidFill>
          </a:endParaRPr>
        </a:p>
      </dgm:t>
    </dgm:pt>
    <dgm:pt modelId="{BD5A33EB-119A-4BA7-8787-7DF55D1248BC}" type="sibTrans" cxnId="{685D1073-2D3C-412E-A123-0EF4D596743E}">
      <dgm:prSet/>
      <dgm:spPr/>
      <dgm:t>
        <a:bodyPr/>
        <a:lstStyle/>
        <a:p>
          <a:endParaRPr lang="en-JM">
            <a:solidFill>
              <a:schemeClr val="bg1"/>
            </a:solidFill>
          </a:endParaRPr>
        </a:p>
      </dgm:t>
    </dgm:pt>
    <dgm:pt modelId="{9D67B1F7-C4FF-4E1E-94F4-69209A4E7C47}">
      <dgm:prSet phldrT="[Text]" custT="1"/>
      <dgm:spPr>
        <a:xfrm>
          <a:off x="894277" y="1964362"/>
          <a:ext cx="3032164" cy="821692"/>
        </a:xfrm>
        <a:prstGeom prst="trapezoid">
          <a:avLst>
            <a:gd name="adj" fmla="val 54417"/>
          </a:avLst>
        </a:prstGeom>
        <a:solidFill>
          <a:srgbClr val="90C221"/>
        </a:solidFill>
        <a:ln w="152400" cap="flat" cmpd="sng" algn="ctr">
          <a:solidFill>
            <a:sysClr val="window" lastClr="FFFFFF"/>
          </a:solidFill>
          <a:prstDash val="solid"/>
          <a:miter lim="800000"/>
        </a:ln>
        <a:effectLst/>
      </dgm:spPr>
      <dgm:t>
        <a:bodyPr anchor="ctr"/>
        <a:lstStyle/>
        <a:p>
          <a:pPr algn="ctr"/>
          <a:r>
            <a:rPr lang="ko-KR" altLang="en-US" sz="1600" b="1" dirty="0">
              <a:solidFill>
                <a:srgbClr val="000000">
                  <a:hueOff val="0"/>
                  <a:satOff val="0"/>
                  <a:lumOff val="0"/>
                  <a:alphaOff val="0"/>
                </a:srgbClr>
              </a:solidFill>
              <a:latin typeface="Arial" pitchFamily="34" charset="0"/>
              <a:ea typeface="+mn-ea"/>
              <a:cs typeface="Arial" pitchFamily="34" charset="0"/>
            </a:rPr>
            <a:t> </a:t>
          </a:r>
          <a:r>
            <a:rPr lang="en-US" altLang="ko-KR" sz="1600" b="1" dirty="0">
              <a:solidFill>
                <a:srgbClr val="000000">
                  <a:hueOff val="0"/>
                  <a:satOff val="0"/>
                  <a:lumOff val="0"/>
                  <a:alphaOff val="0"/>
                </a:srgbClr>
              </a:solidFill>
              <a:latin typeface="Arial" pitchFamily="34" charset="0"/>
              <a:ea typeface="+mn-ea"/>
              <a:cs typeface="Arial" pitchFamily="34" charset="0"/>
            </a:rPr>
            <a:t> </a:t>
          </a:r>
          <a:endParaRPr lang="en-JM" sz="1600" b="1" dirty="0">
            <a:solidFill>
              <a:srgbClr val="000000">
                <a:hueOff val="0"/>
                <a:satOff val="0"/>
                <a:lumOff val="0"/>
                <a:alphaOff val="0"/>
              </a:srgbClr>
            </a:solidFill>
            <a:latin typeface="Arial" pitchFamily="34" charset="0"/>
            <a:ea typeface="+mn-ea"/>
            <a:cs typeface="Arial" pitchFamily="34" charset="0"/>
          </a:endParaRPr>
        </a:p>
      </dgm:t>
    </dgm:pt>
    <dgm:pt modelId="{BD4D3042-AB5C-4E8F-B8BE-BC3A20988EB3}" type="parTrans" cxnId="{1263D722-8372-4789-B9F5-BFD8D9C870F1}">
      <dgm:prSet/>
      <dgm:spPr/>
      <dgm:t>
        <a:bodyPr/>
        <a:lstStyle/>
        <a:p>
          <a:endParaRPr lang="en-JM">
            <a:solidFill>
              <a:schemeClr val="bg1"/>
            </a:solidFill>
          </a:endParaRPr>
        </a:p>
      </dgm:t>
    </dgm:pt>
    <dgm:pt modelId="{B379D14A-425C-47B8-B779-1E5D839E4BC8}" type="sibTrans" cxnId="{1263D722-8372-4789-B9F5-BFD8D9C870F1}">
      <dgm:prSet/>
      <dgm:spPr/>
      <dgm:t>
        <a:bodyPr/>
        <a:lstStyle/>
        <a:p>
          <a:endParaRPr lang="en-JM">
            <a:solidFill>
              <a:schemeClr val="bg1"/>
            </a:solidFill>
          </a:endParaRPr>
        </a:p>
      </dgm:t>
    </dgm:pt>
    <dgm:pt modelId="{53563D61-A301-4644-8AE7-FCAFDA9A58AB}">
      <dgm:prSet phldrT="[Text]" custT="1"/>
      <dgm:spPr>
        <a:xfrm>
          <a:off x="447138" y="2786054"/>
          <a:ext cx="3926441" cy="821692"/>
        </a:xfrm>
        <a:prstGeom prst="trapezoid">
          <a:avLst>
            <a:gd name="adj" fmla="val 54417"/>
          </a:avLst>
        </a:prstGeom>
        <a:solidFill>
          <a:srgbClr val="FBA200"/>
        </a:solidFill>
        <a:ln w="152400" cap="flat" cmpd="sng" algn="ctr">
          <a:solidFill>
            <a:sysClr val="window" lastClr="FFFFFF"/>
          </a:solidFill>
          <a:prstDash val="solid"/>
          <a:miter lim="800000"/>
        </a:ln>
        <a:effectLst/>
      </dgm:spPr>
      <dgm:t>
        <a:bodyPr anchor="ctr"/>
        <a:lstStyle/>
        <a:p>
          <a:pPr algn="ctr"/>
          <a:r>
            <a:rPr lang="ko-KR" altLang="en-US" sz="1600" b="1" dirty="0">
              <a:solidFill>
                <a:srgbClr val="000000">
                  <a:hueOff val="0"/>
                  <a:satOff val="0"/>
                  <a:lumOff val="0"/>
                  <a:alphaOff val="0"/>
                </a:srgbClr>
              </a:solidFill>
              <a:latin typeface="Arial" pitchFamily="34" charset="0"/>
              <a:ea typeface="+mn-ea"/>
              <a:cs typeface="Arial" pitchFamily="34" charset="0"/>
            </a:rPr>
            <a:t> </a:t>
          </a:r>
          <a:r>
            <a:rPr lang="en-US" altLang="ko-KR" sz="1600" b="1" dirty="0">
              <a:solidFill>
                <a:srgbClr val="000000">
                  <a:hueOff val="0"/>
                  <a:satOff val="0"/>
                  <a:lumOff val="0"/>
                  <a:alphaOff val="0"/>
                </a:srgbClr>
              </a:solidFill>
              <a:latin typeface="Arial" pitchFamily="34" charset="0"/>
              <a:ea typeface="+mn-ea"/>
              <a:cs typeface="Arial" pitchFamily="34" charset="0"/>
            </a:rPr>
            <a:t> </a:t>
          </a:r>
          <a:endParaRPr lang="en-JM" sz="1600" b="1" dirty="0">
            <a:solidFill>
              <a:srgbClr val="000000">
                <a:hueOff val="0"/>
                <a:satOff val="0"/>
                <a:lumOff val="0"/>
                <a:alphaOff val="0"/>
              </a:srgbClr>
            </a:solidFill>
            <a:latin typeface="Arial" pitchFamily="34" charset="0"/>
            <a:ea typeface="+mn-ea"/>
            <a:cs typeface="Arial" pitchFamily="34" charset="0"/>
          </a:endParaRPr>
        </a:p>
      </dgm:t>
    </dgm:pt>
    <dgm:pt modelId="{B60323EE-B859-4184-88BB-62221AE106AB}" type="parTrans" cxnId="{F3697A49-7026-40CE-A2B9-71761A0223E3}">
      <dgm:prSet/>
      <dgm:spPr/>
      <dgm:t>
        <a:bodyPr/>
        <a:lstStyle/>
        <a:p>
          <a:endParaRPr lang="en-JM">
            <a:solidFill>
              <a:schemeClr val="bg1"/>
            </a:solidFill>
          </a:endParaRPr>
        </a:p>
      </dgm:t>
    </dgm:pt>
    <dgm:pt modelId="{426A8813-506E-429E-87DB-53AA3F5535D1}" type="sibTrans" cxnId="{F3697A49-7026-40CE-A2B9-71761A0223E3}">
      <dgm:prSet/>
      <dgm:spPr/>
      <dgm:t>
        <a:bodyPr/>
        <a:lstStyle/>
        <a:p>
          <a:endParaRPr lang="en-JM">
            <a:solidFill>
              <a:schemeClr val="bg1"/>
            </a:solidFill>
          </a:endParaRPr>
        </a:p>
      </dgm:t>
    </dgm:pt>
    <dgm:pt modelId="{9BC44171-365F-452D-AE92-EBE2E89770BA}">
      <dgm:prSet phldrT="[Text]" custT="1"/>
      <dgm:spPr>
        <a:xfrm>
          <a:off x="0" y="3607746"/>
          <a:ext cx="4820719" cy="821692"/>
        </a:xfrm>
        <a:prstGeom prst="trapezoid">
          <a:avLst>
            <a:gd name="adj" fmla="val 54417"/>
          </a:avLst>
        </a:prstGeom>
        <a:solidFill>
          <a:srgbClr val="E62601"/>
        </a:solidFill>
        <a:ln w="152400" cap="flat" cmpd="sng" algn="ctr">
          <a:solidFill>
            <a:sysClr val="window" lastClr="FFFFFF"/>
          </a:solidFill>
          <a:prstDash val="solid"/>
          <a:miter lim="800000"/>
        </a:ln>
        <a:effectLst/>
      </dgm:spPr>
      <dgm:t>
        <a:bodyPr anchor="ctr"/>
        <a:lstStyle/>
        <a:p>
          <a:pPr algn="ctr"/>
          <a:r>
            <a:rPr lang="ko-KR" altLang="en-US" sz="1600" b="1" dirty="0">
              <a:solidFill>
                <a:srgbClr val="000000">
                  <a:hueOff val="0"/>
                  <a:satOff val="0"/>
                  <a:lumOff val="0"/>
                  <a:alphaOff val="0"/>
                </a:srgbClr>
              </a:solidFill>
              <a:latin typeface="Arial" pitchFamily="34" charset="0"/>
              <a:ea typeface="+mn-ea"/>
              <a:cs typeface="Arial" pitchFamily="34" charset="0"/>
            </a:rPr>
            <a:t> </a:t>
          </a:r>
          <a:r>
            <a:rPr lang="en-US" altLang="ko-KR" sz="1600" b="1" dirty="0">
              <a:solidFill>
                <a:srgbClr val="000000">
                  <a:hueOff val="0"/>
                  <a:satOff val="0"/>
                  <a:lumOff val="0"/>
                  <a:alphaOff val="0"/>
                </a:srgbClr>
              </a:solidFill>
              <a:latin typeface="Arial" pitchFamily="34" charset="0"/>
              <a:ea typeface="+mn-ea"/>
              <a:cs typeface="Arial" pitchFamily="34" charset="0"/>
            </a:rPr>
            <a:t> </a:t>
          </a:r>
          <a:endParaRPr lang="en-JM" sz="1600" b="1" dirty="0">
            <a:solidFill>
              <a:srgbClr val="000000">
                <a:hueOff val="0"/>
                <a:satOff val="0"/>
                <a:lumOff val="0"/>
                <a:alphaOff val="0"/>
              </a:srgbClr>
            </a:solidFill>
            <a:latin typeface="Arial" pitchFamily="34" charset="0"/>
            <a:ea typeface="+mn-ea"/>
            <a:cs typeface="Arial" pitchFamily="34" charset="0"/>
          </a:endParaRPr>
        </a:p>
      </dgm:t>
    </dgm:pt>
    <dgm:pt modelId="{7679D3FA-0101-42D1-A23D-75BD8EF1DA28}" type="parTrans" cxnId="{15D8F364-6809-49BA-A228-EAE95F4BE6B9}">
      <dgm:prSet/>
      <dgm:spPr/>
      <dgm:t>
        <a:bodyPr/>
        <a:lstStyle/>
        <a:p>
          <a:endParaRPr lang="en-JM">
            <a:solidFill>
              <a:schemeClr val="bg1"/>
            </a:solidFill>
          </a:endParaRPr>
        </a:p>
      </dgm:t>
    </dgm:pt>
    <dgm:pt modelId="{FF5F2014-EE5D-4FD1-9103-39F792365AE5}" type="sibTrans" cxnId="{15D8F364-6809-49BA-A228-EAE95F4BE6B9}">
      <dgm:prSet/>
      <dgm:spPr/>
      <dgm:t>
        <a:bodyPr/>
        <a:lstStyle/>
        <a:p>
          <a:endParaRPr lang="en-JM">
            <a:solidFill>
              <a:schemeClr val="bg1"/>
            </a:solidFill>
          </a:endParaRPr>
        </a:p>
      </dgm:t>
    </dgm:pt>
    <dgm:pt modelId="{85631E1F-364A-4A2A-9989-E896E5049557}">
      <dgm:prSet phldrT="[Text]" custT="1"/>
      <dgm:spPr>
        <a:xfrm>
          <a:off x="1341416" y="1142669"/>
          <a:ext cx="2137886" cy="821692"/>
        </a:xfrm>
        <a:prstGeom prst="trapezoid">
          <a:avLst>
            <a:gd name="adj" fmla="val 54417"/>
          </a:avLst>
        </a:prstGeom>
        <a:solidFill>
          <a:srgbClr val="07A398"/>
        </a:solidFill>
        <a:ln w="152400" cap="flat" cmpd="sng" algn="ctr">
          <a:solidFill>
            <a:sysClr val="window" lastClr="FFFFFF"/>
          </a:solidFill>
          <a:prstDash val="solid"/>
          <a:miter lim="800000"/>
        </a:ln>
        <a:effectLst/>
      </dgm:spPr>
      <dgm:t>
        <a:bodyPr anchor="ctr"/>
        <a:lstStyle/>
        <a:p>
          <a:pPr algn="ctr"/>
          <a:r>
            <a:rPr lang="ko-KR" altLang="en-US" sz="1600" b="1" dirty="0">
              <a:solidFill>
                <a:srgbClr val="000000">
                  <a:hueOff val="0"/>
                  <a:satOff val="0"/>
                  <a:lumOff val="0"/>
                  <a:alphaOff val="0"/>
                </a:srgbClr>
              </a:solidFill>
              <a:latin typeface="Arial" pitchFamily="34" charset="0"/>
              <a:ea typeface="+mn-ea"/>
              <a:cs typeface="Arial" pitchFamily="34" charset="0"/>
            </a:rPr>
            <a:t> </a:t>
          </a:r>
          <a:r>
            <a:rPr lang="en-US" altLang="ko-KR" sz="1600" b="1" dirty="0">
              <a:solidFill>
                <a:srgbClr val="000000">
                  <a:hueOff val="0"/>
                  <a:satOff val="0"/>
                  <a:lumOff val="0"/>
                  <a:alphaOff val="0"/>
                </a:srgbClr>
              </a:solidFill>
              <a:latin typeface="Arial" pitchFamily="34" charset="0"/>
              <a:ea typeface="+mn-ea"/>
              <a:cs typeface="Arial" pitchFamily="34" charset="0"/>
            </a:rPr>
            <a:t> </a:t>
          </a:r>
          <a:endParaRPr lang="en-JM" sz="1600" b="1" dirty="0">
            <a:solidFill>
              <a:srgbClr val="000000">
                <a:hueOff val="0"/>
                <a:satOff val="0"/>
                <a:lumOff val="0"/>
                <a:alphaOff val="0"/>
              </a:srgbClr>
            </a:solidFill>
            <a:latin typeface="Arial" pitchFamily="34" charset="0"/>
            <a:ea typeface="+mn-ea"/>
            <a:cs typeface="Arial" pitchFamily="34" charset="0"/>
          </a:endParaRPr>
        </a:p>
      </dgm:t>
    </dgm:pt>
    <dgm:pt modelId="{EBE3CA2F-C22D-4DAD-BBB2-CC29F3FBCF68}" type="parTrans" cxnId="{689B59B0-BF9D-489D-8A96-D6B2CF499ABF}">
      <dgm:prSet/>
      <dgm:spPr/>
      <dgm:t>
        <a:bodyPr/>
        <a:lstStyle/>
        <a:p>
          <a:pPr latinLnBrk="1"/>
          <a:endParaRPr lang="ko-KR" altLang="en-US"/>
        </a:p>
      </dgm:t>
    </dgm:pt>
    <dgm:pt modelId="{DC75A793-C6A2-4960-947A-450C2653BBC6}" type="sibTrans" cxnId="{689B59B0-BF9D-489D-8A96-D6B2CF499ABF}">
      <dgm:prSet/>
      <dgm:spPr/>
      <dgm:t>
        <a:bodyPr/>
        <a:lstStyle/>
        <a:p>
          <a:pPr latinLnBrk="1"/>
          <a:endParaRPr lang="ko-KR" altLang="en-US"/>
        </a:p>
      </dgm:t>
    </dgm:pt>
    <dgm:pt modelId="{6346E340-6B27-47A2-93A8-AA7F0249167F}" type="pres">
      <dgm:prSet presAssocID="{28FD3D57-F3BB-4E5E-B091-1500A3C92E81}" presName="Name0" presStyleCnt="0">
        <dgm:presLayoutVars>
          <dgm:dir/>
          <dgm:animLvl val="lvl"/>
          <dgm:resizeHandles val="exact"/>
        </dgm:presLayoutVars>
      </dgm:prSet>
      <dgm:spPr/>
    </dgm:pt>
    <dgm:pt modelId="{8351BCDF-D287-464A-AB10-4261CFFC4E79}" type="pres">
      <dgm:prSet presAssocID="{E924DC90-2427-4BE5-A522-6ACD4563EB45}" presName="Name8" presStyleCnt="0"/>
      <dgm:spPr/>
    </dgm:pt>
    <dgm:pt modelId="{864F954D-81D4-4546-B08E-448FBA7A18FE}" type="pres">
      <dgm:prSet presAssocID="{E924DC90-2427-4BE5-A522-6ACD4563EB45}" presName="level" presStyleLbl="node1" presStyleIdx="0" presStyleCnt="5" custScaleX="98552" custScaleY="139063" custLinFactNeighborX="574" custLinFactNeighborY="43832">
        <dgm:presLayoutVars>
          <dgm:chMax val="1"/>
          <dgm:bulletEnabled val="1"/>
        </dgm:presLayoutVars>
      </dgm:prSet>
      <dgm:spPr/>
    </dgm:pt>
    <dgm:pt modelId="{A8AE7F33-3372-4D78-96A6-FD2B204E9D9D}" type="pres">
      <dgm:prSet presAssocID="{E924DC90-2427-4BE5-A522-6ACD4563EB45}" presName="levelTx" presStyleLbl="revTx" presStyleIdx="0" presStyleCnt="0">
        <dgm:presLayoutVars>
          <dgm:chMax val="1"/>
          <dgm:bulletEnabled val="1"/>
        </dgm:presLayoutVars>
      </dgm:prSet>
      <dgm:spPr/>
    </dgm:pt>
    <dgm:pt modelId="{45295FEF-34B7-47B0-80DB-E881F25871A9}" type="pres">
      <dgm:prSet presAssocID="{85631E1F-364A-4A2A-9989-E896E5049557}" presName="Name8" presStyleCnt="0"/>
      <dgm:spPr/>
    </dgm:pt>
    <dgm:pt modelId="{3CE8FECB-ADC6-4195-8C29-ECF1EEE9F8FA}" type="pres">
      <dgm:prSet presAssocID="{85631E1F-364A-4A2A-9989-E896E5049557}" presName="level" presStyleLbl="node1" presStyleIdx="1" presStyleCnt="5" custLinFactNeighborX="-886" custLinFactNeighborY="32785">
        <dgm:presLayoutVars>
          <dgm:chMax val="1"/>
          <dgm:bulletEnabled val="1"/>
        </dgm:presLayoutVars>
      </dgm:prSet>
      <dgm:spPr/>
    </dgm:pt>
    <dgm:pt modelId="{DC549F7C-7B63-4EBA-944C-0C5CAC570546}" type="pres">
      <dgm:prSet presAssocID="{85631E1F-364A-4A2A-9989-E896E5049557}" presName="levelTx" presStyleLbl="revTx" presStyleIdx="0" presStyleCnt="0">
        <dgm:presLayoutVars>
          <dgm:chMax val="1"/>
          <dgm:bulletEnabled val="1"/>
        </dgm:presLayoutVars>
      </dgm:prSet>
      <dgm:spPr/>
    </dgm:pt>
    <dgm:pt modelId="{BF7100C5-692A-476D-9242-E6DE2BFA407E}" type="pres">
      <dgm:prSet presAssocID="{9D67B1F7-C4FF-4E1E-94F4-69209A4E7C47}" presName="Name8" presStyleCnt="0"/>
      <dgm:spPr/>
    </dgm:pt>
    <dgm:pt modelId="{753AA43A-5097-42D8-A3EF-20B11215D8F3}" type="pres">
      <dgm:prSet presAssocID="{9D67B1F7-C4FF-4E1E-94F4-69209A4E7C47}" presName="level" presStyleLbl="node1" presStyleIdx="2" presStyleCnt="5" custLinFactNeighborX="381" custLinFactNeighborY="20224">
        <dgm:presLayoutVars>
          <dgm:chMax val="1"/>
          <dgm:bulletEnabled val="1"/>
        </dgm:presLayoutVars>
      </dgm:prSet>
      <dgm:spPr/>
    </dgm:pt>
    <dgm:pt modelId="{7E617F38-6BB2-4E03-8198-FF7E7F898924}" type="pres">
      <dgm:prSet presAssocID="{9D67B1F7-C4FF-4E1E-94F4-69209A4E7C47}" presName="levelTx" presStyleLbl="revTx" presStyleIdx="0" presStyleCnt="0">
        <dgm:presLayoutVars>
          <dgm:chMax val="1"/>
          <dgm:bulletEnabled val="1"/>
        </dgm:presLayoutVars>
      </dgm:prSet>
      <dgm:spPr/>
    </dgm:pt>
    <dgm:pt modelId="{29C42FD2-6503-4F77-8487-9B33E0527141}" type="pres">
      <dgm:prSet presAssocID="{53563D61-A301-4644-8AE7-FCAFDA9A58AB}" presName="Name8" presStyleCnt="0"/>
      <dgm:spPr/>
    </dgm:pt>
    <dgm:pt modelId="{E6279944-4AC5-4561-B5D0-64EE0E57E695}" type="pres">
      <dgm:prSet presAssocID="{53563D61-A301-4644-8AE7-FCAFDA9A58AB}" presName="level" presStyleLbl="node1" presStyleIdx="3" presStyleCnt="5">
        <dgm:presLayoutVars>
          <dgm:chMax val="1"/>
          <dgm:bulletEnabled val="1"/>
        </dgm:presLayoutVars>
      </dgm:prSet>
      <dgm:spPr/>
    </dgm:pt>
    <dgm:pt modelId="{2E9D1362-172A-4369-8415-6E089FA67356}" type="pres">
      <dgm:prSet presAssocID="{53563D61-A301-4644-8AE7-FCAFDA9A58AB}" presName="levelTx" presStyleLbl="revTx" presStyleIdx="0" presStyleCnt="0">
        <dgm:presLayoutVars>
          <dgm:chMax val="1"/>
          <dgm:bulletEnabled val="1"/>
        </dgm:presLayoutVars>
      </dgm:prSet>
      <dgm:spPr/>
    </dgm:pt>
    <dgm:pt modelId="{E55855A1-EC9E-41EF-AA5C-B0A6C62BC58F}" type="pres">
      <dgm:prSet presAssocID="{9BC44171-365F-452D-AE92-EBE2E89770BA}" presName="Name8" presStyleCnt="0"/>
      <dgm:spPr/>
    </dgm:pt>
    <dgm:pt modelId="{285279A8-A2FF-4704-92DF-4753853CE322}" type="pres">
      <dgm:prSet presAssocID="{9BC44171-365F-452D-AE92-EBE2E89770BA}" presName="level" presStyleLbl="node1" presStyleIdx="4" presStyleCnt="5">
        <dgm:presLayoutVars>
          <dgm:chMax val="1"/>
          <dgm:bulletEnabled val="1"/>
        </dgm:presLayoutVars>
      </dgm:prSet>
      <dgm:spPr/>
    </dgm:pt>
    <dgm:pt modelId="{48B1057C-5EDF-4EC8-9A6B-B059EB7B0F8E}" type="pres">
      <dgm:prSet presAssocID="{9BC44171-365F-452D-AE92-EBE2E89770BA}" presName="levelTx" presStyleLbl="revTx" presStyleIdx="0" presStyleCnt="0">
        <dgm:presLayoutVars>
          <dgm:chMax val="1"/>
          <dgm:bulletEnabled val="1"/>
        </dgm:presLayoutVars>
      </dgm:prSet>
      <dgm:spPr/>
    </dgm:pt>
  </dgm:ptLst>
  <dgm:cxnLst>
    <dgm:cxn modelId="{DB12BB04-F4A3-4EE4-8FBB-E48047D2CED0}" type="presOf" srcId="{85631E1F-364A-4A2A-9989-E896E5049557}" destId="{3CE8FECB-ADC6-4195-8C29-ECF1EEE9F8FA}" srcOrd="0" destOrd="0" presId="urn:microsoft.com/office/officeart/2005/8/layout/pyramid1"/>
    <dgm:cxn modelId="{CBBB9C1A-6E62-4C78-89B4-FD250F011216}" type="presOf" srcId="{53563D61-A301-4644-8AE7-FCAFDA9A58AB}" destId="{E6279944-4AC5-4561-B5D0-64EE0E57E695}" srcOrd="0" destOrd="0" presId="urn:microsoft.com/office/officeart/2005/8/layout/pyramid1"/>
    <dgm:cxn modelId="{1263D722-8372-4789-B9F5-BFD8D9C870F1}" srcId="{28FD3D57-F3BB-4E5E-B091-1500A3C92E81}" destId="{9D67B1F7-C4FF-4E1E-94F4-69209A4E7C47}" srcOrd="2" destOrd="0" parTransId="{BD4D3042-AB5C-4E8F-B8BE-BC3A20988EB3}" sibTransId="{B379D14A-425C-47B8-B779-1E5D839E4BC8}"/>
    <dgm:cxn modelId="{6EB07949-15DD-417E-8D8E-7E15F1BD5B44}" type="presOf" srcId="{28FD3D57-F3BB-4E5E-B091-1500A3C92E81}" destId="{6346E340-6B27-47A2-93A8-AA7F0249167F}" srcOrd="0" destOrd="0" presId="urn:microsoft.com/office/officeart/2005/8/layout/pyramid1"/>
    <dgm:cxn modelId="{F3697A49-7026-40CE-A2B9-71761A0223E3}" srcId="{28FD3D57-F3BB-4E5E-B091-1500A3C92E81}" destId="{53563D61-A301-4644-8AE7-FCAFDA9A58AB}" srcOrd="3" destOrd="0" parTransId="{B60323EE-B859-4184-88BB-62221AE106AB}" sibTransId="{426A8813-506E-429E-87DB-53AA3F5535D1}"/>
    <dgm:cxn modelId="{15D8F364-6809-49BA-A228-EAE95F4BE6B9}" srcId="{28FD3D57-F3BB-4E5E-B091-1500A3C92E81}" destId="{9BC44171-365F-452D-AE92-EBE2E89770BA}" srcOrd="4" destOrd="0" parTransId="{7679D3FA-0101-42D1-A23D-75BD8EF1DA28}" sibTransId="{FF5F2014-EE5D-4FD1-9103-39F792365AE5}"/>
    <dgm:cxn modelId="{685D1073-2D3C-412E-A123-0EF4D596743E}" srcId="{28FD3D57-F3BB-4E5E-B091-1500A3C92E81}" destId="{E924DC90-2427-4BE5-A522-6ACD4563EB45}" srcOrd="0" destOrd="0" parTransId="{9E545862-1292-4DB6-B36C-D6247532E625}" sibTransId="{BD5A33EB-119A-4BA7-8787-7DF55D1248BC}"/>
    <dgm:cxn modelId="{4776AD8D-1110-44FA-9D3A-90D205DD7811}" type="presOf" srcId="{9D67B1F7-C4FF-4E1E-94F4-69209A4E7C47}" destId="{7E617F38-6BB2-4E03-8198-FF7E7F898924}" srcOrd="1" destOrd="0" presId="urn:microsoft.com/office/officeart/2005/8/layout/pyramid1"/>
    <dgm:cxn modelId="{3DB803A8-7251-4664-9695-7E3CE5B67A32}" type="presOf" srcId="{9D67B1F7-C4FF-4E1E-94F4-69209A4E7C47}" destId="{753AA43A-5097-42D8-A3EF-20B11215D8F3}" srcOrd="0" destOrd="0" presId="urn:microsoft.com/office/officeart/2005/8/layout/pyramid1"/>
    <dgm:cxn modelId="{689B59B0-BF9D-489D-8A96-D6B2CF499ABF}" srcId="{28FD3D57-F3BB-4E5E-B091-1500A3C92E81}" destId="{85631E1F-364A-4A2A-9989-E896E5049557}" srcOrd="1" destOrd="0" parTransId="{EBE3CA2F-C22D-4DAD-BBB2-CC29F3FBCF68}" sibTransId="{DC75A793-C6A2-4960-947A-450C2653BBC6}"/>
    <dgm:cxn modelId="{3F86B2C8-9594-40E7-ABA9-416E2AF9DB5E}" type="presOf" srcId="{53563D61-A301-4644-8AE7-FCAFDA9A58AB}" destId="{2E9D1362-172A-4369-8415-6E089FA67356}" srcOrd="1" destOrd="0" presId="urn:microsoft.com/office/officeart/2005/8/layout/pyramid1"/>
    <dgm:cxn modelId="{85CC20C9-20D6-4938-8B06-4A4BF5FAFC13}" type="presOf" srcId="{85631E1F-364A-4A2A-9989-E896E5049557}" destId="{DC549F7C-7B63-4EBA-944C-0C5CAC570546}" srcOrd="1" destOrd="0" presId="urn:microsoft.com/office/officeart/2005/8/layout/pyramid1"/>
    <dgm:cxn modelId="{8E98FCCE-A77B-4260-A391-F8BA607617F6}" type="presOf" srcId="{9BC44171-365F-452D-AE92-EBE2E89770BA}" destId="{285279A8-A2FF-4704-92DF-4753853CE322}" srcOrd="0" destOrd="0" presId="urn:microsoft.com/office/officeart/2005/8/layout/pyramid1"/>
    <dgm:cxn modelId="{AB58DADB-8940-4EA4-964D-7D5DE1B04A74}" type="presOf" srcId="{E924DC90-2427-4BE5-A522-6ACD4563EB45}" destId="{864F954D-81D4-4546-B08E-448FBA7A18FE}" srcOrd="0" destOrd="0" presId="urn:microsoft.com/office/officeart/2005/8/layout/pyramid1"/>
    <dgm:cxn modelId="{7DDA8BED-A6C3-48FB-9E88-2BFC677B78DD}" type="presOf" srcId="{E924DC90-2427-4BE5-A522-6ACD4563EB45}" destId="{A8AE7F33-3372-4D78-96A6-FD2B204E9D9D}" srcOrd="1" destOrd="0" presId="urn:microsoft.com/office/officeart/2005/8/layout/pyramid1"/>
    <dgm:cxn modelId="{711511F5-BAAE-49AB-B24B-404CAE42F639}" type="presOf" srcId="{9BC44171-365F-452D-AE92-EBE2E89770BA}" destId="{48B1057C-5EDF-4EC8-9A6B-B059EB7B0F8E}" srcOrd="1" destOrd="0" presId="urn:microsoft.com/office/officeart/2005/8/layout/pyramid1"/>
    <dgm:cxn modelId="{1AB87000-C07D-480B-A189-0BE15EF4F38D}" type="presParOf" srcId="{6346E340-6B27-47A2-93A8-AA7F0249167F}" destId="{8351BCDF-D287-464A-AB10-4261CFFC4E79}" srcOrd="0" destOrd="0" presId="urn:microsoft.com/office/officeart/2005/8/layout/pyramid1"/>
    <dgm:cxn modelId="{CE03B430-D862-44BC-9846-5F8183487706}" type="presParOf" srcId="{8351BCDF-D287-464A-AB10-4261CFFC4E79}" destId="{864F954D-81D4-4546-B08E-448FBA7A18FE}" srcOrd="0" destOrd="0" presId="urn:microsoft.com/office/officeart/2005/8/layout/pyramid1"/>
    <dgm:cxn modelId="{E5C38D08-0578-4479-89E2-23976998D164}" type="presParOf" srcId="{8351BCDF-D287-464A-AB10-4261CFFC4E79}" destId="{A8AE7F33-3372-4D78-96A6-FD2B204E9D9D}" srcOrd="1" destOrd="0" presId="urn:microsoft.com/office/officeart/2005/8/layout/pyramid1"/>
    <dgm:cxn modelId="{A80B9CFC-7CB4-4981-BDDB-531F1B40E71D}" type="presParOf" srcId="{6346E340-6B27-47A2-93A8-AA7F0249167F}" destId="{45295FEF-34B7-47B0-80DB-E881F25871A9}" srcOrd="1" destOrd="0" presId="urn:microsoft.com/office/officeart/2005/8/layout/pyramid1"/>
    <dgm:cxn modelId="{359F762E-F734-4A8D-A774-8A40F4E1BE98}" type="presParOf" srcId="{45295FEF-34B7-47B0-80DB-E881F25871A9}" destId="{3CE8FECB-ADC6-4195-8C29-ECF1EEE9F8FA}" srcOrd="0" destOrd="0" presId="urn:microsoft.com/office/officeart/2005/8/layout/pyramid1"/>
    <dgm:cxn modelId="{819969D3-1031-41BF-9DC8-AC48B864D7B3}" type="presParOf" srcId="{45295FEF-34B7-47B0-80DB-E881F25871A9}" destId="{DC549F7C-7B63-4EBA-944C-0C5CAC570546}" srcOrd="1" destOrd="0" presId="urn:microsoft.com/office/officeart/2005/8/layout/pyramid1"/>
    <dgm:cxn modelId="{A040AF9B-FC14-41CA-BF2E-E76AC0EBFC64}" type="presParOf" srcId="{6346E340-6B27-47A2-93A8-AA7F0249167F}" destId="{BF7100C5-692A-476D-9242-E6DE2BFA407E}" srcOrd="2" destOrd="0" presId="urn:microsoft.com/office/officeart/2005/8/layout/pyramid1"/>
    <dgm:cxn modelId="{04288B41-7DFD-4FC2-8A8D-B63A0A0FE801}" type="presParOf" srcId="{BF7100C5-692A-476D-9242-E6DE2BFA407E}" destId="{753AA43A-5097-42D8-A3EF-20B11215D8F3}" srcOrd="0" destOrd="0" presId="urn:microsoft.com/office/officeart/2005/8/layout/pyramid1"/>
    <dgm:cxn modelId="{79B9A5B4-E40C-4337-B33E-9C47F69544F4}" type="presParOf" srcId="{BF7100C5-692A-476D-9242-E6DE2BFA407E}" destId="{7E617F38-6BB2-4E03-8198-FF7E7F898924}" srcOrd="1" destOrd="0" presId="urn:microsoft.com/office/officeart/2005/8/layout/pyramid1"/>
    <dgm:cxn modelId="{33678D0F-E218-49DE-A7FE-8B4282EE1B07}" type="presParOf" srcId="{6346E340-6B27-47A2-93A8-AA7F0249167F}" destId="{29C42FD2-6503-4F77-8487-9B33E0527141}" srcOrd="3" destOrd="0" presId="urn:microsoft.com/office/officeart/2005/8/layout/pyramid1"/>
    <dgm:cxn modelId="{5DBBD9DD-03C4-45BA-B818-4E70AF7D2AB0}" type="presParOf" srcId="{29C42FD2-6503-4F77-8487-9B33E0527141}" destId="{E6279944-4AC5-4561-B5D0-64EE0E57E695}" srcOrd="0" destOrd="0" presId="urn:microsoft.com/office/officeart/2005/8/layout/pyramid1"/>
    <dgm:cxn modelId="{0A30A20B-147C-46D0-8028-044EC5FEFB16}" type="presParOf" srcId="{29C42FD2-6503-4F77-8487-9B33E0527141}" destId="{2E9D1362-172A-4369-8415-6E089FA67356}" srcOrd="1" destOrd="0" presId="urn:microsoft.com/office/officeart/2005/8/layout/pyramid1"/>
    <dgm:cxn modelId="{6629739C-DFF9-4FED-981E-805B672D0FBF}" type="presParOf" srcId="{6346E340-6B27-47A2-93A8-AA7F0249167F}" destId="{E55855A1-EC9E-41EF-AA5C-B0A6C62BC58F}" srcOrd="4" destOrd="0" presId="urn:microsoft.com/office/officeart/2005/8/layout/pyramid1"/>
    <dgm:cxn modelId="{0397D217-477B-4E88-A040-3CEEAD355F7E}" type="presParOf" srcId="{E55855A1-EC9E-41EF-AA5C-B0A6C62BC58F}" destId="{285279A8-A2FF-4704-92DF-4753853CE322}" srcOrd="0" destOrd="0" presId="urn:microsoft.com/office/officeart/2005/8/layout/pyramid1"/>
    <dgm:cxn modelId="{02168ACE-22E8-4009-A54D-1E9E8F107123}" type="presParOf" srcId="{E55855A1-EC9E-41EF-AA5C-B0A6C62BC58F}" destId="{48B1057C-5EDF-4EC8-9A6B-B059EB7B0F8E}" srcOrd="1" destOrd="0" presId="urn:microsoft.com/office/officeart/2005/8/layout/pyramid1"/>
  </dgm:cxnLst>
  <dgm:bg>
    <a:noFill/>
  </dgm:bg>
  <dgm:whole>
    <a:ln w="9525" cap="flat" cmpd="sng" algn="ctr">
      <a:noFill/>
      <a:prstDash val="solid"/>
      <a:round/>
      <a:headEnd type="none" w="med" len="med"/>
      <a:tailEnd type="none" w="med" len="med"/>
    </a:ln>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4F954D-81D4-4546-B08E-448FBA7A18FE}">
      <dsp:nvSpPr>
        <dsp:cNvPr id="0" name=""/>
        <dsp:cNvSpPr/>
      </dsp:nvSpPr>
      <dsp:spPr>
        <a:xfrm>
          <a:off x="1556230" y="449629"/>
          <a:ext cx="1056863" cy="1426511"/>
        </a:xfrm>
        <a:prstGeom prst="trapezoid">
          <a:avLst>
            <a:gd name="adj" fmla="val 54417"/>
          </a:avLst>
        </a:prstGeom>
        <a:solidFill>
          <a:srgbClr val="0680C3"/>
        </a:solidFill>
        <a:ln w="152400" cap="flat" cmpd="sng" algn="ctr">
          <a:solidFill>
            <a:sysClr val="window" lastClr="FFFFFF"/>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endParaRPr lang="en-JM" sz="1600" b="1" kern="1200" dirty="0">
            <a:solidFill>
              <a:srgbClr val="000000">
                <a:hueOff val="0"/>
                <a:satOff val="0"/>
                <a:lumOff val="0"/>
                <a:alphaOff val="0"/>
              </a:srgbClr>
            </a:solidFill>
            <a:latin typeface="Arial" pitchFamily="34" charset="0"/>
            <a:ea typeface="+mn-ea"/>
            <a:cs typeface="Arial" pitchFamily="34" charset="0"/>
          </a:endParaRPr>
        </a:p>
      </dsp:txBody>
      <dsp:txXfrm>
        <a:off x="1908518" y="925133"/>
        <a:ext cx="352287" cy="951007"/>
      </dsp:txXfrm>
    </dsp:sp>
    <dsp:sp modelId="{3CE8FECB-ADC6-4195-8C29-ECF1EEE9F8FA}">
      <dsp:nvSpPr>
        <dsp:cNvPr id="0" name=""/>
        <dsp:cNvSpPr/>
      </dsp:nvSpPr>
      <dsp:spPr>
        <a:xfrm>
          <a:off x="1140399" y="1762821"/>
          <a:ext cx="1843547" cy="1025802"/>
        </a:xfrm>
        <a:prstGeom prst="trapezoid">
          <a:avLst>
            <a:gd name="adj" fmla="val 54417"/>
          </a:avLst>
        </a:prstGeom>
        <a:solidFill>
          <a:srgbClr val="07A398"/>
        </a:solidFill>
        <a:ln w="152400" cap="flat" cmpd="sng" algn="ctr">
          <a:solidFill>
            <a:sysClr val="window" lastClr="FFFFFF"/>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ko-KR" altLang="en-US" sz="1600" b="1" kern="1200" dirty="0">
              <a:solidFill>
                <a:srgbClr val="000000">
                  <a:hueOff val="0"/>
                  <a:satOff val="0"/>
                  <a:lumOff val="0"/>
                  <a:alphaOff val="0"/>
                </a:srgbClr>
              </a:solidFill>
              <a:latin typeface="Arial" pitchFamily="34" charset="0"/>
              <a:ea typeface="+mn-ea"/>
              <a:cs typeface="Arial" pitchFamily="34" charset="0"/>
            </a:rPr>
            <a:t> </a:t>
          </a:r>
          <a:r>
            <a:rPr lang="en-US" altLang="ko-KR" sz="1600" b="1" kern="1200" dirty="0">
              <a:solidFill>
                <a:srgbClr val="000000">
                  <a:hueOff val="0"/>
                  <a:satOff val="0"/>
                  <a:lumOff val="0"/>
                  <a:alphaOff val="0"/>
                </a:srgbClr>
              </a:solidFill>
              <a:latin typeface="Arial" pitchFamily="34" charset="0"/>
              <a:ea typeface="+mn-ea"/>
              <a:cs typeface="Arial" pitchFamily="34" charset="0"/>
            </a:rPr>
            <a:t> </a:t>
          </a:r>
          <a:endParaRPr lang="en-JM" sz="1600" b="1" kern="1200" dirty="0">
            <a:solidFill>
              <a:srgbClr val="000000">
                <a:hueOff val="0"/>
                <a:satOff val="0"/>
                <a:lumOff val="0"/>
                <a:alphaOff val="0"/>
              </a:srgbClr>
            </a:solidFill>
            <a:latin typeface="Arial" pitchFamily="34" charset="0"/>
            <a:ea typeface="+mn-ea"/>
            <a:cs typeface="Arial" pitchFamily="34" charset="0"/>
          </a:endParaRPr>
        </a:p>
      </dsp:txBody>
      <dsp:txXfrm>
        <a:off x="1835160" y="2081390"/>
        <a:ext cx="454025" cy="707233"/>
      </dsp:txXfrm>
    </dsp:sp>
    <dsp:sp modelId="{753AA43A-5097-42D8-A3EF-20B11215D8F3}">
      <dsp:nvSpPr>
        <dsp:cNvPr id="0" name=""/>
        <dsp:cNvSpPr/>
      </dsp:nvSpPr>
      <dsp:spPr>
        <a:xfrm>
          <a:off x="781117" y="2659772"/>
          <a:ext cx="2614702" cy="1025802"/>
        </a:xfrm>
        <a:prstGeom prst="trapezoid">
          <a:avLst>
            <a:gd name="adj" fmla="val 54417"/>
          </a:avLst>
        </a:prstGeom>
        <a:solidFill>
          <a:srgbClr val="90C221"/>
        </a:solidFill>
        <a:ln w="152400" cap="flat" cmpd="sng" algn="ctr">
          <a:solidFill>
            <a:sysClr val="window" lastClr="FFFFFF"/>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ko-KR" altLang="en-US" sz="1600" b="1" kern="1200" dirty="0">
              <a:solidFill>
                <a:srgbClr val="000000">
                  <a:hueOff val="0"/>
                  <a:satOff val="0"/>
                  <a:lumOff val="0"/>
                  <a:alphaOff val="0"/>
                </a:srgbClr>
              </a:solidFill>
              <a:latin typeface="Arial" pitchFamily="34" charset="0"/>
              <a:ea typeface="+mn-ea"/>
              <a:cs typeface="Arial" pitchFamily="34" charset="0"/>
            </a:rPr>
            <a:t> </a:t>
          </a:r>
          <a:r>
            <a:rPr lang="en-US" altLang="ko-KR" sz="1600" b="1" kern="1200" dirty="0">
              <a:solidFill>
                <a:srgbClr val="000000">
                  <a:hueOff val="0"/>
                  <a:satOff val="0"/>
                  <a:lumOff val="0"/>
                  <a:alphaOff val="0"/>
                </a:srgbClr>
              </a:solidFill>
              <a:latin typeface="Arial" pitchFamily="34" charset="0"/>
              <a:ea typeface="+mn-ea"/>
              <a:cs typeface="Arial" pitchFamily="34" charset="0"/>
            </a:rPr>
            <a:t> </a:t>
          </a:r>
          <a:endParaRPr lang="en-JM" sz="1600" b="1" kern="1200" dirty="0">
            <a:solidFill>
              <a:srgbClr val="000000">
                <a:hueOff val="0"/>
                <a:satOff val="0"/>
                <a:lumOff val="0"/>
                <a:alphaOff val="0"/>
              </a:srgbClr>
            </a:solidFill>
            <a:latin typeface="Arial" pitchFamily="34" charset="0"/>
            <a:ea typeface="+mn-ea"/>
            <a:cs typeface="Arial" pitchFamily="34" charset="0"/>
          </a:endParaRPr>
        </a:p>
      </dsp:txBody>
      <dsp:txXfrm>
        <a:off x="1610830" y="2884385"/>
        <a:ext cx="955276" cy="801189"/>
      </dsp:txXfrm>
    </dsp:sp>
    <dsp:sp modelId="{E6279944-4AC5-4561-B5D0-64EE0E57E695}">
      <dsp:nvSpPr>
        <dsp:cNvPr id="0" name=""/>
        <dsp:cNvSpPr/>
      </dsp:nvSpPr>
      <dsp:spPr>
        <a:xfrm>
          <a:off x="385577" y="3478116"/>
          <a:ext cx="3385858" cy="1025802"/>
        </a:xfrm>
        <a:prstGeom prst="trapezoid">
          <a:avLst>
            <a:gd name="adj" fmla="val 54417"/>
          </a:avLst>
        </a:prstGeom>
        <a:solidFill>
          <a:srgbClr val="FBA200"/>
        </a:solidFill>
        <a:ln w="152400" cap="flat" cmpd="sng" algn="ctr">
          <a:solidFill>
            <a:sysClr val="window" lastClr="FFFFFF"/>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ko-KR" altLang="en-US" sz="1600" b="1" kern="1200" dirty="0">
              <a:solidFill>
                <a:srgbClr val="000000">
                  <a:hueOff val="0"/>
                  <a:satOff val="0"/>
                  <a:lumOff val="0"/>
                  <a:alphaOff val="0"/>
                </a:srgbClr>
              </a:solidFill>
              <a:latin typeface="Arial" pitchFamily="34" charset="0"/>
              <a:ea typeface="+mn-ea"/>
              <a:cs typeface="Arial" pitchFamily="34" charset="0"/>
            </a:rPr>
            <a:t> </a:t>
          </a:r>
          <a:r>
            <a:rPr lang="en-US" altLang="ko-KR" sz="1600" b="1" kern="1200" dirty="0">
              <a:solidFill>
                <a:srgbClr val="000000">
                  <a:hueOff val="0"/>
                  <a:satOff val="0"/>
                  <a:lumOff val="0"/>
                  <a:alphaOff val="0"/>
                </a:srgbClr>
              </a:solidFill>
              <a:latin typeface="Arial" pitchFamily="34" charset="0"/>
              <a:ea typeface="+mn-ea"/>
              <a:cs typeface="Arial" pitchFamily="34" charset="0"/>
            </a:rPr>
            <a:t> </a:t>
          </a:r>
          <a:endParaRPr lang="en-JM" sz="1600" b="1" kern="1200" dirty="0">
            <a:solidFill>
              <a:srgbClr val="000000">
                <a:hueOff val="0"/>
                <a:satOff val="0"/>
                <a:lumOff val="0"/>
                <a:alphaOff val="0"/>
              </a:srgbClr>
            </a:solidFill>
            <a:latin typeface="Arial" pitchFamily="34" charset="0"/>
            <a:ea typeface="+mn-ea"/>
            <a:cs typeface="Arial" pitchFamily="34" charset="0"/>
          </a:endParaRPr>
        </a:p>
      </dsp:txBody>
      <dsp:txXfrm>
        <a:off x="1350242" y="3651572"/>
        <a:ext cx="1456528" cy="852346"/>
      </dsp:txXfrm>
    </dsp:sp>
    <dsp:sp modelId="{285279A8-A2FF-4704-92DF-4753853CE322}">
      <dsp:nvSpPr>
        <dsp:cNvPr id="0" name=""/>
        <dsp:cNvSpPr/>
      </dsp:nvSpPr>
      <dsp:spPr>
        <a:xfrm>
          <a:off x="0" y="4503919"/>
          <a:ext cx="4157014" cy="1025802"/>
        </a:xfrm>
        <a:prstGeom prst="trapezoid">
          <a:avLst>
            <a:gd name="adj" fmla="val 54417"/>
          </a:avLst>
        </a:prstGeom>
        <a:solidFill>
          <a:srgbClr val="E62601"/>
        </a:solidFill>
        <a:ln w="152400" cap="flat" cmpd="sng" algn="ctr">
          <a:solidFill>
            <a:sysClr val="window" lastClr="FFFFFF"/>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ko-KR" altLang="en-US" sz="1600" b="1" kern="1200" dirty="0">
              <a:solidFill>
                <a:srgbClr val="000000">
                  <a:hueOff val="0"/>
                  <a:satOff val="0"/>
                  <a:lumOff val="0"/>
                  <a:alphaOff val="0"/>
                </a:srgbClr>
              </a:solidFill>
              <a:latin typeface="Arial" pitchFamily="34" charset="0"/>
              <a:ea typeface="+mn-ea"/>
              <a:cs typeface="Arial" pitchFamily="34" charset="0"/>
            </a:rPr>
            <a:t> </a:t>
          </a:r>
          <a:r>
            <a:rPr lang="en-US" altLang="ko-KR" sz="1600" b="1" kern="1200" dirty="0">
              <a:solidFill>
                <a:srgbClr val="000000">
                  <a:hueOff val="0"/>
                  <a:satOff val="0"/>
                  <a:lumOff val="0"/>
                  <a:alphaOff val="0"/>
                </a:srgbClr>
              </a:solidFill>
              <a:latin typeface="Arial" pitchFamily="34" charset="0"/>
              <a:ea typeface="+mn-ea"/>
              <a:cs typeface="Arial" pitchFamily="34" charset="0"/>
            </a:rPr>
            <a:t> </a:t>
          </a:r>
          <a:endParaRPr lang="en-JM" sz="1600" b="1" kern="1200" dirty="0">
            <a:solidFill>
              <a:srgbClr val="000000">
                <a:hueOff val="0"/>
                <a:satOff val="0"/>
                <a:lumOff val="0"/>
                <a:alphaOff val="0"/>
              </a:srgbClr>
            </a:solidFill>
            <a:latin typeface="Arial" pitchFamily="34" charset="0"/>
            <a:ea typeface="+mn-ea"/>
            <a:cs typeface="Arial" pitchFamily="34" charset="0"/>
          </a:endParaRPr>
        </a:p>
      </dsp:txBody>
      <dsp:txXfrm>
        <a:off x="1099617" y="4645197"/>
        <a:ext cx="1957779" cy="884524"/>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0" name="Google Shape;44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Google Shape;747;g8a1f552b24_0_1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8" name="Google Shape;748;g8a1f552b24_0_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003067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Google Shape;747;g8a1f552b24_0_1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8" name="Google Shape;748;g8a1f552b24_0_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05277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Thầy</a:t>
            </a:r>
            <a:r>
              <a:rPr lang="en-US" dirty="0"/>
              <a:t> </a:t>
            </a:r>
            <a:r>
              <a:rPr lang="en-US" dirty="0" err="1"/>
              <a:t>cô</a:t>
            </a:r>
            <a:r>
              <a:rPr lang="en-US" dirty="0"/>
              <a:t> </a:t>
            </a:r>
            <a:r>
              <a:rPr lang="en-US" dirty="0" err="1"/>
              <a:t>có</a:t>
            </a:r>
            <a:r>
              <a:rPr lang="en-US" dirty="0"/>
              <a:t> </a:t>
            </a:r>
            <a:r>
              <a:rPr lang="en-US" dirty="0" err="1"/>
              <a:t>thể</a:t>
            </a:r>
            <a:r>
              <a:rPr lang="en-US" dirty="0"/>
              <a:t> </a:t>
            </a:r>
            <a:r>
              <a:rPr lang="en-US" dirty="0" err="1"/>
              <a:t>bật</a:t>
            </a:r>
            <a:r>
              <a:rPr lang="en-US" dirty="0"/>
              <a:t>/</a:t>
            </a:r>
            <a:r>
              <a:rPr lang="en-US" dirty="0" err="1"/>
              <a:t>tắt</a:t>
            </a:r>
            <a:r>
              <a:rPr lang="en-US" dirty="0"/>
              <a:t> </a:t>
            </a:r>
            <a:r>
              <a:rPr lang="en-US" dirty="0" err="1"/>
              <a:t>nhạc</a:t>
            </a:r>
            <a:r>
              <a:rPr lang="en-US" dirty="0"/>
              <a:t> </a:t>
            </a:r>
            <a:r>
              <a:rPr lang="en-US" dirty="0" err="1"/>
              <a:t>nền</a:t>
            </a:r>
            <a:r>
              <a:rPr lang="en-US" dirty="0"/>
              <a:t> </a:t>
            </a:r>
            <a:r>
              <a:rPr lang="en-US" dirty="0" err="1"/>
              <a:t>bằng</a:t>
            </a:r>
            <a:r>
              <a:rPr lang="en-US" dirty="0"/>
              <a:t> </a:t>
            </a:r>
            <a:r>
              <a:rPr lang="en-US" dirty="0" err="1"/>
              <a:t>cách</a:t>
            </a:r>
            <a:r>
              <a:rPr lang="en-US" dirty="0"/>
              <a:t> </a:t>
            </a:r>
            <a:r>
              <a:rPr lang="en-US" dirty="0" err="1"/>
              <a:t>nhấp</a:t>
            </a:r>
            <a:r>
              <a:rPr lang="en-US" dirty="0"/>
              <a:t> </a:t>
            </a:r>
            <a:r>
              <a:rPr lang="en-US" dirty="0" err="1"/>
              <a:t>vào</a:t>
            </a:r>
            <a:r>
              <a:rPr lang="en-US" dirty="0"/>
              <a:t> </a:t>
            </a:r>
            <a:r>
              <a:rPr lang="en-US" dirty="0" err="1"/>
              <a:t>biểu</a:t>
            </a:r>
            <a:r>
              <a:rPr lang="en-US" dirty="0"/>
              <a:t> </a:t>
            </a:r>
            <a:r>
              <a:rPr lang="en-US" dirty="0" err="1"/>
              <a:t>tượng</a:t>
            </a:r>
            <a:r>
              <a:rPr lang="en-US" dirty="0"/>
              <a:t> </a:t>
            </a:r>
            <a:r>
              <a:rPr lang="en-US" dirty="0" err="1"/>
              <a:t>Nốt</a:t>
            </a:r>
            <a:r>
              <a:rPr lang="en-US" dirty="0"/>
              <a:t> </a:t>
            </a:r>
            <a:r>
              <a:rPr lang="en-US" dirty="0" err="1"/>
              <a:t>nhạc</a:t>
            </a:r>
            <a:r>
              <a:rPr lang="en-US" dirty="0"/>
              <a:t>.</a:t>
            </a:r>
          </a:p>
          <a:p>
            <a:r>
              <a:rPr lang="en-US" dirty="0" err="1"/>
              <a:t>Thầy</a:t>
            </a:r>
            <a:r>
              <a:rPr lang="en-US" dirty="0"/>
              <a:t> </a:t>
            </a:r>
            <a:r>
              <a:rPr lang="en-US" dirty="0" err="1"/>
              <a:t>cô</a:t>
            </a:r>
            <a:r>
              <a:rPr lang="en-US" dirty="0"/>
              <a:t> </a:t>
            </a:r>
            <a:r>
              <a:rPr lang="en-US" dirty="0" err="1"/>
              <a:t>nhấp</a:t>
            </a:r>
            <a:r>
              <a:rPr lang="en-US" dirty="0"/>
              <a:t> </a:t>
            </a:r>
            <a:r>
              <a:rPr lang="en-US" dirty="0" err="1"/>
              <a:t>vào</a:t>
            </a:r>
            <a:r>
              <a:rPr lang="en-US" dirty="0"/>
              <a:t> BẮT ĐẦU </a:t>
            </a:r>
            <a:r>
              <a:rPr lang="en-US" dirty="0" err="1"/>
              <a:t>hoặc</a:t>
            </a:r>
            <a:r>
              <a:rPr lang="en-US" dirty="0"/>
              <a:t> </a:t>
            </a:r>
            <a:r>
              <a:rPr lang="en-US" dirty="0" err="1"/>
              <a:t>nhấp</a:t>
            </a:r>
            <a:r>
              <a:rPr lang="en-US" dirty="0"/>
              <a:t> </a:t>
            </a:r>
            <a:r>
              <a:rPr lang="en-US" dirty="0" err="1"/>
              <a:t>trái</a:t>
            </a:r>
            <a:r>
              <a:rPr lang="en-US" dirty="0"/>
              <a:t> </a:t>
            </a:r>
            <a:r>
              <a:rPr lang="en-US" dirty="0" err="1"/>
              <a:t>chuột</a:t>
            </a:r>
            <a:r>
              <a:rPr lang="en-US" dirty="0"/>
              <a:t> </a:t>
            </a:r>
            <a:r>
              <a:rPr lang="en-US" dirty="0" err="1"/>
              <a:t>để</a:t>
            </a:r>
            <a:r>
              <a:rPr lang="en-US" dirty="0"/>
              <a:t> </a:t>
            </a:r>
            <a:r>
              <a:rPr lang="en-US" dirty="0" err="1"/>
              <a:t>vào</a:t>
            </a:r>
            <a:r>
              <a:rPr lang="en-US" dirty="0"/>
              <a:t> </a:t>
            </a:r>
            <a:r>
              <a:rPr lang="en-US" dirty="0" err="1"/>
              <a:t>phần</a:t>
            </a:r>
            <a:r>
              <a:rPr lang="en-US" dirty="0"/>
              <a:t> </a:t>
            </a:r>
            <a:r>
              <a:rPr lang="en-US" dirty="0" err="1"/>
              <a:t>câu</a:t>
            </a:r>
            <a:r>
              <a:rPr lang="en-US" dirty="0"/>
              <a:t> </a:t>
            </a:r>
            <a:r>
              <a:rPr lang="en-US" dirty="0" err="1"/>
              <a:t>hỏi</a:t>
            </a:r>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202F42-8E37-417F-B7D4-5F6887091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6633721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HD </a:t>
            </a:r>
            <a:r>
              <a:rPr lang="en-US" dirty="0" err="1"/>
              <a:t>chỉnh</a:t>
            </a:r>
            <a:r>
              <a:rPr lang="en-US" dirty="0"/>
              <a:t> </a:t>
            </a:r>
            <a:r>
              <a:rPr lang="en-US" dirty="0" err="1"/>
              <a:t>sửa</a:t>
            </a:r>
            <a:r>
              <a:rPr lang="en-US" dirty="0"/>
              <a:t>: </a:t>
            </a:r>
            <a:r>
              <a:rPr lang="en-US" dirty="0" err="1"/>
              <a:t>Thầy</a:t>
            </a:r>
            <a:r>
              <a:rPr lang="en-US" dirty="0"/>
              <a:t> </a:t>
            </a:r>
            <a:r>
              <a:rPr lang="en-US" dirty="0" err="1"/>
              <a:t>cô</a:t>
            </a:r>
            <a:r>
              <a:rPr lang="en-US" dirty="0"/>
              <a:t> </a:t>
            </a:r>
            <a:r>
              <a:rPr lang="en-US" dirty="0" err="1"/>
              <a:t>nhập</a:t>
            </a:r>
            <a:r>
              <a:rPr lang="en-US" dirty="0"/>
              <a:t> </a:t>
            </a:r>
            <a:r>
              <a:rPr lang="en-US" dirty="0" err="1"/>
              <a:t>câu</a:t>
            </a:r>
            <a:r>
              <a:rPr lang="en-US" dirty="0"/>
              <a:t> </a:t>
            </a:r>
            <a:r>
              <a:rPr lang="en-US" dirty="0" err="1"/>
              <a:t>hỏi</a:t>
            </a:r>
            <a:r>
              <a:rPr lang="en-US" dirty="0"/>
              <a:t> </a:t>
            </a:r>
            <a:r>
              <a:rPr lang="en-US" dirty="0" err="1"/>
              <a:t>và</a:t>
            </a:r>
            <a:r>
              <a:rPr lang="en-US" dirty="0"/>
              <a:t> </a:t>
            </a:r>
            <a:r>
              <a:rPr lang="en-US" dirty="0" err="1"/>
              <a:t>các</a:t>
            </a:r>
            <a:r>
              <a:rPr lang="en-US" dirty="0"/>
              <a:t> </a:t>
            </a:r>
            <a:r>
              <a:rPr lang="en-US" dirty="0" err="1"/>
              <a:t>đáp</a:t>
            </a:r>
            <a:r>
              <a:rPr lang="en-US" dirty="0"/>
              <a:t> </a:t>
            </a:r>
            <a:r>
              <a:rPr lang="en-US" dirty="0" err="1"/>
              <a:t>án</a:t>
            </a:r>
            <a:r>
              <a:rPr lang="en-US" dirty="0"/>
              <a:t> </a:t>
            </a:r>
            <a:r>
              <a:rPr lang="en-US" dirty="0" err="1"/>
              <a:t>vào</a:t>
            </a:r>
            <a:r>
              <a:rPr lang="en-US" dirty="0"/>
              <a:t> </a:t>
            </a:r>
            <a:r>
              <a:rPr lang="en-US" dirty="0" err="1"/>
              <a:t>các</a:t>
            </a:r>
            <a:r>
              <a:rPr lang="en-US" dirty="0"/>
              <a:t> ô (</a:t>
            </a:r>
            <a:r>
              <a:rPr lang="en-US" dirty="0" err="1"/>
              <a:t>Căn</a:t>
            </a:r>
            <a:r>
              <a:rPr lang="en-US" dirty="0"/>
              <a:t> </a:t>
            </a:r>
            <a:r>
              <a:rPr lang="en-US" dirty="0" err="1"/>
              <a:t>chỉnh</a:t>
            </a:r>
            <a:r>
              <a:rPr lang="en-US" dirty="0"/>
              <a:t> size </a:t>
            </a:r>
            <a:r>
              <a:rPr lang="en-US" dirty="0" err="1"/>
              <a:t>chữ</a:t>
            </a:r>
            <a:r>
              <a:rPr lang="en-US" dirty="0"/>
              <a:t> </a:t>
            </a:r>
            <a:r>
              <a:rPr lang="en-US" dirty="0" err="1"/>
              <a:t>cho</a:t>
            </a:r>
            <a:r>
              <a:rPr lang="en-US" dirty="0"/>
              <a:t> </a:t>
            </a:r>
            <a:r>
              <a:rPr lang="en-US" dirty="0" err="1"/>
              <a:t>phù</a:t>
            </a:r>
            <a:r>
              <a:rPr lang="en-US" dirty="0"/>
              <a:t> </a:t>
            </a:r>
            <a:r>
              <a:rPr lang="en-US" dirty="0" err="1"/>
              <a:t>hợp</a:t>
            </a:r>
            <a:r>
              <a:rPr lang="en-US" dirty="0"/>
              <a:t> </a:t>
            </a:r>
            <a:r>
              <a:rPr lang="en-US" dirty="0" err="1"/>
              <a:t>với</a:t>
            </a:r>
            <a:r>
              <a:rPr lang="en-US" dirty="0"/>
              <a:t> </a:t>
            </a:r>
            <a:r>
              <a:rPr lang="en-US" dirty="0" err="1"/>
              <a:t>độ</a:t>
            </a:r>
            <a:r>
              <a:rPr lang="en-US" dirty="0"/>
              <a:t> </a:t>
            </a:r>
            <a:r>
              <a:rPr lang="en-US" dirty="0" err="1"/>
              <a:t>dài</a:t>
            </a:r>
            <a:r>
              <a:rPr lang="en-US" dirty="0"/>
              <a:t> </a:t>
            </a:r>
            <a:r>
              <a:rPr lang="en-US" dirty="0" err="1"/>
              <a:t>câu</a:t>
            </a:r>
            <a:r>
              <a:rPr lang="en-US" dirty="0"/>
              <a:t> </a:t>
            </a:r>
            <a:r>
              <a:rPr lang="en-US" dirty="0" err="1"/>
              <a:t>hỏi</a:t>
            </a:r>
            <a:r>
              <a:rPr lang="en-US" dirty="0"/>
              <a:t>)</a:t>
            </a:r>
          </a:p>
          <a:p>
            <a:r>
              <a:rPr lang="en-US" dirty="0" err="1"/>
              <a:t>Thầy</a:t>
            </a:r>
            <a:r>
              <a:rPr lang="en-US" dirty="0"/>
              <a:t> </a:t>
            </a:r>
            <a:r>
              <a:rPr lang="en-US" dirty="0" err="1"/>
              <a:t>cô</a:t>
            </a:r>
            <a:r>
              <a:rPr lang="en-US" dirty="0"/>
              <a:t> </a:t>
            </a:r>
            <a:r>
              <a:rPr lang="en-US" dirty="0" err="1"/>
              <a:t>nhấp</a:t>
            </a:r>
            <a:r>
              <a:rPr lang="en-US" dirty="0"/>
              <a:t> </a:t>
            </a:r>
            <a:r>
              <a:rPr lang="en-US" dirty="0" err="1"/>
              <a:t>chuột</a:t>
            </a:r>
            <a:r>
              <a:rPr lang="en-US" dirty="0"/>
              <a:t> </a:t>
            </a:r>
            <a:r>
              <a:rPr lang="en-US" dirty="0" err="1"/>
              <a:t>phải</a:t>
            </a:r>
            <a:r>
              <a:rPr lang="en-US" dirty="0"/>
              <a:t> </a:t>
            </a:r>
            <a:r>
              <a:rPr lang="en-US" dirty="0" err="1"/>
              <a:t>hoặc</a:t>
            </a:r>
            <a:r>
              <a:rPr lang="en-US" dirty="0"/>
              <a:t> </a:t>
            </a:r>
            <a:r>
              <a:rPr lang="en-US" dirty="0" err="1"/>
              <a:t>phím</a:t>
            </a:r>
            <a:r>
              <a:rPr lang="en-US" dirty="0"/>
              <a:t> -&gt; </a:t>
            </a:r>
            <a:r>
              <a:rPr lang="en-US" dirty="0" err="1"/>
              <a:t>để</a:t>
            </a:r>
            <a:r>
              <a:rPr lang="en-US" dirty="0"/>
              <a:t> </a:t>
            </a:r>
            <a:r>
              <a:rPr lang="en-US" dirty="0" err="1"/>
              <a:t>hiện</a:t>
            </a:r>
            <a:r>
              <a:rPr lang="en-US" dirty="0"/>
              <a:t> </a:t>
            </a:r>
            <a:r>
              <a:rPr lang="en-US" dirty="0" err="1"/>
              <a:t>câu</a:t>
            </a:r>
            <a:r>
              <a:rPr lang="en-US" dirty="0"/>
              <a:t> </a:t>
            </a:r>
            <a:r>
              <a:rPr lang="en-US" dirty="0" err="1"/>
              <a:t>hỏi</a:t>
            </a:r>
            <a:r>
              <a:rPr lang="en-US" dirty="0"/>
              <a:t> </a:t>
            </a:r>
            <a:r>
              <a:rPr lang="en-US" dirty="0" err="1"/>
              <a:t>và</a:t>
            </a:r>
            <a:r>
              <a:rPr lang="en-US" dirty="0"/>
              <a:t> </a:t>
            </a:r>
            <a:r>
              <a:rPr lang="en-US" dirty="0" err="1"/>
              <a:t>các</a:t>
            </a:r>
            <a:r>
              <a:rPr lang="en-US" dirty="0"/>
              <a:t> </a:t>
            </a:r>
            <a:r>
              <a:rPr lang="en-US" dirty="0" err="1"/>
              <a:t>đáp</a:t>
            </a:r>
            <a:r>
              <a:rPr lang="en-US" dirty="0"/>
              <a:t> </a:t>
            </a:r>
            <a:r>
              <a:rPr lang="en-US" dirty="0" err="1"/>
              <a:t>án</a:t>
            </a:r>
            <a:endParaRPr lang="en-US" dirty="0"/>
          </a:p>
          <a:p>
            <a:r>
              <a:rPr lang="en-US" dirty="0"/>
              <a:t>Sau </a:t>
            </a:r>
            <a:r>
              <a:rPr lang="en-US" dirty="0" err="1"/>
              <a:t>khi</a:t>
            </a:r>
            <a:r>
              <a:rPr lang="en-US" dirty="0"/>
              <a:t> HS </a:t>
            </a:r>
            <a:r>
              <a:rPr lang="en-US" dirty="0" err="1"/>
              <a:t>chọn</a:t>
            </a:r>
            <a:r>
              <a:rPr lang="en-US" dirty="0"/>
              <a:t> </a:t>
            </a:r>
            <a:r>
              <a:rPr lang="en-US" dirty="0" err="1"/>
              <a:t>đáp</a:t>
            </a:r>
            <a:r>
              <a:rPr lang="en-US" dirty="0"/>
              <a:t> </a:t>
            </a:r>
            <a:r>
              <a:rPr lang="en-US" dirty="0" err="1"/>
              <a:t>án</a:t>
            </a:r>
            <a:r>
              <a:rPr lang="en-US" dirty="0"/>
              <a:t>, </a:t>
            </a:r>
            <a:r>
              <a:rPr lang="en-US" dirty="0" err="1"/>
              <a:t>thầy</a:t>
            </a:r>
            <a:r>
              <a:rPr lang="en-US" dirty="0"/>
              <a:t> </a:t>
            </a:r>
            <a:r>
              <a:rPr lang="en-US" dirty="0" err="1"/>
              <a:t>cô</a:t>
            </a:r>
            <a:r>
              <a:rPr lang="en-US" dirty="0"/>
              <a:t> </a:t>
            </a:r>
            <a:r>
              <a:rPr lang="en-US" dirty="0" err="1"/>
              <a:t>nhấp</a:t>
            </a:r>
            <a:r>
              <a:rPr lang="en-US" dirty="0"/>
              <a:t> </a:t>
            </a:r>
            <a:r>
              <a:rPr lang="en-US" dirty="0" err="1"/>
              <a:t>vào</a:t>
            </a:r>
            <a:r>
              <a:rPr lang="en-US" dirty="0"/>
              <a:t> PHẦN ĐẤT </a:t>
            </a:r>
            <a:r>
              <a:rPr lang="en-US" dirty="0" err="1"/>
              <a:t>chứa</a:t>
            </a:r>
            <a:r>
              <a:rPr lang="en-US" dirty="0"/>
              <a:t> </a:t>
            </a:r>
            <a:r>
              <a:rPr lang="en-US" dirty="0" err="1"/>
              <a:t>đáp</a:t>
            </a:r>
            <a:r>
              <a:rPr lang="en-US" dirty="0"/>
              <a:t> </a:t>
            </a:r>
            <a:r>
              <a:rPr lang="en-US" dirty="0" err="1"/>
              <a:t>án</a:t>
            </a:r>
            <a:r>
              <a:rPr lang="en-US" dirty="0"/>
              <a:t> </a:t>
            </a:r>
            <a:r>
              <a:rPr lang="en-US" dirty="0" err="1"/>
              <a:t>đó</a:t>
            </a:r>
            <a:r>
              <a:rPr lang="en-US" dirty="0"/>
              <a:t>.</a:t>
            </a:r>
          </a:p>
          <a:p>
            <a:r>
              <a:rPr lang="en-US" dirty="0"/>
              <a:t>Sau </a:t>
            </a:r>
            <a:r>
              <a:rPr lang="en-US" dirty="0" err="1"/>
              <a:t>khi</a:t>
            </a:r>
            <a:r>
              <a:rPr lang="en-US" dirty="0"/>
              <a:t> ở </a:t>
            </a:r>
            <a:r>
              <a:rPr lang="en-US" dirty="0" err="1"/>
              <a:t>phần</a:t>
            </a:r>
            <a:r>
              <a:rPr lang="en-US" dirty="0"/>
              <a:t> </a:t>
            </a:r>
            <a:r>
              <a:rPr lang="en-US" dirty="0" err="1"/>
              <a:t>kiểm</a:t>
            </a:r>
            <a:r>
              <a:rPr lang="en-US" dirty="0"/>
              <a:t> </a:t>
            </a:r>
            <a:r>
              <a:rPr lang="en-US" dirty="0" err="1"/>
              <a:t>tra</a:t>
            </a:r>
            <a:r>
              <a:rPr lang="en-US" dirty="0"/>
              <a:t> </a:t>
            </a:r>
            <a:r>
              <a:rPr lang="en-US" dirty="0" err="1"/>
              <a:t>đúng</a:t>
            </a:r>
            <a:r>
              <a:rPr lang="en-US" dirty="0"/>
              <a:t> </a:t>
            </a:r>
            <a:r>
              <a:rPr lang="en-US" dirty="0" err="1"/>
              <a:t>sai</a:t>
            </a:r>
            <a:r>
              <a:rPr lang="en-US" dirty="0"/>
              <a:t>, </a:t>
            </a:r>
            <a:r>
              <a:rPr lang="en-US" dirty="0" err="1"/>
              <a:t>thầy</a:t>
            </a:r>
            <a:r>
              <a:rPr lang="en-US" dirty="0"/>
              <a:t> </a:t>
            </a:r>
            <a:r>
              <a:rPr lang="en-US" dirty="0" err="1"/>
              <a:t>cô</a:t>
            </a:r>
            <a:r>
              <a:rPr lang="en-US" dirty="0"/>
              <a:t> </a:t>
            </a:r>
            <a:r>
              <a:rPr lang="en-US" dirty="0" err="1"/>
              <a:t>nhấp</a:t>
            </a:r>
            <a:r>
              <a:rPr lang="en-US" dirty="0"/>
              <a:t> &lt; </a:t>
            </a:r>
            <a:r>
              <a:rPr lang="en-US" dirty="0" err="1"/>
              <a:t>để</a:t>
            </a:r>
            <a:r>
              <a:rPr lang="en-US" dirty="0"/>
              <a:t> </a:t>
            </a:r>
            <a:r>
              <a:rPr lang="en-US" dirty="0" err="1"/>
              <a:t>trở</a:t>
            </a:r>
            <a:r>
              <a:rPr lang="en-US" dirty="0"/>
              <a:t> </a:t>
            </a:r>
            <a:r>
              <a:rPr lang="en-US" dirty="0" err="1"/>
              <a:t>về</a:t>
            </a:r>
            <a:r>
              <a:rPr lang="en-US" dirty="0"/>
              <a:t> </a:t>
            </a:r>
            <a:r>
              <a:rPr lang="en-US" dirty="0" err="1"/>
              <a:t>câu</a:t>
            </a:r>
            <a:r>
              <a:rPr lang="en-US" dirty="0"/>
              <a:t> </a:t>
            </a:r>
            <a:r>
              <a:rPr lang="en-US" dirty="0" err="1"/>
              <a:t>hỏi</a:t>
            </a:r>
            <a:r>
              <a:rPr lang="en-US" dirty="0"/>
              <a:t>.</a:t>
            </a:r>
          </a:p>
          <a:p>
            <a:r>
              <a:rPr lang="en-US" dirty="0"/>
              <a:t>Sau </a:t>
            </a:r>
            <a:r>
              <a:rPr lang="en-US" dirty="0" err="1"/>
              <a:t>khi</a:t>
            </a:r>
            <a:r>
              <a:rPr lang="en-US" dirty="0"/>
              <a:t> </a:t>
            </a:r>
            <a:r>
              <a:rPr lang="en-US" dirty="0" err="1"/>
              <a:t>hoàn</a:t>
            </a:r>
            <a:r>
              <a:rPr lang="en-US" dirty="0"/>
              <a:t> </a:t>
            </a:r>
            <a:r>
              <a:rPr lang="en-US" dirty="0" err="1"/>
              <a:t>thành</a:t>
            </a:r>
            <a:r>
              <a:rPr lang="en-US" dirty="0"/>
              <a:t> </a:t>
            </a:r>
            <a:r>
              <a:rPr lang="en-US" dirty="0" err="1"/>
              <a:t>xong</a:t>
            </a:r>
            <a:r>
              <a:rPr lang="en-US" dirty="0"/>
              <a:t> </a:t>
            </a:r>
            <a:r>
              <a:rPr lang="en-US" dirty="0" err="1"/>
              <a:t>câu</a:t>
            </a:r>
            <a:r>
              <a:rPr lang="en-US" dirty="0"/>
              <a:t> </a:t>
            </a:r>
            <a:r>
              <a:rPr lang="en-US" dirty="0" err="1"/>
              <a:t>hỏi</a:t>
            </a:r>
            <a:r>
              <a:rPr lang="en-US" dirty="0"/>
              <a:t>, </a:t>
            </a:r>
            <a:r>
              <a:rPr lang="en-US" dirty="0" err="1"/>
              <a:t>thầy</a:t>
            </a:r>
            <a:r>
              <a:rPr lang="en-US" dirty="0"/>
              <a:t> </a:t>
            </a:r>
            <a:r>
              <a:rPr lang="en-US" dirty="0" err="1"/>
              <a:t>cô</a:t>
            </a:r>
            <a:r>
              <a:rPr lang="en-US" dirty="0"/>
              <a:t> </a:t>
            </a:r>
            <a:r>
              <a:rPr lang="en-US" dirty="0" err="1"/>
              <a:t>nhấp</a:t>
            </a:r>
            <a:r>
              <a:rPr lang="en-US" dirty="0"/>
              <a:t> </a:t>
            </a:r>
            <a:r>
              <a:rPr lang="en-US" dirty="0" err="1"/>
              <a:t>hình</a:t>
            </a:r>
            <a:r>
              <a:rPr lang="en-US" dirty="0"/>
              <a:t> &gt; </a:t>
            </a:r>
            <a:r>
              <a:rPr lang="en-US" dirty="0" err="1"/>
              <a:t>hoặc</a:t>
            </a:r>
            <a:r>
              <a:rPr lang="en-US" dirty="0"/>
              <a:t> </a:t>
            </a:r>
            <a:r>
              <a:rPr lang="en-US" dirty="0" err="1"/>
              <a:t>chuột</a:t>
            </a:r>
            <a:r>
              <a:rPr lang="en-US" dirty="0"/>
              <a:t> </a:t>
            </a:r>
            <a:r>
              <a:rPr lang="en-US" dirty="0" err="1"/>
              <a:t>trái</a:t>
            </a:r>
            <a:r>
              <a:rPr lang="en-US" dirty="0"/>
              <a:t>, </a:t>
            </a:r>
            <a:r>
              <a:rPr lang="en-US" dirty="0" err="1"/>
              <a:t>phím</a:t>
            </a:r>
            <a:r>
              <a:rPr lang="en-US" dirty="0"/>
              <a:t> -&gt; </a:t>
            </a:r>
            <a:r>
              <a:rPr lang="en-US" dirty="0" err="1"/>
              <a:t>để</a:t>
            </a:r>
            <a:r>
              <a:rPr lang="en-US" dirty="0"/>
              <a:t> </a:t>
            </a:r>
            <a:r>
              <a:rPr lang="en-US" dirty="0" err="1"/>
              <a:t>chuyển</a:t>
            </a:r>
            <a:r>
              <a:rPr lang="en-US" dirty="0"/>
              <a:t> sang </a:t>
            </a:r>
            <a:r>
              <a:rPr lang="en-US" dirty="0" err="1"/>
              <a:t>câu</a:t>
            </a:r>
            <a:r>
              <a:rPr lang="en-US" dirty="0"/>
              <a:t> </a:t>
            </a:r>
            <a:r>
              <a:rPr lang="en-US" dirty="0" err="1"/>
              <a:t>hỏi</a:t>
            </a:r>
            <a:r>
              <a:rPr lang="en-US" dirty="0"/>
              <a:t> </a:t>
            </a:r>
            <a:r>
              <a:rPr lang="en-US" dirty="0" err="1"/>
              <a:t>tiếp</a:t>
            </a:r>
            <a:r>
              <a:rPr lang="en-US" dirty="0"/>
              <a:t> </a:t>
            </a:r>
            <a:r>
              <a:rPr lang="en-US" dirty="0" err="1"/>
              <a:t>theo.</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202F42-8E37-417F-B7D4-5F6887091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42650618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3"/>
        <p:cNvGrpSpPr/>
        <p:nvPr/>
      </p:nvGrpSpPr>
      <p:grpSpPr>
        <a:xfrm>
          <a:off x="0" y="0"/>
          <a:ext cx="0" cy="0"/>
          <a:chOff x="0" y="0"/>
          <a:chExt cx="0" cy="0"/>
        </a:xfrm>
      </p:grpSpPr>
      <p:sp>
        <p:nvSpPr>
          <p:cNvPr id="1064" name="Google Shape;1064;ga9179a95dd_0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5" name="Google Shape;1065;ga9179a95dd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863691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35ed75ccf_0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 name="Google Shape;282;g35ed75ccf_0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g8a1f552b24_0_4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2" name="Google Shape;572;g8a1f552b24_0_4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4"/>
        <p:cNvGrpSpPr/>
        <p:nvPr/>
      </p:nvGrpSpPr>
      <p:grpSpPr>
        <a:xfrm>
          <a:off x="0" y="0"/>
          <a:ext cx="0" cy="0"/>
          <a:chOff x="0" y="0"/>
          <a:chExt cx="0" cy="0"/>
        </a:xfrm>
      </p:grpSpPr>
      <p:sp>
        <p:nvSpPr>
          <p:cNvPr id="615" name="Google Shape;615;g8a1f552b24_0_10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6" name="Google Shape;616;g8a1f552b24_0_10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g966b42add8_4_11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3" name="Google Shape;523;g966b42add8_4_1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468883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g966b42add8_4_11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3" name="Google Shape;523;g966b42add8_4_1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709778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9"/>
        <p:cNvGrpSpPr/>
        <p:nvPr/>
      </p:nvGrpSpPr>
      <p:grpSpPr>
        <a:xfrm>
          <a:off x="0" y="0"/>
          <a:ext cx="0" cy="0"/>
          <a:chOff x="0" y="0"/>
          <a:chExt cx="0" cy="0"/>
        </a:xfrm>
      </p:grpSpPr>
      <p:sp>
        <p:nvSpPr>
          <p:cNvPr id="770" name="Google Shape;770;g8a1f552b24_0_13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1" name="Google Shape;771;g8a1f552b24_0_13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Google Shape;747;g8a1f552b24_0_1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8" name="Google Shape;748;g8a1f552b24_0_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062482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Google Shape;747;g8a1f552b24_0_1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8" name="Google Shape;748;g8a1f552b24_0_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970066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Google Shape;747;g8a1f552b24_0_1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8" name="Google Shape;748;g8a1f552b24_0_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2363638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hyperlink" Target="https://www.freepik.com/" TargetMode="External"/><Relationship Id="rId5" Type="http://schemas.openxmlformats.org/officeDocument/2006/relationships/hyperlink" Target="https://www.flaticon.com/" TargetMode="External"/><Relationship Id="rId4" Type="http://schemas.openxmlformats.org/officeDocument/2006/relationships/hyperlink" Target="https://slidesgo.com/" TargetMode="Externa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mt="75000"/>
          </a:blip>
          <a:stretch>
            <a:fillRect/>
          </a:stretch>
        </p:blipFill>
        <p:spPr>
          <a:xfrm rot="10800000">
            <a:off x="7083550" y="3159225"/>
            <a:ext cx="2060450" cy="1984276"/>
          </a:xfrm>
          <a:prstGeom prst="rect">
            <a:avLst/>
          </a:prstGeom>
          <a:noFill/>
          <a:ln>
            <a:noFill/>
          </a:ln>
        </p:spPr>
      </p:pic>
      <p:pic>
        <p:nvPicPr>
          <p:cNvPr id="10" name="Google Shape;10;p2"/>
          <p:cNvPicPr preferRelativeResize="0"/>
          <p:nvPr/>
        </p:nvPicPr>
        <p:blipFill>
          <a:blip r:embed="rId3">
            <a:alphaModFix amt="55000"/>
          </a:blip>
          <a:stretch>
            <a:fillRect/>
          </a:stretch>
        </p:blipFill>
        <p:spPr>
          <a:xfrm>
            <a:off x="-3" y="0"/>
            <a:ext cx="3227225" cy="3330400"/>
          </a:xfrm>
          <a:prstGeom prst="rect">
            <a:avLst/>
          </a:prstGeom>
          <a:noFill/>
          <a:ln>
            <a:noFill/>
          </a:ln>
        </p:spPr>
      </p:pic>
      <p:sp>
        <p:nvSpPr>
          <p:cNvPr id="11" name="Google Shape;11;p2"/>
          <p:cNvSpPr txBox="1">
            <a:spLocks noGrp="1"/>
          </p:cNvSpPr>
          <p:nvPr>
            <p:ph type="ctrTitle"/>
          </p:nvPr>
        </p:nvSpPr>
        <p:spPr>
          <a:xfrm>
            <a:off x="4228725" y="1288138"/>
            <a:ext cx="4200900" cy="1850700"/>
          </a:xfrm>
          <a:prstGeom prst="rect">
            <a:avLst/>
          </a:prstGeom>
        </p:spPr>
        <p:txBody>
          <a:bodyPr spcFirstLastPara="1" wrap="square" lIns="91425" tIns="91425" rIns="91425" bIns="91425" anchor="ctr" anchorCtr="0">
            <a:noAutofit/>
          </a:bodyPr>
          <a:lstStyle>
            <a:lvl1pPr lvl="0" algn="r">
              <a:spcBef>
                <a:spcPts val="0"/>
              </a:spcBef>
              <a:spcAft>
                <a:spcPts val="0"/>
              </a:spcAft>
              <a:buSzPts val="4800"/>
              <a:buNone/>
              <a:defRPr sz="6100">
                <a:latin typeface="Libre Baskerville"/>
                <a:ea typeface="Libre Baskerville"/>
                <a:cs typeface="Libre Baskerville"/>
                <a:sym typeface="Libre Baskerville"/>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2" name="Google Shape;12;p2"/>
          <p:cNvSpPr txBox="1">
            <a:spLocks noGrp="1"/>
          </p:cNvSpPr>
          <p:nvPr>
            <p:ph type="subTitle" idx="1"/>
          </p:nvPr>
        </p:nvSpPr>
        <p:spPr>
          <a:xfrm>
            <a:off x="5562775" y="3062763"/>
            <a:ext cx="2867100" cy="7926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Clr>
                <a:schemeClr val="accent2"/>
              </a:buClr>
              <a:buSzPts val="1800"/>
              <a:buNone/>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3" name="Google Shape;13;p2"/>
          <p:cNvSpPr/>
          <p:nvPr/>
        </p:nvSpPr>
        <p:spPr>
          <a:xfrm flipH="1">
            <a:off x="226985" y="206940"/>
            <a:ext cx="8690031" cy="4729620"/>
          </a:xfrm>
          <a:custGeom>
            <a:avLst/>
            <a:gdLst/>
            <a:ahLst/>
            <a:cxnLst/>
            <a:rect l="l" t="t" r="r" b="b"/>
            <a:pathLst>
              <a:path w="284476" h="182031" fill="none" extrusionOk="0">
                <a:moveTo>
                  <a:pt x="284476" y="174380"/>
                </a:moveTo>
                <a:lnTo>
                  <a:pt x="284476" y="7619"/>
                </a:lnTo>
                <a:cubicBezTo>
                  <a:pt x="280258" y="7619"/>
                  <a:pt x="276824" y="4219"/>
                  <a:pt x="276824" y="1"/>
                </a:cubicBezTo>
                <a:lnTo>
                  <a:pt x="7620" y="1"/>
                </a:lnTo>
                <a:cubicBezTo>
                  <a:pt x="7620" y="4219"/>
                  <a:pt x="4219" y="7619"/>
                  <a:pt x="1" y="7619"/>
                </a:cubicBezTo>
                <a:lnTo>
                  <a:pt x="1" y="174380"/>
                </a:lnTo>
                <a:cubicBezTo>
                  <a:pt x="4219" y="174380"/>
                  <a:pt x="7620" y="177780"/>
                  <a:pt x="7620" y="182031"/>
                </a:cubicBezTo>
                <a:lnTo>
                  <a:pt x="276824" y="182031"/>
                </a:lnTo>
                <a:cubicBezTo>
                  <a:pt x="276824" y="177780"/>
                  <a:pt x="280258" y="174380"/>
                  <a:pt x="284476" y="174380"/>
                </a:cubicBezTo>
                <a:close/>
              </a:path>
            </a:pathLst>
          </a:custGeom>
          <a:noFill/>
          <a:ln w="269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03C35-4E0C-4994-8A80-FD7CDD51AF82}"/>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10C8C5F1-B2C4-44FB-9A3D-EC79E0FCE339}"/>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60ECF44-5EAA-4073-912F-289673BFD494}"/>
              </a:ext>
            </a:extLst>
          </p:cNvPr>
          <p:cNvSpPr>
            <a:spLocks noGrp="1"/>
          </p:cNvSpPr>
          <p:nvPr>
            <p:ph type="dt" sz="half" idx="10"/>
          </p:nvPr>
        </p:nvSpPr>
        <p:spPr/>
        <p:txBody>
          <a:bodyPr/>
          <a:lstStyle/>
          <a:p>
            <a:fld id="{B28593A9-40E4-4715-BB88-DD783705E2B1}" type="datetimeFigureOut">
              <a:rPr lang="en-US" smtClean="0"/>
              <a:t>1/24/24</a:t>
            </a:fld>
            <a:endParaRPr lang="en-US"/>
          </a:p>
        </p:txBody>
      </p:sp>
      <p:sp>
        <p:nvSpPr>
          <p:cNvPr id="5" name="Footer Placeholder 4">
            <a:extLst>
              <a:ext uri="{FF2B5EF4-FFF2-40B4-BE49-F238E27FC236}">
                <a16:creationId xmlns:a16="http://schemas.microsoft.com/office/drawing/2014/main" id="{78AFDC7E-23A7-4CFE-BA10-AC8231359C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6D79EE-629F-4DC1-905F-C74B59330A6C}"/>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27990737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05928-898B-45B1-A7DA-3972F1F08E6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CF9798A-314F-4957-97C6-A5E211E153CE}"/>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7F3C6BF-7E3F-43B5-A92B-8831CEB38918}"/>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7FEF661-BA2D-4BF4-AB69-784F8ACA3BB1}"/>
              </a:ext>
            </a:extLst>
          </p:cNvPr>
          <p:cNvSpPr>
            <a:spLocks noGrp="1"/>
          </p:cNvSpPr>
          <p:nvPr>
            <p:ph type="dt" sz="half" idx="10"/>
          </p:nvPr>
        </p:nvSpPr>
        <p:spPr/>
        <p:txBody>
          <a:bodyPr/>
          <a:lstStyle/>
          <a:p>
            <a:fld id="{B28593A9-40E4-4715-BB88-DD783705E2B1}" type="datetimeFigureOut">
              <a:rPr lang="en-US" smtClean="0"/>
              <a:t>1/24/24</a:t>
            </a:fld>
            <a:endParaRPr lang="en-US"/>
          </a:p>
        </p:txBody>
      </p:sp>
      <p:sp>
        <p:nvSpPr>
          <p:cNvPr id="6" name="Footer Placeholder 5">
            <a:extLst>
              <a:ext uri="{FF2B5EF4-FFF2-40B4-BE49-F238E27FC236}">
                <a16:creationId xmlns:a16="http://schemas.microsoft.com/office/drawing/2014/main" id="{96B4EF0E-3256-4E31-8B1F-889EE6BF699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28B174D-886E-4312-A48D-132F9385D9C1}"/>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15643172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EEBD02-BAC7-4DD8-A4B7-95774C9E9A8B}"/>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55F2AEC2-9F0D-4CDE-A50A-69C6E0E74C32}"/>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523F7EFF-F9A3-40EE-86C6-655E8D4D95CC}"/>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2F1A951-F4D9-4C17-AFC7-E034211C2902}"/>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BB38F376-0DF0-403F-8142-CA4A8FAA0A93}"/>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F582C31-A641-4725-999F-7E94BBF63DB3}"/>
              </a:ext>
            </a:extLst>
          </p:cNvPr>
          <p:cNvSpPr>
            <a:spLocks noGrp="1"/>
          </p:cNvSpPr>
          <p:nvPr>
            <p:ph type="dt" sz="half" idx="10"/>
          </p:nvPr>
        </p:nvSpPr>
        <p:spPr/>
        <p:txBody>
          <a:bodyPr/>
          <a:lstStyle/>
          <a:p>
            <a:fld id="{B28593A9-40E4-4715-BB88-DD783705E2B1}" type="datetimeFigureOut">
              <a:rPr lang="en-US" smtClean="0"/>
              <a:t>1/24/24</a:t>
            </a:fld>
            <a:endParaRPr lang="en-US"/>
          </a:p>
        </p:txBody>
      </p:sp>
      <p:sp>
        <p:nvSpPr>
          <p:cNvPr id="8" name="Footer Placeholder 7">
            <a:extLst>
              <a:ext uri="{FF2B5EF4-FFF2-40B4-BE49-F238E27FC236}">
                <a16:creationId xmlns:a16="http://schemas.microsoft.com/office/drawing/2014/main" id="{7249091D-33C3-4D3B-ABB8-3AEEDE707A5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138F5F0-80C4-4386-80EE-D1AF607721D8}"/>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19598257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4D7B0-807A-47B4-81BC-E49C21B391A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7327401-68DA-4A4E-B91C-FDAC7AD1FA04}"/>
              </a:ext>
            </a:extLst>
          </p:cNvPr>
          <p:cNvSpPr>
            <a:spLocks noGrp="1"/>
          </p:cNvSpPr>
          <p:nvPr>
            <p:ph type="dt" sz="half" idx="10"/>
          </p:nvPr>
        </p:nvSpPr>
        <p:spPr/>
        <p:txBody>
          <a:bodyPr/>
          <a:lstStyle/>
          <a:p>
            <a:fld id="{B28593A9-40E4-4715-BB88-DD783705E2B1}" type="datetimeFigureOut">
              <a:rPr lang="en-US" smtClean="0"/>
              <a:t>1/24/24</a:t>
            </a:fld>
            <a:endParaRPr lang="en-US"/>
          </a:p>
        </p:txBody>
      </p:sp>
      <p:sp>
        <p:nvSpPr>
          <p:cNvPr id="4" name="Footer Placeholder 3">
            <a:extLst>
              <a:ext uri="{FF2B5EF4-FFF2-40B4-BE49-F238E27FC236}">
                <a16:creationId xmlns:a16="http://schemas.microsoft.com/office/drawing/2014/main" id="{F5AA7212-36F2-4B5E-8F78-5B9B8003B9F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3E7EF3C-F38C-44FC-9151-E747A01EF1B5}"/>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34957983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C465C24-7A23-4259-86C5-8616EADDB807}"/>
              </a:ext>
            </a:extLst>
          </p:cNvPr>
          <p:cNvSpPr>
            <a:spLocks noGrp="1"/>
          </p:cNvSpPr>
          <p:nvPr>
            <p:ph type="dt" sz="half" idx="10"/>
          </p:nvPr>
        </p:nvSpPr>
        <p:spPr/>
        <p:txBody>
          <a:bodyPr/>
          <a:lstStyle/>
          <a:p>
            <a:fld id="{B28593A9-40E4-4715-BB88-DD783705E2B1}" type="datetimeFigureOut">
              <a:rPr lang="en-US" smtClean="0"/>
              <a:t>1/24/24</a:t>
            </a:fld>
            <a:endParaRPr lang="en-US"/>
          </a:p>
        </p:txBody>
      </p:sp>
      <p:sp>
        <p:nvSpPr>
          <p:cNvPr id="3" name="Footer Placeholder 2">
            <a:extLst>
              <a:ext uri="{FF2B5EF4-FFF2-40B4-BE49-F238E27FC236}">
                <a16:creationId xmlns:a16="http://schemas.microsoft.com/office/drawing/2014/main" id="{2EF5AE87-9D38-4D78-8C8E-C7DBFF8E46B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D1D5D5D-EB57-463F-8B74-C578DFFC82F8}"/>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38057661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F337C-9153-4184-AA44-7FD3192F4462}"/>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E8B79437-9AC3-40D3-8983-14F454E85A6B}"/>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18B4F61-9881-4B40-AC7C-E93ADDFA8D88}"/>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EBF9D15D-8888-4032-A812-C6E80587FD91}"/>
              </a:ext>
            </a:extLst>
          </p:cNvPr>
          <p:cNvSpPr>
            <a:spLocks noGrp="1"/>
          </p:cNvSpPr>
          <p:nvPr>
            <p:ph type="dt" sz="half" idx="10"/>
          </p:nvPr>
        </p:nvSpPr>
        <p:spPr/>
        <p:txBody>
          <a:bodyPr/>
          <a:lstStyle/>
          <a:p>
            <a:fld id="{B28593A9-40E4-4715-BB88-DD783705E2B1}" type="datetimeFigureOut">
              <a:rPr lang="en-US" smtClean="0"/>
              <a:t>1/24/24</a:t>
            </a:fld>
            <a:endParaRPr lang="en-US"/>
          </a:p>
        </p:txBody>
      </p:sp>
      <p:sp>
        <p:nvSpPr>
          <p:cNvPr id="6" name="Footer Placeholder 5">
            <a:extLst>
              <a:ext uri="{FF2B5EF4-FFF2-40B4-BE49-F238E27FC236}">
                <a16:creationId xmlns:a16="http://schemas.microsoft.com/office/drawing/2014/main" id="{E43571E9-C45A-4FCC-8BC4-20601D73F1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196BAE-FAEA-4EB9-9636-59D322EDFC42}"/>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40993646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C175C-C830-47F7-9AA9-5C876D88C665}"/>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58235759-141D-469F-9A1F-3E6CD3F7A76B}"/>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280F29D7-969E-4248-8F51-433C03D4B3C9}"/>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85A40237-12B0-4EC6-9BAE-D1D7AB43EF37}"/>
              </a:ext>
            </a:extLst>
          </p:cNvPr>
          <p:cNvSpPr>
            <a:spLocks noGrp="1"/>
          </p:cNvSpPr>
          <p:nvPr>
            <p:ph type="dt" sz="half" idx="10"/>
          </p:nvPr>
        </p:nvSpPr>
        <p:spPr/>
        <p:txBody>
          <a:bodyPr/>
          <a:lstStyle/>
          <a:p>
            <a:fld id="{B28593A9-40E4-4715-BB88-DD783705E2B1}" type="datetimeFigureOut">
              <a:rPr lang="en-US" smtClean="0"/>
              <a:t>1/24/24</a:t>
            </a:fld>
            <a:endParaRPr lang="en-US"/>
          </a:p>
        </p:txBody>
      </p:sp>
      <p:sp>
        <p:nvSpPr>
          <p:cNvPr id="6" name="Footer Placeholder 5">
            <a:extLst>
              <a:ext uri="{FF2B5EF4-FFF2-40B4-BE49-F238E27FC236}">
                <a16:creationId xmlns:a16="http://schemas.microsoft.com/office/drawing/2014/main" id="{ADEB2865-03B6-4860-8949-23A21F5A0C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85C6FE-BB3D-466A-B474-AA9A0FBDA5C3}"/>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40250425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EB8BC-EFD0-4528-945F-A5F6FEB5CA1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0E3B003-1B17-4E01-8776-3EFEBB1A48A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273CF8-80E1-4017-B864-BC06C136011E}"/>
              </a:ext>
            </a:extLst>
          </p:cNvPr>
          <p:cNvSpPr>
            <a:spLocks noGrp="1"/>
          </p:cNvSpPr>
          <p:nvPr>
            <p:ph type="dt" sz="half" idx="10"/>
          </p:nvPr>
        </p:nvSpPr>
        <p:spPr/>
        <p:txBody>
          <a:bodyPr/>
          <a:lstStyle/>
          <a:p>
            <a:fld id="{B28593A9-40E4-4715-BB88-DD783705E2B1}" type="datetimeFigureOut">
              <a:rPr lang="en-US" smtClean="0"/>
              <a:t>1/24/24</a:t>
            </a:fld>
            <a:endParaRPr lang="en-US"/>
          </a:p>
        </p:txBody>
      </p:sp>
      <p:sp>
        <p:nvSpPr>
          <p:cNvPr id="5" name="Footer Placeholder 4">
            <a:extLst>
              <a:ext uri="{FF2B5EF4-FFF2-40B4-BE49-F238E27FC236}">
                <a16:creationId xmlns:a16="http://schemas.microsoft.com/office/drawing/2014/main" id="{D5C8E2CD-F983-4360-9C8F-244C4659EC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E7DF1D-EE58-4A68-86A7-FC994F3FBBE9}"/>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27595765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7AE1EB0-E0E7-4A3D-BD57-28106C101F02}"/>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BE94DBC-B5B6-48A2-972C-2B4479D1D834}"/>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F7C64C-6C71-4F0C-99F9-08B03E658A32}"/>
              </a:ext>
            </a:extLst>
          </p:cNvPr>
          <p:cNvSpPr>
            <a:spLocks noGrp="1"/>
          </p:cNvSpPr>
          <p:nvPr>
            <p:ph type="dt" sz="half" idx="10"/>
          </p:nvPr>
        </p:nvSpPr>
        <p:spPr/>
        <p:txBody>
          <a:bodyPr/>
          <a:lstStyle/>
          <a:p>
            <a:fld id="{B28593A9-40E4-4715-BB88-DD783705E2B1}" type="datetimeFigureOut">
              <a:rPr lang="en-US" smtClean="0"/>
              <a:t>1/24/24</a:t>
            </a:fld>
            <a:endParaRPr lang="en-US"/>
          </a:p>
        </p:txBody>
      </p:sp>
      <p:sp>
        <p:nvSpPr>
          <p:cNvPr id="5" name="Footer Placeholder 4">
            <a:extLst>
              <a:ext uri="{FF2B5EF4-FFF2-40B4-BE49-F238E27FC236}">
                <a16:creationId xmlns:a16="http://schemas.microsoft.com/office/drawing/2014/main" id="{02F7E54B-C0BC-426A-B4D5-DEA7D03A5D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FF72D2-E0BC-4EAC-9A8C-0339621EBAFF}"/>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19763655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02"/>
        <p:cNvGrpSpPr/>
        <p:nvPr/>
      </p:nvGrpSpPr>
      <p:grpSpPr>
        <a:xfrm>
          <a:off x="0" y="0"/>
          <a:ext cx="0" cy="0"/>
          <a:chOff x="0" y="0"/>
          <a:chExt cx="0" cy="0"/>
        </a:xfrm>
      </p:grpSpPr>
      <p:sp>
        <p:nvSpPr>
          <p:cNvPr id="103" name="Google Shape;103;p3"/>
          <p:cNvSpPr/>
          <p:nvPr/>
        </p:nvSpPr>
        <p:spPr>
          <a:xfrm>
            <a:off x="-75" y="0"/>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3"/>
          <p:cNvSpPr/>
          <p:nvPr/>
        </p:nvSpPr>
        <p:spPr>
          <a:xfrm>
            <a:off x="332394" y="170115"/>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3"/>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3"/>
          <p:cNvSpPr txBox="1">
            <a:spLocks noGrp="1"/>
          </p:cNvSpPr>
          <p:nvPr>
            <p:ph type="title"/>
          </p:nvPr>
        </p:nvSpPr>
        <p:spPr>
          <a:xfrm>
            <a:off x="685800" y="2503200"/>
            <a:ext cx="4323900" cy="8418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07" name="Google Shape;107;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08" name="Google Shape;108;p3"/>
          <p:cNvSpPr txBox="1">
            <a:spLocks noGrp="1"/>
          </p:cNvSpPr>
          <p:nvPr>
            <p:ph type="title" idx="2" hasCustomPrompt="1"/>
          </p:nvPr>
        </p:nvSpPr>
        <p:spPr>
          <a:xfrm>
            <a:off x="685800" y="1335000"/>
            <a:ext cx="4323900" cy="1168200"/>
          </a:xfrm>
          <a:prstGeom prst="rect">
            <a:avLst/>
          </a:prstGeom>
        </p:spPr>
        <p:txBody>
          <a:bodyPr spcFirstLastPara="1" wrap="square" lIns="91425" tIns="91425" rIns="91425" bIns="91425" anchor="b" anchorCtr="0">
            <a:noAutofit/>
          </a:bodyPr>
          <a:lstStyle>
            <a:lvl1pPr lvl="0" rtl="0">
              <a:spcBef>
                <a:spcPts val="0"/>
              </a:spcBef>
              <a:spcAft>
                <a:spcPts val="0"/>
              </a:spcAft>
              <a:buSzPts val="7000"/>
              <a:buNone/>
              <a:defRPr sz="70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r>
              <a:t>xx%</a:t>
            </a:r>
          </a:p>
        </p:txBody>
      </p:sp>
      <p:sp>
        <p:nvSpPr>
          <p:cNvPr id="109" name="Google Shape;109;p3"/>
          <p:cNvSpPr txBox="1">
            <a:spLocks noGrp="1"/>
          </p:cNvSpPr>
          <p:nvPr>
            <p:ph type="subTitle" idx="1"/>
          </p:nvPr>
        </p:nvSpPr>
        <p:spPr>
          <a:xfrm>
            <a:off x="685800" y="3345000"/>
            <a:ext cx="4323900" cy="463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4179876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4"/>
        <p:cNvGrpSpPr/>
        <p:nvPr/>
      </p:nvGrpSpPr>
      <p:grpSpPr>
        <a:xfrm>
          <a:off x="0" y="0"/>
          <a:ext cx="0" cy="0"/>
          <a:chOff x="0" y="0"/>
          <a:chExt cx="0" cy="0"/>
        </a:xfrm>
      </p:grpSpPr>
      <p:pic>
        <p:nvPicPr>
          <p:cNvPr id="15" name="Google Shape;15;p3"/>
          <p:cNvPicPr preferRelativeResize="0"/>
          <p:nvPr/>
        </p:nvPicPr>
        <p:blipFill>
          <a:blip r:embed="rId2">
            <a:alphaModFix amt="55000"/>
          </a:blip>
          <a:stretch>
            <a:fillRect/>
          </a:stretch>
        </p:blipFill>
        <p:spPr>
          <a:xfrm>
            <a:off x="5916772" y="0"/>
            <a:ext cx="3227225" cy="3330400"/>
          </a:xfrm>
          <a:prstGeom prst="rect">
            <a:avLst/>
          </a:prstGeom>
          <a:noFill/>
          <a:ln>
            <a:noFill/>
          </a:ln>
        </p:spPr>
      </p:pic>
      <p:sp>
        <p:nvSpPr>
          <p:cNvPr id="16" name="Google Shape;16;p3"/>
          <p:cNvSpPr/>
          <p:nvPr/>
        </p:nvSpPr>
        <p:spPr>
          <a:xfrm flipH="1">
            <a:off x="226985" y="206940"/>
            <a:ext cx="8690031" cy="4729620"/>
          </a:xfrm>
          <a:custGeom>
            <a:avLst/>
            <a:gdLst/>
            <a:ahLst/>
            <a:cxnLst/>
            <a:rect l="l" t="t" r="r" b="b"/>
            <a:pathLst>
              <a:path w="284476" h="182031" fill="none" extrusionOk="0">
                <a:moveTo>
                  <a:pt x="284476" y="174380"/>
                </a:moveTo>
                <a:lnTo>
                  <a:pt x="284476" y="7619"/>
                </a:lnTo>
                <a:cubicBezTo>
                  <a:pt x="280258" y="7619"/>
                  <a:pt x="276824" y="4219"/>
                  <a:pt x="276824" y="1"/>
                </a:cubicBezTo>
                <a:lnTo>
                  <a:pt x="7620" y="1"/>
                </a:lnTo>
                <a:cubicBezTo>
                  <a:pt x="7620" y="4219"/>
                  <a:pt x="4219" y="7619"/>
                  <a:pt x="1" y="7619"/>
                </a:cubicBezTo>
                <a:lnTo>
                  <a:pt x="1" y="174380"/>
                </a:lnTo>
                <a:cubicBezTo>
                  <a:pt x="4219" y="174380"/>
                  <a:pt x="7620" y="177780"/>
                  <a:pt x="7620" y="182031"/>
                </a:cubicBezTo>
                <a:lnTo>
                  <a:pt x="276824" y="182031"/>
                </a:lnTo>
                <a:cubicBezTo>
                  <a:pt x="276824" y="177780"/>
                  <a:pt x="280258" y="174380"/>
                  <a:pt x="284476" y="174380"/>
                </a:cubicBezTo>
                <a:close/>
              </a:path>
            </a:pathLst>
          </a:custGeom>
          <a:noFill/>
          <a:ln w="269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3"/>
          <p:cNvSpPr txBox="1">
            <a:spLocks noGrp="1"/>
          </p:cNvSpPr>
          <p:nvPr>
            <p:ph type="title"/>
          </p:nvPr>
        </p:nvSpPr>
        <p:spPr>
          <a:xfrm>
            <a:off x="714125" y="1572350"/>
            <a:ext cx="3248400" cy="1680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2"/>
              </a:buClr>
              <a:buSzPts val="1800"/>
              <a:buNone/>
              <a:defRPr sz="3800">
                <a:solidFill>
                  <a:schemeClr val="dk2"/>
                </a:solidFill>
              </a:defRPr>
            </a:lvl1pPr>
            <a:lvl2pPr lvl="1" algn="ctr" rtl="0">
              <a:spcBef>
                <a:spcPts val="0"/>
              </a:spcBef>
              <a:spcAft>
                <a:spcPts val="0"/>
              </a:spcAft>
              <a:buClr>
                <a:schemeClr val="lt1"/>
              </a:buClr>
              <a:buSzPts val="3600"/>
              <a:buNone/>
              <a:defRPr sz="3600">
                <a:solidFill>
                  <a:schemeClr val="lt1"/>
                </a:solidFill>
              </a:defRPr>
            </a:lvl2pPr>
            <a:lvl3pPr lvl="2" algn="ctr" rtl="0">
              <a:spcBef>
                <a:spcPts val="0"/>
              </a:spcBef>
              <a:spcAft>
                <a:spcPts val="0"/>
              </a:spcAft>
              <a:buClr>
                <a:schemeClr val="lt1"/>
              </a:buClr>
              <a:buSzPts val="3600"/>
              <a:buNone/>
              <a:defRPr sz="3600">
                <a:solidFill>
                  <a:schemeClr val="lt1"/>
                </a:solidFill>
              </a:defRPr>
            </a:lvl3pPr>
            <a:lvl4pPr lvl="3" algn="ctr" rtl="0">
              <a:spcBef>
                <a:spcPts val="0"/>
              </a:spcBef>
              <a:spcAft>
                <a:spcPts val="0"/>
              </a:spcAft>
              <a:buClr>
                <a:schemeClr val="lt1"/>
              </a:buClr>
              <a:buSzPts val="3600"/>
              <a:buNone/>
              <a:defRPr sz="3600">
                <a:solidFill>
                  <a:schemeClr val="lt1"/>
                </a:solidFill>
              </a:defRPr>
            </a:lvl4pPr>
            <a:lvl5pPr lvl="4" algn="ctr" rtl="0">
              <a:spcBef>
                <a:spcPts val="0"/>
              </a:spcBef>
              <a:spcAft>
                <a:spcPts val="0"/>
              </a:spcAft>
              <a:buClr>
                <a:schemeClr val="lt1"/>
              </a:buClr>
              <a:buSzPts val="3600"/>
              <a:buNone/>
              <a:defRPr sz="3600">
                <a:solidFill>
                  <a:schemeClr val="lt1"/>
                </a:solidFill>
              </a:defRPr>
            </a:lvl5pPr>
            <a:lvl6pPr lvl="5" algn="ctr" rtl="0">
              <a:spcBef>
                <a:spcPts val="0"/>
              </a:spcBef>
              <a:spcAft>
                <a:spcPts val="0"/>
              </a:spcAft>
              <a:buClr>
                <a:schemeClr val="lt1"/>
              </a:buClr>
              <a:buSzPts val="3600"/>
              <a:buNone/>
              <a:defRPr sz="3600">
                <a:solidFill>
                  <a:schemeClr val="lt1"/>
                </a:solidFill>
              </a:defRPr>
            </a:lvl6pPr>
            <a:lvl7pPr lvl="6" algn="ctr" rtl="0">
              <a:spcBef>
                <a:spcPts val="0"/>
              </a:spcBef>
              <a:spcAft>
                <a:spcPts val="0"/>
              </a:spcAft>
              <a:buClr>
                <a:schemeClr val="lt1"/>
              </a:buClr>
              <a:buSzPts val="3600"/>
              <a:buNone/>
              <a:defRPr sz="3600">
                <a:solidFill>
                  <a:schemeClr val="lt1"/>
                </a:solidFill>
              </a:defRPr>
            </a:lvl7pPr>
            <a:lvl8pPr lvl="7" algn="ctr" rtl="0">
              <a:spcBef>
                <a:spcPts val="0"/>
              </a:spcBef>
              <a:spcAft>
                <a:spcPts val="0"/>
              </a:spcAft>
              <a:buClr>
                <a:schemeClr val="lt1"/>
              </a:buClr>
              <a:buSzPts val="3600"/>
              <a:buNone/>
              <a:defRPr sz="3600">
                <a:solidFill>
                  <a:schemeClr val="lt1"/>
                </a:solidFill>
              </a:defRPr>
            </a:lvl8pPr>
            <a:lvl9pPr lvl="8" algn="ctr" rtl="0">
              <a:spcBef>
                <a:spcPts val="0"/>
              </a:spcBef>
              <a:spcAft>
                <a:spcPts val="0"/>
              </a:spcAft>
              <a:buClr>
                <a:schemeClr val="lt1"/>
              </a:buClr>
              <a:buSzPts val="3600"/>
              <a:buNone/>
              <a:defRPr sz="3600">
                <a:solidFill>
                  <a:schemeClr val="lt1"/>
                </a:solidFill>
              </a:defRPr>
            </a:lvl9pPr>
          </a:lstStyle>
          <a:p>
            <a:endParaRPr/>
          </a:p>
        </p:txBody>
      </p:sp>
      <p:sp>
        <p:nvSpPr>
          <p:cNvPr id="18" name="Google Shape;18;p3"/>
          <p:cNvSpPr txBox="1">
            <a:spLocks noGrp="1"/>
          </p:cNvSpPr>
          <p:nvPr>
            <p:ph type="title" idx="2"/>
          </p:nvPr>
        </p:nvSpPr>
        <p:spPr>
          <a:xfrm>
            <a:off x="714125" y="543950"/>
            <a:ext cx="1429200" cy="876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2"/>
              </a:buClr>
              <a:buSzPts val="2400"/>
              <a:buNone/>
              <a:defRPr sz="6000">
                <a:solidFill>
                  <a:schemeClr val="dk2"/>
                </a:solidFill>
              </a:defRPr>
            </a:lvl1pPr>
            <a:lvl2pPr lvl="1" algn="ctr" rtl="0">
              <a:spcBef>
                <a:spcPts val="0"/>
              </a:spcBef>
              <a:spcAft>
                <a:spcPts val="0"/>
              </a:spcAft>
              <a:buClr>
                <a:schemeClr val="lt1"/>
              </a:buClr>
              <a:buSzPts val="3600"/>
              <a:buNone/>
              <a:defRPr sz="3600">
                <a:solidFill>
                  <a:schemeClr val="lt1"/>
                </a:solidFill>
              </a:defRPr>
            </a:lvl2pPr>
            <a:lvl3pPr lvl="2" algn="ctr" rtl="0">
              <a:spcBef>
                <a:spcPts val="0"/>
              </a:spcBef>
              <a:spcAft>
                <a:spcPts val="0"/>
              </a:spcAft>
              <a:buClr>
                <a:schemeClr val="lt1"/>
              </a:buClr>
              <a:buSzPts val="3600"/>
              <a:buNone/>
              <a:defRPr sz="3600">
                <a:solidFill>
                  <a:schemeClr val="lt1"/>
                </a:solidFill>
              </a:defRPr>
            </a:lvl3pPr>
            <a:lvl4pPr lvl="3" algn="ctr" rtl="0">
              <a:spcBef>
                <a:spcPts val="0"/>
              </a:spcBef>
              <a:spcAft>
                <a:spcPts val="0"/>
              </a:spcAft>
              <a:buClr>
                <a:schemeClr val="lt1"/>
              </a:buClr>
              <a:buSzPts val="3600"/>
              <a:buNone/>
              <a:defRPr sz="3600">
                <a:solidFill>
                  <a:schemeClr val="lt1"/>
                </a:solidFill>
              </a:defRPr>
            </a:lvl4pPr>
            <a:lvl5pPr lvl="4" algn="ctr" rtl="0">
              <a:spcBef>
                <a:spcPts val="0"/>
              </a:spcBef>
              <a:spcAft>
                <a:spcPts val="0"/>
              </a:spcAft>
              <a:buClr>
                <a:schemeClr val="lt1"/>
              </a:buClr>
              <a:buSzPts val="3600"/>
              <a:buNone/>
              <a:defRPr sz="3600">
                <a:solidFill>
                  <a:schemeClr val="lt1"/>
                </a:solidFill>
              </a:defRPr>
            </a:lvl5pPr>
            <a:lvl6pPr lvl="5" algn="ctr" rtl="0">
              <a:spcBef>
                <a:spcPts val="0"/>
              </a:spcBef>
              <a:spcAft>
                <a:spcPts val="0"/>
              </a:spcAft>
              <a:buClr>
                <a:schemeClr val="lt1"/>
              </a:buClr>
              <a:buSzPts val="3600"/>
              <a:buNone/>
              <a:defRPr sz="3600">
                <a:solidFill>
                  <a:schemeClr val="lt1"/>
                </a:solidFill>
              </a:defRPr>
            </a:lvl6pPr>
            <a:lvl7pPr lvl="6" algn="ctr" rtl="0">
              <a:spcBef>
                <a:spcPts val="0"/>
              </a:spcBef>
              <a:spcAft>
                <a:spcPts val="0"/>
              </a:spcAft>
              <a:buClr>
                <a:schemeClr val="lt1"/>
              </a:buClr>
              <a:buSzPts val="3600"/>
              <a:buNone/>
              <a:defRPr sz="3600">
                <a:solidFill>
                  <a:schemeClr val="lt1"/>
                </a:solidFill>
              </a:defRPr>
            </a:lvl7pPr>
            <a:lvl8pPr lvl="7" algn="ctr" rtl="0">
              <a:spcBef>
                <a:spcPts val="0"/>
              </a:spcBef>
              <a:spcAft>
                <a:spcPts val="0"/>
              </a:spcAft>
              <a:buClr>
                <a:schemeClr val="lt1"/>
              </a:buClr>
              <a:buSzPts val="3600"/>
              <a:buNone/>
              <a:defRPr sz="3600">
                <a:solidFill>
                  <a:schemeClr val="lt1"/>
                </a:solidFill>
              </a:defRPr>
            </a:lvl8pPr>
            <a:lvl9pPr lvl="8" algn="ctr" rtl="0">
              <a:spcBef>
                <a:spcPts val="0"/>
              </a:spcBef>
              <a:spcAft>
                <a:spcPts val="0"/>
              </a:spcAft>
              <a:buClr>
                <a:schemeClr val="lt1"/>
              </a:buClr>
              <a:buSzPts val="3600"/>
              <a:buNone/>
              <a:defRPr sz="3600">
                <a:solidFill>
                  <a:schemeClr val="lt1"/>
                </a:solidFill>
              </a:defRPr>
            </a:lvl9pPr>
          </a:lstStyle>
          <a:p>
            <a:endParaRPr/>
          </a:p>
        </p:txBody>
      </p:sp>
      <p:sp>
        <p:nvSpPr>
          <p:cNvPr id="19" name="Google Shape;19;p3"/>
          <p:cNvSpPr txBox="1">
            <a:spLocks noGrp="1"/>
          </p:cNvSpPr>
          <p:nvPr>
            <p:ph type="subTitle" idx="1"/>
          </p:nvPr>
        </p:nvSpPr>
        <p:spPr>
          <a:xfrm>
            <a:off x="714125" y="3331275"/>
            <a:ext cx="2610300" cy="622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600"/>
            </a:lvl1pPr>
            <a:lvl2pPr lvl="1" rtl="0">
              <a:lnSpc>
                <a:spcPct val="100000"/>
              </a:lnSpc>
              <a:spcBef>
                <a:spcPts val="0"/>
              </a:spcBef>
              <a:spcAft>
                <a:spcPts val="0"/>
              </a:spcAft>
              <a:buNone/>
              <a:defRPr sz="1600"/>
            </a:lvl2pPr>
            <a:lvl3pPr lvl="2" rtl="0">
              <a:lnSpc>
                <a:spcPct val="100000"/>
              </a:lnSpc>
              <a:spcBef>
                <a:spcPts val="0"/>
              </a:spcBef>
              <a:spcAft>
                <a:spcPts val="0"/>
              </a:spcAft>
              <a:buNone/>
              <a:defRPr sz="1600"/>
            </a:lvl3pPr>
            <a:lvl4pPr lvl="3" rtl="0">
              <a:lnSpc>
                <a:spcPct val="100000"/>
              </a:lnSpc>
              <a:spcBef>
                <a:spcPts val="0"/>
              </a:spcBef>
              <a:spcAft>
                <a:spcPts val="0"/>
              </a:spcAft>
              <a:buNone/>
              <a:defRPr sz="1600"/>
            </a:lvl4pPr>
            <a:lvl5pPr lvl="4" rtl="0">
              <a:lnSpc>
                <a:spcPct val="100000"/>
              </a:lnSpc>
              <a:spcBef>
                <a:spcPts val="0"/>
              </a:spcBef>
              <a:spcAft>
                <a:spcPts val="0"/>
              </a:spcAft>
              <a:buNone/>
              <a:defRPr sz="1600"/>
            </a:lvl5pPr>
            <a:lvl6pPr lvl="5" rtl="0">
              <a:lnSpc>
                <a:spcPct val="100000"/>
              </a:lnSpc>
              <a:spcBef>
                <a:spcPts val="0"/>
              </a:spcBef>
              <a:spcAft>
                <a:spcPts val="0"/>
              </a:spcAft>
              <a:buNone/>
              <a:defRPr sz="1600"/>
            </a:lvl6pPr>
            <a:lvl7pPr lvl="6" rtl="0">
              <a:lnSpc>
                <a:spcPct val="100000"/>
              </a:lnSpc>
              <a:spcBef>
                <a:spcPts val="0"/>
              </a:spcBef>
              <a:spcAft>
                <a:spcPts val="0"/>
              </a:spcAft>
              <a:buNone/>
              <a:defRPr sz="1600"/>
            </a:lvl7pPr>
            <a:lvl8pPr lvl="7" rtl="0">
              <a:lnSpc>
                <a:spcPct val="100000"/>
              </a:lnSpc>
              <a:spcBef>
                <a:spcPts val="0"/>
              </a:spcBef>
              <a:spcAft>
                <a:spcPts val="0"/>
              </a:spcAft>
              <a:buNone/>
              <a:defRPr sz="1600"/>
            </a:lvl8pPr>
            <a:lvl9pPr lvl="8" rtl="0">
              <a:lnSpc>
                <a:spcPct val="100000"/>
              </a:lnSpc>
              <a:spcBef>
                <a:spcPts val="0"/>
              </a:spcBef>
              <a:spcAft>
                <a:spcPts val="0"/>
              </a:spcAft>
              <a:buNone/>
              <a:defRPr sz="1600"/>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02"/>
        <p:cNvGrpSpPr/>
        <p:nvPr/>
      </p:nvGrpSpPr>
      <p:grpSpPr>
        <a:xfrm>
          <a:off x="0" y="0"/>
          <a:ext cx="0" cy="0"/>
          <a:chOff x="0" y="0"/>
          <a:chExt cx="0" cy="0"/>
        </a:xfrm>
      </p:grpSpPr>
      <p:sp>
        <p:nvSpPr>
          <p:cNvPr id="103" name="Google Shape;103;p2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104" name="Google Shape;104;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231365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2"/>
        </a:solidFill>
        <a:effectLst/>
      </p:bgPr>
    </p:bg>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mt="75000"/>
          </a:blip>
          <a:stretch>
            <a:fillRect/>
          </a:stretch>
        </p:blipFill>
        <p:spPr>
          <a:xfrm rot="10800000">
            <a:off x="7083550" y="3159225"/>
            <a:ext cx="2060450" cy="1984276"/>
          </a:xfrm>
          <a:prstGeom prst="rect">
            <a:avLst/>
          </a:prstGeom>
          <a:noFill/>
          <a:ln>
            <a:noFill/>
          </a:ln>
        </p:spPr>
      </p:pic>
      <p:pic>
        <p:nvPicPr>
          <p:cNvPr id="10" name="Google Shape;10;p2"/>
          <p:cNvPicPr preferRelativeResize="0"/>
          <p:nvPr/>
        </p:nvPicPr>
        <p:blipFill>
          <a:blip r:embed="rId3">
            <a:alphaModFix amt="55000"/>
          </a:blip>
          <a:stretch>
            <a:fillRect/>
          </a:stretch>
        </p:blipFill>
        <p:spPr>
          <a:xfrm>
            <a:off x="-3" y="0"/>
            <a:ext cx="3227225" cy="3330400"/>
          </a:xfrm>
          <a:prstGeom prst="rect">
            <a:avLst/>
          </a:prstGeom>
          <a:noFill/>
          <a:ln>
            <a:noFill/>
          </a:ln>
        </p:spPr>
      </p:pic>
      <p:sp>
        <p:nvSpPr>
          <p:cNvPr id="11" name="Google Shape;11;p2"/>
          <p:cNvSpPr txBox="1">
            <a:spLocks noGrp="1"/>
          </p:cNvSpPr>
          <p:nvPr>
            <p:ph type="ctrTitle"/>
          </p:nvPr>
        </p:nvSpPr>
        <p:spPr>
          <a:xfrm>
            <a:off x="4228725" y="1288138"/>
            <a:ext cx="4200900" cy="1850700"/>
          </a:xfrm>
          <a:prstGeom prst="rect">
            <a:avLst/>
          </a:prstGeom>
        </p:spPr>
        <p:txBody>
          <a:bodyPr spcFirstLastPara="1" wrap="square" lIns="91425" tIns="91425" rIns="91425" bIns="91425" anchor="ctr" anchorCtr="0">
            <a:noAutofit/>
          </a:bodyPr>
          <a:lstStyle>
            <a:lvl1pPr lvl="0" algn="r">
              <a:spcBef>
                <a:spcPts val="0"/>
              </a:spcBef>
              <a:spcAft>
                <a:spcPts val="0"/>
              </a:spcAft>
              <a:buSzPts val="4800"/>
              <a:buNone/>
              <a:defRPr sz="6100">
                <a:latin typeface="Libre Baskerville"/>
                <a:ea typeface="Libre Baskerville"/>
                <a:cs typeface="Libre Baskerville"/>
                <a:sym typeface="Libre Baskerville"/>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2" name="Google Shape;12;p2"/>
          <p:cNvSpPr txBox="1">
            <a:spLocks noGrp="1"/>
          </p:cNvSpPr>
          <p:nvPr>
            <p:ph type="subTitle" idx="1"/>
          </p:nvPr>
        </p:nvSpPr>
        <p:spPr>
          <a:xfrm>
            <a:off x="5562775" y="3062763"/>
            <a:ext cx="2867100" cy="7926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Clr>
                <a:schemeClr val="accent2"/>
              </a:buClr>
              <a:buSzPts val="1800"/>
              <a:buNone/>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3" name="Google Shape;13;p2"/>
          <p:cNvSpPr/>
          <p:nvPr/>
        </p:nvSpPr>
        <p:spPr>
          <a:xfrm flipH="1">
            <a:off x="226985" y="206940"/>
            <a:ext cx="8690031" cy="4729620"/>
          </a:xfrm>
          <a:custGeom>
            <a:avLst/>
            <a:gdLst/>
            <a:ahLst/>
            <a:cxnLst/>
            <a:rect l="l" t="t" r="r" b="b"/>
            <a:pathLst>
              <a:path w="284476" h="182031" fill="none" extrusionOk="0">
                <a:moveTo>
                  <a:pt x="284476" y="174380"/>
                </a:moveTo>
                <a:lnTo>
                  <a:pt x="284476" y="7619"/>
                </a:lnTo>
                <a:cubicBezTo>
                  <a:pt x="280258" y="7619"/>
                  <a:pt x="276824" y="4219"/>
                  <a:pt x="276824" y="1"/>
                </a:cubicBezTo>
                <a:lnTo>
                  <a:pt x="7620" y="1"/>
                </a:lnTo>
                <a:cubicBezTo>
                  <a:pt x="7620" y="4219"/>
                  <a:pt x="4219" y="7619"/>
                  <a:pt x="1" y="7619"/>
                </a:cubicBezTo>
                <a:lnTo>
                  <a:pt x="1" y="174380"/>
                </a:lnTo>
                <a:cubicBezTo>
                  <a:pt x="4219" y="174380"/>
                  <a:pt x="7620" y="177780"/>
                  <a:pt x="7620" y="182031"/>
                </a:cubicBezTo>
                <a:lnTo>
                  <a:pt x="276824" y="182031"/>
                </a:lnTo>
                <a:cubicBezTo>
                  <a:pt x="276824" y="177780"/>
                  <a:pt x="280258" y="174380"/>
                  <a:pt x="284476" y="174380"/>
                </a:cubicBezTo>
                <a:close/>
              </a:path>
            </a:pathLst>
          </a:custGeom>
          <a:noFill/>
          <a:ln w="269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747583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lt2"/>
        </a:solidFill>
        <a:effectLst/>
      </p:bgPr>
    </p:bg>
    <p:spTree>
      <p:nvGrpSpPr>
        <p:cNvPr id="1" name="Shape 26"/>
        <p:cNvGrpSpPr/>
        <p:nvPr/>
      </p:nvGrpSpPr>
      <p:grpSpPr>
        <a:xfrm>
          <a:off x="0" y="0"/>
          <a:ext cx="0" cy="0"/>
          <a:chOff x="0" y="0"/>
          <a:chExt cx="0" cy="0"/>
        </a:xfrm>
      </p:grpSpPr>
      <p:pic>
        <p:nvPicPr>
          <p:cNvPr id="27" name="Google Shape;27;p5"/>
          <p:cNvPicPr preferRelativeResize="0"/>
          <p:nvPr/>
        </p:nvPicPr>
        <p:blipFill>
          <a:blip r:embed="rId2">
            <a:alphaModFix amt="35000"/>
          </a:blip>
          <a:stretch>
            <a:fillRect/>
          </a:stretch>
        </p:blipFill>
        <p:spPr>
          <a:xfrm>
            <a:off x="1176338" y="1157288"/>
            <a:ext cx="6791325" cy="2828925"/>
          </a:xfrm>
          <a:prstGeom prst="rect">
            <a:avLst/>
          </a:prstGeom>
          <a:noFill/>
          <a:ln>
            <a:noFill/>
          </a:ln>
        </p:spPr>
      </p:pic>
      <p:sp>
        <p:nvSpPr>
          <p:cNvPr id="28" name="Google Shape;28;p5"/>
          <p:cNvSpPr txBox="1">
            <a:spLocks noGrp="1"/>
          </p:cNvSpPr>
          <p:nvPr>
            <p:ph type="subTitle" idx="1"/>
          </p:nvPr>
        </p:nvSpPr>
        <p:spPr>
          <a:xfrm>
            <a:off x="1660981" y="2924247"/>
            <a:ext cx="2377500" cy="7131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400"/>
            </a:lvl1pPr>
            <a:lvl2pPr lvl="1" algn="ctr" rtl="0">
              <a:spcBef>
                <a:spcPts val="0"/>
              </a:spcBef>
              <a:spcAft>
                <a:spcPts val="0"/>
              </a:spcAft>
              <a:buNone/>
              <a:defRPr sz="1400"/>
            </a:lvl2pPr>
            <a:lvl3pPr lvl="2" algn="ctr" rtl="0">
              <a:spcBef>
                <a:spcPts val="0"/>
              </a:spcBef>
              <a:spcAft>
                <a:spcPts val="0"/>
              </a:spcAft>
              <a:buNone/>
              <a:defRPr sz="1400"/>
            </a:lvl3pPr>
            <a:lvl4pPr lvl="3" algn="ctr" rtl="0">
              <a:spcBef>
                <a:spcPts val="0"/>
              </a:spcBef>
              <a:spcAft>
                <a:spcPts val="0"/>
              </a:spcAft>
              <a:buNone/>
              <a:defRPr sz="1400"/>
            </a:lvl4pPr>
            <a:lvl5pPr lvl="4" algn="ctr" rtl="0">
              <a:spcBef>
                <a:spcPts val="0"/>
              </a:spcBef>
              <a:spcAft>
                <a:spcPts val="0"/>
              </a:spcAft>
              <a:buNone/>
              <a:defRPr sz="1400"/>
            </a:lvl5pPr>
            <a:lvl6pPr lvl="5" algn="ctr" rtl="0">
              <a:spcBef>
                <a:spcPts val="0"/>
              </a:spcBef>
              <a:spcAft>
                <a:spcPts val="0"/>
              </a:spcAft>
              <a:buNone/>
              <a:defRPr sz="1400"/>
            </a:lvl6pPr>
            <a:lvl7pPr lvl="6" algn="ctr" rtl="0">
              <a:spcBef>
                <a:spcPts val="0"/>
              </a:spcBef>
              <a:spcAft>
                <a:spcPts val="0"/>
              </a:spcAft>
              <a:buNone/>
              <a:defRPr sz="1400"/>
            </a:lvl7pPr>
            <a:lvl8pPr lvl="7" algn="ctr" rtl="0">
              <a:spcBef>
                <a:spcPts val="0"/>
              </a:spcBef>
              <a:spcAft>
                <a:spcPts val="0"/>
              </a:spcAft>
              <a:buNone/>
              <a:defRPr sz="1400"/>
            </a:lvl8pPr>
            <a:lvl9pPr lvl="8" algn="ctr" rtl="0">
              <a:spcBef>
                <a:spcPts val="0"/>
              </a:spcBef>
              <a:spcAft>
                <a:spcPts val="0"/>
              </a:spcAft>
              <a:buNone/>
              <a:defRPr sz="1400"/>
            </a:lvl9pPr>
          </a:lstStyle>
          <a:p>
            <a:endParaRPr/>
          </a:p>
        </p:txBody>
      </p:sp>
      <p:sp>
        <p:nvSpPr>
          <p:cNvPr id="29" name="Google Shape;29;p5"/>
          <p:cNvSpPr txBox="1">
            <a:spLocks noGrp="1"/>
          </p:cNvSpPr>
          <p:nvPr>
            <p:ph type="subTitle" idx="2"/>
          </p:nvPr>
        </p:nvSpPr>
        <p:spPr>
          <a:xfrm>
            <a:off x="5105519" y="2924247"/>
            <a:ext cx="2377500" cy="7131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400"/>
            </a:lvl1pPr>
            <a:lvl2pPr lvl="1" algn="ctr" rtl="0">
              <a:spcBef>
                <a:spcPts val="0"/>
              </a:spcBef>
              <a:spcAft>
                <a:spcPts val="0"/>
              </a:spcAft>
              <a:buNone/>
              <a:defRPr sz="1400"/>
            </a:lvl2pPr>
            <a:lvl3pPr lvl="2" algn="ctr" rtl="0">
              <a:spcBef>
                <a:spcPts val="0"/>
              </a:spcBef>
              <a:spcAft>
                <a:spcPts val="0"/>
              </a:spcAft>
              <a:buNone/>
              <a:defRPr sz="1400"/>
            </a:lvl3pPr>
            <a:lvl4pPr lvl="3" algn="ctr" rtl="0">
              <a:spcBef>
                <a:spcPts val="0"/>
              </a:spcBef>
              <a:spcAft>
                <a:spcPts val="0"/>
              </a:spcAft>
              <a:buNone/>
              <a:defRPr sz="1400"/>
            </a:lvl4pPr>
            <a:lvl5pPr lvl="4" algn="ctr" rtl="0">
              <a:spcBef>
                <a:spcPts val="0"/>
              </a:spcBef>
              <a:spcAft>
                <a:spcPts val="0"/>
              </a:spcAft>
              <a:buNone/>
              <a:defRPr sz="1400"/>
            </a:lvl5pPr>
            <a:lvl6pPr lvl="5" algn="ctr" rtl="0">
              <a:spcBef>
                <a:spcPts val="0"/>
              </a:spcBef>
              <a:spcAft>
                <a:spcPts val="0"/>
              </a:spcAft>
              <a:buNone/>
              <a:defRPr sz="1400"/>
            </a:lvl6pPr>
            <a:lvl7pPr lvl="6" algn="ctr" rtl="0">
              <a:spcBef>
                <a:spcPts val="0"/>
              </a:spcBef>
              <a:spcAft>
                <a:spcPts val="0"/>
              </a:spcAft>
              <a:buNone/>
              <a:defRPr sz="1400"/>
            </a:lvl7pPr>
            <a:lvl8pPr lvl="7" algn="ctr" rtl="0">
              <a:spcBef>
                <a:spcPts val="0"/>
              </a:spcBef>
              <a:spcAft>
                <a:spcPts val="0"/>
              </a:spcAft>
              <a:buNone/>
              <a:defRPr sz="1400"/>
            </a:lvl8pPr>
            <a:lvl9pPr lvl="8" algn="ctr" rtl="0">
              <a:spcBef>
                <a:spcPts val="0"/>
              </a:spcBef>
              <a:spcAft>
                <a:spcPts val="0"/>
              </a:spcAft>
              <a:buNone/>
              <a:defRPr sz="1400"/>
            </a:lvl9pPr>
          </a:lstStyle>
          <a:p>
            <a:endParaRPr/>
          </a:p>
        </p:txBody>
      </p:sp>
      <p:sp>
        <p:nvSpPr>
          <p:cNvPr id="30" name="Google Shape;30;p5"/>
          <p:cNvSpPr txBox="1">
            <a:spLocks noGrp="1"/>
          </p:cNvSpPr>
          <p:nvPr>
            <p:ph type="title"/>
          </p:nvPr>
        </p:nvSpPr>
        <p:spPr>
          <a:xfrm>
            <a:off x="1949731" y="2481147"/>
            <a:ext cx="18000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1800"/>
              <a:buNone/>
              <a:defRPr sz="2000"/>
            </a:lvl1pPr>
            <a:lvl2pPr lvl="1" algn="ctr" rtl="0">
              <a:spcBef>
                <a:spcPts val="0"/>
              </a:spcBef>
              <a:spcAft>
                <a:spcPts val="0"/>
              </a:spcAft>
              <a:buClr>
                <a:schemeClr val="accent2"/>
              </a:buClr>
              <a:buSzPts val="3600"/>
              <a:buNone/>
              <a:defRPr sz="3600">
                <a:solidFill>
                  <a:schemeClr val="accent2"/>
                </a:solidFill>
              </a:defRPr>
            </a:lvl2pPr>
            <a:lvl3pPr lvl="2" algn="ctr" rtl="0">
              <a:spcBef>
                <a:spcPts val="0"/>
              </a:spcBef>
              <a:spcAft>
                <a:spcPts val="0"/>
              </a:spcAft>
              <a:buClr>
                <a:schemeClr val="accent2"/>
              </a:buClr>
              <a:buSzPts val="3600"/>
              <a:buNone/>
              <a:defRPr sz="3600">
                <a:solidFill>
                  <a:schemeClr val="accent2"/>
                </a:solidFill>
              </a:defRPr>
            </a:lvl3pPr>
            <a:lvl4pPr lvl="3" algn="ctr" rtl="0">
              <a:spcBef>
                <a:spcPts val="0"/>
              </a:spcBef>
              <a:spcAft>
                <a:spcPts val="0"/>
              </a:spcAft>
              <a:buClr>
                <a:schemeClr val="accent2"/>
              </a:buClr>
              <a:buSzPts val="3600"/>
              <a:buNone/>
              <a:defRPr sz="3600">
                <a:solidFill>
                  <a:schemeClr val="accent2"/>
                </a:solidFill>
              </a:defRPr>
            </a:lvl4pPr>
            <a:lvl5pPr lvl="4" algn="ctr" rtl="0">
              <a:spcBef>
                <a:spcPts val="0"/>
              </a:spcBef>
              <a:spcAft>
                <a:spcPts val="0"/>
              </a:spcAft>
              <a:buClr>
                <a:schemeClr val="accent2"/>
              </a:buClr>
              <a:buSzPts val="3600"/>
              <a:buNone/>
              <a:defRPr sz="3600">
                <a:solidFill>
                  <a:schemeClr val="accent2"/>
                </a:solidFill>
              </a:defRPr>
            </a:lvl5pPr>
            <a:lvl6pPr lvl="5" algn="ctr" rtl="0">
              <a:spcBef>
                <a:spcPts val="0"/>
              </a:spcBef>
              <a:spcAft>
                <a:spcPts val="0"/>
              </a:spcAft>
              <a:buClr>
                <a:schemeClr val="accent2"/>
              </a:buClr>
              <a:buSzPts val="3600"/>
              <a:buNone/>
              <a:defRPr sz="3600">
                <a:solidFill>
                  <a:schemeClr val="accent2"/>
                </a:solidFill>
              </a:defRPr>
            </a:lvl6pPr>
            <a:lvl7pPr lvl="6" algn="ctr" rtl="0">
              <a:spcBef>
                <a:spcPts val="0"/>
              </a:spcBef>
              <a:spcAft>
                <a:spcPts val="0"/>
              </a:spcAft>
              <a:buClr>
                <a:schemeClr val="accent2"/>
              </a:buClr>
              <a:buSzPts val="3600"/>
              <a:buNone/>
              <a:defRPr sz="3600">
                <a:solidFill>
                  <a:schemeClr val="accent2"/>
                </a:solidFill>
              </a:defRPr>
            </a:lvl7pPr>
            <a:lvl8pPr lvl="7" algn="ctr" rtl="0">
              <a:spcBef>
                <a:spcPts val="0"/>
              </a:spcBef>
              <a:spcAft>
                <a:spcPts val="0"/>
              </a:spcAft>
              <a:buClr>
                <a:schemeClr val="accent2"/>
              </a:buClr>
              <a:buSzPts val="3600"/>
              <a:buNone/>
              <a:defRPr sz="3600">
                <a:solidFill>
                  <a:schemeClr val="accent2"/>
                </a:solidFill>
              </a:defRPr>
            </a:lvl8pPr>
            <a:lvl9pPr lvl="8" algn="ctr" rtl="0">
              <a:spcBef>
                <a:spcPts val="0"/>
              </a:spcBef>
              <a:spcAft>
                <a:spcPts val="0"/>
              </a:spcAft>
              <a:buClr>
                <a:schemeClr val="accent2"/>
              </a:buClr>
              <a:buSzPts val="3600"/>
              <a:buNone/>
              <a:defRPr sz="3600">
                <a:solidFill>
                  <a:schemeClr val="accent2"/>
                </a:solidFill>
              </a:defRPr>
            </a:lvl9pPr>
          </a:lstStyle>
          <a:p>
            <a:endParaRPr/>
          </a:p>
        </p:txBody>
      </p:sp>
      <p:sp>
        <p:nvSpPr>
          <p:cNvPr id="31" name="Google Shape;31;p5"/>
          <p:cNvSpPr txBox="1">
            <a:spLocks noGrp="1"/>
          </p:cNvSpPr>
          <p:nvPr>
            <p:ph type="title" idx="3"/>
          </p:nvPr>
        </p:nvSpPr>
        <p:spPr>
          <a:xfrm>
            <a:off x="5394269" y="2481147"/>
            <a:ext cx="18000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1800"/>
              <a:buNone/>
              <a:defRPr sz="2000"/>
            </a:lvl1pPr>
            <a:lvl2pPr lvl="1" algn="ctr" rtl="0">
              <a:spcBef>
                <a:spcPts val="0"/>
              </a:spcBef>
              <a:spcAft>
                <a:spcPts val="0"/>
              </a:spcAft>
              <a:buClr>
                <a:schemeClr val="accent2"/>
              </a:buClr>
              <a:buSzPts val="3600"/>
              <a:buNone/>
              <a:defRPr sz="3600">
                <a:solidFill>
                  <a:schemeClr val="accent2"/>
                </a:solidFill>
              </a:defRPr>
            </a:lvl2pPr>
            <a:lvl3pPr lvl="2" algn="ctr" rtl="0">
              <a:spcBef>
                <a:spcPts val="0"/>
              </a:spcBef>
              <a:spcAft>
                <a:spcPts val="0"/>
              </a:spcAft>
              <a:buClr>
                <a:schemeClr val="accent2"/>
              </a:buClr>
              <a:buSzPts val="3600"/>
              <a:buNone/>
              <a:defRPr sz="3600">
                <a:solidFill>
                  <a:schemeClr val="accent2"/>
                </a:solidFill>
              </a:defRPr>
            </a:lvl3pPr>
            <a:lvl4pPr lvl="3" algn="ctr" rtl="0">
              <a:spcBef>
                <a:spcPts val="0"/>
              </a:spcBef>
              <a:spcAft>
                <a:spcPts val="0"/>
              </a:spcAft>
              <a:buClr>
                <a:schemeClr val="accent2"/>
              </a:buClr>
              <a:buSzPts val="3600"/>
              <a:buNone/>
              <a:defRPr sz="3600">
                <a:solidFill>
                  <a:schemeClr val="accent2"/>
                </a:solidFill>
              </a:defRPr>
            </a:lvl4pPr>
            <a:lvl5pPr lvl="4" algn="ctr" rtl="0">
              <a:spcBef>
                <a:spcPts val="0"/>
              </a:spcBef>
              <a:spcAft>
                <a:spcPts val="0"/>
              </a:spcAft>
              <a:buClr>
                <a:schemeClr val="accent2"/>
              </a:buClr>
              <a:buSzPts val="3600"/>
              <a:buNone/>
              <a:defRPr sz="3600">
                <a:solidFill>
                  <a:schemeClr val="accent2"/>
                </a:solidFill>
              </a:defRPr>
            </a:lvl5pPr>
            <a:lvl6pPr lvl="5" algn="ctr" rtl="0">
              <a:spcBef>
                <a:spcPts val="0"/>
              </a:spcBef>
              <a:spcAft>
                <a:spcPts val="0"/>
              </a:spcAft>
              <a:buClr>
                <a:schemeClr val="accent2"/>
              </a:buClr>
              <a:buSzPts val="3600"/>
              <a:buNone/>
              <a:defRPr sz="3600">
                <a:solidFill>
                  <a:schemeClr val="accent2"/>
                </a:solidFill>
              </a:defRPr>
            </a:lvl6pPr>
            <a:lvl7pPr lvl="6" algn="ctr" rtl="0">
              <a:spcBef>
                <a:spcPts val="0"/>
              </a:spcBef>
              <a:spcAft>
                <a:spcPts val="0"/>
              </a:spcAft>
              <a:buClr>
                <a:schemeClr val="accent2"/>
              </a:buClr>
              <a:buSzPts val="3600"/>
              <a:buNone/>
              <a:defRPr sz="3600">
                <a:solidFill>
                  <a:schemeClr val="accent2"/>
                </a:solidFill>
              </a:defRPr>
            </a:lvl7pPr>
            <a:lvl8pPr lvl="7" algn="ctr" rtl="0">
              <a:spcBef>
                <a:spcPts val="0"/>
              </a:spcBef>
              <a:spcAft>
                <a:spcPts val="0"/>
              </a:spcAft>
              <a:buClr>
                <a:schemeClr val="accent2"/>
              </a:buClr>
              <a:buSzPts val="3600"/>
              <a:buNone/>
              <a:defRPr sz="3600">
                <a:solidFill>
                  <a:schemeClr val="accent2"/>
                </a:solidFill>
              </a:defRPr>
            </a:lvl8pPr>
            <a:lvl9pPr lvl="8" algn="ctr" rtl="0">
              <a:spcBef>
                <a:spcPts val="0"/>
              </a:spcBef>
              <a:spcAft>
                <a:spcPts val="0"/>
              </a:spcAft>
              <a:buClr>
                <a:schemeClr val="accent2"/>
              </a:buClr>
              <a:buSzPts val="3600"/>
              <a:buNone/>
              <a:defRPr sz="3600">
                <a:solidFill>
                  <a:schemeClr val="accent2"/>
                </a:solidFill>
              </a:defRPr>
            </a:lvl9pPr>
          </a:lstStyle>
          <a:p>
            <a:endParaRPr/>
          </a:p>
        </p:txBody>
      </p:sp>
      <p:sp>
        <p:nvSpPr>
          <p:cNvPr id="32" name="Google Shape;32;p5"/>
          <p:cNvSpPr txBox="1">
            <a:spLocks noGrp="1"/>
          </p:cNvSpPr>
          <p:nvPr>
            <p:ph type="title" idx="4"/>
          </p:nvPr>
        </p:nvSpPr>
        <p:spPr>
          <a:xfrm>
            <a:off x="714125" y="546825"/>
            <a:ext cx="77157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000"/>
            </a:lvl1pPr>
            <a:lvl2pPr lvl="1" algn="ctr" rtl="0">
              <a:spcBef>
                <a:spcPts val="0"/>
              </a:spcBef>
              <a:spcAft>
                <a:spcPts val="0"/>
              </a:spcAft>
              <a:buClr>
                <a:schemeClr val="lt1"/>
              </a:buClr>
              <a:buSzPts val="3600"/>
              <a:buNone/>
              <a:defRPr sz="3600">
                <a:solidFill>
                  <a:schemeClr val="lt1"/>
                </a:solidFill>
              </a:defRPr>
            </a:lvl2pPr>
            <a:lvl3pPr lvl="2" algn="ctr" rtl="0">
              <a:spcBef>
                <a:spcPts val="0"/>
              </a:spcBef>
              <a:spcAft>
                <a:spcPts val="0"/>
              </a:spcAft>
              <a:buClr>
                <a:schemeClr val="lt1"/>
              </a:buClr>
              <a:buSzPts val="3600"/>
              <a:buNone/>
              <a:defRPr sz="3600">
                <a:solidFill>
                  <a:schemeClr val="lt1"/>
                </a:solidFill>
              </a:defRPr>
            </a:lvl3pPr>
            <a:lvl4pPr lvl="3" algn="ctr" rtl="0">
              <a:spcBef>
                <a:spcPts val="0"/>
              </a:spcBef>
              <a:spcAft>
                <a:spcPts val="0"/>
              </a:spcAft>
              <a:buClr>
                <a:schemeClr val="lt1"/>
              </a:buClr>
              <a:buSzPts val="3600"/>
              <a:buNone/>
              <a:defRPr sz="3600">
                <a:solidFill>
                  <a:schemeClr val="lt1"/>
                </a:solidFill>
              </a:defRPr>
            </a:lvl4pPr>
            <a:lvl5pPr lvl="4" algn="ctr" rtl="0">
              <a:spcBef>
                <a:spcPts val="0"/>
              </a:spcBef>
              <a:spcAft>
                <a:spcPts val="0"/>
              </a:spcAft>
              <a:buClr>
                <a:schemeClr val="lt1"/>
              </a:buClr>
              <a:buSzPts val="3600"/>
              <a:buNone/>
              <a:defRPr sz="3600">
                <a:solidFill>
                  <a:schemeClr val="lt1"/>
                </a:solidFill>
              </a:defRPr>
            </a:lvl5pPr>
            <a:lvl6pPr lvl="5" algn="ctr" rtl="0">
              <a:spcBef>
                <a:spcPts val="0"/>
              </a:spcBef>
              <a:spcAft>
                <a:spcPts val="0"/>
              </a:spcAft>
              <a:buClr>
                <a:schemeClr val="lt1"/>
              </a:buClr>
              <a:buSzPts val="3600"/>
              <a:buNone/>
              <a:defRPr sz="3600">
                <a:solidFill>
                  <a:schemeClr val="lt1"/>
                </a:solidFill>
              </a:defRPr>
            </a:lvl6pPr>
            <a:lvl7pPr lvl="6" algn="ctr" rtl="0">
              <a:spcBef>
                <a:spcPts val="0"/>
              </a:spcBef>
              <a:spcAft>
                <a:spcPts val="0"/>
              </a:spcAft>
              <a:buClr>
                <a:schemeClr val="lt1"/>
              </a:buClr>
              <a:buSzPts val="3600"/>
              <a:buNone/>
              <a:defRPr sz="3600">
                <a:solidFill>
                  <a:schemeClr val="lt1"/>
                </a:solidFill>
              </a:defRPr>
            </a:lvl7pPr>
            <a:lvl8pPr lvl="7" algn="ctr" rtl="0">
              <a:spcBef>
                <a:spcPts val="0"/>
              </a:spcBef>
              <a:spcAft>
                <a:spcPts val="0"/>
              </a:spcAft>
              <a:buClr>
                <a:schemeClr val="lt1"/>
              </a:buClr>
              <a:buSzPts val="3600"/>
              <a:buNone/>
              <a:defRPr sz="3600">
                <a:solidFill>
                  <a:schemeClr val="lt1"/>
                </a:solidFill>
              </a:defRPr>
            </a:lvl8pPr>
            <a:lvl9pPr lvl="8" algn="ctr" rtl="0">
              <a:spcBef>
                <a:spcPts val="0"/>
              </a:spcBef>
              <a:spcAft>
                <a:spcPts val="0"/>
              </a:spcAft>
              <a:buClr>
                <a:schemeClr val="lt1"/>
              </a:buClr>
              <a:buSzPts val="3600"/>
              <a:buNone/>
              <a:defRPr sz="3600">
                <a:solidFill>
                  <a:schemeClr val="lt1"/>
                </a:solidFill>
              </a:defRPr>
            </a:lvl9pPr>
          </a:lstStyle>
          <a:p>
            <a:endParaRPr/>
          </a:p>
        </p:txBody>
      </p:sp>
      <p:sp>
        <p:nvSpPr>
          <p:cNvPr id="33" name="Google Shape;33;p5"/>
          <p:cNvSpPr/>
          <p:nvPr/>
        </p:nvSpPr>
        <p:spPr>
          <a:xfrm flipH="1">
            <a:off x="226985" y="206940"/>
            <a:ext cx="8690031" cy="4729620"/>
          </a:xfrm>
          <a:custGeom>
            <a:avLst/>
            <a:gdLst/>
            <a:ahLst/>
            <a:cxnLst/>
            <a:rect l="l" t="t" r="r" b="b"/>
            <a:pathLst>
              <a:path w="284476" h="182031" fill="none" extrusionOk="0">
                <a:moveTo>
                  <a:pt x="284476" y="174380"/>
                </a:moveTo>
                <a:lnTo>
                  <a:pt x="284476" y="7619"/>
                </a:lnTo>
                <a:cubicBezTo>
                  <a:pt x="280258" y="7619"/>
                  <a:pt x="276824" y="4219"/>
                  <a:pt x="276824" y="1"/>
                </a:cubicBezTo>
                <a:lnTo>
                  <a:pt x="7620" y="1"/>
                </a:lnTo>
                <a:cubicBezTo>
                  <a:pt x="7620" y="4219"/>
                  <a:pt x="4219" y="7619"/>
                  <a:pt x="1" y="7619"/>
                </a:cubicBezTo>
                <a:lnTo>
                  <a:pt x="1" y="174380"/>
                </a:lnTo>
                <a:cubicBezTo>
                  <a:pt x="4219" y="174380"/>
                  <a:pt x="7620" y="177780"/>
                  <a:pt x="7620" y="182031"/>
                </a:cubicBezTo>
                <a:lnTo>
                  <a:pt x="276824" y="182031"/>
                </a:lnTo>
                <a:cubicBezTo>
                  <a:pt x="276824" y="177780"/>
                  <a:pt x="280258" y="174380"/>
                  <a:pt x="284476" y="174380"/>
                </a:cubicBezTo>
                <a:close/>
              </a:path>
            </a:pathLst>
          </a:custGeom>
          <a:noFill/>
          <a:ln w="269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935599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9"/>
        <p:cNvGrpSpPr/>
        <p:nvPr/>
      </p:nvGrpSpPr>
      <p:grpSpPr>
        <a:xfrm>
          <a:off x="0" y="0"/>
          <a:ext cx="0" cy="0"/>
          <a:chOff x="0" y="0"/>
          <a:chExt cx="0" cy="0"/>
        </a:xfrm>
      </p:grpSpPr>
      <p:pic>
        <p:nvPicPr>
          <p:cNvPr id="40" name="Google Shape;40;p7"/>
          <p:cNvPicPr preferRelativeResize="0"/>
          <p:nvPr/>
        </p:nvPicPr>
        <p:blipFill>
          <a:blip r:embed="rId2">
            <a:alphaModFix amt="75000"/>
          </a:blip>
          <a:stretch>
            <a:fillRect/>
          </a:stretch>
        </p:blipFill>
        <p:spPr>
          <a:xfrm>
            <a:off x="0" y="0"/>
            <a:ext cx="2060450" cy="1984276"/>
          </a:xfrm>
          <a:prstGeom prst="rect">
            <a:avLst/>
          </a:prstGeom>
          <a:noFill/>
          <a:ln>
            <a:noFill/>
          </a:ln>
        </p:spPr>
      </p:pic>
      <p:pic>
        <p:nvPicPr>
          <p:cNvPr id="41" name="Google Shape;41;p7"/>
          <p:cNvPicPr preferRelativeResize="0"/>
          <p:nvPr/>
        </p:nvPicPr>
        <p:blipFill>
          <a:blip r:embed="rId2">
            <a:alphaModFix amt="75000"/>
          </a:blip>
          <a:stretch>
            <a:fillRect/>
          </a:stretch>
        </p:blipFill>
        <p:spPr>
          <a:xfrm rot="10800000">
            <a:off x="7083550" y="3159225"/>
            <a:ext cx="2060450" cy="1984276"/>
          </a:xfrm>
          <a:prstGeom prst="rect">
            <a:avLst/>
          </a:prstGeom>
          <a:noFill/>
          <a:ln>
            <a:noFill/>
          </a:ln>
        </p:spPr>
      </p:pic>
      <p:sp>
        <p:nvSpPr>
          <p:cNvPr id="42" name="Google Shape;42;p7"/>
          <p:cNvSpPr txBox="1">
            <a:spLocks noGrp="1"/>
          </p:cNvSpPr>
          <p:nvPr>
            <p:ph type="body" idx="1"/>
          </p:nvPr>
        </p:nvSpPr>
        <p:spPr>
          <a:xfrm>
            <a:off x="714125" y="1317600"/>
            <a:ext cx="4962900" cy="2508300"/>
          </a:xfrm>
          <a:prstGeom prst="rect">
            <a:avLst/>
          </a:prstGeom>
        </p:spPr>
        <p:txBody>
          <a:bodyPr spcFirstLastPara="1" wrap="square" lIns="91425" tIns="91425" rIns="91425" bIns="91425" anchor="ctr" anchorCtr="0">
            <a:noAutofit/>
          </a:bodyPr>
          <a:lstStyle>
            <a:lvl1pPr marL="457200" lvl="0" indent="-311150" rtl="0">
              <a:lnSpc>
                <a:spcPct val="100000"/>
              </a:lnSpc>
              <a:spcBef>
                <a:spcPts val="0"/>
              </a:spcBef>
              <a:spcAft>
                <a:spcPts val="0"/>
              </a:spcAft>
              <a:buSzPts val="1300"/>
              <a:buChar char="●"/>
              <a:defRPr sz="1400"/>
            </a:lvl1pPr>
            <a:lvl2pPr marL="914400" lvl="1" indent="-311150" rtl="0">
              <a:spcBef>
                <a:spcPts val="0"/>
              </a:spcBef>
              <a:spcAft>
                <a:spcPts val="0"/>
              </a:spcAft>
              <a:buSzPts val="1300"/>
              <a:buChar char="○"/>
              <a:defRPr sz="1300"/>
            </a:lvl2pPr>
            <a:lvl3pPr marL="1371600" lvl="2" indent="-311150" rtl="0">
              <a:spcBef>
                <a:spcPts val="1600"/>
              </a:spcBef>
              <a:spcAft>
                <a:spcPts val="0"/>
              </a:spcAft>
              <a:buSzPts val="1300"/>
              <a:buChar char="■"/>
              <a:defRPr sz="1300"/>
            </a:lvl3pPr>
            <a:lvl4pPr marL="1828800" lvl="3" indent="-311150" rtl="0">
              <a:spcBef>
                <a:spcPts val="1600"/>
              </a:spcBef>
              <a:spcAft>
                <a:spcPts val="0"/>
              </a:spcAft>
              <a:buSzPts val="1300"/>
              <a:buChar char="●"/>
              <a:defRPr sz="1300"/>
            </a:lvl4pPr>
            <a:lvl5pPr marL="2286000" lvl="4" indent="-311150" rtl="0">
              <a:spcBef>
                <a:spcPts val="1600"/>
              </a:spcBef>
              <a:spcAft>
                <a:spcPts val="0"/>
              </a:spcAft>
              <a:buSzPts val="1300"/>
              <a:buChar char="○"/>
              <a:defRPr sz="1300"/>
            </a:lvl5pPr>
            <a:lvl6pPr marL="2743200" lvl="5" indent="-311150" rtl="0">
              <a:spcBef>
                <a:spcPts val="1600"/>
              </a:spcBef>
              <a:spcAft>
                <a:spcPts val="0"/>
              </a:spcAft>
              <a:buSzPts val="1300"/>
              <a:buChar char="■"/>
              <a:defRPr sz="1300"/>
            </a:lvl6pPr>
            <a:lvl7pPr marL="3200400" lvl="6" indent="-311150" rtl="0">
              <a:spcBef>
                <a:spcPts val="1600"/>
              </a:spcBef>
              <a:spcAft>
                <a:spcPts val="0"/>
              </a:spcAft>
              <a:buSzPts val="1300"/>
              <a:buChar char="●"/>
              <a:defRPr sz="1300"/>
            </a:lvl7pPr>
            <a:lvl8pPr marL="3657600" lvl="7" indent="-311150" rtl="0">
              <a:spcBef>
                <a:spcPts val="1600"/>
              </a:spcBef>
              <a:spcAft>
                <a:spcPts val="0"/>
              </a:spcAft>
              <a:buSzPts val="1300"/>
              <a:buChar char="○"/>
              <a:defRPr sz="1300"/>
            </a:lvl8pPr>
            <a:lvl9pPr marL="4114800" lvl="8" indent="-311150" rtl="0">
              <a:spcBef>
                <a:spcPts val="1600"/>
              </a:spcBef>
              <a:spcAft>
                <a:spcPts val="1600"/>
              </a:spcAft>
              <a:buSzPts val="1300"/>
              <a:buChar char="■"/>
              <a:defRPr sz="1300"/>
            </a:lvl9pPr>
          </a:lstStyle>
          <a:p>
            <a:endParaRPr/>
          </a:p>
        </p:txBody>
      </p:sp>
      <p:sp>
        <p:nvSpPr>
          <p:cNvPr id="43" name="Google Shape;43;p7"/>
          <p:cNvSpPr txBox="1">
            <a:spLocks noGrp="1"/>
          </p:cNvSpPr>
          <p:nvPr>
            <p:ph type="title"/>
          </p:nvPr>
        </p:nvSpPr>
        <p:spPr>
          <a:xfrm>
            <a:off x="714125" y="543950"/>
            <a:ext cx="7715700" cy="368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000"/>
            </a:lvl1pPr>
            <a:lvl2pPr lvl="1" algn="ctr" rtl="0">
              <a:spcBef>
                <a:spcPts val="0"/>
              </a:spcBef>
              <a:spcAft>
                <a:spcPts val="0"/>
              </a:spcAft>
              <a:buClr>
                <a:schemeClr val="lt1"/>
              </a:buClr>
              <a:buSzPts val="3600"/>
              <a:buNone/>
              <a:defRPr sz="3600">
                <a:solidFill>
                  <a:schemeClr val="lt1"/>
                </a:solidFill>
              </a:defRPr>
            </a:lvl2pPr>
            <a:lvl3pPr lvl="2" algn="ctr" rtl="0">
              <a:spcBef>
                <a:spcPts val="0"/>
              </a:spcBef>
              <a:spcAft>
                <a:spcPts val="0"/>
              </a:spcAft>
              <a:buClr>
                <a:schemeClr val="lt1"/>
              </a:buClr>
              <a:buSzPts val="3600"/>
              <a:buNone/>
              <a:defRPr sz="3600">
                <a:solidFill>
                  <a:schemeClr val="lt1"/>
                </a:solidFill>
              </a:defRPr>
            </a:lvl3pPr>
            <a:lvl4pPr lvl="3" algn="ctr" rtl="0">
              <a:spcBef>
                <a:spcPts val="0"/>
              </a:spcBef>
              <a:spcAft>
                <a:spcPts val="0"/>
              </a:spcAft>
              <a:buClr>
                <a:schemeClr val="lt1"/>
              </a:buClr>
              <a:buSzPts val="3600"/>
              <a:buNone/>
              <a:defRPr sz="3600">
                <a:solidFill>
                  <a:schemeClr val="lt1"/>
                </a:solidFill>
              </a:defRPr>
            </a:lvl4pPr>
            <a:lvl5pPr lvl="4" algn="ctr" rtl="0">
              <a:spcBef>
                <a:spcPts val="0"/>
              </a:spcBef>
              <a:spcAft>
                <a:spcPts val="0"/>
              </a:spcAft>
              <a:buClr>
                <a:schemeClr val="lt1"/>
              </a:buClr>
              <a:buSzPts val="3600"/>
              <a:buNone/>
              <a:defRPr sz="3600">
                <a:solidFill>
                  <a:schemeClr val="lt1"/>
                </a:solidFill>
              </a:defRPr>
            </a:lvl5pPr>
            <a:lvl6pPr lvl="5" algn="ctr" rtl="0">
              <a:spcBef>
                <a:spcPts val="0"/>
              </a:spcBef>
              <a:spcAft>
                <a:spcPts val="0"/>
              </a:spcAft>
              <a:buClr>
                <a:schemeClr val="lt1"/>
              </a:buClr>
              <a:buSzPts val="3600"/>
              <a:buNone/>
              <a:defRPr sz="3600">
                <a:solidFill>
                  <a:schemeClr val="lt1"/>
                </a:solidFill>
              </a:defRPr>
            </a:lvl6pPr>
            <a:lvl7pPr lvl="6" algn="ctr" rtl="0">
              <a:spcBef>
                <a:spcPts val="0"/>
              </a:spcBef>
              <a:spcAft>
                <a:spcPts val="0"/>
              </a:spcAft>
              <a:buClr>
                <a:schemeClr val="lt1"/>
              </a:buClr>
              <a:buSzPts val="3600"/>
              <a:buNone/>
              <a:defRPr sz="3600">
                <a:solidFill>
                  <a:schemeClr val="lt1"/>
                </a:solidFill>
              </a:defRPr>
            </a:lvl7pPr>
            <a:lvl8pPr lvl="7" algn="ctr" rtl="0">
              <a:spcBef>
                <a:spcPts val="0"/>
              </a:spcBef>
              <a:spcAft>
                <a:spcPts val="0"/>
              </a:spcAft>
              <a:buClr>
                <a:schemeClr val="lt1"/>
              </a:buClr>
              <a:buSzPts val="3600"/>
              <a:buNone/>
              <a:defRPr sz="3600">
                <a:solidFill>
                  <a:schemeClr val="lt1"/>
                </a:solidFill>
              </a:defRPr>
            </a:lvl8pPr>
            <a:lvl9pPr lvl="8" algn="ctr" rtl="0">
              <a:spcBef>
                <a:spcPts val="0"/>
              </a:spcBef>
              <a:spcAft>
                <a:spcPts val="0"/>
              </a:spcAft>
              <a:buClr>
                <a:schemeClr val="lt1"/>
              </a:buClr>
              <a:buSzPts val="3600"/>
              <a:buNone/>
              <a:defRPr sz="3600">
                <a:solidFill>
                  <a:schemeClr val="lt1"/>
                </a:solidFill>
              </a:defRPr>
            </a:lvl9pPr>
          </a:lstStyle>
          <a:p>
            <a:endParaRPr/>
          </a:p>
        </p:txBody>
      </p:sp>
      <p:sp>
        <p:nvSpPr>
          <p:cNvPr id="44" name="Google Shape;44;p7"/>
          <p:cNvSpPr/>
          <p:nvPr/>
        </p:nvSpPr>
        <p:spPr>
          <a:xfrm flipH="1">
            <a:off x="226985" y="206940"/>
            <a:ext cx="8690031" cy="4729620"/>
          </a:xfrm>
          <a:custGeom>
            <a:avLst/>
            <a:gdLst/>
            <a:ahLst/>
            <a:cxnLst/>
            <a:rect l="l" t="t" r="r" b="b"/>
            <a:pathLst>
              <a:path w="284476" h="182031" fill="none" extrusionOk="0">
                <a:moveTo>
                  <a:pt x="284476" y="174380"/>
                </a:moveTo>
                <a:lnTo>
                  <a:pt x="284476" y="7619"/>
                </a:lnTo>
                <a:cubicBezTo>
                  <a:pt x="280258" y="7619"/>
                  <a:pt x="276824" y="4219"/>
                  <a:pt x="276824" y="1"/>
                </a:cubicBezTo>
                <a:lnTo>
                  <a:pt x="7620" y="1"/>
                </a:lnTo>
                <a:cubicBezTo>
                  <a:pt x="7620" y="4219"/>
                  <a:pt x="4219" y="7619"/>
                  <a:pt x="1" y="7619"/>
                </a:cubicBezTo>
                <a:lnTo>
                  <a:pt x="1" y="174380"/>
                </a:lnTo>
                <a:cubicBezTo>
                  <a:pt x="4219" y="174380"/>
                  <a:pt x="7620" y="177780"/>
                  <a:pt x="7620" y="182031"/>
                </a:cubicBezTo>
                <a:lnTo>
                  <a:pt x="276824" y="182031"/>
                </a:lnTo>
                <a:cubicBezTo>
                  <a:pt x="276824" y="177780"/>
                  <a:pt x="280258" y="174380"/>
                  <a:pt x="284476" y="174380"/>
                </a:cubicBezTo>
                <a:close/>
              </a:path>
            </a:pathLst>
          </a:custGeom>
          <a:noFill/>
          <a:ln w="269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918380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62"/>
        <p:cNvGrpSpPr/>
        <p:nvPr/>
      </p:nvGrpSpPr>
      <p:grpSpPr>
        <a:xfrm>
          <a:off x="0" y="0"/>
          <a:ext cx="0" cy="0"/>
          <a:chOff x="0" y="0"/>
          <a:chExt cx="0" cy="0"/>
        </a:xfrm>
      </p:grpSpPr>
    </p:spTree>
    <p:extLst>
      <p:ext uri="{BB962C8B-B14F-4D97-AF65-F5344CB8AC3E}">
        <p14:creationId xmlns:p14="http://schemas.microsoft.com/office/powerpoint/2010/main" val="32164817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ext">
  <p:cSld name="Title and text">
    <p:bg>
      <p:bgPr>
        <a:solidFill>
          <a:schemeClr val="lt2"/>
        </a:solidFill>
        <a:effectLst/>
      </p:bgPr>
    </p:bg>
    <p:spTree>
      <p:nvGrpSpPr>
        <p:cNvPr id="1" name="Shape 63"/>
        <p:cNvGrpSpPr/>
        <p:nvPr/>
      </p:nvGrpSpPr>
      <p:grpSpPr>
        <a:xfrm>
          <a:off x="0" y="0"/>
          <a:ext cx="0" cy="0"/>
          <a:chOff x="0" y="0"/>
          <a:chExt cx="0" cy="0"/>
        </a:xfrm>
      </p:grpSpPr>
      <p:pic>
        <p:nvPicPr>
          <p:cNvPr id="64" name="Google Shape;64;p13"/>
          <p:cNvPicPr preferRelativeResize="0"/>
          <p:nvPr/>
        </p:nvPicPr>
        <p:blipFill>
          <a:blip r:embed="rId2">
            <a:alphaModFix amt="55000"/>
          </a:blip>
          <a:stretch>
            <a:fillRect/>
          </a:stretch>
        </p:blipFill>
        <p:spPr>
          <a:xfrm flipH="1">
            <a:off x="5563410" y="758425"/>
            <a:ext cx="3227225" cy="3330400"/>
          </a:xfrm>
          <a:prstGeom prst="rect">
            <a:avLst/>
          </a:prstGeom>
          <a:noFill/>
          <a:ln>
            <a:noFill/>
          </a:ln>
        </p:spPr>
      </p:pic>
      <p:sp>
        <p:nvSpPr>
          <p:cNvPr id="65" name="Google Shape;65;p13"/>
          <p:cNvSpPr txBox="1">
            <a:spLocks noGrp="1"/>
          </p:cNvSpPr>
          <p:nvPr>
            <p:ph type="title"/>
          </p:nvPr>
        </p:nvSpPr>
        <p:spPr>
          <a:xfrm>
            <a:off x="714120" y="2110294"/>
            <a:ext cx="3060000" cy="365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2"/>
              </a:buClr>
              <a:buSzPts val="1800"/>
              <a:buNone/>
              <a:defRPr sz="2000">
                <a:solidFill>
                  <a:schemeClr val="dk2"/>
                </a:solidFill>
              </a:defRPr>
            </a:lvl1pPr>
            <a:lvl2pPr lvl="1" algn="ctr" rtl="0">
              <a:spcBef>
                <a:spcPts val="0"/>
              </a:spcBef>
              <a:spcAft>
                <a:spcPts val="0"/>
              </a:spcAft>
              <a:buClr>
                <a:schemeClr val="lt1"/>
              </a:buClr>
              <a:buSzPts val="3600"/>
              <a:buNone/>
              <a:defRPr sz="3600">
                <a:solidFill>
                  <a:schemeClr val="lt1"/>
                </a:solidFill>
              </a:defRPr>
            </a:lvl2pPr>
            <a:lvl3pPr lvl="2" algn="ctr" rtl="0">
              <a:spcBef>
                <a:spcPts val="0"/>
              </a:spcBef>
              <a:spcAft>
                <a:spcPts val="0"/>
              </a:spcAft>
              <a:buClr>
                <a:schemeClr val="lt1"/>
              </a:buClr>
              <a:buSzPts val="3600"/>
              <a:buNone/>
              <a:defRPr sz="3600">
                <a:solidFill>
                  <a:schemeClr val="lt1"/>
                </a:solidFill>
              </a:defRPr>
            </a:lvl3pPr>
            <a:lvl4pPr lvl="3" algn="ctr" rtl="0">
              <a:spcBef>
                <a:spcPts val="0"/>
              </a:spcBef>
              <a:spcAft>
                <a:spcPts val="0"/>
              </a:spcAft>
              <a:buClr>
                <a:schemeClr val="lt1"/>
              </a:buClr>
              <a:buSzPts val="3600"/>
              <a:buNone/>
              <a:defRPr sz="3600">
                <a:solidFill>
                  <a:schemeClr val="lt1"/>
                </a:solidFill>
              </a:defRPr>
            </a:lvl4pPr>
            <a:lvl5pPr lvl="4" algn="ctr" rtl="0">
              <a:spcBef>
                <a:spcPts val="0"/>
              </a:spcBef>
              <a:spcAft>
                <a:spcPts val="0"/>
              </a:spcAft>
              <a:buClr>
                <a:schemeClr val="lt1"/>
              </a:buClr>
              <a:buSzPts val="3600"/>
              <a:buNone/>
              <a:defRPr sz="3600">
                <a:solidFill>
                  <a:schemeClr val="lt1"/>
                </a:solidFill>
              </a:defRPr>
            </a:lvl5pPr>
            <a:lvl6pPr lvl="5" algn="ctr" rtl="0">
              <a:spcBef>
                <a:spcPts val="0"/>
              </a:spcBef>
              <a:spcAft>
                <a:spcPts val="0"/>
              </a:spcAft>
              <a:buClr>
                <a:schemeClr val="lt1"/>
              </a:buClr>
              <a:buSzPts val="3600"/>
              <a:buNone/>
              <a:defRPr sz="3600">
                <a:solidFill>
                  <a:schemeClr val="lt1"/>
                </a:solidFill>
              </a:defRPr>
            </a:lvl6pPr>
            <a:lvl7pPr lvl="6" algn="ctr" rtl="0">
              <a:spcBef>
                <a:spcPts val="0"/>
              </a:spcBef>
              <a:spcAft>
                <a:spcPts val="0"/>
              </a:spcAft>
              <a:buClr>
                <a:schemeClr val="lt1"/>
              </a:buClr>
              <a:buSzPts val="3600"/>
              <a:buNone/>
              <a:defRPr sz="3600">
                <a:solidFill>
                  <a:schemeClr val="lt1"/>
                </a:solidFill>
              </a:defRPr>
            </a:lvl7pPr>
            <a:lvl8pPr lvl="7" algn="ctr" rtl="0">
              <a:spcBef>
                <a:spcPts val="0"/>
              </a:spcBef>
              <a:spcAft>
                <a:spcPts val="0"/>
              </a:spcAft>
              <a:buClr>
                <a:schemeClr val="lt1"/>
              </a:buClr>
              <a:buSzPts val="3600"/>
              <a:buNone/>
              <a:defRPr sz="3600">
                <a:solidFill>
                  <a:schemeClr val="lt1"/>
                </a:solidFill>
              </a:defRPr>
            </a:lvl8pPr>
            <a:lvl9pPr lvl="8" algn="ctr" rtl="0">
              <a:spcBef>
                <a:spcPts val="0"/>
              </a:spcBef>
              <a:spcAft>
                <a:spcPts val="0"/>
              </a:spcAft>
              <a:buClr>
                <a:schemeClr val="lt1"/>
              </a:buClr>
              <a:buSzPts val="3600"/>
              <a:buNone/>
              <a:defRPr sz="3600">
                <a:solidFill>
                  <a:schemeClr val="lt1"/>
                </a:solidFill>
              </a:defRPr>
            </a:lvl9pPr>
          </a:lstStyle>
          <a:p>
            <a:endParaRPr/>
          </a:p>
        </p:txBody>
      </p:sp>
      <p:sp>
        <p:nvSpPr>
          <p:cNvPr id="66" name="Google Shape;66;p13"/>
          <p:cNvSpPr txBox="1">
            <a:spLocks noGrp="1"/>
          </p:cNvSpPr>
          <p:nvPr>
            <p:ph type="title" idx="2"/>
          </p:nvPr>
        </p:nvSpPr>
        <p:spPr>
          <a:xfrm>
            <a:off x="714125" y="570900"/>
            <a:ext cx="5384400" cy="761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2"/>
              </a:buClr>
              <a:buSzPts val="2400"/>
              <a:buNone/>
              <a:defRPr sz="3000"/>
            </a:lvl1pPr>
            <a:lvl2pPr lvl="1" algn="ctr" rtl="0">
              <a:spcBef>
                <a:spcPts val="0"/>
              </a:spcBef>
              <a:spcAft>
                <a:spcPts val="0"/>
              </a:spcAft>
              <a:buClr>
                <a:schemeClr val="lt1"/>
              </a:buClr>
              <a:buSzPts val="3600"/>
              <a:buNone/>
              <a:defRPr sz="3600">
                <a:solidFill>
                  <a:schemeClr val="lt1"/>
                </a:solidFill>
              </a:defRPr>
            </a:lvl2pPr>
            <a:lvl3pPr lvl="2" algn="ctr" rtl="0">
              <a:spcBef>
                <a:spcPts val="0"/>
              </a:spcBef>
              <a:spcAft>
                <a:spcPts val="0"/>
              </a:spcAft>
              <a:buClr>
                <a:schemeClr val="lt1"/>
              </a:buClr>
              <a:buSzPts val="3600"/>
              <a:buNone/>
              <a:defRPr sz="3600">
                <a:solidFill>
                  <a:schemeClr val="lt1"/>
                </a:solidFill>
              </a:defRPr>
            </a:lvl3pPr>
            <a:lvl4pPr lvl="3" algn="ctr" rtl="0">
              <a:spcBef>
                <a:spcPts val="0"/>
              </a:spcBef>
              <a:spcAft>
                <a:spcPts val="0"/>
              </a:spcAft>
              <a:buClr>
                <a:schemeClr val="lt1"/>
              </a:buClr>
              <a:buSzPts val="3600"/>
              <a:buNone/>
              <a:defRPr sz="3600">
                <a:solidFill>
                  <a:schemeClr val="lt1"/>
                </a:solidFill>
              </a:defRPr>
            </a:lvl4pPr>
            <a:lvl5pPr lvl="4" algn="ctr" rtl="0">
              <a:spcBef>
                <a:spcPts val="0"/>
              </a:spcBef>
              <a:spcAft>
                <a:spcPts val="0"/>
              </a:spcAft>
              <a:buClr>
                <a:schemeClr val="lt1"/>
              </a:buClr>
              <a:buSzPts val="3600"/>
              <a:buNone/>
              <a:defRPr sz="3600">
                <a:solidFill>
                  <a:schemeClr val="lt1"/>
                </a:solidFill>
              </a:defRPr>
            </a:lvl5pPr>
            <a:lvl6pPr lvl="5" algn="ctr" rtl="0">
              <a:spcBef>
                <a:spcPts val="0"/>
              </a:spcBef>
              <a:spcAft>
                <a:spcPts val="0"/>
              </a:spcAft>
              <a:buClr>
                <a:schemeClr val="lt1"/>
              </a:buClr>
              <a:buSzPts val="3600"/>
              <a:buNone/>
              <a:defRPr sz="3600">
                <a:solidFill>
                  <a:schemeClr val="lt1"/>
                </a:solidFill>
              </a:defRPr>
            </a:lvl6pPr>
            <a:lvl7pPr lvl="6" algn="ctr" rtl="0">
              <a:spcBef>
                <a:spcPts val="0"/>
              </a:spcBef>
              <a:spcAft>
                <a:spcPts val="0"/>
              </a:spcAft>
              <a:buClr>
                <a:schemeClr val="lt1"/>
              </a:buClr>
              <a:buSzPts val="3600"/>
              <a:buNone/>
              <a:defRPr sz="3600">
                <a:solidFill>
                  <a:schemeClr val="lt1"/>
                </a:solidFill>
              </a:defRPr>
            </a:lvl7pPr>
            <a:lvl8pPr lvl="7" algn="ctr" rtl="0">
              <a:spcBef>
                <a:spcPts val="0"/>
              </a:spcBef>
              <a:spcAft>
                <a:spcPts val="0"/>
              </a:spcAft>
              <a:buClr>
                <a:schemeClr val="lt1"/>
              </a:buClr>
              <a:buSzPts val="3600"/>
              <a:buNone/>
              <a:defRPr sz="3600">
                <a:solidFill>
                  <a:schemeClr val="lt1"/>
                </a:solidFill>
              </a:defRPr>
            </a:lvl8pPr>
            <a:lvl9pPr lvl="8" algn="ctr" rtl="0">
              <a:spcBef>
                <a:spcPts val="0"/>
              </a:spcBef>
              <a:spcAft>
                <a:spcPts val="0"/>
              </a:spcAft>
              <a:buClr>
                <a:schemeClr val="lt1"/>
              </a:buClr>
              <a:buSzPts val="3600"/>
              <a:buNone/>
              <a:defRPr sz="3600">
                <a:solidFill>
                  <a:schemeClr val="lt1"/>
                </a:solidFill>
              </a:defRPr>
            </a:lvl9pPr>
          </a:lstStyle>
          <a:p>
            <a:endParaRPr/>
          </a:p>
        </p:txBody>
      </p:sp>
      <p:sp>
        <p:nvSpPr>
          <p:cNvPr id="67" name="Google Shape;67;p13"/>
          <p:cNvSpPr txBox="1">
            <a:spLocks noGrp="1"/>
          </p:cNvSpPr>
          <p:nvPr>
            <p:ph type="subTitle" idx="1"/>
          </p:nvPr>
        </p:nvSpPr>
        <p:spPr>
          <a:xfrm>
            <a:off x="714125" y="2178149"/>
            <a:ext cx="2650200" cy="9015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400"/>
            </a:lvl1pPr>
            <a:lvl2pPr lvl="1" rtl="0">
              <a:lnSpc>
                <a:spcPct val="100000"/>
              </a:lnSpc>
              <a:spcBef>
                <a:spcPts val="1600"/>
              </a:spcBef>
              <a:spcAft>
                <a:spcPts val="0"/>
              </a:spcAft>
              <a:buNone/>
              <a:defRPr sz="1400"/>
            </a:lvl2pPr>
            <a:lvl3pPr lvl="2" rtl="0">
              <a:lnSpc>
                <a:spcPct val="100000"/>
              </a:lnSpc>
              <a:spcBef>
                <a:spcPts val="1600"/>
              </a:spcBef>
              <a:spcAft>
                <a:spcPts val="0"/>
              </a:spcAft>
              <a:buNone/>
              <a:defRPr sz="1400"/>
            </a:lvl3pPr>
            <a:lvl4pPr lvl="3" rtl="0">
              <a:lnSpc>
                <a:spcPct val="100000"/>
              </a:lnSpc>
              <a:spcBef>
                <a:spcPts val="1600"/>
              </a:spcBef>
              <a:spcAft>
                <a:spcPts val="0"/>
              </a:spcAft>
              <a:buNone/>
              <a:defRPr sz="1400"/>
            </a:lvl4pPr>
            <a:lvl5pPr lvl="4" rtl="0">
              <a:lnSpc>
                <a:spcPct val="100000"/>
              </a:lnSpc>
              <a:spcBef>
                <a:spcPts val="1600"/>
              </a:spcBef>
              <a:spcAft>
                <a:spcPts val="0"/>
              </a:spcAft>
              <a:buNone/>
              <a:defRPr sz="1400"/>
            </a:lvl5pPr>
            <a:lvl6pPr lvl="5" rtl="0">
              <a:lnSpc>
                <a:spcPct val="100000"/>
              </a:lnSpc>
              <a:spcBef>
                <a:spcPts val="1600"/>
              </a:spcBef>
              <a:spcAft>
                <a:spcPts val="0"/>
              </a:spcAft>
              <a:buNone/>
              <a:defRPr sz="1400"/>
            </a:lvl6pPr>
            <a:lvl7pPr lvl="6" rtl="0">
              <a:lnSpc>
                <a:spcPct val="100000"/>
              </a:lnSpc>
              <a:spcBef>
                <a:spcPts val="1600"/>
              </a:spcBef>
              <a:spcAft>
                <a:spcPts val="0"/>
              </a:spcAft>
              <a:buNone/>
              <a:defRPr sz="1400"/>
            </a:lvl7pPr>
            <a:lvl8pPr lvl="7" rtl="0">
              <a:lnSpc>
                <a:spcPct val="100000"/>
              </a:lnSpc>
              <a:spcBef>
                <a:spcPts val="1600"/>
              </a:spcBef>
              <a:spcAft>
                <a:spcPts val="0"/>
              </a:spcAft>
              <a:buNone/>
              <a:defRPr sz="1400"/>
            </a:lvl8pPr>
            <a:lvl9pPr lvl="8" rtl="0">
              <a:lnSpc>
                <a:spcPct val="100000"/>
              </a:lnSpc>
              <a:spcBef>
                <a:spcPts val="1600"/>
              </a:spcBef>
              <a:spcAft>
                <a:spcPts val="1600"/>
              </a:spcAft>
              <a:buNone/>
              <a:defRPr sz="1400"/>
            </a:lvl9pPr>
          </a:lstStyle>
          <a:p>
            <a:endParaRPr/>
          </a:p>
        </p:txBody>
      </p:sp>
      <p:sp>
        <p:nvSpPr>
          <p:cNvPr id="68" name="Google Shape;68;p13"/>
          <p:cNvSpPr/>
          <p:nvPr/>
        </p:nvSpPr>
        <p:spPr>
          <a:xfrm flipH="1">
            <a:off x="226985" y="206940"/>
            <a:ext cx="8690031" cy="4729620"/>
          </a:xfrm>
          <a:custGeom>
            <a:avLst/>
            <a:gdLst/>
            <a:ahLst/>
            <a:cxnLst/>
            <a:rect l="l" t="t" r="r" b="b"/>
            <a:pathLst>
              <a:path w="284476" h="182031" fill="none" extrusionOk="0">
                <a:moveTo>
                  <a:pt x="284476" y="174380"/>
                </a:moveTo>
                <a:lnTo>
                  <a:pt x="284476" y="7619"/>
                </a:lnTo>
                <a:cubicBezTo>
                  <a:pt x="280258" y="7619"/>
                  <a:pt x="276824" y="4219"/>
                  <a:pt x="276824" y="1"/>
                </a:cubicBezTo>
                <a:lnTo>
                  <a:pt x="7620" y="1"/>
                </a:lnTo>
                <a:cubicBezTo>
                  <a:pt x="7620" y="4219"/>
                  <a:pt x="4219" y="7619"/>
                  <a:pt x="1" y="7619"/>
                </a:cubicBezTo>
                <a:lnTo>
                  <a:pt x="1" y="174380"/>
                </a:lnTo>
                <a:cubicBezTo>
                  <a:pt x="4219" y="174380"/>
                  <a:pt x="7620" y="177780"/>
                  <a:pt x="7620" y="182031"/>
                </a:cubicBezTo>
                <a:lnTo>
                  <a:pt x="276824" y="182031"/>
                </a:lnTo>
                <a:cubicBezTo>
                  <a:pt x="276824" y="177780"/>
                  <a:pt x="280258" y="174380"/>
                  <a:pt x="284476" y="174380"/>
                </a:cubicBezTo>
                <a:close/>
              </a:path>
            </a:pathLst>
          </a:custGeom>
          <a:noFill/>
          <a:ln w="269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0403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4 columns">
  <p:cSld name="Title and 4 columns">
    <p:bg>
      <p:bgPr>
        <a:solidFill>
          <a:schemeClr val="lt2"/>
        </a:solidFill>
        <a:effectLst/>
      </p:bgPr>
    </p:bg>
    <p:spTree>
      <p:nvGrpSpPr>
        <p:cNvPr id="1" name="Shape 69"/>
        <p:cNvGrpSpPr/>
        <p:nvPr/>
      </p:nvGrpSpPr>
      <p:grpSpPr>
        <a:xfrm>
          <a:off x="0" y="0"/>
          <a:ext cx="0" cy="0"/>
          <a:chOff x="0" y="0"/>
          <a:chExt cx="0" cy="0"/>
        </a:xfrm>
      </p:grpSpPr>
      <p:pic>
        <p:nvPicPr>
          <p:cNvPr id="70" name="Google Shape;70;p14"/>
          <p:cNvPicPr preferRelativeResize="0"/>
          <p:nvPr/>
        </p:nvPicPr>
        <p:blipFill>
          <a:blip r:embed="rId2">
            <a:alphaModFix amt="75000"/>
          </a:blip>
          <a:stretch>
            <a:fillRect/>
          </a:stretch>
        </p:blipFill>
        <p:spPr>
          <a:xfrm>
            <a:off x="0" y="0"/>
            <a:ext cx="2060450" cy="1984276"/>
          </a:xfrm>
          <a:prstGeom prst="rect">
            <a:avLst/>
          </a:prstGeom>
          <a:noFill/>
          <a:ln>
            <a:noFill/>
          </a:ln>
        </p:spPr>
      </p:pic>
      <p:pic>
        <p:nvPicPr>
          <p:cNvPr id="71" name="Google Shape;71;p14"/>
          <p:cNvPicPr preferRelativeResize="0"/>
          <p:nvPr/>
        </p:nvPicPr>
        <p:blipFill>
          <a:blip r:embed="rId2">
            <a:alphaModFix amt="75000"/>
          </a:blip>
          <a:stretch>
            <a:fillRect/>
          </a:stretch>
        </p:blipFill>
        <p:spPr>
          <a:xfrm rot="10800000">
            <a:off x="7083550" y="3159225"/>
            <a:ext cx="2060450" cy="1984276"/>
          </a:xfrm>
          <a:prstGeom prst="rect">
            <a:avLst/>
          </a:prstGeom>
          <a:noFill/>
          <a:ln>
            <a:noFill/>
          </a:ln>
        </p:spPr>
      </p:pic>
      <p:sp>
        <p:nvSpPr>
          <p:cNvPr id="72" name="Google Shape;72;p14"/>
          <p:cNvSpPr/>
          <p:nvPr/>
        </p:nvSpPr>
        <p:spPr>
          <a:xfrm flipH="1">
            <a:off x="226985" y="206940"/>
            <a:ext cx="8690031" cy="4729620"/>
          </a:xfrm>
          <a:custGeom>
            <a:avLst/>
            <a:gdLst/>
            <a:ahLst/>
            <a:cxnLst/>
            <a:rect l="l" t="t" r="r" b="b"/>
            <a:pathLst>
              <a:path w="284476" h="182031" fill="none" extrusionOk="0">
                <a:moveTo>
                  <a:pt x="284476" y="174380"/>
                </a:moveTo>
                <a:lnTo>
                  <a:pt x="284476" y="7619"/>
                </a:lnTo>
                <a:cubicBezTo>
                  <a:pt x="280258" y="7619"/>
                  <a:pt x="276824" y="4219"/>
                  <a:pt x="276824" y="1"/>
                </a:cubicBezTo>
                <a:lnTo>
                  <a:pt x="7620" y="1"/>
                </a:lnTo>
                <a:cubicBezTo>
                  <a:pt x="7620" y="4219"/>
                  <a:pt x="4219" y="7619"/>
                  <a:pt x="1" y="7619"/>
                </a:cubicBezTo>
                <a:lnTo>
                  <a:pt x="1" y="174380"/>
                </a:lnTo>
                <a:cubicBezTo>
                  <a:pt x="4219" y="174380"/>
                  <a:pt x="7620" y="177780"/>
                  <a:pt x="7620" y="182031"/>
                </a:cubicBezTo>
                <a:lnTo>
                  <a:pt x="276824" y="182031"/>
                </a:lnTo>
                <a:cubicBezTo>
                  <a:pt x="276824" y="177780"/>
                  <a:pt x="280258" y="174380"/>
                  <a:pt x="284476" y="174380"/>
                </a:cubicBezTo>
                <a:close/>
              </a:path>
            </a:pathLst>
          </a:custGeom>
          <a:noFill/>
          <a:ln w="269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14"/>
          <p:cNvSpPr txBox="1">
            <a:spLocks noGrp="1"/>
          </p:cNvSpPr>
          <p:nvPr>
            <p:ph type="title"/>
          </p:nvPr>
        </p:nvSpPr>
        <p:spPr>
          <a:xfrm>
            <a:off x="714125" y="544231"/>
            <a:ext cx="77157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2400"/>
              <a:buNone/>
              <a:defRPr sz="3000"/>
            </a:lvl1pPr>
            <a:lvl2pPr lvl="1" algn="ctr" rtl="0">
              <a:spcBef>
                <a:spcPts val="0"/>
              </a:spcBef>
              <a:spcAft>
                <a:spcPts val="0"/>
              </a:spcAft>
              <a:buClr>
                <a:schemeClr val="lt1"/>
              </a:buClr>
              <a:buSzPts val="3600"/>
              <a:buNone/>
              <a:defRPr sz="3600">
                <a:solidFill>
                  <a:schemeClr val="lt1"/>
                </a:solidFill>
              </a:defRPr>
            </a:lvl2pPr>
            <a:lvl3pPr lvl="2" algn="ctr" rtl="0">
              <a:spcBef>
                <a:spcPts val="0"/>
              </a:spcBef>
              <a:spcAft>
                <a:spcPts val="0"/>
              </a:spcAft>
              <a:buClr>
                <a:schemeClr val="lt1"/>
              </a:buClr>
              <a:buSzPts val="3600"/>
              <a:buNone/>
              <a:defRPr sz="3600">
                <a:solidFill>
                  <a:schemeClr val="lt1"/>
                </a:solidFill>
              </a:defRPr>
            </a:lvl3pPr>
            <a:lvl4pPr lvl="3" algn="ctr" rtl="0">
              <a:spcBef>
                <a:spcPts val="0"/>
              </a:spcBef>
              <a:spcAft>
                <a:spcPts val="0"/>
              </a:spcAft>
              <a:buClr>
                <a:schemeClr val="lt1"/>
              </a:buClr>
              <a:buSzPts val="3600"/>
              <a:buNone/>
              <a:defRPr sz="3600">
                <a:solidFill>
                  <a:schemeClr val="lt1"/>
                </a:solidFill>
              </a:defRPr>
            </a:lvl4pPr>
            <a:lvl5pPr lvl="4" algn="ctr" rtl="0">
              <a:spcBef>
                <a:spcPts val="0"/>
              </a:spcBef>
              <a:spcAft>
                <a:spcPts val="0"/>
              </a:spcAft>
              <a:buClr>
                <a:schemeClr val="lt1"/>
              </a:buClr>
              <a:buSzPts val="3600"/>
              <a:buNone/>
              <a:defRPr sz="3600">
                <a:solidFill>
                  <a:schemeClr val="lt1"/>
                </a:solidFill>
              </a:defRPr>
            </a:lvl5pPr>
            <a:lvl6pPr lvl="5" algn="ctr" rtl="0">
              <a:spcBef>
                <a:spcPts val="0"/>
              </a:spcBef>
              <a:spcAft>
                <a:spcPts val="0"/>
              </a:spcAft>
              <a:buClr>
                <a:schemeClr val="lt1"/>
              </a:buClr>
              <a:buSzPts val="3600"/>
              <a:buNone/>
              <a:defRPr sz="3600">
                <a:solidFill>
                  <a:schemeClr val="lt1"/>
                </a:solidFill>
              </a:defRPr>
            </a:lvl6pPr>
            <a:lvl7pPr lvl="6" algn="ctr" rtl="0">
              <a:spcBef>
                <a:spcPts val="0"/>
              </a:spcBef>
              <a:spcAft>
                <a:spcPts val="0"/>
              </a:spcAft>
              <a:buClr>
                <a:schemeClr val="lt1"/>
              </a:buClr>
              <a:buSzPts val="3600"/>
              <a:buNone/>
              <a:defRPr sz="3600">
                <a:solidFill>
                  <a:schemeClr val="lt1"/>
                </a:solidFill>
              </a:defRPr>
            </a:lvl7pPr>
            <a:lvl8pPr lvl="7" algn="ctr" rtl="0">
              <a:spcBef>
                <a:spcPts val="0"/>
              </a:spcBef>
              <a:spcAft>
                <a:spcPts val="0"/>
              </a:spcAft>
              <a:buClr>
                <a:schemeClr val="lt1"/>
              </a:buClr>
              <a:buSzPts val="3600"/>
              <a:buNone/>
              <a:defRPr sz="3600">
                <a:solidFill>
                  <a:schemeClr val="lt1"/>
                </a:solidFill>
              </a:defRPr>
            </a:lvl8pPr>
            <a:lvl9pPr lvl="8" algn="ctr" rtl="0">
              <a:spcBef>
                <a:spcPts val="0"/>
              </a:spcBef>
              <a:spcAft>
                <a:spcPts val="0"/>
              </a:spcAft>
              <a:buClr>
                <a:schemeClr val="lt1"/>
              </a:buClr>
              <a:buSzPts val="3600"/>
              <a:buNone/>
              <a:defRPr sz="3600">
                <a:solidFill>
                  <a:schemeClr val="lt1"/>
                </a:solidFill>
              </a:defRPr>
            </a:lvl9pPr>
          </a:lstStyle>
          <a:p>
            <a:endParaRPr/>
          </a:p>
        </p:txBody>
      </p:sp>
      <p:sp>
        <p:nvSpPr>
          <p:cNvPr id="74" name="Google Shape;74;p14"/>
          <p:cNvSpPr txBox="1">
            <a:spLocks noGrp="1"/>
          </p:cNvSpPr>
          <p:nvPr>
            <p:ph type="subTitle" idx="1"/>
          </p:nvPr>
        </p:nvSpPr>
        <p:spPr>
          <a:xfrm>
            <a:off x="3685926" y="1821469"/>
            <a:ext cx="1965300" cy="3657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1400"/>
            </a:lvl1pPr>
            <a:lvl2pPr lvl="1" algn="r" rtl="0">
              <a:spcBef>
                <a:spcPts val="0"/>
              </a:spcBef>
              <a:spcAft>
                <a:spcPts val="0"/>
              </a:spcAft>
              <a:buNone/>
              <a:defRPr sz="1400"/>
            </a:lvl2pPr>
            <a:lvl3pPr lvl="2" algn="r" rtl="0">
              <a:spcBef>
                <a:spcPts val="0"/>
              </a:spcBef>
              <a:spcAft>
                <a:spcPts val="0"/>
              </a:spcAft>
              <a:buNone/>
              <a:defRPr sz="1400"/>
            </a:lvl3pPr>
            <a:lvl4pPr lvl="3" algn="r" rtl="0">
              <a:spcBef>
                <a:spcPts val="0"/>
              </a:spcBef>
              <a:spcAft>
                <a:spcPts val="0"/>
              </a:spcAft>
              <a:buNone/>
              <a:defRPr sz="1400"/>
            </a:lvl4pPr>
            <a:lvl5pPr lvl="4" algn="r" rtl="0">
              <a:spcBef>
                <a:spcPts val="0"/>
              </a:spcBef>
              <a:spcAft>
                <a:spcPts val="0"/>
              </a:spcAft>
              <a:buNone/>
              <a:defRPr sz="1400"/>
            </a:lvl5pPr>
            <a:lvl6pPr lvl="5" algn="r" rtl="0">
              <a:spcBef>
                <a:spcPts val="0"/>
              </a:spcBef>
              <a:spcAft>
                <a:spcPts val="0"/>
              </a:spcAft>
              <a:buNone/>
              <a:defRPr sz="1400"/>
            </a:lvl6pPr>
            <a:lvl7pPr lvl="6" algn="r" rtl="0">
              <a:spcBef>
                <a:spcPts val="0"/>
              </a:spcBef>
              <a:spcAft>
                <a:spcPts val="0"/>
              </a:spcAft>
              <a:buNone/>
              <a:defRPr sz="1400"/>
            </a:lvl7pPr>
            <a:lvl8pPr lvl="7" algn="r" rtl="0">
              <a:spcBef>
                <a:spcPts val="0"/>
              </a:spcBef>
              <a:spcAft>
                <a:spcPts val="0"/>
              </a:spcAft>
              <a:buNone/>
              <a:defRPr sz="1400"/>
            </a:lvl8pPr>
            <a:lvl9pPr lvl="8" algn="r" rtl="0">
              <a:spcBef>
                <a:spcPts val="0"/>
              </a:spcBef>
              <a:spcAft>
                <a:spcPts val="0"/>
              </a:spcAft>
              <a:buNone/>
              <a:defRPr sz="1400"/>
            </a:lvl9pPr>
          </a:lstStyle>
          <a:p>
            <a:endParaRPr/>
          </a:p>
        </p:txBody>
      </p:sp>
      <p:sp>
        <p:nvSpPr>
          <p:cNvPr id="75" name="Google Shape;75;p14"/>
          <p:cNvSpPr txBox="1">
            <a:spLocks noGrp="1"/>
          </p:cNvSpPr>
          <p:nvPr>
            <p:ph type="title" idx="2"/>
          </p:nvPr>
        </p:nvSpPr>
        <p:spPr>
          <a:xfrm>
            <a:off x="3739626" y="1329681"/>
            <a:ext cx="1911600" cy="3657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lt1"/>
              </a:buClr>
              <a:buSzPts val="1800"/>
              <a:buNone/>
              <a:defRPr sz="2000">
                <a:solidFill>
                  <a:schemeClr val="dk2"/>
                </a:solidFill>
              </a:defRPr>
            </a:lvl1pPr>
            <a:lvl2pPr lvl="1" algn="r" rtl="0">
              <a:spcBef>
                <a:spcPts val="0"/>
              </a:spcBef>
              <a:spcAft>
                <a:spcPts val="0"/>
              </a:spcAft>
              <a:buClr>
                <a:schemeClr val="lt1"/>
              </a:buClr>
              <a:buSzPts val="3600"/>
              <a:buNone/>
              <a:defRPr sz="3600">
                <a:solidFill>
                  <a:schemeClr val="lt1"/>
                </a:solidFill>
              </a:defRPr>
            </a:lvl2pPr>
            <a:lvl3pPr lvl="2" algn="r" rtl="0">
              <a:spcBef>
                <a:spcPts val="0"/>
              </a:spcBef>
              <a:spcAft>
                <a:spcPts val="0"/>
              </a:spcAft>
              <a:buClr>
                <a:schemeClr val="lt1"/>
              </a:buClr>
              <a:buSzPts val="3600"/>
              <a:buNone/>
              <a:defRPr sz="3600">
                <a:solidFill>
                  <a:schemeClr val="lt1"/>
                </a:solidFill>
              </a:defRPr>
            </a:lvl3pPr>
            <a:lvl4pPr lvl="3" algn="r" rtl="0">
              <a:spcBef>
                <a:spcPts val="0"/>
              </a:spcBef>
              <a:spcAft>
                <a:spcPts val="0"/>
              </a:spcAft>
              <a:buClr>
                <a:schemeClr val="lt1"/>
              </a:buClr>
              <a:buSzPts val="3600"/>
              <a:buNone/>
              <a:defRPr sz="3600">
                <a:solidFill>
                  <a:schemeClr val="lt1"/>
                </a:solidFill>
              </a:defRPr>
            </a:lvl4pPr>
            <a:lvl5pPr lvl="4" algn="r" rtl="0">
              <a:spcBef>
                <a:spcPts val="0"/>
              </a:spcBef>
              <a:spcAft>
                <a:spcPts val="0"/>
              </a:spcAft>
              <a:buClr>
                <a:schemeClr val="lt1"/>
              </a:buClr>
              <a:buSzPts val="3600"/>
              <a:buNone/>
              <a:defRPr sz="3600">
                <a:solidFill>
                  <a:schemeClr val="lt1"/>
                </a:solidFill>
              </a:defRPr>
            </a:lvl5pPr>
            <a:lvl6pPr lvl="5" algn="r" rtl="0">
              <a:spcBef>
                <a:spcPts val="0"/>
              </a:spcBef>
              <a:spcAft>
                <a:spcPts val="0"/>
              </a:spcAft>
              <a:buClr>
                <a:schemeClr val="lt1"/>
              </a:buClr>
              <a:buSzPts val="3600"/>
              <a:buNone/>
              <a:defRPr sz="3600">
                <a:solidFill>
                  <a:schemeClr val="lt1"/>
                </a:solidFill>
              </a:defRPr>
            </a:lvl6pPr>
            <a:lvl7pPr lvl="6" algn="r" rtl="0">
              <a:spcBef>
                <a:spcPts val="0"/>
              </a:spcBef>
              <a:spcAft>
                <a:spcPts val="0"/>
              </a:spcAft>
              <a:buClr>
                <a:schemeClr val="lt1"/>
              </a:buClr>
              <a:buSzPts val="3600"/>
              <a:buNone/>
              <a:defRPr sz="3600">
                <a:solidFill>
                  <a:schemeClr val="lt1"/>
                </a:solidFill>
              </a:defRPr>
            </a:lvl7pPr>
            <a:lvl8pPr lvl="7" algn="r" rtl="0">
              <a:spcBef>
                <a:spcPts val="0"/>
              </a:spcBef>
              <a:spcAft>
                <a:spcPts val="0"/>
              </a:spcAft>
              <a:buClr>
                <a:schemeClr val="lt1"/>
              </a:buClr>
              <a:buSzPts val="3600"/>
              <a:buNone/>
              <a:defRPr sz="3600">
                <a:solidFill>
                  <a:schemeClr val="lt1"/>
                </a:solidFill>
              </a:defRPr>
            </a:lvl8pPr>
            <a:lvl9pPr lvl="8" algn="r" rtl="0">
              <a:spcBef>
                <a:spcPts val="0"/>
              </a:spcBef>
              <a:spcAft>
                <a:spcPts val="0"/>
              </a:spcAft>
              <a:buClr>
                <a:schemeClr val="lt1"/>
              </a:buClr>
              <a:buSzPts val="3600"/>
              <a:buNone/>
              <a:defRPr sz="3600">
                <a:solidFill>
                  <a:schemeClr val="lt1"/>
                </a:solidFill>
              </a:defRPr>
            </a:lvl9pPr>
          </a:lstStyle>
          <a:p>
            <a:endParaRPr/>
          </a:p>
        </p:txBody>
      </p:sp>
      <p:sp>
        <p:nvSpPr>
          <p:cNvPr id="76" name="Google Shape;76;p14"/>
          <p:cNvSpPr txBox="1">
            <a:spLocks noGrp="1"/>
          </p:cNvSpPr>
          <p:nvPr>
            <p:ph type="subTitle" idx="3"/>
          </p:nvPr>
        </p:nvSpPr>
        <p:spPr>
          <a:xfrm>
            <a:off x="3685926" y="3752919"/>
            <a:ext cx="1965300" cy="3657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1400"/>
            </a:lvl1pPr>
            <a:lvl2pPr lvl="1" algn="r" rtl="0">
              <a:spcBef>
                <a:spcPts val="0"/>
              </a:spcBef>
              <a:spcAft>
                <a:spcPts val="0"/>
              </a:spcAft>
              <a:buNone/>
              <a:defRPr sz="1400"/>
            </a:lvl2pPr>
            <a:lvl3pPr lvl="2" algn="r" rtl="0">
              <a:spcBef>
                <a:spcPts val="0"/>
              </a:spcBef>
              <a:spcAft>
                <a:spcPts val="0"/>
              </a:spcAft>
              <a:buNone/>
              <a:defRPr sz="1400"/>
            </a:lvl3pPr>
            <a:lvl4pPr lvl="3" algn="r" rtl="0">
              <a:spcBef>
                <a:spcPts val="0"/>
              </a:spcBef>
              <a:spcAft>
                <a:spcPts val="0"/>
              </a:spcAft>
              <a:buNone/>
              <a:defRPr sz="1400"/>
            </a:lvl4pPr>
            <a:lvl5pPr lvl="4" algn="r" rtl="0">
              <a:spcBef>
                <a:spcPts val="0"/>
              </a:spcBef>
              <a:spcAft>
                <a:spcPts val="0"/>
              </a:spcAft>
              <a:buNone/>
              <a:defRPr sz="1400"/>
            </a:lvl5pPr>
            <a:lvl6pPr lvl="5" algn="r" rtl="0">
              <a:spcBef>
                <a:spcPts val="0"/>
              </a:spcBef>
              <a:spcAft>
                <a:spcPts val="0"/>
              </a:spcAft>
              <a:buNone/>
              <a:defRPr sz="1400"/>
            </a:lvl6pPr>
            <a:lvl7pPr lvl="6" algn="r" rtl="0">
              <a:spcBef>
                <a:spcPts val="0"/>
              </a:spcBef>
              <a:spcAft>
                <a:spcPts val="0"/>
              </a:spcAft>
              <a:buNone/>
              <a:defRPr sz="1400"/>
            </a:lvl7pPr>
            <a:lvl8pPr lvl="7" algn="r" rtl="0">
              <a:spcBef>
                <a:spcPts val="0"/>
              </a:spcBef>
              <a:spcAft>
                <a:spcPts val="0"/>
              </a:spcAft>
              <a:buNone/>
              <a:defRPr sz="1400"/>
            </a:lvl8pPr>
            <a:lvl9pPr lvl="8" algn="r" rtl="0">
              <a:spcBef>
                <a:spcPts val="0"/>
              </a:spcBef>
              <a:spcAft>
                <a:spcPts val="0"/>
              </a:spcAft>
              <a:buNone/>
              <a:defRPr sz="1400"/>
            </a:lvl9pPr>
          </a:lstStyle>
          <a:p>
            <a:endParaRPr/>
          </a:p>
        </p:txBody>
      </p:sp>
      <p:sp>
        <p:nvSpPr>
          <p:cNvPr id="77" name="Google Shape;77;p14"/>
          <p:cNvSpPr txBox="1">
            <a:spLocks noGrp="1"/>
          </p:cNvSpPr>
          <p:nvPr>
            <p:ph type="title" idx="4"/>
          </p:nvPr>
        </p:nvSpPr>
        <p:spPr>
          <a:xfrm>
            <a:off x="3739626" y="3257056"/>
            <a:ext cx="1911600" cy="3657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lt1"/>
              </a:buClr>
              <a:buSzPts val="1800"/>
              <a:buNone/>
              <a:defRPr sz="2000">
                <a:solidFill>
                  <a:schemeClr val="dk2"/>
                </a:solidFill>
              </a:defRPr>
            </a:lvl1pPr>
            <a:lvl2pPr lvl="1" algn="r" rtl="0">
              <a:spcBef>
                <a:spcPts val="0"/>
              </a:spcBef>
              <a:spcAft>
                <a:spcPts val="0"/>
              </a:spcAft>
              <a:buClr>
                <a:schemeClr val="lt1"/>
              </a:buClr>
              <a:buSzPts val="3600"/>
              <a:buNone/>
              <a:defRPr sz="3600">
                <a:solidFill>
                  <a:schemeClr val="lt1"/>
                </a:solidFill>
              </a:defRPr>
            </a:lvl2pPr>
            <a:lvl3pPr lvl="2" algn="r" rtl="0">
              <a:spcBef>
                <a:spcPts val="0"/>
              </a:spcBef>
              <a:spcAft>
                <a:spcPts val="0"/>
              </a:spcAft>
              <a:buClr>
                <a:schemeClr val="lt1"/>
              </a:buClr>
              <a:buSzPts val="3600"/>
              <a:buNone/>
              <a:defRPr sz="3600">
                <a:solidFill>
                  <a:schemeClr val="lt1"/>
                </a:solidFill>
              </a:defRPr>
            </a:lvl3pPr>
            <a:lvl4pPr lvl="3" algn="r" rtl="0">
              <a:spcBef>
                <a:spcPts val="0"/>
              </a:spcBef>
              <a:spcAft>
                <a:spcPts val="0"/>
              </a:spcAft>
              <a:buClr>
                <a:schemeClr val="lt1"/>
              </a:buClr>
              <a:buSzPts val="3600"/>
              <a:buNone/>
              <a:defRPr sz="3600">
                <a:solidFill>
                  <a:schemeClr val="lt1"/>
                </a:solidFill>
              </a:defRPr>
            </a:lvl4pPr>
            <a:lvl5pPr lvl="4" algn="r" rtl="0">
              <a:spcBef>
                <a:spcPts val="0"/>
              </a:spcBef>
              <a:spcAft>
                <a:spcPts val="0"/>
              </a:spcAft>
              <a:buClr>
                <a:schemeClr val="lt1"/>
              </a:buClr>
              <a:buSzPts val="3600"/>
              <a:buNone/>
              <a:defRPr sz="3600">
                <a:solidFill>
                  <a:schemeClr val="lt1"/>
                </a:solidFill>
              </a:defRPr>
            </a:lvl5pPr>
            <a:lvl6pPr lvl="5" algn="r" rtl="0">
              <a:spcBef>
                <a:spcPts val="0"/>
              </a:spcBef>
              <a:spcAft>
                <a:spcPts val="0"/>
              </a:spcAft>
              <a:buClr>
                <a:schemeClr val="lt1"/>
              </a:buClr>
              <a:buSzPts val="3600"/>
              <a:buNone/>
              <a:defRPr sz="3600">
                <a:solidFill>
                  <a:schemeClr val="lt1"/>
                </a:solidFill>
              </a:defRPr>
            </a:lvl6pPr>
            <a:lvl7pPr lvl="6" algn="r" rtl="0">
              <a:spcBef>
                <a:spcPts val="0"/>
              </a:spcBef>
              <a:spcAft>
                <a:spcPts val="0"/>
              </a:spcAft>
              <a:buClr>
                <a:schemeClr val="lt1"/>
              </a:buClr>
              <a:buSzPts val="3600"/>
              <a:buNone/>
              <a:defRPr sz="3600">
                <a:solidFill>
                  <a:schemeClr val="lt1"/>
                </a:solidFill>
              </a:defRPr>
            </a:lvl7pPr>
            <a:lvl8pPr lvl="7" algn="r" rtl="0">
              <a:spcBef>
                <a:spcPts val="0"/>
              </a:spcBef>
              <a:spcAft>
                <a:spcPts val="0"/>
              </a:spcAft>
              <a:buClr>
                <a:schemeClr val="lt1"/>
              </a:buClr>
              <a:buSzPts val="3600"/>
              <a:buNone/>
              <a:defRPr sz="3600">
                <a:solidFill>
                  <a:schemeClr val="lt1"/>
                </a:solidFill>
              </a:defRPr>
            </a:lvl8pPr>
            <a:lvl9pPr lvl="8" algn="r" rtl="0">
              <a:spcBef>
                <a:spcPts val="0"/>
              </a:spcBef>
              <a:spcAft>
                <a:spcPts val="0"/>
              </a:spcAft>
              <a:buClr>
                <a:schemeClr val="lt1"/>
              </a:buClr>
              <a:buSzPts val="3600"/>
              <a:buNone/>
              <a:defRPr sz="3600">
                <a:solidFill>
                  <a:schemeClr val="lt1"/>
                </a:solidFill>
              </a:defRPr>
            </a:lvl9pPr>
          </a:lstStyle>
          <a:p>
            <a:endParaRPr/>
          </a:p>
        </p:txBody>
      </p:sp>
      <p:sp>
        <p:nvSpPr>
          <p:cNvPr id="78" name="Google Shape;78;p14"/>
          <p:cNvSpPr txBox="1">
            <a:spLocks noGrp="1"/>
          </p:cNvSpPr>
          <p:nvPr>
            <p:ph type="subTitle" idx="5"/>
          </p:nvPr>
        </p:nvSpPr>
        <p:spPr>
          <a:xfrm>
            <a:off x="6132949" y="1821469"/>
            <a:ext cx="1965300" cy="3657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1400"/>
            </a:lvl1pPr>
            <a:lvl2pPr lvl="1" algn="r" rtl="0">
              <a:spcBef>
                <a:spcPts val="0"/>
              </a:spcBef>
              <a:spcAft>
                <a:spcPts val="0"/>
              </a:spcAft>
              <a:buNone/>
              <a:defRPr sz="1400"/>
            </a:lvl2pPr>
            <a:lvl3pPr lvl="2" algn="r" rtl="0">
              <a:spcBef>
                <a:spcPts val="0"/>
              </a:spcBef>
              <a:spcAft>
                <a:spcPts val="0"/>
              </a:spcAft>
              <a:buNone/>
              <a:defRPr sz="1400"/>
            </a:lvl3pPr>
            <a:lvl4pPr lvl="3" algn="r" rtl="0">
              <a:spcBef>
                <a:spcPts val="0"/>
              </a:spcBef>
              <a:spcAft>
                <a:spcPts val="0"/>
              </a:spcAft>
              <a:buNone/>
              <a:defRPr sz="1400"/>
            </a:lvl4pPr>
            <a:lvl5pPr lvl="4" algn="r" rtl="0">
              <a:spcBef>
                <a:spcPts val="0"/>
              </a:spcBef>
              <a:spcAft>
                <a:spcPts val="0"/>
              </a:spcAft>
              <a:buNone/>
              <a:defRPr sz="1400"/>
            </a:lvl5pPr>
            <a:lvl6pPr lvl="5" algn="r" rtl="0">
              <a:spcBef>
                <a:spcPts val="0"/>
              </a:spcBef>
              <a:spcAft>
                <a:spcPts val="0"/>
              </a:spcAft>
              <a:buNone/>
              <a:defRPr sz="1400"/>
            </a:lvl6pPr>
            <a:lvl7pPr lvl="6" algn="r" rtl="0">
              <a:spcBef>
                <a:spcPts val="0"/>
              </a:spcBef>
              <a:spcAft>
                <a:spcPts val="0"/>
              </a:spcAft>
              <a:buNone/>
              <a:defRPr sz="1400"/>
            </a:lvl7pPr>
            <a:lvl8pPr lvl="7" algn="r" rtl="0">
              <a:spcBef>
                <a:spcPts val="0"/>
              </a:spcBef>
              <a:spcAft>
                <a:spcPts val="0"/>
              </a:spcAft>
              <a:buNone/>
              <a:defRPr sz="1400"/>
            </a:lvl8pPr>
            <a:lvl9pPr lvl="8" algn="r" rtl="0">
              <a:spcBef>
                <a:spcPts val="0"/>
              </a:spcBef>
              <a:spcAft>
                <a:spcPts val="0"/>
              </a:spcAft>
              <a:buNone/>
              <a:defRPr sz="1400"/>
            </a:lvl9pPr>
          </a:lstStyle>
          <a:p>
            <a:endParaRPr/>
          </a:p>
        </p:txBody>
      </p:sp>
      <p:sp>
        <p:nvSpPr>
          <p:cNvPr id="79" name="Google Shape;79;p14"/>
          <p:cNvSpPr txBox="1">
            <a:spLocks noGrp="1"/>
          </p:cNvSpPr>
          <p:nvPr>
            <p:ph type="title" idx="6"/>
          </p:nvPr>
        </p:nvSpPr>
        <p:spPr>
          <a:xfrm>
            <a:off x="6186649" y="1329681"/>
            <a:ext cx="1911600" cy="3657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lt1"/>
              </a:buClr>
              <a:buSzPts val="1800"/>
              <a:buNone/>
              <a:defRPr sz="2000">
                <a:solidFill>
                  <a:schemeClr val="dk2"/>
                </a:solidFill>
              </a:defRPr>
            </a:lvl1pPr>
            <a:lvl2pPr lvl="1" algn="ctr" rtl="0">
              <a:spcBef>
                <a:spcPts val="0"/>
              </a:spcBef>
              <a:spcAft>
                <a:spcPts val="0"/>
              </a:spcAft>
              <a:buClr>
                <a:schemeClr val="lt1"/>
              </a:buClr>
              <a:buSzPts val="3600"/>
              <a:buNone/>
              <a:defRPr sz="3600">
                <a:solidFill>
                  <a:schemeClr val="lt1"/>
                </a:solidFill>
              </a:defRPr>
            </a:lvl2pPr>
            <a:lvl3pPr lvl="2" algn="ctr" rtl="0">
              <a:spcBef>
                <a:spcPts val="0"/>
              </a:spcBef>
              <a:spcAft>
                <a:spcPts val="0"/>
              </a:spcAft>
              <a:buClr>
                <a:schemeClr val="lt1"/>
              </a:buClr>
              <a:buSzPts val="3600"/>
              <a:buNone/>
              <a:defRPr sz="3600">
                <a:solidFill>
                  <a:schemeClr val="lt1"/>
                </a:solidFill>
              </a:defRPr>
            </a:lvl3pPr>
            <a:lvl4pPr lvl="3" algn="ctr" rtl="0">
              <a:spcBef>
                <a:spcPts val="0"/>
              </a:spcBef>
              <a:spcAft>
                <a:spcPts val="0"/>
              </a:spcAft>
              <a:buClr>
                <a:schemeClr val="lt1"/>
              </a:buClr>
              <a:buSzPts val="3600"/>
              <a:buNone/>
              <a:defRPr sz="3600">
                <a:solidFill>
                  <a:schemeClr val="lt1"/>
                </a:solidFill>
              </a:defRPr>
            </a:lvl4pPr>
            <a:lvl5pPr lvl="4" algn="ctr" rtl="0">
              <a:spcBef>
                <a:spcPts val="0"/>
              </a:spcBef>
              <a:spcAft>
                <a:spcPts val="0"/>
              </a:spcAft>
              <a:buClr>
                <a:schemeClr val="lt1"/>
              </a:buClr>
              <a:buSzPts val="3600"/>
              <a:buNone/>
              <a:defRPr sz="3600">
                <a:solidFill>
                  <a:schemeClr val="lt1"/>
                </a:solidFill>
              </a:defRPr>
            </a:lvl5pPr>
            <a:lvl6pPr lvl="5" algn="ctr" rtl="0">
              <a:spcBef>
                <a:spcPts val="0"/>
              </a:spcBef>
              <a:spcAft>
                <a:spcPts val="0"/>
              </a:spcAft>
              <a:buClr>
                <a:schemeClr val="lt1"/>
              </a:buClr>
              <a:buSzPts val="3600"/>
              <a:buNone/>
              <a:defRPr sz="3600">
                <a:solidFill>
                  <a:schemeClr val="lt1"/>
                </a:solidFill>
              </a:defRPr>
            </a:lvl6pPr>
            <a:lvl7pPr lvl="6" algn="ctr" rtl="0">
              <a:spcBef>
                <a:spcPts val="0"/>
              </a:spcBef>
              <a:spcAft>
                <a:spcPts val="0"/>
              </a:spcAft>
              <a:buClr>
                <a:schemeClr val="lt1"/>
              </a:buClr>
              <a:buSzPts val="3600"/>
              <a:buNone/>
              <a:defRPr sz="3600">
                <a:solidFill>
                  <a:schemeClr val="lt1"/>
                </a:solidFill>
              </a:defRPr>
            </a:lvl7pPr>
            <a:lvl8pPr lvl="7" algn="ctr" rtl="0">
              <a:spcBef>
                <a:spcPts val="0"/>
              </a:spcBef>
              <a:spcAft>
                <a:spcPts val="0"/>
              </a:spcAft>
              <a:buClr>
                <a:schemeClr val="lt1"/>
              </a:buClr>
              <a:buSzPts val="3600"/>
              <a:buNone/>
              <a:defRPr sz="3600">
                <a:solidFill>
                  <a:schemeClr val="lt1"/>
                </a:solidFill>
              </a:defRPr>
            </a:lvl8pPr>
            <a:lvl9pPr lvl="8" algn="ctr" rtl="0">
              <a:spcBef>
                <a:spcPts val="0"/>
              </a:spcBef>
              <a:spcAft>
                <a:spcPts val="0"/>
              </a:spcAft>
              <a:buClr>
                <a:schemeClr val="lt1"/>
              </a:buClr>
              <a:buSzPts val="3600"/>
              <a:buNone/>
              <a:defRPr sz="3600">
                <a:solidFill>
                  <a:schemeClr val="lt1"/>
                </a:solidFill>
              </a:defRPr>
            </a:lvl9pPr>
          </a:lstStyle>
          <a:p>
            <a:endParaRPr/>
          </a:p>
        </p:txBody>
      </p:sp>
      <p:sp>
        <p:nvSpPr>
          <p:cNvPr id="80" name="Google Shape;80;p14"/>
          <p:cNvSpPr txBox="1">
            <a:spLocks noGrp="1"/>
          </p:cNvSpPr>
          <p:nvPr>
            <p:ph type="subTitle" idx="7"/>
          </p:nvPr>
        </p:nvSpPr>
        <p:spPr>
          <a:xfrm>
            <a:off x="6132949" y="3752919"/>
            <a:ext cx="1965300" cy="3657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1400"/>
            </a:lvl1pPr>
            <a:lvl2pPr lvl="1" algn="r" rtl="0">
              <a:spcBef>
                <a:spcPts val="0"/>
              </a:spcBef>
              <a:spcAft>
                <a:spcPts val="0"/>
              </a:spcAft>
              <a:buNone/>
              <a:defRPr sz="1400"/>
            </a:lvl2pPr>
            <a:lvl3pPr lvl="2" algn="r" rtl="0">
              <a:spcBef>
                <a:spcPts val="0"/>
              </a:spcBef>
              <a:spcAft>
                <a:spcPts val="0"/>
              </a:spcAft>
              <a:buNone/>
              <a:defRPr sz="1400"/>
            </a:lvl3pPr>
            <a:lvl4pPr lvl="3" algn="r" rtl="0">
              <a:spcBef>
                <a:spcPts val="0"/>
              </a:spcBef>
              <a:spcAft>
                <a:spcPts val="0"/>
              </a:spcAft>
              <a:buNone/>
              <a:defRPr sz="1400"/>
            </a:lvl4pPr>
            <a:lvl5pPr lvl="4" algn="r" rtl="0">
              <a:spcBef>
                <a:spcPts val="0"/>
              </a:spcBef>
              <a:spcAft>
                <a:spcPts val="0"/>
              </a:spcAft>
              <a:buNone/>
              <a:defRPr sz="1400"/>
            </a:lvl5pPr>
            <a:lvl6pPr lvl="5" algn="r" rtl="0">
              <a:spcBef>
                <a:spcPts val="0"/>
              </a:spcBef>
              <a:spcAft>
                <a:spcPts val="0"/>
              </a:spcAft>
              <a:buNone/>
              <a:defRPr sz="1400"/>
            </a:lvl6pPr>
            <a:lvl7pPr lvl="6" algn="r" rtl="0">
              <a:spcBef>
                <a:spcPts val="0"/>
              </a:spcBef>
              <a:spcAft>
                <a:spcPts val="0"/>
              </a:spcAft>
              <a:buNone/>
              <a:defRPr sz="1400"/>
            </a:lvl7pPr>
            <a:lvl8pPr lvl="7" algn="r" rtl="0">
              <a:spcBef>
                <a:spcPts val="0"/>
              </a:spcBef>
              <a:spcAft>
                <a:spcPts val="0"/>
              </a:spcAft>
              <a:buNone/>
              <a:defRPr sz="1400"/>
            </a:lvl8pPr>
            <a:lvl9pPr lvl="8" algn="r" rtl="0">
              <a:spcBef>
                <a:spcPts val="0"/>
              </a:spcBef>
              <a:spcAft>
                <a:spcPts val="0"/>
              </a:spcAft>
              <a:buNone/>
              <a:defRPr sz="1400"/>
            </a:lvl9pPr>
          </a:lstStyle>
          <a:p>
            <a:endParaRPr/>
          </a:p>
        </p:txBody>
      </p:sp>
      <p:sp>
        <p:nvSpPr>
          <p:cNvPr id="81" name="Google Shape;81;p14"/>
          <p:cNvSpPr txBox="1">
            <a:spLocks noGrp="1"/>
          </p:cNvSpPr>
          <p:nvPr>
            <p:ph type="title" idx="8"/>
          </p:nvPr>
        </p:nvSpPr>
        <p:spPr>
          <a:xfrm>
            <a:off x="6186649" y="3257056"/>
            <a:ext cx="1911600" cy="3657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lt1"/>
              </a:buClr>
              <a:buSzPts val="1800"/>
              <a:buNone/>
              <a:defRPr sz="2000">
                <a:solidFill>
                  <a:schemeClr val="dk2"/>
                </a:solidFill>
              </a:defRPr>
            </a:lvl1pPr>
            <a:lvl2pPr lvl="1" algn="ctr" rtl="0">
              <a:spcBef>
                <a:spcPts val="0"/>
              </a:spcBef>
              <a:spcAft>
                <a:spcPts val="0"/>
              </a:spcAft>
              <a:buClr>
                <a:schemeClr val="lt1"/>
              </a:buClr>
              <a:buSzPts val="3600"/>
              <a:buNone/>
              <a:defRPr sz="3600">
                <a:solidFill>
                  <a:schemeClr val="lt1"/>
                </a:solidFill>
              </a:defRPr>
            </a:lvl2pPr>
            <a:lvl3pPr lvl="2" algn="ctr" rtl="0">
              <a:spcBef>
                <a:spcPts val="0"/>
              </a:spcBef>
              <a:spcAft>
                <a:spcPts val="0"/>
              </a:spcAft>
              <a:buClr>
                <a:schemeClr val="lt1"/>
              </a:buClr>
              <a:buSzPts val="3600"/>
              <a:buNone/>
              <a:defRPr sz="3600">
                <a:solidFill>
                  <a:schemeClr val="lt1"/>
                </a:solidFill>
              </a:defRPr>
            </a:lvl3pPr>
            <a:lvl4pPr lvl="3" algn="ctr" rtl="0">
              <a:spcBef>
                <a:spcPts val="0"/>
              </a:spcBef>
              <a:spcAft>
                <a:spcPts val="0"/>
              </a:spcAft>
              <a:buClr>
                <a:schemeClr val="lt1"/>
              </a:buClr>
              <a:buSzPts val="3600"/>
              <a:buNone/>
              <a:defRPr sz="3600">
                <a:solidFill>
                  <a:schemeClr val="lt1"/>
                </a:solidFill>
              </a:defRPr>
            </a:lvl4pPr>
            <a:lvl5pPr lvl="4" algn="ctr" rtl="0">
              <a:spcBef>
                <a:spcPts val="0"/>
              </a:spcBef>
              <a:spcAft>
                <a:spcPts val="0"/>
              </a:spcAft>
              <a:buClr>
                <a:schemeClr val="lt1"/>
              </a:buClr>
              <a:buSzPts val="3600"/>
              <a:buNone/>
              <a:defRPr sz="3600">
                <a:solidFill>
                  <a:schemeClr val="lt1"/>
                </a:solidFill>
              </a:defRPr>
            </a:lvl5pPr>
            <a:lvl6pPr lvl="5" algn="ctr" rtl="0">
              <a:spcBef>
                <a:spcPts val="0"/>
              </a:spcBef>
              <a:spcAft>
                <a:spcPts val="0"/>
              </a:spcAft>
              <a:buClr>
                <a:schemeClr val="lt1"/>
              </a:buClr>
              <a:buSzPts val="3600"/>
              <a:buNone/>
              <a:defRPr sz="3600">
                <a:solidFill>
                  <a:schemeClr val="lt1"/>
                </a:solidFill>
              </a:defRPr>
            </a:lvl6pPr>
            <a:lvl7pPr lvl="6" algn="ctr" rtl="0">
              <a:spcBef>
                <a:spcPts val="0"/>
              </a:spcBef>
              <a:spcAft>
                <a:spcPts val="0"/>
              </a:spcAft>
              <a:buClr>
                <a:schemeClr val="lt1"/>
              </a:buClr>
              <a:buSzPts val="3600"/>
              <a:buNone/>
              <a:defRPr sz="3600">
                <a:solidFill>
                  <a:schemeClr val="lt1"/>
                </a:solidFill>
              </a:defRPr>
            </a:lvl7pPr>
            <a:lvl8pPr lvl="7" algn="ctr" rtl="0">
              <a:spcBef>
                <a:spcPts val="0"/>
              </a:spcBef>
              <a:spcAft>
                <a:spcPts val="0"/>
              </a:spcAft>
              <a:buClr>
                <a:schemeClr val="lt1"/>
              </a:buClr>
              <a:buSzPts val="3600"/>
              <a:buNone/>
              <a:defRPr sz="3600">
                <a:solidFill>
                  <a:schemeClr val="lt1"/>
                </a:solidFill>
              </a:defRPr>
            </a:lvl8pPr>
            <a:lvl9pPr lvl="8" algn="ctr" rtl="0">
              <a:spcBef>
                <a:spcPts val="0"/>
              </a:spcBef>
              <a:spcAft>
                <a:spcPts val="0"/>
              </a:spcAft>
              <a:buClr>
                <a:schemeClr val="lt1"/>
              </a:buClr>
              <a:buSzPts val="3600"/>
              <a:buNone/>
              <a:defRPr sz="3600">
                <a:solidFill>
                  <a:schemeClr val="lt1"/>
                </a:solidFill>
              </a:defRPr>
            </a:lvl9pPr>
          </a:lstStyle>
          <a:p>
            <a:endParaRPr/>
          </a:p>
        </p:txBody>
      </p:sp>
    </p:spTree>
    <p:extLst>
      <p:ext uri="{BB962C8B-B14F-4D97-AF65-F5344CB8AC3E}">
        <p14:creationId xmlns:p14="http://schemas.microsoft.com/office/powerpoint/2010/main" val="31783767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lt2"/>
        </a:solidFill>
        <a:effectLst/>
      </p:bgPr>
    </p:bg>
    <p:spTree>
      <p:nvGrpSpPr>
        <p:cNvPr id="1" name="Shape 82"/>
        <p:cNvGrpSpPr/>
        <p:nvPr/>
      </p:nvGrpSpPr>
      <p:grpSpPr>
        <a:xfrm>
          <a:off x="0" y="0"/>
          <a:ext cx="0" cy="0"/>
          <a:chOff x="0" y="0"/>
          <a:chExt cx="0" cy="0"/>
        </a:xfrm>
      </p:grpSpPr>
      <p:pic>
        <p:nvPicPr>
          <p:cNvPr id="83" name="Google Shape;83;p15"/>
          <p:cNvPicPr preferRelativeResize="0"/>
          <p:nvPr/>
        </p:nvPicPr>
        <p:blipFill>
          <a:blip r:embed="rId2">
            <a:alphaModFix amt="35000"/>
          </a:blip>
          <a:stretch>
            <a:fillRect/>
          </a:stretch>
        </p:blipFill>
        <p:spPr>
          <a:xfrm>
            <a:off x="1176338" y="1157288"/>
            <a:ext cx="6791325" cy="2828925"/>
          </a:xfrm>
          <a:prstGeom prst="rect">
            <a:avLst/>
          </a:prstGeom>
          <a:noFill/>
          <a:ln>
            <a:noFill/>
          </a:ln>
        </p:spPr>
      </p:pic>
      <p:sp>
        <p:nvSpPr>
          <p:cNvPr id="84" name="Google Shape;84;p15"/>
          <p:cNvSpPr txBox="1">
            <a:spLocks noGrp="1"/>
          </p:cNvSpPr>
          <p:nvPr>
            <p:ph type="subTitle" idx="1"/>
          </p:nvPr>
        </p:nvSpPr>
        <p:spPr>
          <a:xfrm>
            <a:off x="1660113" y="2083138"/>
            <a:ext cx="2340000" cy="3657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1400"/>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sp>
        <p:nvSpPr>
          <p:cNvPr id="85" name="Google Shape;85;p15"/>
          <p:cNvSpPr txBox="1">
            <a:spLocks noGrp="1"/>
          </p:cNvSpPr>
          <p:nvPr>
            <p:ph type="title"/>
          </p:nvPr>
        </p:nvSpPr>
        <p:spPr>
          <a:xfrm>
            <a:off x="1660127" y="1591375"/>
            <a:ext cx="2169000" cy="365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1800"/>
              <a:buNone/>
              <a:defRPr sz="2000" b="1">
                <a:solidFill>
                  <a:schemeClr val="dk2"/>
                </a:solidFill>
                <a:latin typeface="Libre Baskerville"/>
                <a:ea typeface="Libre Baskerville"/>
                <a:cs typeface="Libre Baskerville"/>
                <a:sym typeface="Libre Baskerville"/>
              </a:defRPr>
            </a:lvl1pPr>
            <a:lvl2pPr lvl="1" algn="ctr" rtl="0">
              <a:spcBef>
                <a:spcPts val="0"/>
              </a:spcBef>
              <a:spcAft>
                <a:spcPts val="0"/>
              </a:spcAft>
              <a:buClr>
                <a:schemeClr val="lt1"/>
              </a:buClr>
              <a:buSzPts val="3600"/>
              <a:buNone/>
              <a:defRPr sz="3600">
                <a:solidFill>
                  <a:schemeClr val="lt1"/>
                </a:solidFill>
              </a:defRPr>
            </a:lvl2pPr>
            <a:lvl3pPr lvl="2" algn="ctr" rtl="0">
              <a:spcBef>
                <a:spcPts val="0"/>
              </a:spcBef>
              <a:spcAft>
                <a:spcPts val="0"/>
              </a:spcAft>
              <a:buClr>
                <a:schemeClr val="lt1"/>
              </a:buClr>
              <a:buSzPts val="3600"/>
              <a:buNone/>
              <a:defRPr sz="3600">
                <a:solidFill>
                  <a:schemeClr val="lt1"/>
                </a:solidFill>
              </a:defRPr>
            </a:lvl3pPr>
            <a:lvl4pPr lvl="3" algn="ctr" rtl="0">
              <a:spcBef>
                <a:spcPts val="0"/>
              </a:spcBef>
              <a:spcAft>
                <a:spcPts val="0"/>
              </a:spcAft>
              <a:buClr>
                <a:schemeClr val="lt1"/>
              </a:buClr>
              <a:buSzPts val="3600"/>
              <a:buNone/>
              <a:defRPr sz="3600">
                <a:solidFill>
                  <a:schemeClr val="lt1"/>
                </a:solidFill>
              </a:defRPr>
            </a:lvl4pPr>
            <a:lvl5pPr lvl="4" algn="ctr" rtl="0">
              <a:spcBef>
                <a:spcPts val="0"/>
              </a:spcBef>
              <a:spcAft>
                <a:spcPts val="0"/>
              </a:spcAft>
              <a:buClr>
                <a:schemeClr val="lt1"/>
              </a:buClr>
              <a:buSzPts val="3600"/>
              <a:buNone/>
              <a:defRPr sz="3600">
                <a:solidFill>
                  <a:schemeClr val="lt1"/>
                </a:solidFill>
              </a:defRPr>
            </a:lvl5pPr>
            <a:lvl6pPr lvl="5" algn="ctr" rtl="0">
              <a:spcBef>
                <a:spcPts val="0"/>
              </a:spcBef>
              <a:spcAft>
                <a:spcPts val="0"/>
              </a:spcAft>
              <a:buClr>
                <a:schemeClr val="lt1"/>
              </a:buClr>
              <a:buSzPts val="3600"/>
              <a:buNone/>
              <a:defRPr sz="3600">
                <a:solidFill>
                  <a:schemeClr val="lt1"/>
                </a:solidFill>
              </a:defRPr>
            </a:lvl6pPr>
            <a:lvl7pPr lvl="6" algn="ctr" rtl="0">
              <a:spcBef>
                <a:spcPts val="0"/>
              </a:spcBef>
              <a:spcAft>
                <a:spcPts val="0"/>
              </a:spcAft>
              <a:buClr>
                <a:schemeClr val="lt1"/>
              </a:buClr>
              <a:buSzPts val="3600"/>
              <a:buNone/>
              <a:defRPr sz="3600">
                <a:solidFill>
                  <a:schemeClr val="lt1"/>
                </a:solidFill>
              </a:defRPr>
            </a:lvl7pPr>
            <a:lvl8pPr lvl="7" algn="ctr" rtl="0">
              <a:spcBef>
                <a:spcPts val="0"/>
              </a:spcBef>
              <a:spcAft>
                <a:spcPts val="0"/>
              </a:spcAft>
              <a:buClr>
                <a:schemeClr val="lt1"/>
              </a:buClr>
              <a:buSzPts val="3600"/>
              <a:buNone/>
              <a:defRPr sz="3600">
                <a:solidFill>
                  <a:schemeClr val="lt1"/>
                </a:solidFill>
              </a:defRPr>
            </a:lvl8pPr>
            <a:lvl9pPr lvl="8" algn="ctr" rtl="0">
              <a:spcBef>
                <a:spcPts val="0"/>
              </a:spcBef>
              <a:spcAft>
                <a:spcPts val="0"/>
              </a:spcAft>
              <a:buClr>
                <a:schemeClr val="lt1"/>
              </a:buClr>
              <a:buSzPts val="3600"/>
              <a:buNone/>
              <a:defRPr sz="3600">
                <a:solidFill>
                  <a:schemeClr val="lt1"/>
                </a:solidFill>
              </a:defRPr>
            </a:lvl9pPr>
          </a:lstStyle>
          <a:p>
            <a:endParaRPr/>
          </a:p>
        </p:txBody>
      </p:sp>
      <p:sp>
        <p:nvSpPr>
          <p:cNvPr id="86" name="Google Shape;86;p15"/>
          <p:cNvSpPr txBox="1">
            <a:spLocks noGrp="1"/>
          </p:cNvSpPr>
          <p:nvPr>
            <p:ph type="title" idx="2" hasCustomPrompt="1"/>
          </p:nvPr>
        </p:nvSpPr>
        <p:spPr>
          <a:xfrm>
            <a:off x="820488" y="1525213"/>
            <a:ext cx="912600" cy="4980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5"/>
              </a:buClr>
              <a:buSzPts val="3600"/>
              <a:buNone/>
              <a:defRPr sz="3400" b="1">
                <a:solidFill>
                  <a:schemeClr val="dk2"/>
                </a:solidFill>
                <a:latin typeface="Libre Baskerville"/>
                <a:ea typeface="Libre Baskerville"/>
                <a:cs typeface="Libre Baskerville"/>
                <a:sym typeface="Libre Baskerville"/>
              </a:defRPr>
            </a:lvl1pPr>
            <a:lvl2pPr lvl="1" algn="ctr" rtl="0">
              <a:spcBef>
                <a:spcPts val="0"/>
              </a:spcBef>
              <a:spcAft>
                <a:spcPts val="0"/>
              </a:spcAft>
              <a:buClr>
                <a:schemeClr val="accent5"/>
              </a:buClr>
              <a:buSzPts val="3600"/>
              <a:buNone/>
              <a:defRPr sz="3600">
                <a:solidFill>
                  <a:schemeClr val="accent5"/>
                </a:solidFill>
              </a:defRPr>
            </a:lvl2pPr>
            <a:lvl3pPr lvl="2" algn="ctr" rtl="0">
              <a:spcBef>
                <a:spcPts val="0"/>
              </a:spcBef>
              <a:spcAft>
                <a:spcPts val="0"/>
              </a:spcAft>
              <a:buClr>
                <a:schemeClr val="accent5"/>
              </a:buClr>
              <a:buSzPts val="3600"/>
              <a:buNone/>
              <a:defRPr sz="3600">
                <a:solidFill>
                  <a:schemeClr val="accent5"/>
                </a:solidFill>
              </a:defRPr>
            </a:lvl3pPr>
            <a:lvl4pPr lvl="3" algn="ctr" rtl="0">
              <a:spcBef>
                <a:spcPts val="0"/>
              </a:spcBef>
              <a:spcAft>
                <a:spcPts val="0"/>
              </a:spcAft>
              <a:buClr>
                <a:schemeClr val="accent5"/>
              </a:buClr>
              <a:buSzPts val="3600"/>
              <a:buNone/>
              <a:defRPr sz="3600">
                <a:solidFill>
                  <a:schemeClr val="accent5"/>
                </a:solidFill>
              </a:defRPr>
            </a:lvl4pPr>
            <a:lvl5pPr lvl="4" algn="ctr" rtl="0">
              <a:spcBef>
                <a:spcPts val="0"/>
              </a:spcBef>
              <a:spcAft>
                <a:spcPts val="0"/>
              </a:spcAft>
              <a:buClr>
                <a:schemeClr val="accent5"/>
              </a:buClr>
              <a:buSzPts val="3600"/>
              <a:buNone/>
              <a:defRPr sz="3600">
                <a:solidFill>
                  <a:schemeClr val="accent5"/>
                </a:solidFill>
              </a:defRPr>
            </a:lvl5pPr>
            <a:lvl6pPr lvl="5" algn="ctr" rtl="0">
              <a:spcBef>
                <a:spcPts val="0"/>
              </a:spcBef>
              <a:spcAft>
                <a:spcPts val="0"/>
              </a:spcAft>
              <a:buClr>
                <a:schemeClr val="accent5"/>
              </a:buClr>
              <a:buSzPts val="3600"/>
              <a:buNone/>
              <a:defRPr sz="3600">
                <a:solidFill>
                  <a:schemeClr val="accent5"/>
                </a:solidFill>
              </a:defRPr>
            </a:lvl6pPr>
            <a:lvl7pPr lvl="6" algn="ctr" rtl="0">
              <a:spcBef>
                <a:spcPts val="0"/>
              </a:spcBef>
              <a:spcAft>
                <a:spcPts val="0"/>
              </a:spcAft>
              <a:buClr>
                <a:schemeClr val="accent5"/>
              </a:buClr>
              <a:buSzPts val="3600"/>
              <a:buNone/>
              <a:defRPr sz="3600">
                <a:solidFill>
                  <a:schemeClr val="accent5"/>
                </a:solidFill>
              </a:defRPr>
            </a:lvl7pPr>
            <a:lvl8pPr lvl="7" algn="ctr" rtl="0">
              <a:spcBef>
                <a:spcPts val="0"/>
              </a:spcBef>
              <a:spcAft>
                <a:spcPts val="0"/>
              </a:spcAft>
              <a:buClr>
                <a:schemeClr val="accent5"/>
              </a:buClr>
              <a:buSzPts val="3600"/>
              <a:buNone/>
              <a:defRPr sz="3600">
                <a:solidFill>
                  <a:schemeClr val="accent5"/>
                </a:solidFill>
              </a:defRPr>
            </a:lvl8pPr>
            <a:lvl9pPr lvl="8" algn="ctr" rtl="0">
              <a:spcBef>
                <a:spcPts val="0"/>
              </a:spcBef>
              <a:spcAft>
                <a:spcPts val="0"/>
              </a:spcAft>
              <a:buClr>
                <a:schemeClr val="accent5"/>
              </a:buClr>
              <a:buSzPts val="3600"/>
              <a:buNone/>
              <a:defRPr sz="3600">
                <a:solidFill>
                  <a:schemeClr val="accent5"/>
                </a:solidFill>
              </a:defRPr>
            </a:lvl9pPr>
          </a:lstStyle>
          <a:p>
            <a:r>
              <a:t>xx%</a:t>
            </a:r>
          </a:p>
        </p:txBody>
      </p:sp>
      <p:sp>
        <p:nvSpPr>
          <p:cNvPr id="87" name="Google Shape;87;p15"/>
          <p:cNvSpPr txBox="1">
            <a:spLocks noGrp="1"/>
          </p:cNvSpPr>
          <p:nvPr>
            <p:ph type="subTitle" idx="3"/>
          </p:nvPr>
        </p:nvSpPr>
        <p:spPr>
          <a:xfrm>
            <a:off x="1660113" y="3785988"/>
            <a:ext cx="2340000" cy="3657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1400"/>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sp>
        <p:nvSpPr>
          <p:cNvPr id="88" name="Google Shape;88;p15"/>
          <p:cNvSpPr txBox="1">
            <a:spLocks noGrp="1"/>
          </p:cNvSpPr>
          <p:nvPr>
            <p:ph type="title" idx="4"/>
          </p:nvPr>
        </p:nvSpPr>
        <p:spPr>
          <a:xfrm>
            <a:off x="1660127" y="3290150"/>
            <a:ext cx="2169000" cy="365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1800"/>
              <a:buNone/>
              <a:defRPr sz="2000" b="1">
                <a:solidFill>
                  <a:schemeClr val="dk2"/>
                </a:solidFill>
                <a:latin typeface="Libre Baskerville"/>
                <a:ea typeface="Libre Baskerville"/>
                <a:cs typeface="Libre Baskerville"/>
                <a:sym typeface="Libre Baskerville"/>
              </a:defRPr>
            </a:lvl1pPr>
            <a:lvl2pPr lvl="1" algn="ctr" rtl="0">
              <a:spcBef>
                <a:spcPts val="0"/>
              </a:spcBef>
              <a:spcAft>
                <a:spcPts val="0"/>
              </a:spcAft>
              <a:buClr>
                <a:schemeClr val="lt1"/>
              </a:buClr>
              <a:buSzPts val="3600"/>
              <a:buNone/>
              <a:defRPr sz="3600">
                <a:solidFill>
                  <a:schemeClr val="lt1"/>
                </a:solidFill>
              </a:defRPr>
            </a:lvl2pPr>
            <a:lvl3pPr lvl="2" algn="ctr" rtl="0">
              <a:spcBef>
                <a:spcPts val="0"/>
              </a:spcBef>
              <a:spcAft>
                <a:spcPts val="0"/>
              </a:spcAft>
              <a:buClr>
                <a:schemeClr val="lt1"/>
              </a:buClr>
              <a:buSzPts val="3600"/>
              <a:buNone/>
              <a:defRPr sz="3600">
                <a:solidFill>
                  <a:schemeClr val="lt1"/>
                </a:solidFill>
              </a:defRPr>
            </a:lvl3pPr>
            <a:lvl4pPr lvl="3" algn="ctr" rtl="0">
              <a:spcBef>
                <a:spcPts val="0"/>
              </a:spcBef>
              <a:spcAft>
                <a:spcPts val="0"/>
              </a:spcAft>
              <a:buClr>
                <a:schemeClr val="lt1"/>
              </a:buClr>
              <a:buSzPts val="3600"/>
              <a:buNone/>
              <a:defRPr sz="3600">
                <a:solidFill>
                  <a:schemeClr val="lt1"/>
                </a:solidFill>
              </a:defRPr>
            </a:lvl4pPr>
            <a:lvl5pPr lvl="4" algn="ctr" rtl="0">
              <a:spcBef>
                <a:spcPts val="0"/>
              </a:spcBef>
              <a:spcAft>
                <a:spcPts val="0"/>
              </a:spcAft>
              <a:buClr>
                <a:schemeClr val="lt1"/>
              </a:buClr>
              <a:buSzPts val="3600"/>
              <a:buNone/>
              <a:defRPr sz="3600">
                <a:solidFill>
                  <a:schemeClr val="lt1"/>
                </a:solidFill>
              </a:defRPr>
            </a:lvl5pPr>
            <a:lvl6pPr lvl="5" algn="ctr" rtl="0">
              <a:spcBef>
                <a:spcPts val="0"/>
              </a:spcBef>
              <a:spcAft>
                <a:spcPts val="0"/>
              </a:spcAft>
              <a:buClr>
                <a:schemeClr val="lt1"/>
              </a:buClr>
              <a:buSzPts val="3600"/>
              <a:buNone/>
              <a:defRPr sz="3600">
                <a:solidFill>
                  <a:schemeClr val="lt1"/>
                </a:solidFill>
              </a:defRPr>
            </a:lvl6pPr>
            <a:lvl7pPr lvl="6" algn="ctr" rtl="0">
              <a:spcBef>
                <a:spcPts val="0"/>
              </a:spcBef>
              <a:spcAft>
                <a:spcPts val="0"/>
              </a:spcAft>
              <a:buClr>
                <a:schemeClr val="lt1"/>
              </a:buClr>
              <a:buSzPts val="3600"/>
              <a:buNone/>
              <a:defRPr sz="3600">
                <a:solidFill>
                  <a:schemeClr val="lt1"/>
                </a:solidFill>
              </a:defRPr>
            </a:lvl7pPr>
            <a:lvl8pPr lvl="7" algn="ctr" rtl="0">
              <a:spcBef>
                <a:spcPts val="0"/>
              </a:spcBef>
              <a:spcAft>
                <a:spcPts val="0"/>
              </a:spcAft>
              <a:buClr>
                <a:schemeClr val="lt1"/>
              </a:buClr>
              <a:buSzPts val="3600"/>
              <a:buNone/>
              <a:defRPr sz="3600">
                <a:solidFill>
                  <a:schemeClr val="lt1"/>
                </a:solidFill>
              </a:defRPr>
            </a:lvl8pPr>
            <a:lvl9pPr lvl="8" algn="ctr" rtl="0">
              <a:spcBef>
                <a:spcPts val="0"/>
              </a:spcBef>
              <a:spcAft>
                <a:spcPts val="0"/>
              </a:spcAft>
              <a:buClr>
                <a:schemeClr val="lt1"/>
              </a:buClr>
              <a:buSzPts val="3600"/>
              <a:buNone/>
              <a:defRPr sz="3600">
                <a:solidFill>
                  <a:schemeClr val="lt1"/>
                </a:solidFill>
              </a:defRPr>
            </a:lvl9pPr>
          </a:lstStyle>
          <a:p>
            <a:endParaRPr/>
          </a:p>
        </p:txBody>
      </p:sp>
      <p:sp>
        <p:nvSpPr>
          <p:cNvPr id="89" name="Google Shape;89;p15"/>
          <p:cNvSpPr txBox="1">
            <a:spLocks noGrp="1"/>
          </p:cNvSpPr>
          <p:nvPr>
            <p:ph type="title" idx="5" hasCustomPrompt="1"/>
          </p:nvPr>
        </p:nvSpPr>
        <p:spPr>
          <a:xfrm>
            <a:off x="818688" y="3223988"/>
            <a:ext cx="914400" cy="4980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5"/>
              </a:buClr>
              <a:buSzPts val="3600"/>
              <a:buNone/>
              <a:defRPr sz="3400" b="1">
                <a:solidFill>
                  <a:schemeClr val="dk2"/>
                </a:solidFill>
                <a:latin typeface="Libre Baskerville"/>
                <a:ea typeface="Libre Baskerville"/>
                <a:cs typeface="Libre Baskerville"/>
                <a:sym typeface="Libre Baskerville"/>
              </a:defRPr>
            </a:lvl1pPr>
            <a:lvl2pPr lvl="1" algn="ctr" rtl="0">
              <a:spcBef>
                <a:spcPts val="0"/>
              </a:spcBef>
              <a:spcAft>
                <a:spcPts val="0"/>
              </a:spcAft>
              <a:buClr>
                <a:schemeClr val="accent5"/>
              </a:buClr>
              <a:buSzPts val="3600"/>
              <a:buNone/>
              <a:defRPr sz="3600">
                <a:solidFill>
                  <a:schemeClr val="accent5"/>
                </a:solidFill>
              </a:defRPr>
            </a:lvl2pPr>
            <a:lvl3pPr lvl="2" algn="ctr" rtl="0">
              <a:spcBef>
                <a:spcPts val="0"/>
              </a:spcBef>
              <a:spcAft>
                <a:spcPts val="0"/>
              </a:spcAft>
              <a:buClr>
                <a:schemeClr val="accent5"/>
              </a:buClr>
              <a:buSzPts val="3600"/>
              <a:buNone/>
              <a:defRPr sz="3600">
                <a:solidFill>
                  <a:schemeClr val="accent5"/>
                </a:solidFill>
              </a:defRPr>
            </a:lvl3pPr>
            <a:lvl4pPr lvl="3" algn="ctr" rtl="0">
              <a:spcBef>
                <a:spcPts val="0"/>
              </a:spcBef>
              <a:spcAft>
                <a:spcPts val="0"/>
              </a:spcAft>
              <a:buClr>
                <a:schemeClr val="accent5"/>
              </a:buClr>
              <a:buSzPts val="3600"/>
              <a:buNone/>
              <a:defRPr sz="3600">
                <a:solidFill>
                  <a:schemeClr val="accent5"/>
                </a:solidFill>
              </a:defRPr>
            </a:lvl4pPr>
            <a:lvl5pPr lvl="4" algn="ctr" rtl="0">
              <a:spcBef>
                <a:spcPts val="0"/>
              </a:spcBef>
              <a:spcAft>
                <a:spcPts val="0"/>
              </a:spcAft>
              <a:buClr>
                <a:schemeClr val="accent5"/>
              </a:buClr>
              <a:buSzPts val="3600"/>
              <a:buNone/>
              <a:defRPr sz="3600">
                <a:solidFill>
                  <a:schemeClr val="accent5"/>
                </a:solidFill>
              </a:defRPr>
            </a:lvl5pPr>
            <a:lvl6pPr lvl="5" algn="ctr" rtl="0">
              <a:spcBef>
                <a:spcPts val="0"/>
              </a:spcBef>
              <a:spcAft>
                <a:spcPts val="0"/>
              </a:spcAft>
              <a:buClr>
                <a:schemeClr val="accent5"/>
              </a:buClr>
              <a:buSzPts val="3600"/>
              <a:buNone/>
              <a:defRPr sz="3600">
                <a:solidFill>
                  <a:schemeClr val="accent5"/>
                </a:solidFill>
              </a:defRPr>
            </a:lvl6pPr>
            <a:lvl7pPr lvl="6" algn="ctr" rtl="0">
              <a:spcBef>
                <a:spcPts val="0"/>
              </a:spcBef>
              <a:spcAft>
                <a:spcPts val="0"/>
              </a:spcAft>
              <a:buClr>
                <a:schemeClr val="accent5"/>
              </a:buClr>
              <a:buSzPts val="3600"/>
              <a:buNone/>
              <a:defRPr sz="3600">
                <a:solidFill>
                  <a:schemeClr val="accent5"/>
                </a:solidFill>
              </a:defRPr>
            </a:lvl7pPr>
            <a:lvl8pPr lvl="7" algn="ctr" rtl="0">
              <a:spcBef>
                <a:spcPts val="0"/>
              </a:spcBef>
              <a:spcAft>
                <a:spcPts val="0"/>
              </a:spcAft>
              <a:buClr>
                <a:schemeClr val="accent5"/>
              </a:buClr>
              <a:buSzPts val="3600"/>
              <a:buNone/>
              <a:defRPr sz="3600">
                <a:solidFill>
                  <a:schemeClr val="accent5"/>
                </a:solidFill>
              </a:defRPr>
            </a:lvl8pPr>
            <a:lvl9pPr lvl="8" algn="ctr" rtl="0">
              <a:spcBef>
                <a:spcPts val="0"/>
              </a:spcBef>
              <a:spcAft>
                <a:spcPts val="0"/>
              </a:spcAft>
              <a:buClr>
                <a:schemeClr val="accent5"/>
              </a:buClr>
              <a:buSzPts val="3600"/>
              <a:buNone/>
              <a:defRPr sz="3600">
                <a:solidFill>
                  <a:schemeClr val="accent5"/>
                </a:solidFill>
              </a:defRPr>
            </a:lvl9pPr>
          </a:lstStyle>
          <a:p>
            <a:r>
              <a:t>xx%</a:t>
            </a:r>
          </a:p>
        </p:txBody>
      </p:sp>
      <p:sp>
        <p:nvSpPr>
          <p:cNvPr id="90" name="Google Shape;90;p15"/>
          <p:cNvSpPr txBox="1">
            <a:spLocks noGrp="1"/>
          </p:cNvSpPr>
          <p:nvPr>
            <p:ph type="subTitle" idx="6"/>
          </p:nvPr>
        </p:nvSpPr>
        <p:spPr>
          <a:xfrm>
            <a:off x="5985313" y="2083138"/>
            <a:ext cx="2340000" cy="3657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1400"/>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sp>
        <p:nvSpPr>
          <p:cNvPr id="91" name="Google Shape;91;p15"/>
          <p:cNvSpPr txBox="1">
            <a:spLocks noGrp="1"/>
          </p:cNvSpPr>
          <p:nvPr>
            <p:ph type="title" idx="7"/>
          </p:nvPr>
        </p:nvSpPr>
        <p:spPr>
          <a:xfrm>
            <a:off x="5985327" y="1591375"/>
            <a:ext cx="2169000" cy="365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1800"/>
              <a:buNone/>
              <a:defRPr sz="2000" b="1">
                <a:solidFill>
                  <a:schemeClr val="dk2"/>
                </a:solidFill>
                <a:latin typeface="Libre Baskerville"/>
                <a:ea typeface="Libre Baskerville"/>
                <a:cs typeface="Libre Baskerville"/>
                <a:sym typeface="Libre Baskerville"/>
              </a:defRPr>
            </a:lvl1pPr>
            <a:lvl2pPr lvl="1" algn="ctr" rtl="0">
              <a:spcBef>
                <a:spcPts val="0"/>
              </a:spcBef>
              <a:spcAft>
                <a:spcPts val="0"/>
              </a:spcAft>
              <a:buClr>
                <a:schemeClr val="lt1"/>
              </a:buClr>
              <a:buSzPts val="3600"/>
              <a:buNone/>
              <a:defRPr sz="3600">
                <a:solidFill>
                  <a:schemeClr val="lt1"/>
                </a:solidFill>
              </a:defRPr>
            </a:lvl2pPr>
            <a:lvl3pPr lvl="2" algn="ctr" rtl="0">
              <a:spcBef>
                <a:spcPts val="0"/>
              </a:spcBef>
              <a:spcAft>
                <a:spcPts val="0"/>
              </a:spcAft>
              <a:buClr>
                <a:schemeClr val="lt1"/>
              </a:buClr>
              <a:buSzPts val="3600"/>
              <a:buNone/>
              <a:defRPr sz="3600">
                <a:solidFill>
                  <a:schemeClr val="lt1"/>
                </a:solidFill>
              </a:defRPr>
            </a:lvl3pPr>
            <a:lvl4pPr lvl="3" algn="ctr" rtl="0">
              <a:spcBef>
                <a:spcPts val="0"/>
              </a:spcBef>
              <a:spcAft>
                <a:spcPts val="0"/>
              </a:spcAft>
              <a:buClr>
                <a:schemeClr val="lt1"/>
              </a:buClr>
              <a:buSzPts val="3600"/>
              <a:buNone/>
              <a:defRPr sz="3600">
                <a:solidFill>
                  <a:schemeClr val="lt1"/>
                </a:solidFill>
              </a:defRPr>
            </a:lvl4pPr>
            <a:lvl5pPr lvl="4" algn="ctr" rtl="0">
              <a:spcBef>
                <a:spcPts val="0"/>
              </a:spcBef>
              <a:spcAft>
                <a:spcPts val="0"/>
              </a:spcAft>
              <a:buClr>
                <a:schemeClr val="lt1"/>
              </a:buClr>
              <a:buSzPts val="3600"/>
              <a:buNone/>
              <a:defRPr sz="3600">
                <a:solidFill>
                  <a:schemeClr val="lt1"/>
                </a:solidFill>
              </a:defRPr>
            </a:lvl5pPr>
            <a:lvl6pPr lvl="5" algn="ctr" rtl="0">
              <a:spcBef>
                <a:spcPts val="0"/>
              </a:spcBef>
              <a:spcAft>
                <a:spcPts val="0"/>
              </a:spcAft>
              <a:buClr>
                <a:schemeClr val="lt1"/>
              </a:buClr>
              <a:buSzPts val="3600"/>
              <a:buNone/>
              <a:defRPr sz="3600">
                <a:solidFill>
                  <a:schemeClr val="lt1"/>
                </a:solidFill>
              </a:defRPr>
            </a:lvl6pPr>
            <a:lvl7pPr lvl="6" algn="ctr" rtl="0">
              <a:spcBef>
                <a:spcPts val="0"/>
              </a:spcBef>
              <a:spcAft>
                <a:spcPts val="0"/>
              </a:spcAft>
              <a:buClr>
                <a:schemeClr val="lt1"/>
              </a:buClr>
              <a:buSzPts val="3600"/>
              <a:buNone/>
              <a:defRPr sz="3600">
                <a:solidFill>
                  <a:schemeClr val="lt1"/>
                </a:solidFill>
              </a:defRPr>
            </a:lvl7pPr>
            <a:lvl8pPr lvl="7" algn="ctr" rtl="0">
              <a:spcBef>
                <a:spcPts val="0"/>
              </a:spcBef>
              <a:spcAft>
                <a:spcPts val="0"/>
              </a:spcAft>
              <a:buClr>
                <a:schemeClr val="lt1"/>
              </a:buClr>
              <a:buSzPts val="3600"/>
              <a:buNone/>
              <a:defRPr sz="3600">
                <a:solidFill>
                  <a:schemeClr val="lt1"/>
                </a:solidFill>
              </a:defRPr>
            </a:lvl8pPr>
            <a:lvl9pPr lvl="8" algn="ctr" rtl="0">
              <a:spcBef>
                <a:spcPts val="0"/>
              </a:spcBef>
              <a:spcAft>
                <a:spcPts val="0"/>
              </a:spcAft>
              <a:buClr>
                <a:schemeClr val="lt1"/>
              </a:buClr>
              <a:buSzPts val="3600"/>
              <a:buNone/>
              <a:defRPr sz="3600">
                <a:solidFill>
                  <a:schemeClr val="lt1"/>
                </a:solidFill>
              </a:defRPr>
            </a:lvl9pPr>
          </a:lstStyle>
          <a:p>
            <a:endParaRPr/>
          </a:p>
        </p:txBody>
      </p:sp>
      <p:sp>
        <p:nvSpPr>
          <p:cNvPr id="92" name="Google Shape;92;p15"/>
          <p:cNvSpPr txBox="1">
            <a:spLocks noGrp="1"/>
          </p:cNvSpPr>
          <p:nvPr>
            <p:ph type="title" idx="8" hasCustomPrompt="1"/>
          </p:nvPr>
        </p:nvSpPr>
        <p:spPr>
          <a:xfrm>
            <a:off x="5130913" y="1525213"/>
            <a:ext cx="914400" cy="4980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5"/>
              </a:buClr>
              <a:buSzPts val="3600"/>
              <a:buNone/>
              <a:defRPr sz="3400" b="1">
                <a:solidFill>
                  <a:schemeClr val="dk2"/>
                </a:solidFill>
                <a:latin typeface="Libre Baskerville"/>
                <a:ea typeface="Libre Baskerville"/>
                <a:cs typeface="Libre Baskerville"/>
                <a:sym typeface="Libre Baskerville"/>
              </a:defRPr>
            </a:lvl1pPr>
            <a:lvl2pPr lvl="1" algn="ctr" rtl="0">
              <a:spcBef>
                <a:spcPts val="0"/>
              </a:spcBef>
              <a:spcAft>
                <a:spcPts val="0"/>
              </a:spcAft>
              <a:buClr>
                <a:schemeClr val="accent5"/>
              </a:buClr>
              <a:buSzPts val="3600"/>
              <a:buNone/>
              <a:defRPr sz="3600">
                <a:solidFill>
                  <a:schemeClr val="accent5"/>
                </a:solidFill>
              </a:defRPr>
            </a:lvl2pPr>
            <a:lvl3pPr lvl="2" algn="ctr" rtl="0">
              <a:spcBef>
                <a:spcPts val="0"/>
              </a:spcBef>
              <a:spcAft>
                <a:spcPts val="0"/>
              </a:spcAft>
              <a:buClr>
                <a:schemeClr val="accent5"/>
              </a:buClr>
              <a:buSzPts val="3600"/>
              <a:buNone/>
              <a:defRPr sz="3600">
                <a:solidFill>
                  <a:schemeClr val="accent5"/>
                </a:solidFill>
              </a:defRPr>
            </a:lvl3pPr>
            <a:lvl4pPr lvl="3" algn="ctr" rtl="0">
              <a:spcBef>
                <a:spcPts val="0"/>
              </a:spcBef>
              <a:spcAft>
                <a:spcPts val="0"/>
              </a:spcAft>
              <a:buClr>
                <a:schemeClr val="accent5"/>
              </a:buClr>
              <a:buSzPts val="3600"/>
              <a:buNone/>
              <a:defRPr sz="3600">
                <a:solidFill>
                  <a:schemeClr val="accent5"/>
                </a:solidFill>
              </a:defRPr>
            </a:lvl4pPr>
            <a:lvl5pPr lvl="4" algn="ctr" rtl="0">
              <a:spcBef>
                <a:spcPts val="0"/>
              </a:spcBef>
              <a:spcAft>
                <a:spcPts val="0"/>
              </a:spcAft>
              <a:buClr>
                <a:schemeClr val="accent5"/>
              </a:buClr>
              <a:buSzPts val="3600"/>
              <a:buNone/>
              <a:defRPr sz="3600">
                <a:solidFill>
                  <a:schemeClr val="accent5"/>
                </a:solidFill>
              </a:defRPr>
            </a:lvl5pPr>
            <a:lvl6pPr lvl="5" algn="ctr" rtl="0">
              <a:spcBef>
                <a:spcPts val="0"/>
              </a:spcBef>
              <a:spcAft>
                <a:spcPts val="0"/>
              </a:spcAft>
              <a:buClr>
                <a:schemeClr val="accent5"/>
              </a:buClr>
              <a:buSzPts val="3600"/>
              <a:buNone/>
              <a:defRPr sz="3600">
                <a:solidFill>
                  <a:schemeClr val="accent5"/>
                </a:solidFill>
              </a:defRPr>
            </a:lvl6pPr>
            <a:lvl7pPr lvl="6" algn="ctr" rtl="0">
              <a:spcBef>
                <a:spcPts val="0"/>
              </a:spcBef>
              <a:spcAft>
                <a:spcPts val="0"/>
              </a:spcAft>
              <a:buClr>
                <a:schemeClr val="accent5"/>
              </a:buClr>
              <a:buSzPts val="3600"/>
              <a:buNone/>
              <a:defRPr sz="3600">
                <a:solidFill>
                  <a:schemeClr val="accent5"/>
                </a:solidFill>
              </a:defRPr>
            </a:lvl7pPr>
            <a:lvl8pPr lvl="7" algn="ctr" rtl="0">
              <a:spcBef>
                <a:spcPts val="0"/>
              </a:spcBef>
              <a:spcAft>
                <a:spcPts val="0"/>
              </a:spcAft>
              <a:buClr>
                <a:schemeClr val="accent5"/>
              </a:buClr>
              <a:buSzPts val="3600"/>
              <a:buNone/>
              <a:defRPr sz="3600">
                <a:solidFill>
                  <a:schemeClr val="accent5"/>
                </a:solidFill>
              </a:defRPr>
            </a:lvl8pPr>
            <a:lvl9pPr lvl="8" algn="ctr" rtl="0">
              <a:spcBef>
                <a:spcPts val="0"/>
              </a:spcBef>
              <a:spcAft>
                <a:spcPts val="0"/>
              </a:spcAft>
              <a:buClr>
                <a:schemeClr val="accent5"/>
              </a:buClr>
              <a:buSzPts val="3600"/>
              <a:buNone/>
              <a:defRPr sz="3600">
                <a:solidFill>
                  <a:schemeClr val="accent5"/>
                </a:solidFill>
              </a:defRPr>
            </a:lvl9pPr>
          </a:lstStyle>
          <a:p>
            <a:r>
              <a:t>xx%</a:t>
            </a:r>
          </a:p>
        </p:txBody>
      </p:sp>
      <p:sp>
        <p:nvSpPr>
          <p:cNvPr id="93" name="Google Shape;93;p15"/>
          <p:cNvSpPr txBox="1">
            <a:spLocks noGrp="1"/>
          </p:cNvSpPr>
          <p:nvPr>
            <p:ph type="subTitle" idx="9"/>
          </p:nvPr>
        </p:nvSpPr>
        <p:spPr>
          <a:xfrm>
            <a:off x="5985313" y="3785988"/>
            <a:ext cx="2340000" cy="3657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1400"/>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sp>
        <p:nvSpPr>
          <p:cNvPr id="94" name="Google Shape;94;p15"/>
          <p:cNvSpPr txBox="1">
            <a:spLocks noGrp="1"/>
          </p:cNvSpPr>
          <p:nvPr>
            <p:ph type="title" idx="13"/>
          </p:nvPr>
        </p:nvSpPr>
        <p:spPr>
          <a:xfrm>
            <a:off x="5985327" y="3290150"/>
            <a:ext cx="2169000" cy="365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1800"/>
              <a:buNone/>
              <a:defRPr sz="2000" b="1">
                <a:solidFill>
                  <a:schemeClr val="dk2"/>
                </a:solidFill>
                <a:latin typeface="Libre Baskerville"/>
                <a:ea typeface="Libre Baskerville"/>
                <a:cs typeface="Libre Baskerville"/>
                <a:sym typeface="Libre Baskerville"/>
              </a:defRPr>
            </a:lvl1pPr>
            <a:lvl2pPr lvl="1" algn="ctr" rtl="0">
              <a:spcBef>
                <a:spcPts val="0"/>
              </a:spcBef>
              <a:spcAft>
                <a:spcPts val="0"/>
              </a:spcAft>
              <a:buClr>
                <a:schemeClr val="lt1"/>
              </a:buClr>
              <a:buSzPts val="3600"/>
              <a:buNone/>
              <a:defRPr sz="3600">
                <a:solidFill>
                  <a:schemeClr val="lt1"/>
                </a:solidFill>
              </a:defRPr>
            </a:lvl2pPr>
            <a:lvl3pPr lvl="2" algn="ctr" rtl="0">
              <a:spcBef>
                <a:spcPts val="0"/>
              </a:spcBef>
              <a:spcAft>
                <a:spcPts val="0"/>
              </a:spcAft>
              <a:buClr>
                <a:schemeClr val="lt1"/>
              </a:buClr>
              <a:buSzPts val="3600"/>
              <a:buNone/>
              <a:defRPr sz="3600">
                <a:solidFill>
                  <a:schemeClr val="lt1"/>
                </a:solidFill>
              </a:defRPr>
            </a:lvl3pPr>
            <a:lvl4pPr lvl="3" algn="ctr" rtl="0">
              <a:spcBef>
                <a:spcPts val="0"/>
              </a:spcBef>
              <a:spcAft>
                <a:spcPts val="0"/>
              </a:spcAft>
              <a:buClr>
                <a:schemeClr val="lt1"/>
              </a:buClr>
              <a:buSzPts val="3600"/>
              <a:buNone/>
              <a:defRPr sz="3600">
                <a:solidFill>
                  <a:schemeClr val="lt1"/>
                </a:solidFill>
              </a:defRPr>
            </a:lvl4pPr>
            <a:lvl5pPr lvl="4" algn="ctr" rtl="0">
              <a:spcBef>
                <a:spcPts val="0"/>
              </a:spcBef>
              <a:spcAft>
                <a:spcPts val="0"/>
              </a:spcAft>
              <a:buClr>
                <a:schemeClr val="lt1"/>
              </a:buClr>
              <a:buSzPts val="3600"/>
              <a:buNone/>
              <a:defRPr sz="3600">
                <a:solidFill>
                  <a:schemeClr val="lt1"/>
                </a:solidFill>
              </a:defRPr>
            </a:lvl5pPr>
            <a:lvl6pPr lvl="5" algn="ctr" rtl="0">
              <a:spcBef>
                <a:spcPts val="0"/>
              </a:spcBef>
              <a:spcAft>
                <a:spcPts val="0"/>
              </a:spcAft>
              <a:buClr>
                <a:schemeClr val="lt1"/>
              </a:buClr>
              <a:buSzPts val="3600"/>
              <a:buNone/>
              <a:defRPr sz="3600">
                <a:solidFill>
                  <a:schemeClr val="lt1"/>
                </a:solidFill>
              </a:defRPr>
            </a:lvl6pPr>
            <a:lvl7pPr lvl="6" algn="ctr" rtl="0">
              <a:spcBef>
                <a:spcPts val="0"/>
              </a:spcBef>
              <a:spcAft>
                <a:spcPts val="0"/>
              </a:spcAft>
              <a:buClr>
                <a:schemeClr val="lt1"/>
              </a:buClr>
              <a:buSzPts val="3600"/>
              <a:buNone/>
              <a:defRPr sz="3600">
                <a:solidFill>
                  <a:schemeClr val="lt1"/>
                </a:solidFill>
              </a:defRPr>
            </a:lvl7pPr>
            <a:lvl8pPr lvl="7" algn="ctr" rtl="0">
              <a:spcBef>
                <a:spcPts val="0"/>
              </a:spcBef>
              <a:spcAft>
                <a:spcPts val="0"/>
              </a:spcAft>
              <a:buClr>
                <a:schemeClr val="lt1"/>
              </a:buClr>
              <a:buSzPts val="3600"/>
              <a:buNone/>
              <a:defRPr sz="3600">
                <a:solidFill>
                  <a:schemeClr val="lt1"/>
                </a:solidFill>
              </a:defRPr>
            </a:lvl8pPr>
            <a:lvl9pPr lvl="8" algn="ctr" rtl="0">
              <a:spcBef>
                <a:spcPts val="0"/>
              </a:spcBef>
              <a:spcAft>
                <a:spcPts val="0"/>
              </a:spcAft>
              <a:buClr>
                <a:schemeClr val="lt1"/>
              </a:buClr>
              <a:buSzPts val="3600"/>
              <a:buNone/>
              <a:defRPr sz="3600">
                <a:solidFill>
                  <a:schemeClr val="lt1"/>
                </a:solidFill>
              </a:defRPr>
            </a:lvl9pPr>
          </a:lstStyle>
          <a:p>
            <a:endParaRPr/>
          </a:p>
        </p:txBody>
      </p:sp>
      <p:sp>
        <p:nvSpPr>
          <p:cNvPr id="95" name="Google Shape;95;p15"/>
          <p:cNvSpPr txBox="1">
            <a:spLocks noGrp="1"/>
          </p:cNvSpPr>
          <p:nvPr>
            <p:ph type="title" idx="14" hasCustomPrompt="1"/>
          </p:nvPr>
        </p:nvSpPr>
        <p:spPr>
          <a:xfrm>
            <a:off x="5130913" y="3223988"/>
            <a:ext cx="914400" cy="4980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5"/>
              </a:buClr>
              <a:buSzPts val="3600"/>
              <a:buNone/>
              <a:defRPr sz="3400" b="1">
                <a:solidFill>
                  <a:schemeClr val="dk2"/>
                </a:solidFill>
                <a:latin typeface="Libre Baskerville"/>
                <a:ea typeface="Libre Baskerville"/>
                <a:cs typeface="Libre Baskerville"/>
                <a:sym typeface="Libre Baskerville"/>
              </a:defRPr>
            </a:lvl1pPr>
            <a:lvl2pPr lvl="1" algn="ctr" rtl="0">
              <a:spcBef>
                <a:spcPts val="0"/>
              </a:spcBef>
              <a:spcAft>
                <a:spcPts val="0"/>
              </a:spcAft>
              <a:buClr>
                <a:schemeClr val="accent5"/>
              </a:buClr>
              <a:buSzPts val="3600"/>
              <a:buNone/>
              <a:defRPr sz="3600">
                <a:solidFill>
                  <a:schemeClr val="accent5"/>
                </a:solidFill>
              </a:defRPr>
            </a:lvl2pPr>
            <a:lvl3pPr lvl="2" algn="ctr" rtl="0">
              <a:spcBef>
                <a:spcPts val="0"/>
              </a:spcBef>
              <a:spcAft>
                <a:spcPts val="0"/>
              </a:spcAft>
              <a:buClr>
                <a:schemeClr val="accent5"/>
              </a:buClr>
              <a:buSzPts val="3600"/>
              <a:buNone/>
              <a:defRPr sz="3600">
                <a:solidFill>
                  <a:schemeClr val="accent5"/>
                </a:solidFill>
              </a:defRPr>
            </a:lvl3pPr>
            <a:lvl4pPr lvl="3" algn="ctr" rtl="0">
              <a:spcBef>
                <a:spcPts val="0"/>
              </a:spcBef>
              <a:spcAft>
                <a:spcPts val="0"/>
              </a:spcAft>
              <a:buClr>
                <a:schemeClr val="accent5"/>
              </a:buClr>
              <a:buSzPts val="3600"/>
              <a:buNone/>
              <a:defRPr sz="3600">
                <a:solidFill>
                  <a:schemeClr val="accent5"/>
                </a:solidFill>
              </a:defRPr>
            </a:lvl4pPr>
            <a:lvl5pPr lvl="4" algn="ctr" rtl="0">
              <a:spcBef>
                <a:spcPts val="0"/>
              </a:spcBef>
              <a:spcAft>
                <a:spcPts val="0"/>
              </a:spcAft>
              <a:buClr>
                <a:schemeClr val="accent5"/>
              </a:buClr>
              <a:buSzPts val="3600"/>
              <a:buNone/>
              <a:defRPr sz="3600">
                <a:solidFill>
                  <a:schemeClr val="accent5"/>
                </a:solidFill>
              </a:defRPr>
            </a:lvl5pPr>
            <a:lvl6pPr lvl="5" algn="ctr" rtl="0">
              <a:spcBef>
                <a:spcPts val="0"/>
              </a:spcBef>
              <a:spcAft>
                <a:spcPts val="0"/>
              </a:spcAft>
              <a:buClr>
                <a:schemeClr val="accent5"/>
              </a:buClr>
              <a:buSzPts val="3600"/>
              <a:buNone/>
              <a:defRPr sz="3600">
                <a:solidFill>
                  <a:schemeClr val="accent5"/>
                </a:solidFill>
              </a:defRPr>
            </a:lvl6pPr>
            <a:lvl7pPr lvl="6" algn="ctr" rtl="0">
              <a:spcBef>
                <a:spcPts val="0"/>
              </a:spcBef>
              <a:spcAft>
                <a:spcPts val="0"/>
              </a:spcAft>
              <a:buClr>
                <a:schemeClr val="accent5"/>
              </a:buClr>
              <a:buSzPts val="3600"/>
              <a:buNone/>
              <a:defRPr sz="3600">
                <a:solidFill>
                  <a:schemeClr val="accent5"/>
                </a:solidFill>
              </a:defRPr>
            </a:lvl7pPr>
            <a:lvl8pPr lvl="7" algn="ctr" rtl="0">
              <a:spcBef>
                <a:spcPts val="0"/>
              </a:spcBef>
              <a:spcAft>
                <a:spcPts val="0"/>
              </a:spcAft>
              <a:buClr>
                <a:schemeClr val="accent5"/>
              </a:buClr>
              <a:buSzPts val="3600"/>
              <a:buNone/>
              <a:defRPr sz="3600">
                <a:solidFill>
                  <a:schemeClr val="accent5"/>
                </a:solidFill>
              </a:defRPr>
            </a:lvl8pPr>
            <a:lvl9pPr lvl="8" algn="ctr" rtl="0">
              <a:spcBef>
                <a:spcPts val="0"/>
              </a:spcBef>
              <a:spcAft>
                <a:spcPts val="0"/>
              </a:spcAft>
              <a:buClr>
                <a:schemeClr val="accent5"/>
              </a:buClr>
              <a:buSzPts val="3600"/>
              <a:buNone/>
              <a:defRPr sz="3600">
                <a:solidFill>
                  <a:schemeClr val="accent5"/>
                </a:solidFill>
              </a:defRPr>
            </a:lvl9pPr>
          </a:lstStyle>
          <a:p>
            <a:r>
              <a:t>xx%</a:t>
            </a:r>
          </a:p>
        </p:txBody>
      </p:sp>
      <p:sp>
        <p:nvSpPr>
          <p:cNvPr id="96" name="Google Shape;96;p15"/>
          <p:cNvSpPr txBox="1">
            <a:spLocks noGrp="1"/>
          </p:cNvSpPr>
          <p:nvPr>
            <p:ph type="title" idx="15"/>
          </p:nvPr>
        </p:nvSpPr>
        <p:spPr>
          <a:xfrm>
            <a:off x="714125" y="546825"/>
            <a:ext cx="77157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2400"/>
              <a:buNone/>
              <a:defRPr sz="3000" b="1">
                <a:latin typeface="Libre Baskerville"/>
                <a:ea typeface="Libre Baskerville"/>
                <a:cs typeface="Libre Baskerville"/>
                <a:sym typeface="Libre Baskerville"/>
              </a:defRPr>
            </a:lvl1pPr>
            <a:lvl2pPr lvl="1" algn="ctr" rtl="0">
              <a:spcBef>
                <a:spcPts val="0"/>
              </a:spcBef>
              <a:spcAft>
                <a:spcPts val="0"/>
              </a:spcAft>
              <a:buClr>
                <a:schemeClr val="lt1"/>
              </a:buClr>
              <a:buSzPts val="3600"/>
              <a:buNone/>
              <a:defRPr sz="3600">
                <a:solidFill>
                  <a:schemeClr val="lt1"/>
                </a:solidFill>
              </a:defRPr>
            </a:lvl2pPr>
            <a:lvl3pPr lvl="2" algn="ctr" rtl="0">
              <a:spcBef>
                <a:spcPts val="0"/>
              </a:spcBef>
              <a:spcAft>
                <a:spcPts val="0"/>
              </a:spcAft>
              <a:buClr>
                <a:schemeClr val="lt1"/>
              </a:buClr>
              <a:buSzPts val="3600"/>
              <a:buNone/>
              <a:defRPr sz="3600">
                <a:solidFill>
                  <a:schemeClr val="lt1"/>
                </a:solidFill>
              </a:defRPr>
            </a:lvl3pPr>
            <a:lvl4pPr lvl="3" algn="ctr" rtl="0">
              <a:spcBef>
                <a:spcPts val="0"/>
              </a:spcBef>
              <a:spcAft>
                <a:spcPts val="0"/>
              </a:spcAft>
              <a:buClr>
                <a:schemeClr val="lt1"/>
              </a:buClr>
              <a:buSzPts val="3600"/>
              <a:buNone/>
              <a:defRPr sz="3600">
                <a:solidFill>
                  <a:schemeClr val="lt1"/>
                </a:solidFill>
              </a:defRPr>
            </a:lvl4pPr>
            <a:lvl5pPr lvl="4" algn="ctr" rtl="0">
              <a:spcBef>
                <a:spcPts val="0"/>
              </a:spcBef>
              <a:spcAft>
                <a:spcPts val="0"/>
              </a:spcAft>
              <a:buClr>
                <a:schemeClr val="lt1"/>
              </a:buClr>
              <a:buSzPts val="3600"/>
              <a:buNone/>
              <a:defRPr sz="3600">
                <a:solidFill>
                  <a:schemeClr val="lt1"/>
                </a:solidFill>
              </a:defRPr>
            </a:lvl5pPr>
            <a:lvl6pPr lvl="5" algn="ctr" rtl="0">
              <a:spcBef>
                <a:spcPts val="0"/>
              </a:spcBef>
              <a:spcAft>
                <a:spcPts val="0"/>
              </a:spcAft>
              <a:buClr>
                <a:schemeClr val="lt1"/>
              </a:buClr>
              <a:buSzPts val="3600"/>
              <a:buNone/>
              <a:defRPr sz="3600">
                <a:solidFill>
                  <a:schemeClr val="lt1"/>
                </a:solidFill>
              </a:defRPr>
            </a:lvl6pPr>
            <a:lvl7pPr lvl="6" algn="ctr" rtl="0">
              <a:spcBef>
                <a:spcPts val="0"/>
              </a:spcBef>
              <a:spcAft>
                <a:spcPts val="0"/>
              </a:spcAft>
              <a:buClr>
                <a:schemeClr val="lt1"/>
              </a:buClr>
              <a:buSzPts val="3600"/>
              <a:buNone/>
              <a:defRPr sz="3600">
                <a:solidFill>
                  <a:schemeClr val="lt1"/>
                </a:solidFill>
              </a:defRPr>
            </a:lvl7pPr>
            <a:lvl8pPr lvl="7" algn="ctr" rtl="0">
              <a:spcBef>
                <a:spcPts val="0"/>
              </a:spcBef>
              <a:spcAft>
                <a:spcPts val="0"/>
              </a:spcAft>
              <a:buClr>
                <a:schemeClr val="lt1"/>
              </a:buClr>
              <a:buSzPts val="3600"/>
              <a:buNone/>
              <a:defRPr sz="3600">
                <a:solidFill>
                  <a:schemeClr val="lt1"/>
                </a:solidFill>
              </a:defRPr>
            </a:lvl8pPr>
            <a:lvl9pPr lvl="8" algn="ctr" rtl="0">
              <a:spcBef>
                <a:spcPts val="0"/>
              </a:spcBef>
              <a:spcAft>
                <a:spcPts val="0"/>
              </a:spcAft>
              <a:buClr>
                <a:schemeClr val="lt1"/>
              </a:buClr>
              <a:buSzPts val="3600"/>
              <a:buNone/>
              <a:defRPr sz="3600">
                <a:solidFill>
                  <a:schemeClr val="lt1"/>
                </a:solidFill>
              </a:defRPr>
            </a:lvl9pPr>
          </a:lstStyle>
          <a:p>
            <a:endParaRPr/>
          </a:p>
        </p:txBody>
      </p:sp>
      <p:sp>
        <p:nvSpPr>
          <p:cNvPr id="97" name="Google Shape;97;p15"/>
          <p:cNvSpPr/>
          <p:nvPr/>
        </p:nvSpPr>
        <p:spPr>
          <a:xfrm flipH="1">
            <a:off x="226985" y="206940"/>
            <a:ext cx="8690031" cy="4729620"/>
          </a:xfrm>
          <a:custGeom>
            <a:avLst/>
            <a:gdLst/>
            <a:ahLst/>
            <a:cxnLst/>
            <a:rect l="l" t="t" r="r" b="b"/>
            <a:pathLst>
              <a:path w="284476" h="182031" fill="none" extrusionOk="0">
                <a:moveTo>
                  <a:pt x="284476" y="174380"/>
                </a:moveTo>
                <a:lnTo>
                  <a:pt x="284476" y="7619"/>
                </a:lnTo>
                <a:cubicBezTo>
                  <a:pt x="280258" y="7619"/>
                  <a:pt x="276824" y="4219"/>
                  <a:pt x="276824" y="1"/>
                </a:cubicBezTo>
                <a:lnTo>
                  <a:pt x="7620" y="1"/>
                </a:lnTo>
                <a:cubicBezTo>
                  <a:pt x="7620" y="4219"/>
                  <a:pt x="4219" y="7619"/>
                  <a:pt x="1" y="7619"/>
                </a:cubicBezTo>
                <a:lnTo>
                  <a:pt x="1" y="174380"/>
                </a:lnTo>
                <a:cubicBezTo>
                  <a:pt x="4219" y="174380"/>
                  <a:pt x="7620" y="177780"/>
                  <a:pt x="7620" y="182031"/>
                </a:cubicBezTo>
                <a:lnTo>
                  <a:pt x="276824" y="182031"/>
                </a:lnTo>
                <a:cubicBezTo>
                  <a:pt x="276824" y="177780"/>
                  <a:pt x="280258" y="174380"/>
                  <a:pt x="284476" y="174380"/>
                </a:cubicBezTo>
                <a:close/>
              </a:path>
            </a:pathLst>
          </a:custGeom>
          <a:noFill/>
          <a:ln w="269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760269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3 columns">
  <p:cSld name="Title and 3 columns">
    <p:bg>
      <p:bgPr>
        <a:solidFill>
          <a:schemeClr val="lt2"/>
        </a:solidFill>
        <a:effectLst/>
      </p:bgPr>
    </p:bg>
    <p:spTree>
      <p:nvGrpSpPr>
        <p:cNvPr id="1" name="Shape 98"/>
        <p:cNvGrpSpPr/>
        <p:nvPr/>
      </p:nvGrpSpPr>
      <p:grpSpPr>
        <a:xfrm>
          <a:off x="0" y="0"/>
          <a:ext cx="0" cy="0"/>
          <a:chOff x="0" y="0"/>
          <a:chExt cx="0" cy="0"/>
        </a:xfrm>
      </p:grpSpPr>
      <p:pic>
        <p:nvPicPr>
          <p:cNvPr id="99" name="Google Shape;99;p16"/>
          <p:cNvPicPr preferRelativeResize="0"/>
          <p:nvPr/>
        </p:nvPicPr>
        <p:blipFill>
          <a:blip r:embed="rId2">
            <a:alphaModFix amt="75000"/>
          </a:blip>
          <a:stretch>
            <a:fillRect/>
          </a:stretch>
        </p:blipFill>
        <p:spPr>
          <a:xfrm>
            <a:off x="0" y="0"/>
            <a:ext cx="2060450" cy="1984276"/>
          </a:xfrm>
          <a:prstGeom prst="rect">
            <a:avLst/>
          </a:prstGeom>
          <a:noFill/>
          <a:ln>
            <a:noFill/>
          </a:ln>
        </p:spPr>
      </p:pic>
      <p:pic>
        <p:nvPicPr>
          <p:cNvPr id="100" name="Google Shape;100;p16"/>
          <p:cNvPicPr preferRelativeResize="0"/>
          <p:nvPr/>
        </p:nvPicPr>
        <p:blipFill>
          <a:blip r:embed="rId2">
            <a:alphaModFix amt="75000"/>
          </a:blip>
          <a:stretch>
            <a:fillRect/>
          </a:stretch>
        </p:blipFill>
        <p:spPr>
          <a:xfrm rot="10800000">
            <a:off x="7083550" y="3159225"/>
            <a:ext cx="2060450" cy="1984276"/>
          </a:xfrm>
          <a:prstGeom prst="rect">
            <a:avLst/>
          </a:prstGeom>
          <a:noFill/>
          <a:ln>
            <a:noFill/>
          </a:ln>
        </p:spPr>
      </p:pic>
      <p:sp>
        <p:nvSpPr>
          <p:cNvPr id="101" name="Google Shape;101;p16"/>
          <p:cNvSpPr txBox="1">
            <a:spLocks noGrp="1"/>
          </p:cNvSpPr>
          <p:nvPr>
            <p:ph type="subTitle" idx="1"/>
          </p:nvPr>
        </p:nvSpPr>
        <p:spPr>
          <a:xfrm>
            <a:off x="624575" y="2908099"/>
            <a:ext cx="2377500" cy="7146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400"/>
            </a:lvl1pPr>
            <a:lvl2pPr lvl="1" algn="ctr" rtl="0">
              <a:spcBef>
                <a:spcPts val="0"/>
              </a:spcBef>
              <a:spcAft>
                <a:spcPts val="0"/>
              </a:spcAft>
              <a:buNone/>
              <a:defRPr sz="1400"/>
            </a:lvl2pPr>
            <a:lvl3pPr lvl="2" algn="ctr" rtl="0">
              <a:spcBef>
                <a:spcPts val="0"/>
              </a:spcBef>
              <a:spcAft>
                <a:spcPts val="0"/>
              </a:spcAft>
              <a:buNone/>
              <a:defRPr sz="1400"/>
            </a:lvl3pPr>
            <a:lvl4pPr lvl="3" algn="ctr" rtl="0">
              <a:spcBef>
                <a:spcPts val="0"/>
              </a:spcBef>
              <a:spcAft>
                <a:spcPts val="0"/>
              </a:spcAft>
              <a:buNone/>
              <a:defRPr sz="1400"/>
            </a:lvl4pPr>
            <a:lvl5pPr lvl="4" algn="ctr" rtl="0">
              <a:spcBef>
                <a:spcPts val="0"/>
              </a:spcBef>
              <a:spcAft>
                <a:spcPts val="0"/>
              </a:spcAft>
              <a:buNone/>
              <a:defRPr sz="1400"/>
            </a:lvl5pPr>
            <a:lvl6pPr lvl="5" algn="ctr" rtl="0">
              <a:spcBef>
                <a:spcPts val="0"/>
              </a:spcBef>
              <a:spcAft>
                <a:spcPts val="0"/>
              </a:spcAft>
              <a:buNone/>
              <a:defRPr sz="1400"/>
            </a:lvl6pPr>
            <a:lvl7pPr lvl="6" algn="ctr" rtl="0">
              <a:spcBef>
                <a:spcPts val="0"/>
              </a:spcBef>
              <a:spcAft>
                <a:spcPts val="0"/>
              </a:spcAft>
              <a:buNone/>
              <a:defRPr sz="1400"/>
            </a:lvl7pPr>
            <a:lvl8pPr lvl="7" algn="ctr" rtl="0">
              <a:spcBef>
                <a:spcPts val="0"/>
              </a:spcBef>
              <a:spcAft>
                <a:spcPts val="0"/>
              </a:spcAft>
              <a:buNone/>
              <a:defRPr sz="1400"/>
            </a:lvl8pPr>
            <a:lvl9pPr lvl="8" algn="ctr" rtl="0">
              <a:spcBef>
                <a:spcPts val="0"/>
              </a:spcBef>
              <a:spcAft>
                <a:spcPts val="0"/>
              </a:spcAft>
              <a:buNone/>
              <a:defRPr sz="1400"/>
            </a:lvl9pPr>
          </a:lstStyle>
          <a:p>
            <a:endParaRPr/>
          </a:p>
        </p:txBody>
      </p:sp>
      <p:sp>
        <p:nvSpPr>
          <p:cNvPr id="102" name="Google Shape;102;p16"/>
          <p:cNvSpPr txBox="1">
            <a:spLocks noGrp="1"/>
          </p:cNvSpPr>
          <p:nvPr>
            <p:ph type="subTitle" idx="2"/>
          </p:nvPr>
        </p:nvSpPr>
        <p:spPr>
          <a:xfrm>
            <a:off x="6141950" y="2908099"/>
            <a:ext cx="2377500" cy="7146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400"/>
            </a:lvl1pPr>
            <a:lvl2pPr lvl="1" algn="ctr" rtl="0">
              <a:spcBef>
                <a:spcPts val="0"/>
              </a:spcBef>
              <a:spcAft>
                <a:spcPts val="0"/>
              </a:spcAft>
              <a:buNone/>
              <a:defRPr sz="1400"/>
            </a:lvl2pPr>
            <a:lvl3pPr lvl="2" algn="ctr" rtl="0">
              <a:spcBef>
                <a:spcPts val="0"/>
              </a:spcBef>
              <a:spcAft>
                <a:spcPts val="0"/>
              </a:spcAft>
              <a:buNone/>
              <a:defRPr sz="1400"/>
            </a:lvl3pPr>
            <a:lvl4pPr lvl="3" algn="ctr" rtl="0">
              <a:spcBef>
                <a:spcPts val="0"/>
              </a:spcBef>
              <a:spcAft>
                <a:spcPts val="0"/>
              </a:spcAft>
              <a:buNone/>
              <a:defRPr sz="1400"/>
            </a:lvl4pPr>
            <a:lvl5pPr lvl="4" algn="ctr" rtl="0">
              <a:spcBef>
                <a:spcPts val="0"/>
              </a:spcBef>
              <a:spcAft>
                <a:spcPts val="0"/>
              </a:spcAft>
              <a:buNone/>
              <a:defRPr sz="1400"/>
            </a:lvl5pPr>
            <a:lvl6pPr lvl="5" algn="ctr" rtl="0">
              <a:spcBef>
                <a:spcPts val="0"/>
              </a:spcBef>
              <a:spcAft>
                <a:spcPts val="0"/>
              </a:spcAft>
              <a:buNone/>
              <a:defRPr sz="1400"/>
            </a:lvl6pPr>
            <a:lvl7pPr lvl="6" algn="ctr" rtl="0">
              <a:spcBef>
                <a:spcPts val="0"/>
              </a:spcBef>
              <a:spcAft>
                <a:spcPts val="0"/>
              </a:spcAft>
              <a:buNone/>
              <a:defRPr sz="1400"/>
            </a:lvl7pPr>
            <a:lvl8pPr lvl="7" algn="ctr" rtl="0">
              <a:spcBef>
                <a:spcPts val="0"/>
              </a:spcBef>
              <a:spcAft>
                <a:spcPts val="0"/>
              </a:spcAft>
              <a:buNone/>
              <a:defRPr sz="1400"/>
            </a:lvl8pPr>
            <a:lvl9pPr lvl="8" algn="ctr" rtl="0">
              <a:spcBef>
                <a:spcPts val="0"/>
              </a:spcBef>
              <a:spcAft>
                <a:spcPts val="0"/>
              </a:spcAft>
              <a:buNone/>
              <a:defRPr sz="1400"/>
            </a:lvl9pPr>
          </a:lstStyle>
          <a:p>
            <a:endParaRPr/>
          </a:p>
        </p:txBody>
      </p:sp>
      <p:sp>
        <p:nvSpPr>
          <p:cNvPr id="103" name="Google Shape;103;p16"/>
          <p:cNvSpPr txBox="1">
            <a:spLocks noGrp="1"/>
          </p:cNvSpPr>
          <p:nvPr>
            <p:ph type="subTitle" idx="3"/>
          </p:nvPr>
        </p:nvSpPr>
        <p:spPr>
          <a:xfrm>
            <a:off x="3383250" y="2908099"/>
            <a:ext cx="2377500" cy="7146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400"/>
            </a:lvl1pPr>
            <a:lvl2pPr lvl="1" algn="ctr" rtl="0">
              <a:spcBef>
                <a:spcPts val="0"/>
              </a:spcBef>
              <a:spcAft>
                <a:spcPts val="0"/>
              </a:spcAft>
              <a:buNone/>
              <a:defRPr sz="1400"/>
            </a:lvl2pPr>
            <a:lvl3pPr lvl="2" algn="ctr" rtl="0">
              <a:spcBef>
                <a:spcPts val="0"/>
              </a:spcBef>
              <a:spcAft>
                <a:spcPts val="0"/>
              </a:spcAft>
              <a:buNone/>
              <a:defRPr sz="1400"/>
            </a:lvl3pPr>
            <a:lvl4pPr lvl="3" algn="ctr" rtl="0">
              <a:spcBef>
                <a:spcPts val="0"/>
              </a:spcBef>
              <a:spcAft>
                <a:spcPts val="0"/>
              </a:spcAft>
              <a:buNone/>
              <a:defRPr sz="1400"/>
            </a:lvl4pPr>
            <a:lvl5pPr lvl="4" algn="ctr" rtl="0">
              <a:spcBef>
                <a:spcPts val="0"/>
              </a:spcBef>
              <a:spcAft>
                <a:spcPts val="0"/>
              </a:spcAft>
              <a:buNone/>
              <a:defRPr sz="1400"/>
            </a:lvl5pPr>
            <a:lvl6pPr lvl="5" algn="ctr" rtl="0">
              <a:spcBef>
                <a:spcPts val="0"/>
              </a:spcBef>
              <a:spcAft>
                <a:spcPts val="0"/>
              </a:spcAft>
              <a:buNone/>
              <a:defRPr sz="1400"/>
            </a:lvl6pPr>
            <a:lvl7pPr lvl="6" algn="ctr" rtl="0">
              <a:spcBef>
                <a:spcPts val="0"/>
              </a:spcBef>
              <a:spcAft>
                <a:spcPts val="0"/>
              </a:spcAft>
              <a:buNone/>
              <a:defRPr sz="1400"/>
            </a:lvl7pPr>
            <a:lvl8pPr lvl="7" algn="ctr" rtl="0">
              <a:spcBef>
                <a:spcPts val="0"/>
              </a:spcBef>
              <a:spcAft>
                <a:spcPts val="0"/>
              </a:spcAft>
              <a:buNone/>
              <a:defRPr sz="1400"/>
            </a:lvl8pPr>
            <a:lvl9pPr lvl="8" algn="ctr" rtl="0">
              <a:spcBef>
                <a:spcPts val="0"/>
              </a:spcBef>
              <a:spcAft>
                <a:spcPts val="0"/>
              </a:spcAft>
              <a:buNone/>
              <a:defRPr sz="1400"/>
            </a:lvl9pPr>
          </a:lstStyle>
          <a:p>
            <a:endParaRPr/>
          </a:p>
        </p:txBody>
      </p:sp>
      <p:sp>
        <p:nvSpPr>
          <p:cNvPr id="104" name="Google Shape;104;p16"/>
          <p:cNvSpPr txBox="1">
            <a:spLocks noGrp="1"/>
          </p:cNvSpPr>
          <p:nvPr>
            <p:ph type="title"/>
          </p:nvPr>
        </p:nvSpPr>
        <p:spPr>
          <a:xfrm>
            <a:off x="913325" y="2472427"/>
            <a:ext cx="18000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1800"/>
              <a:buNone/>
              <a:defRPr sz="2000"/>
            </a:lvl1pPr>
            <a:lvl2pPr lvl="1" algn="ctr" rtl="0">
              <a:spcBef>
                <a:spcPts val="0"/>
              </a:spcBef>
              <a:spcAft>
                <a:spcPts val="0"/>
              </a:spcAft>
              <a:buClr>
                <a:schemeClr val="accent2"/>
              </a:buClr>
              <a:buSzPts val="3600"/>
              <a:buNone/>
              <a:defRPr sz="3600">
                <a:solidFill>
                  <a:schemeClr val="accent2"/>
                </a:solidFill>
              </a:defRPr>
            </a:lvl2pPr>
            <a:lvl3pPr lvl="2" algn="ctr" rtl="0">
              <a:spcBef>
                <a:spcPts val="0"/>
              </a:spcBef>
              <a:spcAft>
                <a:spcPts val="0"/>
              </a:spcAft>
              <a:buClr>
                <a:schemeClr val="accent2"/>
              </a:buClr>
              <a:buSzPts val="3600"/>
              <a:buNone/>
              <a:defRPr sz="3600">
                <a:solidFill>
                  <a:schemeClr val="accent2"/>
                </a:solidFill>
              </a:defRPr>
            </a:lvl3pPr>
            <a:lvl4pPr lvl="3" algn="ctr" rtl="0">
              <a:spcBef>
                <a:spcPts val="0"/>
              </a:spcBef>
              <a:spcAft>
                <a:spcPts val="0"/>
              </a:spcAft>
              <a:buClr>
                <a:schemeClr val="accent2"/>
              </a:buClr>
              <a:buSzPts val="3600"/>
              <a:buNone/>
              <a:defRPr sz="3600">
                <a:solidFill>
                  <a:schemeClr val="accent2"/>
                </a:solidFill>
              </a:defRPr>
            </a:lvl4pPr>
            <a:lvl5pPr lvl="4" algn="ctr" rtl="0">
              <a:spcBef>
                <a:spcPts val="0"/>
              </a:spcBef>
              <a:spcAft>
                <a:spcPts val="0"/>
              </a:spcAft>
              <a:buClr>
                <a:schemeClr val="accent2"/>
              </a:buClr>
              <a:buSzPts val="3600"/>
              <a:buNone/>
              <a:defRPr sz="3600">
                <a:solidFill>
                  <a:schemeClr val="accent2"/>
                </a:solidFill>
              </a:defRPr>
            </a:lvl5pPr>
            <a:lvl6pPr lvl="5" algn="ctr" rtl="0">
              <a:spcBef>
                <a:spcPts val="0"/>
              </a:spcBef>
              <a:spcAft>
                <a:spcPts val="0"/>
              </a:spcAft>
              <a:buClr>
                <a:schemeClr val="accent2"/>
              </a:buClr>
              <a:buSzPts val="3600"/>
              <a:buNone/>
              <a:defRPr sz="3600">
                <a:solidFill>
                  <a:schemeClr val="accent2"/>
                </a:solidFill>
              </a:defRPr>
            </a:lvl6pPr>
            <a:lvl7pPr lvl="6" algn="ctr" rtl="0">
              <a:spcBef>
                <a:spcPts val="0"/>
              </a:spcBef>
              <a:spcAft>
                <a:spcPts val="0"/>
              </a:spcAft>
              <a:buClr>
                <a:schemeClr val="accent2"/>
              </a:buClr>
              <a:buSzPts val="3600"/>
              <a:buNone/>
              <a:defRPr sz="3600">
                <a:solidFill>
                  <a:schemeClr val="accent2"/>
                </a:solidFill>
              </a:defRPr>
            </a:lvl7pPr>
            <a:lvl8pPr lvl="7" algn="ctr" rtl="0">
              <a:spcBef>
                <a:spcPts val="0"/>
              </a:spcBef>
              <a:spcAft>
                <a:spcPts val="0"/>
              </a:spcAft>
              <a:buClr>
                <a:schemeClr val="accent2"/>
              </a:buClr>
              <a:buSzPts val="3600"/>
              <a:buNone/>
              <a:defRPr sz="3600">
                <a:solidFill>
                  <a:schemeClr val="accent2"/>
                </a:solidFill>
              </a:defRPr>
            </a:lvl8pPr>
            <a:lvl9pPr lvl="8" algn="ctr" rtl="0">
              <a:spcBef>
                <a:spcPts val="0"/>
              </a:spcBef>
              <a:spcAft>
                <a:spcPts val="0"/>
              </a:spcAft>
              <a:buClr>
                <a:schemeClr val="accent2"/>
              </a:buClr>
              <a:buSzPts val="3600"/>
              <a:buNone/>
              <a:defRPr sz="3600">
                <a:solidFill>
                  <a:schemeClr val="accent2"/>
                </a:solidFill>
              </a:defRPr>
            </a:lvl9pPr>
          </a:lstStyle>
          <a:p>
            <a:endParaRPr/>
          </a:p>
        </p:txBody>
      </p:sp>
      <p:sp>
        <p:nvSpPr>
          <p:cNvPr id="105" name="Google Shape;105;p16"/>
          <p:cNvSpPr txBox="1">
            <a:spLocks noGrp="1"/>
          </p:cNvSpPr>
          <p:nvPr>
            <p:ph type="title" idx="4"/>
          </p:nvPr>
        </p:nvSpPr>
        <p:spPr>
          <a:xfrm>
            <a:off x="6430700" y="2472427"/>
            <a:ext cx="18000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1800"/>
              <a:buNone/>
              <a:defRPr sz="2000"/>
            </a:lvl1pPr>
            <a:lvl2pPr lvl="1" algn="ctr" rtl="0">
              <a:spcBef>
                <a:spcPts val="0"/>
              </a:spcBef>
              <a:spcAft>
                <a:spcPts val="0"/>
              </a:spcAft>
              <a:buClr>
                <a:schemeClr val="accent2"/>
              </a:buClr>
              <a:buSzPts val="3600"/>
              <a:buNone/>
              <a:defRPr sz="3600">
                <a:solidFill>
                  <a:schemeClr val="accent2"/>
                </a:solidFill>
              </a:defRPr>
            </a:lvl2pPr>
            <a:lvl3pPr lvl="2" algn="ctr" rtl="0">
              <a:spcBef>
                <a:spcPts val="0"/>
              </a:spcBef>
              <a:spcAft>
                <a:spcPts val="0"/>
              </a:spcAft>
              <a:buClr>
                <a:schemeClr val="accent2"/>
              </a:buClr>
              <a:buSzPts val="3600"/>
              <a:buNone/>
              <a:defRPr sz="3600">
                <a:solidFill>
                  <a:schemeClr val="accent2"/>
                </a:solidFill>
              </a:defRPr>
            </a:lvl3pPr>
            <a:lvl4pPr lvl="3" algn="ctr" rtl="0">
              <a:spcBef>
                <a:spcPts val="0"/>
              </a:spcBef>
              <a:spcAft>
                <a:spcPts val="0"/>
              </a:spcAft>
              <a:buClr>
                <a:schemeClr val="accent2"/>
              </a:buClr>
              <a:buSzPts val="3600"/>
              <a:buNone/>
              <a:defRPr sz="3600">
                <a:solidFill>
                  <a:schemeClr val="accent2"/>
                </a:solidFill>
              </a:defRPr>
            </a:lvl4pPr>
            <a:lvl5pPr lvl="4" algn="ctr" rtl="0">
              <a:spcBef>
                <a:spcPts val="0"/>
              </a:spcBef>
              <a:spcAft>
                <a:spcPts val="0"/>
              </a:spcAft>
              <a:buClr>
                <a:schemeClr val="accent2"/>
              </a:buClr>
              <a:buSzPts val="3600"/>
              <a:buNone/>
              <a:defRPr sz="3600">
                <a:solidFill>
                  <a:schemeClr val="accent2"/>
                </a:solidFill>
              </a:defRPr>
            </a:lvl5pPr>
            <a:lvl6pPr lvl="5" algn="ctr" rtl="0">
              <a:spcBef>
                <a:spcPts val="0"/>
              </a:spcBef>
              <a:spcAft>
                <a:spcPts val="0"/>
              </a:spcAft>
              <a:buClr>
                <a:schemeClr val="accent2"/>
              </a:buClr>
              <a:buSzPts val="3600"/>
              <a:buNone/>
              <a:defRPr sz="3600">
                <a:solidFill>
                  <a:schemeClr val="accent2"/>
                </a:solidFill>
              </a:defRPr>
            </a:lvl6pPr>
            <a:lvl7pPr lvl="6" algn="ctr" rtl="0">
              <a:spcBef>
                <a:spcPts val="0"/>
              </a:spcBef>
              <a:spcAft>
                <a:spcPts val="0"/>
              </a:spcAft>
              <a:buClr>
                <a:schemeClr val="accent2"/>
              </a:buClr>
              <a:buSzPts val="3600"/>
              <a:buNone/>
              <a:defRPr sz="3600">
                <a:solidFill>
                  <a:schemeClr val="accent2"/>
                </a:solidFill>
              </a:defRPr>
            </a:lvl7pPr>
            <a:lvl8pPr lvl="7" algn="ctr" rtl="0">
              <a:spcBef>
                <a:spcPts val="0"/>
              </a:spcBef>
              <a:spcAft>
                <a:spcPts val="0"/>
              </a:spcAft>
              <a:buClr>
                <a:schemeClr val="accent2"/>
              </a:buClr>
              <a:buSzPts val="3600"/>
              <a:buNone/>
              <a:defRPr sz="3600">
                <a:solidFill>
                  <a:schemeClr val="accent2"/>
                </a:solidFill>
              </a:defRPr>
            </a:lvl8pPr>
            <a:lvl9pPr lvl="8" algn="ctr" rtl="0">
              <a:spcBef>
                <a:spcPts val="0"/>
              </a:spcBef>
              <a:spcAft>
                <a:spcPts val="0"/>
              </a:spcAft>
              <a:buClr>
                <a:schemeClr val="accent2"/>
              </a:buClr>
              <a:buSzPts val="3600"/>
              <a:buNone/>
              <a:defRPr sz="3600">
                <a:solidFill>
                  <a:schemeClr val="accent2"/>
                </a:solidFill>
              </a:defRPr>
            </a:lvl9pPr>
          </a:lstStyle>
          <a:p>
            <a:endParaRPr/>
          </a:p>
        </p:txBody>
      </p:sp>
      <p:sp>
        <p:nvSpPr>
          <p:cNvPr id="106" name="Google Shape;106;p16"/>
          <p:cNvSpPr txBox="1">
            <a:spLocks noGrp="1"/>
          </p:cNvSpPr>
          <p:nvPr>
            <p:ph type="title" idx="5"/>
          </p:nvPr>
        </p:nvSpPr>
        <p:spPr>
          <a:xfrm>
            <a:off x="3672000" y="2472427"/>
            <a:ext cx="18000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1800"/>
              <a:buNone/>
              <a:defRPr sz="2000"/>
            </a:lvl1pPr>
            <a:lvl2pPr lvl="1" algn="ctr" rtl="0">
              <a:spcBef>
                <a:spcPts val="0"/>
              </a:spcBef>
              <a:spcAft>
                <a:spcPts val="0"/>
              </a:spcAft>
              <a:buClr>
                <a:schemeClr val="accent2"/>
              </a:buClr>
              <a:buSzPts val="3600"/>
              <a:buNone/>
              <a:defRPr sz="3600">
                <a:solidFill>
                  <a:schemeClr val="accent2"/>
                </a:solidFill>
              </a:defRPr>
            </a:lvl2pPr>
            <a:lvl3pPr lvl="2" algn="ctr" rtl="0">
              <a:spcBef>
                <a:spcPts val="0"/>
              </a:spcBef>
              <a:spcAft>
                <a:spcPts val="0"/>
              </a:spcAft>
              <a:buClr>
                <a:schemeClr val="accent2"/>
              </a:buClr>
              <a:buSzPts val="3600"/>
              <a:buNone/>
              <a:defRPr sz="3600">
                <a:solidFill>
                  <a:schemeClr val="accent2"/>
                </a:solidFill>
              </a:defRPr>
            </a:lvl3pPr>
            <a:lvl4pPr lvl="3" algn="ctr" rtl="0">
              <a:spcBef>
                <a:spcPts val="0"/>
              </a:spcBef>
              <a:spcAft>
                <a:spcPts val="0"/>
              </a:spcAft>
              <a:buClr>
                <a:schemeClr val="accent2"/>
              </a:buClr>
              <a:buSzPts val="3600"/>
              <a:buNone/>
              <a:defRPr sz="3600">
                <a:solidFill>
                  <a:schemeClr val="accent2"/>
                </a:solidFill>
              </a:defRPr>
            </a:lvl4pPr>
            <a:lvl5pPr lvl="4" algn="ctr" rtl="0">
              <a:spcBef>
                <a:spcPts val="0"/>
              </a:spcBef>
              <a:spcAft>
                <a:spcPts val="0"/>
              </a:spcAft>
              <a:buClr>
                <a:schemeClr val="accent2"/>
              </a:buClr>
              <a:buSzPts val="3600"/>
              <a:buNone/>
              <a:defRPr sz="3600">
                <a:solidFill>
                  <a:schemeClr val="accent2"/>
                </a:solidFill>
              </a:defRPr>
            </a:lvl5pPr>
            <a:lvl6pPr lvl="5" algn="ctr" rtl="0">
              <a:spcBef>
                <a:spcPts val="0"/>
              </a:spcBef>
              <a:spcAft>
                <a:spcPts val="0"/>
              </a:spcAft>
              <a:buClr>
                <a:schemeClr val="accent2"/>
              </a:buClr>
              <a:buSzPts val="3600"/>
              <a:buNone/>
              <a:defRPr sz="3600">
                <a:solidFill>
                  <a:schemeClr val="accent2"/>
                </a:solidFill>
              </a:defRPr>
            </a:lvl6pPr>
            <a:lvl7pPr lvl="6" algn="ctr" rtl="0">
              <a:spcBef>
                <a:spcPts val="0"/>
              </a:spcBef>
              <a:spcAft>
                <a:spcPts val="0"/>
              </a:spcAft>
              <a:buClr>
                <a:schemeClr val="accent2"/>
              </a:buClr>
              <a:buSzPts val="3600"/>
              <a:buNone/>
              <a:defRPr sz="3600">
                <a:solidFill>
                  <a:schemeClr val="accent2"/>
                </a:solidFill>
              </a:defRPr>
            </a:lvl7pPr>
            <a:lvl8pPr lvl="7" algn="ctr" rtl="0">
              <a:spcBef>
                <a:spcPts val="0"/>
              </a:spcBef>
              <a:spcAft>
                <a:spcPts val="0"/>
              </a:spcAft>
              <a:buClr>
                <a:schemeClr val="accent2"/>
              </a:buClr>
              <a:buSzPts val="3600"/>
              <a:buNone/>
              <a:defRPr sz="3600">
                <a:solidFill>
                  <a:schemeClr val="accent2"/>
                </a:solidFill>
              </a:defRPr>
            </a:lvl8pPr>
            <a:lvl9pPr lvl="8" algn="ctr" rtl="0">
              <a:spcBef>
                <a:spcPts val="0"/>
              </a:spcBef>
              <a:spcAft>
                <a:spcPts val="0"/>
              </a:spcAft>
              <a:buClr>
                <a:schemeClr val="accent2"/>
              </a:buClr>
              <a:buSzPts val="3600"/>
              <a:buNone/>
              <a:defRPr sz="3600">
                <a:solidFill>
                  <a:schemeClr val="accent2"/>
                </a:solidFill>
              </a:defRPr>
            </a:lvl9pPr>
          </a:lstStyle>
          <a:p>
            <a:endParaRPr/>
          </a:p>
        </p:txBody>
      </p:sp>
      <p:sp>
        <p:nvSpPr>
          <p:cNvPr id="107" name="Google Shape;107;p16"/>
          <p:cNvSpPr txBox="1">
            <a:spLocks noGrp="1"/>
          </p:cNvSpPr>
          <p:nvPr>
            <p:ph type="title" idx="6"/>
          </p:nvPr>
        </p:nvSpPr>
        <p:spPr>
          <a:xfrm>
            <a:off x="714125" y="544075"/>
            <a:ext cx="77157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000"/>
            </a:lvl1pPr>
            <a:lvl2pPr lvl="1" algn="ctr" rtl="0">
              <a:spcBef>
                <a:spcPts val="0"/>
              </a:spcBef>
              <a:spcAft>
                <a:spcPts val="0"/>
              </a:spcAft>
              <a:buClr>
                <a:schemeClr val="accent2"/>
              </a:buClr>
              <a:buSzPts val="3600"/>
              <a:buNone/>
              <a:defRPr sz="3600">
                <a:solidFill>
                  <a:schemeClr val="accent2"/>
                </a:solidFill>
              </a:defRPr>
            </a:lvl2pPr>
            <a:lvl3pPr lvl="2" algn="ctr" rtl="0">
              <a:spcBef>
                <a:spcPts val="0"/>
              </a:spcBef>
              <a:spcAft>
                <a:spcPts val="0"/>
              </a:spcAft>
              <a:buClr>
                <a:schemeClr val="accent2"/>
              </a:buClr>
              <a:buSzPts val="3600"/>
              <a:buNone/>
              <a:defRPr sz="3600">
                <a:solidFill>
                  <a:schemeClr val="accent2"/>
                </a:solidFill>
              </a:defRPr>
            </a:lvl3pPr>
            <a:lvl4pPr lvl="3" algn="ctr" rtl="0">
              <a:spcBef>
                <a:spcPts val="0"/>
              </a:spcBef>
              <a:spcAft>
                <a:spcPts val="0"/>
              </a:spcAft>
              <a:buClr>
                <a:schemeClr val="accent2"/>
              </a:buClr>
              <a:buSzPts val="3600"/>
              <a:buNone/>
              <a:defRPr sz="3600">
                <a:solidFill>
                  <a:schemeClr val="accent2"/>
                </a:solidFill>
              </a:defRPr>
            </a:lvl4pPr>
            <a:lvl5pPr lvl="4" algn="ctr" rtl="0">
              <a:spcBef>
                <a:spcPts val="0"/>
              </a:spcBef>
              <a:spcAft>
                <a:spcPts val="0"/>
              </a:spcAft>
              <a:buClr>
                <a:schemeClr val="accent2"/>
              </a:buClr>
              <a:buSzPts val="3600"/>
              <a:buNone/>
              <a:defRPr sz="3600">
                <a:solidFill>
                  <a:schemeClr val="accent2"/>
                </a:solidFill>
              </a:defRPr>
            </a:lvl5pPr>
            <a:lvl6pPr lvl="5" algn="ctr" rtl="0">
              <a:spcBef>
                <a:spcPts val="0"/>
              </a:spcBef>
              <a:spcAft>
                <a:spcPts val="0"/>
              </a:spcAft>
              <a:buClr>
                <a:schemeClr val="accent2"/>
              </a:buClr>
              <a:buSzPts val="3600"/>
              <a:buNone/>
              <a:defRPr sz="3600">
                <a:solidFill>
                  <a:schemeClr val="accent2"/>
                </a:solidFill>
              </a:defRPr>
            </a:lvl6pPr>
            <a:lvl7pPr lvl="6" algn="ctr" rtl="0">
              <a:spcBef>
                <a:spcPts val="0"/>
              </a:spcBef>
              <a:spcAft>
                <a:spcPts val="0"/>
              </a:spcAft>
              <a:buClr>
                <a:schemeClr val="accent2"/>
              </a:buClr>
              <a:buSzPts val="3600"/>
              <a:buNone/>
              <a:defRPr sz="3600">
                <a:solidFill>
                  <a:schemeClr val="accent2"/>
                </a:solidFill>
              </a:defRPr>
            </a:lvl7pPr>
            <a:lvl8pPr lvl="7" algn="ctr" rtl="0">
              <a:spcBef>
                <a:spcPts val="0"/>
              </a:spcBef>
              <a:spcAft>
                <a:spcPts val="0"/>
              </a:spcAft>
              <a:buClr>
                <a:schemeClr val="accent2"/>
              </a:buClr>
              <a:buSzPts val="3600"/>
              <a:buNone/>
              <a:defRPr sz="3600">
                <a:solidFill>
                  <a:schemeClr val="accent2"/>
                </a:solidFill>
              </a:defRPr>
            </a:lvl8pPr>
            <a:lvl9pPr lvl="8" algn="ctr" rtl="0">
              <a:spcBef>
                <a:spcPts val="0"/>
              </a:spcBef>
              <a:spcAft>
                <a:spcPts val="0"/>
              </a:spcAft>
              <a:buClr>
                <a:schemeClr val="accent2"/>
              </a:buClr>
              <a:buSzPts val="3600"/>
              <a:buNone/>
              <a:defRPr sz="3600">
                <a:solidFill>
                  <a:schemeClr val="accent2"/>
                </a:solidFill>
              </a:defRPr>
            </a:lvl9pPr>
          </a:lstStyle>
          <a:p>
            <a:endParaRPr/>
          </a:p>
        </p:txBody>
      </p:sp>
      <p:sp>
        <p:nvSpPr>
          <p:cNvPr id="108" name="Google Shape;108;p16"/>
          <p:cNvSpPr/>
          <p:nvPr/>
        </p:nvSpPr>
        <p:spPr>
          <a:xfrm flipH="1">
            <a:off x="226985" y="206940"/>
            <a:ext cx="8690031" cy="4729620"/>
          </a:xfrm>
          <a:custGeom>
            <a:avLst/>
            <a:gdLst/>
            <a:ahLst/>
            <a:cxnLst/>
            <a:rect l="l" t="t" r="r" b="b"/>
            <a:pathLst>
              <a:path w="284476" h="182031" fill="none" extrusionOk="0">
                <a:moveTo>
                  <a:pt x="284476" y="174380"/>
                </a:moveTo>
                <a:lnTo>
                  <a:pt x="284476" y="7619"/>
                </a:lnTo>
                <a:cubicBezTo>
                  <a:pt x="280258" y="7619"/>
                  <a:pt x="276824" y="4219"/>
                  <a:pt x="276824" y="1"/>
                </a:cubicBezTo>
                <a:lnTo>
                  <a:pt x="7620" y="1"/>
                </a:lnTo>
                <a:cubicBezTo>
                  <a:pt x="7620" y="4219"/>
                  <a:pt x="4219" y="7619"/>
                  <a:pt x="1" y="7619"/>
                </a:cubicBezTo>
                <a:lnTo>
                  <a:pt x="1" y="174380"/>
                </a:lnTo>
                <a:cubicBezTo>
                  <a:pt x="4219" y="174380"/>
                  <a:pt x="7620" y="177780"/>
                  <a:pt x="7620" y="182031"/>
                </a:cubicBezTo>
                <a:lnTo>
                  <a:pt x="276824" y="182031"/>
                </a:lnTo>
                <a:cubicBezTo>
                  <a:pt x="276824" y="177780"/>
                  <a:pt x="280258" y="174380"/>
                  <a:pt x="284476" y="174380"/>
                </a:cubicBezTo>
                <a:close/>
              </a:path>
            </a:pathLst>
          </a:custGeom>
          <a:noFill/>
          <a:ln w="269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984158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lt2"/>
        </a:solidFill>
        <a:effectLst/>
      </p:bgPr>
    </p:bg>
    <p:spTree>
      <p:nvGrpSpPr>
        <p:cNvPr id="1" name="Shape 122"/>
        <p:cNvGrpSpPr/>
        <p:nvPr/>
      </p:nvGrpSpPr>
      <p:grpSpPr>
        <a:xfrm>
          <a:off x="0" y="0"/>
          <a:ext cx="0" cy="0"/>
          <a:chOff x="0" y="0"/>
          <a:chExt cx="0" cy="0"/>
        </a:xfrm>
      </p:grpSpPr>
      <p:pic>
        <p:nvPicPr>
          <p:cNvPr id="123" name="Google Shape;123;p18"/>
          <p:cNvPicPr preferRelativeResize="0"/>
          <p:nvPr/>
        </p:nvPicPr>
        <p:blipFill>
          <a:blip r:embed="rId2">
            <a:alphaModFix amt="75000"/>
          </a:blip>
          <a:stretch>
            <a:fillRect/>
          </a:stretch>
        </p:blipFill>
        <p:spPr>
          <a:xfrm rot="10800000">
            <a:off x="7083550" y="3159225"/>
            <a:ext cx="2060450" cy="1984276"/>
          </a:xfrm>
          <a:prstGeom prst="rect">
            <a:avLst/>
          </a:prstGeom>
          <a:noFill/>
          <a:ln>
            <a:noFill/>
          </a:ln>
        </p:spPr>
      </p:pic>
      <p:pic>
        <p:nvPicPr>
          <p:cNvPr id="124" name="Google Shape;124;p18"/>
          <p:cNvPicPr preferRelativeResize="0"/>
          <p:nvPr/>
        </p:nvPicPr>
        <p:blipFill>
          <a:blip r:embed="rId3">
            <a:alphaModFix amt="55000"/>
          </a:blip>
          <a:stretch>
            <a:fillRect/>
          </a:stretch>
        </p:blipFill>
        <p:spPr>
          <a:xfrm>
            <a:off x="-3" y="0"/>
            <a:ext cx="3227225" cy="3330400"/>
          </a:xfrm>
          <a:prstGeom prst="rect">
            <a:avLst/>
          </a:prstGeom>
          <a:noFill/>
          <a:ln>
            <a:noFill/>
          </a:ln>
        </p:spPr>
      </p:pic>
      <p:sp>
        <p:nvSpPr>
          <p:cNvPr id="125" name="Google Shape;125;p18"/>
          <p:cNvSpPr/>
          <p:nvPr/>
        </p:nvSpPr>
        <p:spPr>
          <a:xfrm flipH="1">
            <a:off x="226985" y="206940"/>
            <a:ext cx="8690031" cy="4729620"/>
          </a:xfrm>
          <a:custGeom>
            <a:avLst/>
            <a:gdLst/>
            <a:ahLst/>
            <a:cxnLst/>
            <a:rect l="l" t="t" r="r" b="b"/>
            <a:pathLst>
              <a:path w="284476" h="182031" fill="none" extrusionOk="0">
                <a:moveTo>
                  <a:pt x="284476" y="174380"/>
                </a:moveTo>
                <a:lnTo>
                  <a:pt x="284476" y="7619"/>
                </a:lnTo>
                <a:cubicBezTo>
                  <a:pt x="280258" y="7619"/>
                  <a:pt x="276824" y="4219"/>
                  <a:pt x="276824" y="1"/>
                </a:cubicBezTo>
                <a:lnTo>
                  <a:pt x="7620" y="1"/>
                </a:lnTo>
                <a:cubicBezTo>
                  <a:pt x="7620" y="4219"/>
                  <a:pt x="4219" y="7619"/>
                  <a:pt x="1" y="7619"/>
                </a:cubicBezTo>
                <a:lnTo>
                  <a:pt x="1" y="174380"/>
                </a:lnTo>
                <a:cubicBezTo>
                  <a:pt x="4219" y="174380"/>
                  <a:pt x="7620" y="177780"/>
                  <a:pt x="7620" y="182031"/>
                </a:cubicBezTo>
                <a:lnTo>
                  <a:pt x="276824" y="182031"/>
                </a:lnTo>
                <a:cubicBezTo>
                  <a:pt x="276824" y="177780"/>
                  <a:pt x="280258" y="174380"/>
                  <a:pt x="284476" y="174380"/>
                </a:cubicBezTo>
                <a:close/>
              </a:path>
            </a:pathLst>
          </a:custGeom>
          <a:noFill/>
          <a:ln w="269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18"/>
          <p:cNvSpPr txBox="1">
            <a:spLocks noGrp="1"/>
          </p:cNvSpPr>
          <p:nvPr>
            <p:ph type="title"/>
          </p:nvPr>
        </p:nvSpPr>
        <p:spPr>
          <a:xfrm>
            <a:off x="3045000" y="543950"/>
            <a:ext cx="3054000" cy="9063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4000"/>
              <a:buNone/>
              <a:defRPr sz="5600"/>
            </a:lvl1pPr>
            <a:lvl2pPr lvl="1" algn="ctr" rtl="0">
              <a:spcBef>
                <a:spcPts val="0"/>
              </a:spcBef>
              <a:spcAft>
                <a:spcPts val="0"/>
              </a:spcAft>
              <a:buClr>
                <a:schemeClr val="accent2"/>
              </a:buClr>
              <a:buSzPts val="3600"/>
              <a:buNone/>
              <a:defRPr sz="3600">
                <a:solidFill>
                  <a:schemeClr val="accent2"/>
                </a:solidFill>
              </a:defRPr>
            </a:lvl2pPr>
            <a:lvl3pPr lvl="2" algn="ctr" rtl="0">
              <a:spcBef>
                <a:spcPts val="0"/>
              </a:spcBef>
              <a:spcAft>
                <a:spcPts val="0"/>
              </a:spcAft>
              <a:buClr>
                <a:schemeClr val="accent2"/>
              </a:buClr>
              <a:buSzPts val="3600"/>
              <a:buNone/>
              <a:defRPr sz="3600">
                <a:solidFill>
                  <a:schemeClr val="accent2"/>
                </a:solidFill>
              </a:defRPr>
            </a:lvl3pPr>
            <a:lvl4pPr lvl="3" algn="ctr" rtl="0">
              <a:spcBef>
                <a:spcPts val="0"/>
              </a:spcBef>
              <a:spcAft>
                <a:spcPts val="0"/>
              </a:spcAft>
              <a:buClr>
                <a:schemeClr val="accent2"/>
              </a:buClr>
              <a:buSzPts val="3600"/>
              <a:buNone/>
              <a:defRPr sz="3600">
                <a:solidFill>
                  <a:schemeClr val="accent2"/>
                </a:solidFill>
              </a:defRPr>
            </a:lvl4pPr>
            <a:lvl5pPr lvl="4" algn="ctr" rtl="0">
              <a:spcBef>
                <a:spcPts val="0"/>
              </a:spcBef>
              <a:spcAft>
                <a:spcPts val="0"/>
              </a:spcAft>
              <a:buClr>
                <a:schemeClr val="accent2"/>
              </a:buClr>
              <a:buSzPts val="3600"/>
              <a:buNone/>
              <a:defRPr sz="3600">
                <a:solidFill>
                  <a:schemeClr val="accent2"/>
                </a:solidFill>
              </a:defRPr>
            </a:lvl5pPr>
            <a:lvl6pPr lvl="5" algn="ctr" rtl="0">
              <a:spcBef>
                <a:spcPts val="0"/>
              </a:spcBef>
              <a:spcAft>
                <a:spcPts val="0"/>
              </a:spcAft>
              <a:buClr>
                <a:schemeClr val="accent2"/>
              </a:buClr>
              <a:buSzPts val="3600"/>
              <a:buNone/>
              <a:defRPr sz="3600">
                <a:solidFill>
                  <a:schemeClr val="accent2"/>
                </a:solidFill>
              </a:defRPr>
            </a:lvl6pPr>
            <a:lvl7pPr lvl="6" algn="ctr" rtl="0">
              <a:spcBef>
                <a:spcPts val="0"/>
              </a:spcBef>
              <a:spcAft>
                <a:spcPts val="0"/>
              </a:spcAft>
              <a:buClr>
                <a:schemeClr val="accent2"/>
              </a:buClr>
              <a:buSzPts val="3600"/>
              <a:buNone/>
              <a:defRPr sz="3600">
                <a:solidFill>
                  <a:schemeClr val="accent2"/>
                </a:solidFill>
              </a:defRPr>
            </a:lvl7pPr>
            <a:lvl8pPr lvl="7" algn="ctr" rtl="0">
              <a:spcBef>
                <a:spcPts val="0"/>
              </a:spcBef>
              <a:spcAft>
                <a:spcPts val="0"/>
              </a:spcAft>
              <a:buClr>
                <a:schemeClr val="accent2"/>
              </a:buClr>
              <a:buSzPts val="3600"/>
              <a:buNone/>
              <a:defRPr sz="3600">
                <a:solidFill>
                  <a:schemeClr val="accent2"/>
                </a:solidFill>
              </a:defRPr>
            </a:lvl8pPr>
            <a:lvl9pPr lvl="8" algn="ctr" rtl="0">
              <a:spcBef>
                <a:spcPts val="0"/>
              </a:spcBef>
              <a:spcAft>
                <a:spcPts val="0"/>
              </a:spcAft>
              <a:buClr>
                <a:schemeClr val="accent2"/>
              </a:buClr>
              <a:buSzPts val="3600"/>
              <a:buNone/>
              <a:defRPr sz="3600">
                <a:solidFill>
                  <a:schemeClr val="accent2"/>
                </a:solidFill>
              </a:defRPr>
            </a:lvl9pPr>
          </a:lstStyle>
          <a:p>
            <a:endParaRPr/>
          </a:p>
        </p:txBody>
      </p:sp>
      <p:sp>
        <p:nvSpPr>
          <p:cNvPr id="127" name="Google Shape;127;p18"/>
          <p:cNvSpPr txBox="1">
            <a:spLocks noGrp="1"/>
          </p:cNvSpPr>
          <p:nvPr>
            <p:ph type="subTitle" idx="1"/>
          </p:nvPr>
        </p:nvSpPr>
        <p:spPr>
          <a:xfrm>
            <a:off x="3289500" y="2085975"/>
            <a:ext cx="2565000" cy="1219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128" name="Google Shape;128;p18"/>
          <p:cNvSpPr txBox="1"/>
          <p:nvPr/>
        </p:nvSpPr>
        <p:spPr>
          <a:xfrm>
            <a:off x="2660700" y="3251975"/>
            <a:ext cx="3822600" cy="9594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a:solidFill>
                  <a:schemeClr val="dk2"/>
                </a:solidFill>
                <a:latin typeface="Roboto"/>
                <a:ea typeface="Roboto"/>
                <a:cs typeface="Roboto"/>
                <a:sym typeface="Roboto"/>
              </a:rPr>
              <a:t>CREDITS: This presentation template was created by </a:t>
            </a:r>
            <a:r>
              <a:rPr lang="en" b="1">
                <a:solidFill>
                  <a:schemeClr val="dk2"/>
                </a:solidFill>
                <a:uFill>
                  <a:noFill/>
                </a:uFill>
                <a:latin typeface="Roboto"/>
                <a:ea typeface="Roboto"/>
                <a:cs typeface="Roboto"/>
                <a:sym typeface="Roboto"/>
                <a:hlinkClick r:id="rId4">
                  <a:extLst>
                    <a:ext uri="{A12FA001-AC4F-418D-AE19-62706E023703}">
                      <ahyp:hlinkClr xmlns:ahyp="http://schemas.microsoft.com/office/drawing/2018/hyperlinkcolor" val="tx"/>
                    </a:ext>
                  </a:extLst>
                </a:hlinkClick>
              </a:rPr>
              <a:t>Slidesgo</a:t>
            </a:r>
            <a:r>
              <a:rPr lang="en">
                <a:solidFill>
                  <a:schemeClr val="dk2"/>
                </a:solidFill>
                <a:latin typeface="Roboto"/>
                <a:ea typeface="Roboto"/>
                <a:cs typeface="Roboto"/>
                <a:sym typeface="Roboto"/>
              </a:rPr>
              <a:t>, including icons by </a:t>
            </a:r>
            <a:r>
              <a:rPr lang="en" b="1">
                <a:solidFill>
                  <a:schemeClr val="dk2"/>
                </a:solidFill>
                <a:uFill>
                  <a:noFill/>
                </a:uFill>
                <a:latin typeface="Roboto"/>
                <a:ea typeface="Roboto"/>
                <a:cs typeface="Roboto"/>
                <a:sym typeface="Roboto"/>
                <a:hlinkClick r:id="rId5">
                  <a:extLst>
                    <a:ext uri="{A12FA001-AC4F-418D-AE19-62706E023703}">
                      <ahyp:hlinkClr xmlns:ahyp="http://schemas.microsoft.com/office/drawing/2018/hyperlinkcolor" val="tx"/>
                    </a:ext>
                  </a:extLst>
                </a:hlinkClick>
              </a:rPr>
              <a:t>Flaticon</a:t>
            </a:r>
            <a:r>
              <a:rPr lang="en">
                <a:solidFill>
                  <a:schemeClr val="dk2"/>
                </a:solidFill>
                <a:latin typeface="Roboto"/>
                <a:ea typeface="Roboto"/>
                <a:cs typeface="Roboto"/>
                <a:sym typeface="Roboto"/>
              </a:rPr>
              <a:t>, infographics &amp; images by </a:t>
            </a:r>
            <a:r>
              <a:rPr lang="en" b="1">
                <a:solidFill>
                  <a:schemeClr val="dk2"/>
                </a:solidFill>
                <a:uFill>
                  <a:noFill/>
                </a:uFill>
                <a:latin typeface="Roboto"/>
                <a:ea typeface="Roboto"/>
                <a:cs typeface="Roboto"/>
                <a:sym typeface="Roboto"/>
                <a:hlinkClick r:id="rId6">
                  <a:extLst>
                    <a:ext uri="{A12FA001-AC4F-418D-AE19-62706E023703}">
                      <ahyp:hlinkClr xmlns:ahyp="http://schemas.microsoft.com/office/drawing/2018/hyperlinkcolor" val="tx"/>
                    </a:ext>
                  </a:extLst>
                </a:hlinkClick>
              </a:rPr>
              <a:t>Freepik</a:t>
            </a:r>
            <a:endParaRPr>
              <a:solidFill>
                <a:schemeClr val="dk2"/>
              </a:solidFill>
              <a:latin typeface="Roboto"/>
              <a:ea typeface="Roboto"/>
              <a:cs typeface="Roboto"/>
              <a:sym typeface="Roboto"/>
            </a:endParaRPr>
          </a:p>
        </p:txBody>
      </p:sp>
    </p:spTree>
    <p:extLst>
      <p:ext uri="{BB962C8B-B14F-4D97-AF65-F5344CB8AC3E}">
        <p14:creationId xmlns:p14="http://schemas.microsoft.com/office/powerpoint/2010/main" val="10976976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9"/>
        <p:cNvGrpSpPr/>
        <p:nvPr/>
      </p:nvGrpSpPr>
      <p:grpSpPr>
        <a:xfrm>
          <a:off x="0" y="0"/>
          <a:ext cx="0" cy="0"/>
          <a:chOff x="0" y="0"/>
          <a:chExt cx="0" cy="0"/>
        </a:xfrm>
      </p:grpSpPr>
      <p:pic>
        <p:nvPicPr>
          <p:cNvPr id="40" name="Google Shape;40;p7"/>
          <p:cNvPicPr preferRelativeResize="0"/>
          <p:nvPr/>
        </p:nvPicPr>
        <p:blipFill>
          <a:blip r:embed="rId2">
            <a:alphaModFix amt="75000"/>
          </a:blip>
          <a:stretch>
            <a:fillRect/>
          </a:stretch>
        </p:blipFill>
        <p:spPr>
          <a:xfrm>
            <a:off x="0" y="0"/>
            <a:ext cx="2060450" cy="1984276"/>
          </a:xfrm>
          <a:prstGeom prst="rect">
            <a:avLst/>
          </a:prstGeom>
          <a:noFill/>
          <a:ln>
            <a:noFill/>
          </a:ln>
        </p:spPr>
      </p:pic>
      <p:pic>
        <p:nvPicPr>
          <p:cNvPr id="41" name="Google Shape;41;p7"/>
          <p:cNvPicPr preferRelativeResize="0"/>
          <p:nvPr/>
        </p:nvPicPr>
        <p:blipFill>
          <a:blip r:embed="rId2">
            <a:alphaModFix amt="75000"/>
          </a:blip>
          <a:stretch>
            <a:fillRect/>
          </a:stretch>
        </p:blipFill>
        <p:spPr>
          <a:xfrm rot="10800000">
            <a:off x="7083550" y="3159225"/>
            <a:ext cx="2060450" cy="1984276"/>
          </a:xfrm>
          <a:prstGeom prst="rect">
            <a:avLst/>
          </a:prstGeom>
          <a:noFill/>
          <a:ln>
            <a:noFill/>
          </a:ln>
        </p:spPr>
      </p:pic>
      <p:sp>
        <p:nvSpPr>
          <p:cNvPr id="42" name="Google Shape;42;p7"/>
          <p:cNvSpPr txBox="1">
            <a:spLocks noGrp="1"/>
          </p:cNvSpPr>
          <p:nvPr>
            <p:ph type="body" idx="1"/>
          </p:nvPr>
        </p:nvSpPr>
        <p:spPr>
          <a:xfrm>
            <a:off x="714125" y="1317600"/>
            <a:ext cx="4962900" cy="2508300"/>
          </a:xfrm>
          <a:prstGeom prst="rect">
            <a:avLst/>
          </a:prstGeom>
        </p:spPr>
        <p:txBody>
          <a:bodyPr spcFirstLastPara="1" wrap="square" lIns="91425" tIns="91425" rIns="91425" bIns="91425" anchor="ctr" anchorCtr="0">
            <a:noAutofit/>
          </a:bodyPr>
          <a:lstStyle>
            <a:lvl1pPr marL="457200" lvl="0" indent="-311150" rtl="0">
              <a:lnSpc>
                <a:spcPct val="100000"/>
              </a:lnSpc>
              <a:spcBef>
                <a:spcPts val="0"/>
              </a:spcBef>
              <a:spcAft>
                <a:spcPts val="0"/>
              </a:spcAft>
              <a:buSzPts val="1300"/>
              <a:buChar char="●"/>
              <a:defRPr sz="1400"/>
            </a:lvl1pPr>
            <a:lvl2pPr marL="914400" lvl="1" indent="-311150" rtl="0">
              <a:spcBef>
                <a:spcPts val="0"/>
              </a:spcBef>
              <a:spcAft>
                <a:spcPts val="0"/>
              </a:spcAft>
              <a:buSzPts val="1300"/>
              <a:buChar char="○"/>
              <a:defRPr sz="1300"/>
            </a:lvl2pPr>
            <a:lvl3pPr marL="1371600" lvl="2" indent="-311150" rtl="0">
              <a:spcBef>
                <a:spcPts val="1600"/>
              </a:spcBef>
              <a:spcAft>
                <a:spcPts val="0"/>
              </a:spcAft>
              <a:buSzPts val="1300"/>
              <a:buChar char="■"/>
              <a:defRPr sz="1300"/>
            </a:lvl3pPr>
            <a:lvl4pPr marL="1828800" lvl="3" indent="-311150" rtl="0">
              <a:spcBef>
                <a:spcPts val="1600"/>
              </a:spcBef>
              <a:spcAft>
                <a:spcPts val="0"/>
              </a:spcAft>
              <a:buSzPts val="1300"/>
              <a:buChar char="●"/>
              <a:defRPr sz="1300"/>
            </a:lvl4pPr>
            <a:lvl5pPr marL="2286000" lvl="4" indent="-311150" rtl="0">
              <a:spcBef>
                <a:spcPts val="1600"/>
              </a:spcBef>
              <a:spcAft>
                <a:spcPts val="0"/>
              </a:spcAft>
              <a:buSzPts val="1300"/>
              <a:buChar char="○"/>
              <a:defRPr sz="1300"/>
            </a:lvl5pPr>
            <a:lvl6pPr marL="2743200" lvl="5" indent="-311150" rtl="0">
              <a:spcBef>
                <a:spcPts val="1600"/>
              </a:spcBef>
              <a:spcAft>
                <a:spcPts val="0"/>
              </a:spcAft>
              <a:buSzPts val="1300"/>
              <a:buChar char="■"/>
              <a:defRPr sz="1300"/>
            </a:lvl6pPr>
            <a:lvl7pPr marL="3200400" lvl="6" indent="-311150" rtl="0">
              <a:spcBef>
                <a:spcPts val="1600"/>
              </a:spcBef>
              <a:spcAft>
                <a:spcPts val="0"/>
              </a:spcAft>
              <a:buSzPts val="1300"/>
              <a:buChar char="●"/>
              <a:defRPr sz="1300"/>
            </a:lvl7pPr>
            <a:lvl8pPr marL="3657600" lvl="7" indent="-311150" rtl="0">
              <a:spcBef>
                <a:spcPts val="1600"/>
              </a:spcBef>
              <a:spcAft>
                <a:spcPts val="0"/>
              </a:spcAft>
              <a:buSzPts val="1300"/>
              <a:buChar char="○"/>
              <a:defRPr sz="1300"/>
            </a:lvl8pPr>
            <a:lvl9pPr marL="4114800" lvl="8" indent="-311150" rtl="0">
              <a:spcBef>
                <a:spcPts val="1600"/>
              </a:spcBef>
              <a:spcAft>
                <a:spcPts val="1600"/>
              </a:spcAft>
              <a:buSzPts val="1300"/>
              <a:buChar char="■"/>
              <a:defRPr sz="1300"/>
            </a:lvl9pPr>
          </a:lstStyle>
          <a:p>
            <a:endParaRPr/>
          </a:p>
        </p:txBody>
      </p:sp>
      <p:sp>
        <p:nvSpPr>
          <p:cNvPr id="43" name="Google Shape;43;p7"/>
          <p:cNvSpPr txBox="1">
            <a:spLocks noGrp="1"/>
          </p:cNvSpPr>
          <p:nvPr>
            <p:ph type="title"/>
          </p:nvPr>
        </p:nvSpPr>
        <p:spPr>
          <a:xfrm>
            <a:off x="714125" y="543950"/>
            <a:ext cx="7715700" cy="368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000"/>
            </a:lvl1pPr>
            <a:lvl2pPr lvl="1" algn="ctr" rtl="0">
              <a:spcBef>
                <a:spcPts val="0"/>
              </a:spcBef>
              <a:spcAft>
                <a:spcPts val="0"/>
              </a:spcAft>
              <a:buClr>
                <a:schemeClr val="lt1"/>
              </a:buClr>
              <a:buSzPts val="3600"/>
              <a:buNone/>
              <a:defRPr sz="3600">
                <a:solidFill>
                  <a:schemeClr val="lt1"/>
                </a:solidFill>
              </a:defRPr>
            </a:lvl2pPr>
            <a:lvl3pPr lvl="2" algn="ctr" rtl="0">
              <a:spcBef>
                <a:spcPts val="0"/>
              </a:spcBef>
              <a:spcAft>
                <a:spcPts val="0"/>
              </a:spcAft>
              <a:buClr>
                <a:schemeClr val="lt1"/>
              </a:buClr>
              <a:buSzPts val="3600"/>
              <a:buNone/>
              <a:defRPr sz="3600">
                <a:solidFill>
                  <a:schemeClr val="lt1"/>
                </a:solidFill>
              </a:defRPr>
            </a:lvl3pPr>
            <a:lvl4pPr lvl="3" algn="ctr" rtl="0">
              <a:spcBef>
                <a:spcPts val="0"/>
              </a:spcBef>
              <a:spcAft>
                <a:spcPts val="0"/>
              </a:spcAft>
              <a:buClr>
                <a:schemeClr val="lt1"/>
              </a:buClr>
              <a:buSzPts val="3600"/>
              <a:buNone/>
              <a:defRPr sz="3600">
                <a:solidFill>
                  <a:schemeClr val="lt1"/>
                </a:solidFill>
              </a:defRPr>
            </a:lvl4pPr>
            <a:lvl5pPr lvl="4" algn="ctr" rtl="0">
              <a:spcBef>
                <a:spcPts val="0"/>
              </a:spcBef>
              <a:spcAft>
                <a:spcPts val="0"/>
              </a:spcAft>
              <a:buClr>
                <a:schemeClr val="lt1"/>
              </a:buClr>
              <a:buSzPts val="3600"/>
              <a:buNone/>
              <a:defRPr sz="3600">
                <a:solidFill>
                  <a:schemeClr val="lt1"/>
                </a:solidFill>
              </a:defRPr>
            </a:lvl5pPr>
            <a:lvl6pPr lvl="5" algn="ctr" rtl="0">
              <a:spcBef>
                <a:spcPts val="0"/>
              </a:spcBef>
              <a:spcAft>
                <a:spcPts val="0"/>
              </a:spcAft>
              <a:buClr>
                <a:schemeClr val="lt1"/>
              </a:buClr>
              <a:buSzPts val="3600"/>
              <a:buNone/>
              <a:defRPr sz="3600">
                <a:solidFill>
                  <a:schemeClr val="lt1"/>
                </a:solidFill>
              </a:defRPr>
            </a:lvl6pPr>
            <a:lvl7pPr lvl="6" algn="ctr" rtl="0">
              <a:spcBef>
                <a:spcPts val="0"/>
              </a:spcBef>
              <a:spcAft>
                <a:spcPts val="0"/>
              </a:spcAft>
              <a:buClr>
                <a:schemeClr val="lt1"/>
              </a:buClr>
              <a:buSzPts val="3600"/>
              <a:buNone/>
              <a:defRPr sz="3600">
                <a:solidFill>
                  <a:schemeClr val="lt1"/>
                </a:solidFill>
              </a:defRPr>
            </a:lvl7pPr>
            <a:lvl8pPr lvl="7" algn="ctr" rtl="0">
              <a:spcBef>
                <a:spcPts val="0"/>
              </a:spcBef>
              <a:spcAft>
                <a:spcPts val="0"/>
              </a:spcAft>
              <a:buClr>
                <a:schemeClr val="lt1"/>
              </a:buClr>
              <a:buSzPts val="3600"/>
              <a:buNone/>
              <a:defRPr sz="3600">
                <a:solidFill>
                  <a:schemeClr val="lt1"/>
                </a:solidFill>
              </a:defRPr>
            </a:lvl8pPr>
            <a:lvl9pPr lvl="8" algn="ctr" rtl="0">
              <a:spcBef>
                <a:spcPts val="0"/>
              </a:spcBef>
              <a:spcAft>
                <a:spcPts val="0"/>
              </a:spcAft>
              <a:buClr>
                <a:schemeClr val="lt1"/>
              </a:buClr>
              <a:buSzPts val="3600"/>
              <a:buNone/>
              <a:defRPr sz="3600">
                <a:solidFill>
                  <a:schemeClr val="lt1"/>
                </a:solidFill>
              </a:defRPr>
            </a:lvl9pPr>
          </a:lstStyle>
          <a:p>
            <a:endParaRPr/>
          </a:p>
        </p:txBody>
      </p:sp>
      <p:sp>
        <p:nvSpPr>
          <p:cNvPr id="44" name="Google Shape;44;p7"/>
          <p:cNvSpPr/>
          <p:nvPr/>
        </p:nvSpPr>
        <p:spPr>
          <a:xfrm flipH="1">
            <a:off x="226985" y="206940"/>
            <a:ext cx="8690031" cy="4729620"/>
          </a:xfrm>
          <a:custGeom>
            <a:avLst/>
            <a:gdLst/>
            <a:ahLst/>
            <a:cxnLst/>
            <a:rect l="l" t="t" r="r" b="b"/>
            <a:pathLst>
              <a:path w="284476" h="182031" fill="none" extrusionOk="0">
                <a:moveTo>
                  <a:pt x="284476" y="174380"/>
                </a:moveTo>
                <a:lnTo>
                  <a:pt x="284476" y="7619"/>
                </a:lnTo>
                <a:cubicBezTo>
                  <a:pt x="280258" y="7619"/>
                  <a:pt x="276824" y="4219"/>
                  <a:pt x="276824" y="1"/>
                </a:cubicBezTo>
                <a:lnTo>
                  <a:pt x="7620" y="1"/>
                </a:lnTo>
                <a:cubicBezTo>
                  <a:pt x="7620" y="4219"/>
                  <a:pt x="4219" y="7619"/>
                  <a:pt x="1" y="7619"/>
                </a:cubicBezTo>
                <a:lnTo>
                  <a:pt x="1" y="174380"/>
                </a:lnTo>
                <a:cubicBezTo>
                  <a:pt x="4219" y="174380"/>
                  <a:pt x="7620" y="177780"/>
                  <a:pt x="7620" y="182031"/>
                </a:cubicBezTo>
                <a:lnTo>
                  <a:pt x="276824" y="182031"/>
                </a:lnTo>
                <a:cubicBezTo>
                  <a:pt x="276824" y="177780"/>
                  <a:pt x="280258" y="174380"/>
                  <a:pt x="284476" y="174380"/>
                </a:cubicBezTo>
                <a:close/>
              </a:path>
            </a:pathLst>
          </a:custGeom>
          <a:noFill/>
          <a:ln w="269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lt2"/>
        </a:solidFill>
        <a:effectLst/>
      </p:bgPr>
    </p:bg>
    <p:spTree>
      <p:nvGrpSpPr>
        <p:cNvPr id="1" name="Shape 162"/>
        <p:cNvGrpSpPr/>
        <p:nvPr/>
      </p:nvGrpSpPr>
      <p:grpSpPr>
        <a:xfrm>
          <a:off x="0" y="0"/>
          <a:ext cx="0" cy="0"/>
          <a:chOff x="0" y="0"/>
          <a:chExt cx="0" cy="0"/>
        </a:xfrm>
      </p:grpSpPr>
      <p:pic>
        <p:nvPicPr>
          <p:cNvPr id="163" name="Google Shape;163;p22"/>
          <p:cNvPicPr preferRelativeResize="0"/>
          <p:nvPr/>
        </p:nvPicPr>
        <p:blipFill>
          <a:blip r:embed="rId2">
            <a:alphaModFix amt="75000"/>
          </a:blip>
          <a:stretch>
            <a:fillRect/>
          </a:stretch>
        </p:blipFill>
        <p:spPr>
          <a:xfrm>
            <a:off x="0" y="1519237"/>
            <a:ext cx="2060450" cy="1984276"/>
          </a:xfrm>
          <a:prstGeom prst="rect">
            <a:avLst/>
          </a:prstGeom>
          <a:noFill/>
          <a:ln>
            <a:noFill/>
          </a:ln>
        </p:spPr>
      </p:pic>
      <p:pic>
        <p:nvPicPr>
          <p:cNvPr id="164" name="Google Shape;164;p22"/>
          <p:cNvPicPr preferRelativeResize="0"/>
          <p:nvPr/>
        </p:nvPicPr>
        <p:blipFill>
          <a:blip r:embed="rId2">
            <a:alphaModFix amt="75000"/>
          </a:blip>
          <a:stretch>
            <a:fillRect/>
          </a:stretch>
        </p:blipFill>
        <p:spPr>
          <a:xfrm rot="10800000">
            <a:off x="7083550" y="1639987"/>
            <a:ext cx="2060450" cy="1984276"/>
          </a:xfrm>
          <a:prstGeom prst="rect">
            <a:avLst/>
          </a:prstGeom>
          <a:noFill/>
          <a:ln>
            <a:noFill/>
          </a:ln>
        </p:spPr>
      </p:pic>
      <p:sp>
        <p:nvSpPr>
          <p:cNvPr id="165" name="Google Shape;165;p22"/>
          <p:cNvSpPr/>
          <p:nvPr/>
        </p:nvSpPr>
        <p:spPr>
          <a:xfrm flipH="1">
            <a:off x="226985" y="206940"/>
            <a:ext cx="8690031" cy="4729620"/>
          </a:xfrm>
          <a:custGeom>
            <a:avLst/>
            <a:gdLst/>
            <a:ahLst/>
            <a:cxnLst/>
            <a:rect l="l" t="t" r="r" b="b"/>
            <a:pathLst>
              <a:path w="284476" h="182031" fill="none" extrusionOk="0">
                <a:moveTo>
                  <a:pt x="284476" y="174380"/>
                </a:moveTo>
                <a:lnTo>
                  <a:pt x="284476" y="7619"/>
                </a:lnTo>
                <a:cubicBezTo>
                  <a:pt x="280258" y="7619"/>
                  <a:pt x="276824" y="4219"/>
                  <a:pt x="276824" y="1"/>
                </a:cubicBezTo>
                <a:lnTo>
                  <a:pt x="7620" y="1"/>
                </a:lnTo>
                <a:cubicBezTo>
                  <a:pt x="7620" y="4219"/>
                  <a:pt x="4219" y="7619"/>
                  <a:pt x="1" y="7619"/>
                </a:cubicBezTo>
                <a:lnTo>
                  <a:pt x="1" y="174380"/>
                </a:lnTo>
                <a:cubicBezTo>
                  <a:pt x="4219" y="174380"/>
                  <a:pt x="7620" y="177780"/>
                  <a:pt x="7620" y="182031"/>
                </a:cubicBezTo>
                <a:lnTo>
                  <a:pt x="276824" y="182031"/>
                </a:lnTo>
                <a:cubicBezTo>
                  <a:pt x="276824" y="177780"/>
                  <a:pt x="280258" y="174380"/>
                  <a:pt x="284476" y="174380"/>
                </a:cubicBezTo>
                <a:close/>
              </a:path>
            </a:pathLst>
          </a:custGeom>
          <a:noFill/>
          <a:ln w="269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304585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2"/>
        </a:solidFill>
        <a:effectLst/>
      </p:bgPr>
    </p:bg>
    <p:spTree>
      <p:nvGrpSpPr>
        <p:cNvPr id="1" name="Shape 166"/>
        <p:cNvGrpSpPr/>
        <p:nvPr/>
      </p:nvGrpSpPr>
      <p:grpSpPr>
        <a:xfrm>
          <a:off x="0" y="0"/>
          <a:ext cx="0" cy="0"/>
          <a:chOff x="0" y="0"/>
          <a:chExt cx="0" cy="0"/>
        </a:xfrm>
      </p:grpSpPr>
      <p:sp>
        <p:nvSpPr>
          <p:cNvPr id="167" name="Google Shape;167;p23"/>
          <p:cNvSpPr/>
          <p:nvPr/>
        </p:nvSpPr>
        <p:spPr>
          <a:xfrm flipH="1">
            <a:off x="226985" y="206940"/>
            <a:ext cx="8690031" cy="4729620"/>
          </a:xfrm>
          <a:custGeom>
            <a:avLst/>
            <a:gdLst/>
            <a:ahLst/>
            <a:cxnLst/>
            <a:rect l="l" t="t" r="r" b="b"/>
            <a:pathLst>
              <a:path w="284476" h="182031" fill="none" extrusionOk="0">
                <a:moveTo>
                  <a:pt x="284476" y="174380"/>
                </a:moveTo>
                <a:lnTo>
                  <a:pt x="284476" y="7619"/>
                </a:lnTo>
                <a:cubicBezTo>
                  <a:pt x="280258" y="7619"/>
                  <a:pt x="276824" y="4219"/>
                  <a:pt x="276824" y="1"/>
                </a:cubicBezTo>
                <a:lnTo>
                  <a:pt x="7620" y="1"/>
                </a:lnTo>
                <a:cubicBezTo>
                  <a:pt x="7620" y="4219"/>
                  <a:pt x="4219" y="7619"/>
                  <a:pt x="1" y="7619"/>
                </a:cubicBezTo>
                <a:lnTo>
                  <a:pt x="1" y="174380"/>
                </a:lnTo>
                <a:cubicBezTo>
                  <a:pt x="4219" y="174380"/>
                  <a:pt x="7620" y="177780"/>
                  <a:pt x="7620" y="182031"/>
                </a:cubicBezTo>
                <a:lnTo>
                  <a:pt x="276824" y="182031"/>
                </a:lnTo>
                <a:cubicBezTo>
                  <a:pt x="276824" y="177780"/>
                  <a:pt x="280258" y="174380"/>
                  <a:pt x="284476" y="174380"/>
                </a:cubicBezTo>
                <a:close/>
              </a:path>
            </a:pathLst>
          </a:custGeom>
          <a:noFill/>
          <a:ln w="269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68" name="Google Shape;168;p23"/>
          <p:cNvPicPr preferRelativeResize="0"/>
          <p:nvPr/>
        </p:nvPicPr>
        <p:blipFill>
          <a:blip r:embed="rId2">
            <a:alphaModFix amt="55000"/>
          </a:blip>
          <a:stretch>
            <a:fillRect/>
          </a:stretch>
        </p:blipFill>
        <p:spPr>
          <a:xfrm>
            <a:off x="2209800" y="0"/>
            <a:ext cx="2105025" cy="2172326"/>
          </a:xfrm>
          <a:prstGeom prst="rect">
            <a:avLst/>
          </a:prstGeom>
          <a:noFill/>
          <a:ln>
            <a:noFill/>
          </a:ln>
        </p:spPr>
      </p:pic>
      <p:pic>
        <p:nvPicPr>
          <p:cNvPr id="169" name="Google Shape;169;p23"/>
          <p:cNvPicPr preferRelativeResize="0"/>
          <p:nvPr/>
        </p:nvPicPr>
        <p:blipFill>
          <a:blip r:embed="rId2">
            <a:alphaModFix amt="55000"/>
          </a:blip>
          <a:stretch>
            <a:fillRect/>
          </a:stretch>
        </p:blipFill>
        <p:spPr>
          <a:xfrm rot="10800000" flipH="1">
            <a:off x="4829175" y="2971175"/>
            <a:ext cx="2105025" cy="2172326"/>
          </a:xfrm>
          <a:prstGeom prst="rect">
            <a:avLst/>
          </a:prstGeom>
          <a:noFill/>
          <a:ln>
            <a:noFill/>
          </a:ln>
        </p:spPr>
      </p:pic>
    </p:spTree>
    <p:extLst>
      <p:ext uri="{BB962C8B-B14F-4D97-AF65-F5344CB8AC3E}">
        <p14:creationId xmlns:p14="http://schemas.microsoft.com/office/powerpoint/2010/main" val="35361711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CEF8552-8C15-F84A-B71B-0489A0D9912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F4C15721-BED4-6449-882C-68E17D7C0A5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8E05485A-6E30-6846-99E4-10D4FA60DCB0}"/>
              </a:ext>
            </a:extLst>
          </p:cNvPr>
          <p:cNvSpPr>
            <a:spLocks noGrp="1" noChangeArrowheads="1"/>
          </p:cNvSpPr>
          <p:nvPr>
            <p:ph type="sldNum" sz="quarter" idx="12"/>
          </p:nvPr>
        </p:nvSpPr>
        <p:spPr>
          <a:ln/>
        </p:spPr>
        <p:txBody>
          <a:bodyPr/>
          <a:lstStyle>
            <a:lvl1pPr>
              <a:defRPr/>
            </a:lvl1pPr>
          </a:lstStyle>
          <a:p>
            <a:fld id="{FF68599A-800E-6B40-9328-3C75BCA9DBF0}" type="slidenum">
              <a:rPr lang="en-US" altLang="en-US"/>
              <a:pPr/>
              <a:t>‹#›</a:t>
            </a:fld>
            <a:endParaRPr lang="en-US" altLang="en-US"/>
          </a:p>
        </p:txBody>
      </p:sp>
    </p:spTree>
    <p:extLst>
      <p:ext uri="{BB962C8B-B14F-4D97-AF65-F5344CB8AC3E}">
        <p14:creationId xmlns:p14="http://schemas.microsoft.com/office/powerpoint/2010/main" val="1521078692"/>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blipFill>
          <a:blip r:embed="rId2">
            <a:alphaModFix/>
          </a:blip>
          <a:stretch>
            <a:fillRect/>
          </a:stretch>
        </a:blip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875100" y="1282025"/>
            <a:ext cx="5555700" cy="1444500"/>
          </a:xfrm>
          <a:prstGeom prst="rect">
            <a:avLst/>
          </a:prstGeom>
          <a:noFill/>
        </p:spPr>
        <p:txBody>
          <a:bodyPr spcFirstLastPara="1" wrap="square" lIns="91425" tIns="91425" rIns="91425" bIns="91425" anchor="t" anchorCtr="0">
            <a:noAutofit/>
          </a:bodyPr>
          <a:lstStyle>
            <a:lvl1pPr lvl="0" algn="ctr">
              <a:lnSpc>
                <a:spcPct val="80000"/>
              </a:lnSpc>
              <a:spcBef>
                <a:spcPts val="0"/>
              </a:spcBef>
              <a:spcAft>
                <a:spcPts val="0"/>
              </a:spcAft>
              <a:buClr>
                <a:srgbClr val="191919"/>
              </a:buClr>
              <a:buSzPts val="5200"/>
              <a:buNone/>
              <a:defRPr sz="9600">
                <a:solidFill>
                  <a:srgbClr val="191919"/>
                </a:solidFill>
                <a:latin typeface="Artifika"/>
                <a:ea typeface="Artifika"/>
                <a:cs typeface="Artifika"/>
                <a:sym typeface="Artifika"/>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0" name="Google Shape;10;p2"/>
          <p:cNvSpPr txBox="1">
            <a:spLocks noGrp="1"/>
          </p:cNvSpPr>
          <p:nvPr>
            <p:ph type="subTitle" idx="1"/>
          </p:nvPr>
        </p:nvSpPr>
        <p:spPr>
          <a:xfrm>
            <a:off x="3056900" y="2800300"/>
            <a:ext cx="5192100" cy="363600"/>
          </a:xfrm>
          <a:prstGeom prst="rect">
            <a:avLst/>
          </a:prstGeom>
          <a:noFill/>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800">
                <a:latin typeface="Assistant"/>
                <a:ea typeface="Assistant"/>
                <a:cs typeface="Assistant"/>
                <a:sym typeface="Assistant"/>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pic>
        <p:nvPicPr>
          <p:cNvPr id="11" name="Google Shape;11;p2"/>
          <p:cNvPicPr preferRelativeResize="0"/>
          <p:nvPr/>
        </p:nvPicPr>
        <p:blipFill>
          <a:blip r:embed="rId3">
            <a:alphaModFix amt="27000"/>
          </a:blip>
          <a:stretch>
            <a:fillRect/>
          </a:stretch>
        </p:blipFill>
        <p:spPr>
          <a:xfrm rot="5400000">
            <a:off x="1997638" y="-2076012"/>
            <a:ext cx="5176525" cy="9199199"/>
          </a:xfrm>
          <a:prstGeom prst="rect">
            <a:avLst/>
          </a:prstGeom>
          <a:noFill/>
          <a:ln>
            <a:noFill/>
          </a:ln>
        </p:spPr>
      </p:pic>
    </p:spTree>
    <p:extLst>
      <p:ext uri="{BB962C8B-B14F-4D97-AF65-F5344CB8AC3E}">
        <p14:creationId xmlns:p14="http://schemas.microsoft.com/office/powerpoint/2010/main" val="4369212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blipFill>
          <a:blip r:embed="rId2">
            <a:alphaModFix/>
          </a:blip>
          <a:stretch>
            <a:fillRect/>
          </a:stretch>
        </a:blipFill>
        <a:effectLst/>
      </p:bgPr>
    </p:bg>
    <p:spTree>
      <p:nvGrpSpPr>
        <p:cNvPr id="1" name="Shape 12"/>
        <p:cNvGrpSpPr/>
        <p:nvPr/>
      </p:nvGrpSpPr>
      <p:grpSpPr>
        <a:xfrm>
          <a:off x="0" y="0"/>
          <a:ext cx="0" cy="0"/>
          <a:chOff x="0" y="0"/>
          <a:chExt cx="0" cy="0"/>
        </a:xfrm>
      </p:grpSpPr>
      <p:pic>
        <p:nvPicPr>
          <p:cNvPr id="13" name="Google Shape;13;p3"/>
          <p:cNvPicPr preferRelativeResize="0"/>
          <p:nvPr/>
        </p:nvPicPr>
        <p:blipFill>
          <a:blip r:embed="rId3">
            <a:alphaModFix amt="27000"/>
          </a:blip>
          <a:stretch>
            <a:fillRect/>
          </a:stretch>
        </p:blipFill>
        <p:spPr>
          <a:xfrm rot="5400000">
            <a:off x="1997638" y="-2076012"/>
            <a:ext cx="5176525" cy="9199199"/>
          </a:xfrm>
          <a:prstGeom prst="rect">
            <a:avLst/>
          </a:prstGeom>
          <a:noFill/>
          <a:ln>
            <a:noFill/>
          </a:ln>
        </p:spPr>
      </p:pic>
      <p:sp>
        <p:nvSpPr>
          <p:cNvPr id="14" name="Google Shape;14;p3"/>
          <p:cNvSpPr txBox="1">
            <a:spLocks noGrp="1"/>
          </p:cNvSpPr>
          <p:nvPr>
            <p:ph type="title"/>
          </p:nvPr>
        </p:nvSpPr>
        <p:spPr>
          <a:xfrm>
            <a:off x="2231575" y="2647950"/>
            <a:ext cx="6199200" cy="8418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title" idx="2" hasCustomPrompt="1"/>
          </p:nvPr>
        </p:nvSpPr>
        <p:spPr>
          <a:xfrm>
            <a:off x="4774075" y="1325979"/>
            <a:ext cx="1114200" cy="954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solidFill>
                  <a:schemeClr val="accent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6" name="Google Shape;16;p3"/>
          <p:cNvSpPr txBox="1">
            <a:spLocks noGrp="1"/>
          </p:cNvSpPr>
          <p:nvPr>
            <p:ph type="subTitle" idx="1"/>
          </p:nvPr>
        </p:nvSpPr>
        <p:spPr>
          <a:xfrm>
            <a:off x="3279625" y="3362700"/>
            <a:ext cx="4103100" cy="38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6488827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blipFill>
          <a:blip r:embed="rId2">
            <a:alphaModFix/>
          </a:blip>
          <a:stretch>
            <a:fillRect/>
          </a:stretch>
        </a:blipFill>
        <a:effectLst/>
      </p:bgPr>
    </p:bg>
    <p:spTree>
      <p:nvGrpSpPr>
        <p:cNvPr id="1" name="Shape 17"/>
        <p:cNvGrpSpPr/>
        <p:nvPr/>
      </p:nvGrpSpPr>
      <p:grpSpPr>
        <a:xfrm>
          <a:off x="0" y="0"/>
          <a:ext cx="0" cy="0"/>
          <a:chOff x="0" y="0"/>
          <a:chExt cx="0" cy="0"/>
        </a:xfrm>
      </p:grpSpPr>
      <p:pic>
        <p:nvPicPr>
          <p:cNvPr id="18" name="Google Shape;18;p4"/>
          <p:cNvPicPr preferRelativeResize="0"/>
          <p:nvPr/>
        </p:nvPicPr>
        <p:blipFill>
          <a:blip r:embed="rId3">
            <a:alphaModFix amt="27000"/>
          </a:blip>
          <a:stretch>
            <a:fillRect/>
          </a:stretch>
        </p:blipFill>
        <p:spPr>
          <a:xfrm rot="5400000">
            <a:off x="1997638" y="-2076012"/>
            <a:ext cx="5176525" cy="9199199"/>
          </a:xfrm>
          <a:prstGeom prst="rect">
            <a:avLst/>
          </a:prstGeom>
          <a:noFill/>
          <a:ln>
            <a:noFill/>
          </a:ln>
        </p:spPr>
      </p:pic>
      <p:sp>
        <p:nvSpPr>
          <p:cNvPr id="19" name="Google Shape;19;p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0" name="Google Shape;20;p4"/>
          <p:cNvSpPr txBox="1">
            <a:spLocks noGrp="1"/>
          </p:cNvSpPr>
          <p:nvPr>
            <p:ph type="body" idx="1"/>
          </p:nvPr>
        </p:nvSpPr>
        <p:spPr>
          <a:xfrm>
            <a:off x="720000" y="1215752"/>
            <a:ext cx="7704000" cy="34164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rgbClr val="434343"/>
              </a:buClr>
              <a:buSzPts val="1200"/>
              <a:buAutoNum type="arabicPeriod"/>
              <a:defRPr sz="1250">
                <a:solidFill>
                  <a:srgbClr val="434343"/>
                </a:solidFill>
              </a:defRPr>
            </a:lvl1pPr>
            <a:lvl2pPr marL="914400" lvl="1" indent="-304800" rtl="0">
              <a:lnSpc>
                <a:spcPct val="115000"/>
              </a:lnSpc>
              <a:spcBef>
                <a:spcPts val="1600"/>
              </a:spcBef>
              <a:spcAft>
                <a:spcPts val="0"/>
              </a:spcAft>
              <a:buClr>
                <a:srgbClr val="434343"/>
              </a:buClr>
              <a:buSzPts val="1200"/>
              <a:buFont typeface="Roboto Condensed Light"/>
              <a:buAutoNum type="alphaLcPeriod"/>
              <a:defRPr>
                <a:solidFill>
                  <a:srgbClr val="434343"/>
                </a:solidFill>
              </a:defRPr>
            </a:lvl2pPr>
            <a:lvl3pPr marL="1371600" lvl="2" indent="-304800" rtl="0">
              <a:lnSpc>
                <a:spcPct val="115000"/>
              </a:lnSpc>
              <a:spcBef>
                <a:spcPts val="1600"/>
              </a:spcBef>
              <a:spcAft>
                <a:spcPts val="0"/>
              </a:spcAft>
              <a:buClr>
                <a:srgbClr val="434343"/>
              </a:buClr>
              <a:buSzPts val="1200"/>
              <a:buFont typeface="Roboto Condensed Light"/>
              <a:buAutoNum type="romanLcPeriod"/>
              <a:defRPr>
                <a:solidFill>
                  <a:srgbClr val="434343"/>
                </a:solidFill>
              </a:defRPr>
            </a:lvl3pPr>
            <a:lvl4pPr marL="1828800" lvl="3" indent="-304800" rtl="0">
              <a:lnSpc>
                <a:spcPct val="115000"/>
              </a:lnSpc>
              <a:spcBef>
                <a:spcPts val="1600"/>
              </a:spcBef>
              <a:spcAft>
                <a:spcPts val="0"/>
              </a:spcAft>
              <a:buClr>
                <a:srgbClr val="434343"/>
              </a:buClr>
              <a:buSzPts val="1200"/>
              <a:buFont typeface="Roboto Condensed Light"/>
              <a:buAutoNum type="arabicPeriod"/>
              <a:defRPr>
                <a:solidFill>
                  <a:srgbClr val="434343"/>
                </a:solidFill>
              </a:defRPr>
            </a:lvl4pPr>
            <a:lvl5pPr marL="2286000" lvl="4" indent="-304800" rtl="0">
              <a:lnSpc>
                <a:spcPct val="115000"/>
              </a:lnSpc>
              <a:spcBef>
                <a:spcPts val="1600"/>
              </a:spcBef>
              <a:spcAft>
                <a:spcPts val="0"/>
              </a:spcAft>
              <a:buClr>
                <a:srgbClr val="434343"/>
              </a:buClr>
              <a:buSzPts val="1200"/>
              <a:buFont typeface="Roboto Condensed Light"/>
              <a:buAutoNum type="alphaLcPeriod"/>
              <a:defRPr>
                <a:solidFill>
                  <a:srgbClr val="434343"/>
                </a:solidFill>
              </a:defRPr>
            </a:lvl5pPr>
            <a:lvl6pPr marL="2743200" lvl="5" indent="-304800" rtl="0">
              <a:lnSpc>
                <a:spcPct val="115000"/>
              </a:lnSpc>
              <a:spcBef>
                <a:spcPts val="1600"/>
              </a:spcBef>
              <a:spcAft>
                <a:spcPts val="0"/>
              </a:spcAft>
              <a:buClr>
                <a:srgbClr val="434343"/>
              </a:buClr>
              <a:buSzPts val="1200"/>
              <a:buFont typeface="Roboto Condensed Light"/>
              <a:buAutoNum type="romanLcPeriod"/>
              <a:defRPr>
                <a:solidFill>
                  <a:srgbClr val="434343"/>
                </a:solidFill>
              </a:defRPr>
            </a:lvl6pPr>
            <a:lvl7pPr marL="3200400" lvl="6" indent="-304800" rtl="0">
              <a:lnSpc>
                <a:spcPct val="115000"/>
              </a:lnSpc>
              <a:spcBef>
                <a:spcPts val="1600"/>
              </a:spcBef>
              <a:spcAft>
                <a:spcPts val="0"/>
              </a:spcAft>
              <a:buClr>
                <a:srgbClr val="434343"/>
              </a:buClr>
              <a:buSzPts val="1200"/>
              <a:buFont typeface="Roboto Condensed Light"/>
              <a:buAutoNum type="arabicPeriod"/>
              <a:defRPr>
                <a:solidFill>
                  <a:srgbClr val="434343"/>
                </a:solidFill>
              </a:defRPr>
            </a:lvl7pPr>
            <a:lvl8pPr marL="3657600" lvl="7" indent="-304800" rtl="0">
              <a:lnSpc>
                <a:spcPct val="115000"/>
              </a:lnSpc>
              <a:spcBef>
                <a:spcPts val="1600"/>
              </a:spcBef>
              <a:spcAft>
                <a:spcPts val="0"/>
              </a:spcAft>
              <a:buClr>
                <a:srgbClr val="434343"/>
              </a:buClr>
              <a:buSzPts val="1200"/>
              <a:buFont typeface="Roboto Condensed Light"/>
              <a:buAutoNum type="alphaLcPeriod"/>
              <a:defRPr>
                <a:solidFill>
                  <a:srgbClr val="434343"/>
                </a:solidFill>
              </a:defRPr>
            </a:lvl8pPr>
            <a:lvl9pPr marL="4114800" lvl="8" indent="-304800" rtl="0">
              <a:lnSpc>
                <a:spcPct val="115000"/>
              </a:lnSpc>
              <a:spcBef>
                <a:spcPts val="1600"/>
              </a:spcBef>
              <a:spcAft>
                <a:spcPts val="1600"/>
              </a:spcAft>
              <a:buClr>
                <a:srgbClr val="434343"/>
              </a:buClr>
              <a:buSzPts val="1200"/>
              <a:buFont typeface="Roboto Condensed Light"/>
              <a:buAutoNum type="romanLcPeriod"/>
              <a:defRPr>
                <a:solidFill>
                  <a:srgbClr val="434343"/>
                </a:solidFill>
              </a:defRPr>
            </a:lvl9pPr>
          </a:lstStyle>
          <a:p>
            <a:endParaRPr/>
          </a:p>
        </p:txBody>
      </p:sp>
    </p:spTree>
    <p:extLst>
      <p:ext uri="{BB962C8B-B14F-4D97-AF65-F5344CB8AC3E}">
        <p14:creationId xmlns:p14="http://schemas.microsoft.com/office/powerpoint/2010/main" val="173523812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blipFill>
          <a:blip r:embed="rId2">
            <a:alphaModFix/>
          </a:blip>
          <a:stretch>
            <a:fillRect/>
          </a:stretch>
        </a:blipFill>
        <a:effectLst/>
      </p:bgPr>
    </p:bg>
    <p:spTree>
      <p:nvGrpSpPr>
        <p:cNvPr id="1" name="Shape 31"/>
        <p:cNvGrpSpPr/>
        <p:nvPr/>
      </p:nvGrpSpPr>
      <p:grpSpPr>
        <a:xfrm>
          <a:off x="0" y="0"/>
          <a:ext cx="0" cy="0"/>
          <a:chOff x="0" y="0"/>
          <a:chExt cx="0" cy="0"/>
        </a:xfrm>
      </p:grpSpPr>
      <p:pic>
        <p:nvPicPr>
          <p:cNvPr id="32" name="Google Shape;32;p7"/>
          <p:cNvPicPr preferRelativeResize="0"/>
          <p:nvPr/>
        </p:nvPicPr>
        <p:blipFill>
          <a:blip r:embed="rId3">
            <a:alphaModFix amt="27000"/>
          </a:blip>
          <a:stretch>
            <a:fillRect/>
          </a:stretch>
        </p:blipFill>
        <p:spPr>
          <a:xfrm rot="5400000">
            <a:off x="1997638" y="-2076012"/>
            <a:ext cx="5176525" cy="9199199"/>
          </a:xfrm>
          <a:prstGeom prst="rect">
            <a:avLst/>
          </a:prstGeom>
          <a:noFill/>
          <a:ln>
            <a:noFill/>
          </a:ln>
        </p:spPr>
      </p:pic>
      <p:sp>
        <p:nvSpPr>
          <p:cNvPr id="33" name="Google Shape;33;p7"/>
          <p:cNvSpPr txBox="1">
            <a:spLocks noGrp="1"/>
          </p:cNvSpPr>
          <p:nvPr>
            <p:ph type="title"/>
          </p:nvPr>
        </p:nvSpPr>
        <p:spPr>
          <a:xfrm>
            <a:off x="720000" y="445025"/>
            <a:ext cx="77109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4" name="Google Shape;34;p7"/>
          <p:cNvSpPr txBox="1">
            <a:spLocks noGrp="1"/>
          </p:cNvSpPr>
          <p:nvPr>
            <p:ph type="subTitle" idx="1"/>
          </p:nvPr>
        </p:nvSpPr>
        <p:spPr>
          <a:xfrm>
            <a:off x="3691800" y="1770550"/>
            <a:ext cx="4294800" cy="2298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lt2"/>
              </a:buClr>
              <a:buSzPts val="1600"/>
              <a:buFont typeface="Nunito Light"/>
              <a:buChar char="●"/>
              <a:defRPr sz="1600"/>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1600"/>
              </a:spcBef>
              <a:spcAft>
                <a:spcPts val="0"/>
              </a:spcAft>
              <a:buClr>
                <a:srgbClr val="E76A28"/>
              </a:buClr>
              <a:buSzPts val="1500"/>
              <a:buFont typeface="Nunito Light"/>
              <a:buChar char="■"/>
              <a:defRPr/>
            </a:lvl3pPr>
            <a:lvl4pPr lvl="3" algn="ctr" rtl="0">
              <a:lnSpc>
                <a:spcPct val="100000"/>
              </a:lnSpc>
              <a:spcBef>
                <a:spcPts val="1600"/>
              </a:spcBef>
              <a:spcAft>
                <a:spcPts val="0"/>
              </a:spcAft>
              <a:buClr>
                <a:srgbClr val="E76A28"/>
              </a:buClr>
              <a:buSzPts val="1500"/>
              <a:buFont typeface="Nunito Light"/>
              <a:buChar char="●"/>
              <a:defRPr/>
            </a:lvl4pPr>
            <a:lvl5pPr lvl="4" algn="ctr" rtl="0">
              <a:lnSpc>
                <a:spcPct val="100000"/>
              </a:lnSpc>
              <a:spcBef>
                <a:spcPts val="1600"/>
              </a:spcBef>
              <a:spcAft>
                <a:spcPts val="0"/>
              </a:spcAft>
              <a:buClr>
                <a:srgbClr val="E76A28"/>
              </a:buClr>
              <a:buSzPts val="1400"/>
              <a:buFont typeface="Nunito Light"/>
              <a:buChar char="○"/>
              <a:defRPr/>
            </a:lvl5pPr>
            <a:lvl6pPr lvl="5" algn="ctr" rtl="0">
              <a:lnSpc>
                <a:spcPct val="100000"/>
              </a:lnSpc>
              <a:spcBef>
                <a:spcPts val="1600"/>
              </a:spcBef>
              <a:spcAft>
                <a:spcPts val="0"/>
              </a:spcAft>
              <a:buClr>
                <a:srgbClr val="999999"/>
              </a:buClr>
              <a:buSzPts val="1400"/>
              <a:buFont typeface="Nunito Light"/>
              <a:buChar char="■"/>
              <a:defRPr/>
            </a:lvl6pPr>
            <a:lvl7pPr lvl="6" algn="ctr" rtl="0">
              <a:lnSpc>
                <a:spcPct val="100000"/>
              </a:lnSpc>
              <a:spcBef>
                <a:spcPts val="1600"/>
              </a:spcBef>
              <a:spcAft>
                <a:spcPts val="0"/>
              </a:spcAft>
              <a:buClr>
                <a:srgbClr val="999999"/>
              </a:buClr>
              <a:buSzPts val="1300"/>
              <a:buFont typeface="Nunito Light"/>
              <a:buChar char="●"/>
              <a:defRPr/>
            </a:lvl7pPr>
            <a:lvl8pPr lvl="7" algn="ctr" rtl="0">
              <a:lnSpc>
                <a:spcPct val="100000"/>
              </a:lnSpc>
              <a:spcBef>
                <a:spcPts val="1600"/>
              </a:spcBef>
              <a:spcAft>
                <a:spcPts val="0"/>
              </a:spcAft>
              <a:buClr>
                <a:srgbClr val="999999"/>
              </a:buClr>
              <a:buSzPts val="1300"/>
              <a:buFont typeface="Nunito Light"/>
              <a:buChar char="○"/>
              <a:defRPr/>
            </a:lvl8pPr>
            <a:lvl9pPr lvl="8" algn="ctr" rtl="0">
              <a:lnSpc>
                <a:spcPct val="100000"/>
              </a:lnSpc>
              <a:spcBef>
                <a:spcPts val="1600"/>
              </a:spcBef>
              <a:spcAft>
                <a:spcPts val="1600"/>
              </a:spcAft>
              <a:buClr>
                <a:srgbClr val="999999"/>
              </a:buClr>
              <a:buSzPts val="1400"/>
              <a:buFont typeface="Nunito Light"/>
              <a:buChar char="■"/>
              <a:defRPr/>
            </a:lvl9pPr>
          </a:lstStyle>
          <a:p>
            <a:endParaRPr/>
          </a:p>
        </p:txBody>
      </p:sp>
    </p:spTree>
    <p:extLst>
      <p:ext uri="{BB962C8B-B14F-4D97-AF65-F5344CB8AC3E}">
        <p14:creationId xmlns:p14="http://schemas.microsoft.com/office/powerpoint/2010/main" val="351948942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9"/>
        <p:cNvGrpSpPr/>
        <p:nvPr/>
      </p:nvGrpSpPr>
      <p:grpSpPr>
        <a:xfrm>
          <a:off x="0" y="0"/>
          <a:ext cx="0" cy="0"/>
          <a:chOff x="0" y="0"/>
          <a:chExt cx="0" cy="0"/>
        </a:xfrm>
      </p:grpSpPr>
    </p:spTree>
    <p:extLst>
      <p:ext uri="{BB962C8B-B14F-4D97-AF65-F5344CB8AC3E}">
        <p14:creationId xmlns:p14="http://schemas.microsoft.com/office/powerpoint/2010/main" val="334853811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blipFill>
          <a:blip r:embed="rId2">
            <a:alphaModFix/>
          </a:blip>
          <a:stretch>
            <a:fillRect/>
          </a:stretch>
        </a:blipFill>
        <a:effectLst/>
      </p:bgPr>
    </p:bg>
    <p:spTree>
      <p:nvGrpSpPr>
        <p:cNvPr id="1" name="Shape 50"/>
        <p:cNvGrpSpPr/>
        <p:nvPr/>
      </p:nvGrpSpPr>
      <p:grpSpPr>
        <a:xfrm>
          <a:off x="0" y="0"/>
          <a:ext cx="0" cy="0"/>
          <a:chOff x="0" y="0"/>
          <a:chExt cx="0" cy="0"/>
        </a:xfrm>
      </p:grpSpPr>
      <p:pic>
        <p:nvPicPr>
          <p:cNvPr id="51" name="Google Shape;51;p13"/>
          <p:cNvPicPr preferRelativeResize="0"/>
          <p:nvPr/>
        </p:nvPicPr>
        <p:blipFill>
          <a:blip r:embed="rId3">
            <a:alphaModFix amt="27000"/>
          </a:blip>
          <a:stretch>
            <a:fillRect/>
          </a:stretch>
        </p:blipFill>
        <p:spPr>
          <a:xfrm rot="5400000">
            <a:off x="1997638" y="-2076012"/>
            <a:ext cx="5176525" cy="9199199"/>
          </a:xfrm>
          <a:prstGeom prst="rect">
            <a:avLst/>
          </a:prstGeom>
          <a:noFill/>
          <a:ln>
            <a:noFill/>
          </a:ln>
        </p:spPr>
      </p:pic>
      <p:sp>
        <p:nvSpPr>
          <p:cNvPr id="52" name="Google Shape;52;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3" name="Google Shape;53;p13"/>
          <p:cNvSpPr txBox="1">
            <a:spLocks noGrp="1"/>
          </p:cNvSpPr>
          <p:nvPr>
            <p:ph type="title" idx="2"/>
          </p:nvPr>
        </p:nvSpPr>
        <p:spPr>
          <a:xfrm>
            <a:off x="720000" y="2043125"/>
            <a:ext cx="2538300" cy="340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b="1">
                <a:solidFill>
                  <a:schemeClr val="l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54" name="Google Shape;54;p13"/>
          <p:cNvSpPr txBox="1">
            <a:spLocks noGrp="1"/>
          </p:cNvSpPr>
          <p:nvPr>
            <p:ph type="subTitle" idx="1"/>
          </p:nvPr>
        </p:nvSpPr>
        <p:spPr>
          <a:xfrm>
            <a:off x="720000" y="2383675"/>
            <a:ext cx="25383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55" name="Google Shape;55;p13"/>
          <p:cNvSpPr txBox="1">
            <a:spLocks noGrp="1"/>
          </p:cNvSpPr>
          <p:nvPr>
            <p:ph type="title" idx="3"/>
          </p:nvPr>
        </p:nvSpPr>
        <p:spPr>
          <a:xfrm>
            <a:off x="3419271" y="2043125"/>
            <a:ext cx="2541900" cy="340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b="1">
                <a:solidFill>
                  <a:schemeClr val="l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56" name="Google Shape;56;p13"/>
          <p:cNvSpPr txBox="1">
            <a:spLocks noGrp="1"/>
          </p:cNvSpPr>
          <p:nvPr>
            <p:ph type="subTitle" idx="4"/>
          </p:nvPr>
        </p:nvSpPr>
        <p:spPr>
          <a:xfrm>
            <a:off x="3419269" y="2383675"/>
            <a:ext cx="25419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57" name="Google Shape;57;p13"/>
          <p:cNvSpPr txBox="1">
            <a:spLocks noGrp="1"/>
          </p:cNvSpPr>
          <p:nvPr>
            <p:ph type="title" idx="5"/>
          </p:nvPr>
        </p:nvSpPr>
        <p:spPr>
          <a:xfrm>
            <a:off x="720000" y="3819450"/>
            <a:ext cx="2538300" cy="340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b="1">
                <a:solidFill>
                  <a:schemeClr val="l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58" name="Google Shape;58;p13"/>
          <p:cNvSpPr txBox="1">
            <a:spLocks noGrp="1"/>
          </p:cNvSpPr>
          <p:nvPr>
            <p:ph type="subTitle" idx="6"/>
          </p:nvPr>
        </p:nvSpPr>
        <p:spPr>
          <a:xfrm>
            <a:off x="720000" y="4159975"/>
            <a:ext cx="25383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59" name="Google Shape;59;p13"/>
          <p:cNvSpPr txBox="1">
            <a:spLocks noGrp="1"/>
          </p:cNvSpPr>
          <p:nvPr>
            <p:ph type="title" idx="7"/>
          </p:nvPr>
        </p:nvSpPr>
        <p:spPr>
          <a:xfrm>
            <a:off x="3419271" y="3819450"/>
            <a:ext cx="2541900" cy="340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b="1">
                <a:solidFill>
                  <a:schemeClr val="l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60" name="Google Shape;60;p13"/>
          <p:cNvSpPr txBox="1">
            <a:spLocks noGrp="1"/>
          </p:cNvSpPr>
          <p:nvPr>
            <p:ph type="subTitle" idx="8"/>
          </p:nvPr>
        </p:nvSpPr>
        <p:spPr>
          <a:xfrm>
            <a:off x="3419269" y="4159975"/>
            <a:ext cx="25419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61" name="Google Shape;61;p13"/>
          <p:cNvSpPr txBox="1">
            <a:spLocks noGrp="1"/>
          </p:cNvSpPr>
          <p:nvPr>
            <p:ph type="title" idx="9"/>
          </p:nvPr>
        </p:nvSpPr>
        <p:spPr>
          <a:xfrm>
            <a:off x="6118548" y="2043125"/>
            <a:ext cx="2541900" cy="340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b="1">
                <a:solidFill>
                  <a:schemeClr val="l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62" name="Google Shape;62;p13"/>
          <p:cNvSpPr txBox="1">
            <a:spLocks noGrp="1"/>
          </p:cNvSpPr>
          <p:nvPr>
            <p:ph type="subTitle" idx="13"/>
          </p:nvPr>
        </p:nvSpPr>
        <p:spPr>
          <a:xfrm>
            <a:off x="6118545" y="2383675"/>
            <a:ext cx="25419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63" name="Google Shape;63;p13"/>
          <p:cNvSpPr txBox="1">
            <a:spLocks noGrp="1"/>
          </p:cNvSpPr>
          <p:nvPr>
            <p:ph type="title" idx="14"/>
          </p:nvPr>
        </p:nvSpPr>
        <p:spPr>
          <a:xfrm>
            <a:off x="6118548" y="3819450"/>
            <a:ext cx="2541900" cy="340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b="1">
                <a:solidFill>
                  <a:schemeClr val="l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64" name="Google Shape;64;p13"/>
          <p:cNvSpPr txBox="1">
            <a:spLocks noGrp="1"/>
          </p:cNvSpPr>
          <p:nvPr>
            <p:ph type="subTitle" idx="15"/>
          </p:nvPr>
        </p:nvSpPr>
        <p:spPr>
          <a:xfrm>
            <a:off x="6118545" y="4159975"/>
            <a:ext cx="25419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65" name="Google Shape;65;p13"/>
          <p:cNvSpPr txBox="1">
            <a:spLocks noGrp="1"/>
          </p:cNvSpPr>
          <p:nvPr>
            <p:ph type="title" idx="16" hasCustomPrompt="1"/>
          </p:nvPr>
        </p:nvSpPr>
        <p:spPr>
          <a:xfrm>
            <a:off x="1678200" y="1374136"/>
            <a:ext cx="621900" cy="44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2500">
                <a:solidFill>
                  <a:schemeClr val="accen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6" name="Google Shape;66;p13"/>
          <p:cNvSpPr txBox="1">
            <a:spLocks noGrp="1"/>
          </p:cNvSpPr>
          <p:nvPr>
            <p:ph type="title" idx="17" hasCustomPrompt="1"/>
          </p:nvPr>
        </p:nvSpPr>
        <p:spPr>
          <a:xfrm>
            <a:off x="1621800" y="3154202"/>
            <a:ext cx="734700" cy="44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2500">
                <a:solidFill>
                  <a:schemeClr val="accen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7" name="Google Shape;67;p13"/>
          <p:cNvSpPr txBox="1">
            <a:spLocks noGrp="1"/>
          </p:cNvSpPr>
          <p:nvPr>
            <p:ph type="title" idx="18" hasCustomPrompt="1"/>
          </p:nvPr>
        </p:nvSpPr>
        <p:spPr>
          <a:xfrm>
            <a:off x="4322869" y="1374136"/>
            <a:ext cx="734700" cy="44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2500">
                <a:solidFill>
                  <a:schemeClr val="accen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8" name="Google Shape;68;p13"/>
          <p:cNvSpPr txBox="1">
            <a:spLocks noGrp="1"/>
          </p:cNvSpPr>
          <p:nvPr>
            <p:ph type="title" idx="19" hasCustomPrompt="1"/>
          </p:nvPr>
        </p:nvSpPr>
        <p:spPr>
          <a:xfrm>
            <a:off x="4322869" y="3154202"/>
            <a:ext cx="734700" cy="44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2500">
                <a:solidFill>
                  <a:schemeClr val="accen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9" name="Google Shape;69;p13"/>
          <p:cNvSpPr txBox="1">
            <a:spLocks noGrp="1"/>
          </p:cNvSpPr>
          <p:nvPr>
            <p:ph type="title" idx="20" hasCustomPrompt="1"/>
          </p:nvPr>
        </p:nvSpPr>
        <p:spPr>
          <a:xfrm>
            <a:off x="7022145" y="1374136"/>
            <a:ext cx="734700" cy="44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2500">
                <a:solidFill>
                  <a:schemeClr val="accen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0" name="Google Shape;70;p13"/>
          <p:cNvSpPr txBox="1">
            <a:spLocks noGrp="1"/>
          </p:cNvSpPr>
          <p:nvPr>
            <p:ph type="title" idx="21" hasCustomPrompt="1"/>
          </p:nvPr>
        </p:nvSpPr>
        <p:spPr>
          <a:xfrm>
            <a:off x="7022145" y="3154202"/>
            <a:ext cx="734700" cy="44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2500">
                <a:solidFill>
                  <a:schemeClr val="accen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Tree>
    <p:extLst>
      <p:ext uri="{BB962C8B-B14F-4D97-AF65-F5344CB8AC3E}">
        <p14:creationId xmlns:p14="http://schemas.microsoft.com/office/powerpoint/2010/main" val="378813575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Section header 1">
  <p:cSld name="Section header 1">
    <p:bg>
      <p:bgPr>
        <a:blipFill>
          <a:blip r:embed="rId2">
            <a:alphaModFix/>
          </a:blip>
          <a:stretch>
            <a:fillRect/>
          </a:stretch>
        </a:blipFill>
        <a:effectLst/>
      </p:bgPr>
    </p:bg>
    <p:spTree>
      <p:nvGrpSpPr>
        <p:cNvPr id="1" name="Shape 74"/>
        <p:cNvGrpSpPr/>
        <p:nvPr/>
      </p:nvGrpSpPr>
      <p:grpSpPr>
        <a:xfrm>
          <a:off x="0" y="0"/>
          <a:ext cx="0" cy="0"/>
          <a:chOff x="0" y="0"/>
          <a:chExt cx="0" cy="0"/>
        </a:xfrm>
      </p:grpSpPr>
      <p:pic>
        <p:nvPicPr>
          <p:cNvPr id="75" name="Google Shape;75;p15"/>
          <p:cNvPicPr preferRelativeResize="0"/>
          <p:nvPr/>
        </p:nvPicPr>
        <p:blipFill>
          <a:blip r:embed="rId3">
            <a:alphaModFix amt="27000"/>
          </a:blip>
          <a:stretch>
            <a:fillRect/>
          </a:stretch>
        </p:blipFill>
        <p:spPr>
          <a:xfrm rot="5400000">
            <a:off x="1997638" y="-2076012"/>
            <a:ext cx="5176525" cy="9199199"/>
          </a:xfrm>
          <a:prstGeom prst="rect">
            <a:avLst/>
          </a:prstGeom>
          <a:noFill/>
          <a:ln>
            <a:noFill/>
          </a:ln>
        </p:spPr>
      </p:pic>
      <p:sp>
        <p:nvSpPr>
          <p:cNvPr id="76" name="Google Shape;76;p15"/>
          <p:cNvSpPr txBox="1">
            <a:spLocks noGrp="1"/>
          </p:cNvSpPr>
          <p:nvPr>
            <p:ph type="title"/>
          </p:nvPr>
        </p:nvSpPr>
        <p:spPr>
          <a:xfrm>
            <a:off x="3448050" y="1995500"/>
            <a:ext cx="4982700" cy="841800"/>
          </a:xfrm>
          <a:prstGeom prst="rect">
            <a:avLst/>
          </a:prstGeom>
        </p:spPr>
        <p:txBody>
          <a:bodyPr spcFirstLastPara="1" wrap="square" lIns="91425" tIns="91425" rIns="91425" bIns="91425" anchor="ctr" anchorCtr="0">
            <a:noAutofit/>
          </a:bodyPr>
          <a:lstStyle>
            <a:lvl1pPr lvl="0" algn="l" rtl="0">
              <a:lnSpc>
                <a:spcPct val="80000"/>
              </a:lnSpc>
              <a:spcBef>
                <a:spcPts val="0"/>
              </a:spcBef>
              <a:spcAft>
                <a:spcPts val="0"/>
              </a:spcAft>
              <a:buSzPts val="3600"/>
              <a:buNone/>
              <a:defRPr sz="5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77" name="Google Shape;77;p15"/>
          <p:cNvSpPr txBox="1">
            <a:spLocks noGrp="1"/>
          </p:cNvSpPr>
          <p:nvPr>
            <p:ph type="title" idx="2" hasCustomPrompt="1"/>
          </p:nvPr>
        </p:nvSpPr>
        <p:spPr>
          <a:xfrm>
            <a:off x="1885950" y="2018400"/>
            <a:ext cx="1562100" cy="954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solidFill>
                  <a:schemeClr val="accent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8" name="Google Shape;78;p15"/>
          <p:cNvSpPr txBox="1">
            <a:spLocks noGrp="1"/>
          </p:cNvSpPr>
          <p:nvPr>
            <p:ph type="subTitle" idx="1"/>
          </p:nvPr>
        </p:nvSpPr>
        <p:spPr>
          <a:xfrm>
            <a:off x="3448050" y="2710250"/>
            <a:ext cx="4982700" cy="38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42277180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2"/>
        <p:cNvGrpSpPr/>
        <p:nvPr/>
      </p:nvGrpSpPr>
      <p:grpSpPr>
        <a:xfrm>
          <a:off x="0" y="0"/>
          <a:ext cx="0" cy="0"/>
          <a:chOff x="0" y="0"/>
          <a:chExt cx="0" cy="0"/>
        </a:xfrm>
      </p:grpSpPr>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text">
  <p:cSld name="Title and text">
    <p:bg>
      <p:bgPr>
        <a:blipFill>
          <a:blip r:embed="rId2">
            <a:alphaModFix/>
          </a:blip>
          <a:stretch>
            <a:fillRect/>
          </a:stretch>
        </a:blipFill>
        <a:effectLst/>
      </p:bgPr>
    </p:bg>
    <p:spTree>
      <p:nvGrpSpPr>
        <p:cNvPr id="1" name="Shape 87"/>
        <p:cNvGrpSpPr/>
        <p:nvPr/>
      </p:nvGrpSpPr>
      <p:grpSpPr>
        <a:xfrm>
          <a:off x="0" y="0"/>
          <a:ext cx="0" cy="0"/>
          <a:chOff x="0" y="0"/>
          <a:chExt cx="0" cy="0"/>
        </a:xfrm>
      </p:grpSpPr>
      <p:pic>
        <p:nvPicPr>
          <p:cNvPr id="88" name="Google Shape;88;p18"/>
          <p:cNvPicPr preferRelativeResize="0"/>
          <p:nvPr/>
        </p:nvPicPr>
        <p:blipFill>
          <a:blip r:embed="rId3">
            <a:alphaModFix amt="27000"/>
          </a:blip>
          <a:stretch>
            <a:fillRect/>
          </a:stretch>
        </p:blipFill>
        <p:spPr>
          <a:xfrm rot="5400000">
            <a:off x="1997638" y="-2076012"/>
            <a:ext cx="5176525" cy="9199199"/>
          </a:xfrm>
          <a:prstGeom prst="rect">
            <a:avLst/>
          </a:prstGeom>
          <a:noFill/>
          <a:ln>
            <a:noFill/>
          </a:ln>
        </p:spPr>
      </p:pic>
      <p:sp>
        <p:nvSpPr>
          <p:cNvPr id="89" name="Google Shape;89;p18"/>
          <p:cNvSpPr txBox="1">
            <a:spLocks noGrp="1"/>
          </p:cNvSpPr>
          <p:nvPr>
            <p:ph type="title"/>
          </p:nvPr>
        </p:nvSpPr>
        <p:spPr>
          <a:xfrm>
            <a:off x="1655950" y="1518525"/>
            <a:ext cx="5832000" cy="1305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100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90" name="Google Shape;90;p18"/>
          <p:cNvSpPr txBox="1">
            <a:spLocks noGrp="1"/>
          </p:cNvSpPr>
          <p:nvPr>
            <p:ph type="subTitle" idx="1"/>
          </p:nvPr>
        </p:nvSpPr>
        <p:spPr>
          <a:xfrm>
            <a:off x="2158550" y="2754925"/>
            <a:ext cx="4872900" cy="683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46292095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bg>
      <p:bgPr>
        <a:blipFill>
          <a:blip r:embed="rId2">
            <a:alphaModFix/>
          </a:blip>
          <a:stretch>
            <a:fillRect/>
          </a:stretch>
        </a:blipFill>
        <a:effectLst/>
      </p:bgPr>
    </p:bg>
    <p:spTree>
      <p:nvGrpSpPr>
        <p:cNvPr id="1" name="Shape 103"/>
        <p:cNvGrpSpPr/>
        <p:nvPr/>
      </p:nvGrpSpPr>
      <p:grpSpPr>
        <a:xfrm>
          <a:off x="0" y="0"/>
          <a:ext cx="0" cy="0"/>
          <a:chOff x="0" y="0"/>
          <a:chExt cx="0" cy="0"/>
        </a:xfrm>
      </p:grpSpPr>
      <p:pic>
        <p:nvPicPr>
          <p:cNvPr id="104" name="Google Shape;104;p22"/>
          <p:cNvPicPr preferRelativeResize="0"/>
          <p:nvPr/>
        </p:nvPicPr>
        <p:blipFill>
          <a:blip r:embed="rId3">
            <a:alphaModFix amt="27000"/>
          </a:blip>
          <a:stretch>
            <a:fillRect/>
          </a:stretch>
        </p:blipFill>
        <p:spPr>
          <a:xfrm rot="5400000">
            <a:off x="1997638" y="-2076012"/>
            <a:ext cx="5176525" cy="9199199"/>
          </a:xfrm>
          <a:prstGeom prst="rect">
            <a:avLst/>
          </a:prstGeom>
          <a:noFill/>
          <a:ln>
            <a:noFill/>
          </a:ln>
        </p:spPr>
      </p:pic>
      <p:sp>
        <p:nvSpPr>
          <p:cNvPr id="105" name="Google Shape;105;p22"/>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6" name="Google Shape;106;p22"/>
          <p:cNvSpPr txBox="1">
            <a:spLocks noGrp="1"/>
          </p:cNvSpPr>
          <p:nvPr>
            <p:ph type="title" idx="2"/>
          </p:nvPr>
        </p:nvSpPr>
        <p:spPr>
          <a:xfrm>
            <a:off x="800800" y="2610925"/>
            <a:ext cx="2505600" cy="40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sz="2300" b="1">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7" name="Google Shape;107;p22"/>
          <p:cNvSpPr txBox="1">
            <a:spLocks noGrp="1"/>
          </p:cNvSpPr>
          <p:nvPr>
            <p:ph type="title" idx="3"/>
          </p:nvPr>
        </p:nvSpPr>
        <p:spPr>
          <a:xfrm>
            <a:off x="5761450" y="2610925"/>
            <a:ext cx="2505600" cy="40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sz="2300" b="1">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8" name="Google Shape;108;p22"/>
          <p:cNvSpPr txBox="1">
            <a:spLocks noGrp="1"/>
          </p:cNvSpPr>
          <p:nvPr>
            <p:ph type="subTitle" idx="1"/>
          </p:nvPr>
        </p:nvSpPr>
        <p:spPr>
          <a:xfrm>
            <a:off x="5761447" y="3098542"/>
            <a:ext cx="2505600" cy="1010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09" name="Google Shape;109;p22"/>
          <p:cNvSpPr txBox="1">
            <a:spLocks noGrp="1"/>
          </p:cNvSpPr>
          <p:nvPr>
            <p:ph type="subTitle" idx="4"/>
          </p:nvPr>
        </p:nvSpPr>
        <p:spPr>
          <a:xfrm>
            <a:off x="800975" y="3098542"/>
            <a:ext cx="2505600" cy="1010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extLst>
      <p:ext uri="{BB962C8B-B14F-4D97-AF65-F5344CB8AC3E}">
        <p14:creationId xmlns:p14="http://schemas.microsoft.com/office/powerpoint/2010/main" val="28451239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bg>
      <p:bgPr>
        <a:blipFill>
          <a:blip r:embed="rId2">
            <a:alphaModFix/>
          </a:blip>
          <a:stretch>
            <a:fillRect/>
          </a:stretch>
        </a:blipFill>
        <a:effectLst/>
      </p:bgPr>
    </p:bg>
    <p:spTree>
      <p:nvGrpSpPr>
        <p:cNvPr id="1" name="Shape 115"/>
        <p:cNvGrpSpPr/>
        <p:nvPr/>
      </p:nvGrpSpPr>
      <p:grpSpPr>
        <a:xfrm>
          <a:off x="0" y="0"/>
          <a:ext cx="0" cy="0"/>
          <a:chOff x="0" y="0"/>
          <a:chExt cx="0" cy="0"/>
        </a:xfrm>
      </p:grpSpPr>
      <p:pic>
        <p:nvPicPr>
          <p:cNvPr id="116" name="Google Shape;116;p24"/>
          <p:cNvPicPr preferRelativeResize="0"/>
          <p:nvPr/>
        </p:nvPicPr>
        <p:blipFill>
          <a:blip r:embed="rId3">
            <a:alphaModFix amt="27000"/>
          </a:blip>
          <a:stretch>
            <a:fillRect/>
          </a:stretch>
        </p:blipFill>
        <p:spPr>
          <a:xfrm rot="5400000">
            <a:off x="1997638" y="-2076012"/>
            <a:ext cx="5176525" cy="9199199"/>
          </a:xfrm>
          <a:prstGeom prst="rect">
            <a:avLst/>
          </a:prstGeom>
          <a:noFill/>
          <a:ln>
            <a:noFill/>
          </a:ln>
        </p:spPr>
      </p:pic>
      <p:sp>
        <p:nvSpPr>
          <p:cNvPr id="117" name="Google Shape;117;p2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8" name="Google Shape;118;p24"/>
          <p:cNvSpPr txBox="1">
            <a:spLocks noGrp="1"/>
          </p:cNvSpPr>
          <p:nvPr>
            <p:ph type="title" idx="2"/>
          </p:nvPr>
        </p:nvSpPr>
        <p:spPr>
          <a:xfrm>
            <a:off x="937700" y="2668197"/>
            <a:ext cx="2175300" cy="39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b="1">
                <a:solidFill>
                  <a:schemeClr val="l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19" name="Google Shape;119;p24"/>
          <p:cNvSpPr txBox="1">
            <a:spLocks noGrp="1"/>
          </p:cNvSpPr>
          <p:nvPr>
            <p:ph type="subTitle" idx="1"/>
          </p:nvPr>
        </p:nvSpPr>
        <p:spPr>
          <a:xfrm>
            <a:off x="937700" y="3104817"/>
            <a:ext cx="2175300" cy="869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20" name="Google Shape;120;p24"/>
          <p:cNvSpPr txBox="1">
            <a:spLocks noGrp="1"/>
          </p:cNvSpPr>
          <p:nvPr>
            <p:ph type="title" idx="3"/>
          </p:nvPr>
        </p:nvSpPr>
        <p:spPr>
          <a:xfrm>
            <a:off x="3484421" y="2668197"/>
            <a:ext cx="2175300" cy="39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b="1">
                <a:solidFill>
                  <a:schemeClr val="l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21" name="Google Shape;121;p24"/>
          <p:cNvSpPr txBox="1">
            <a:spLocks noGrp="1"/>
          </p:cNvSpPr>
          <p:nvPr>
            <p:ph type="subTitle" idx="4"/>
          </p:nvPr>
        </p:nvSpPr>
        <p:spPr>
          <a:xfrm>
            <a:off x="3484421" y="3104817"/>
            <a:ext cx="2175300" cy="869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22" name="Google Shape;122;p24"/>
          <p:cNvSpPr txBox="1">
            <a:spLocks noGrp="1"/>
          </p:cNvSpPr>
          <p:nvPr>
            <p:ph type="title" idx="5"/>
          </p:nvPr>
        </p:nvSpPr>
        <p:spPr>
          <a:xfrm>
            <a:off x="6031149" y="2668197"/>
            <a:ext cx="2175300" cy="39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b="1">
                <a:solidFill>
                  <a:schemeClr val="l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23" name="Google Shape;123;p24"/>
          <p:cNvSpPr txBox="1">
            <a:spLocks noGrp="1"/>
          </p:cNvSpPr>
          <p:nvPr>
            <p:ph type="subTitle" idx="6"/>
          </p:nvPr>
        </p:nvSpPr>
        <p:spPr>
          <a:xfrm>
            <a:off x="6031149" y="3104817"/>
            <a:ext cx="2175300" cy="869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117885002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bg>
      <p:bgPr>
        <a:blipFill>
          <a:blip r:embed="rId2">
            <a:alphaModFix/>
          </a:blip>
          <a:stretch>
            <a:fillRect/>
          </a:stretch>
        </a:blipFill>
        <a:effectLst/>
      </p:bgPr>
    </p:bg>
    <p:spTree>
      <p:nvGrpSpPr>
        <p:cNvPr id="1" name="Shape 135"/>
        <p:cNvGrpSpPr/>
        <p:nvPr/>
      </p:nvGrpSpPr>
      <p:grpSpPr>
        <a:xfrm>
          <a:off x="0" y="0"/>
          <a:ext cx="0" cy="0"/>
          <a:chOff x="0" y="0"/>
          <a:chExt cx="0" cy="0"/>
        </a:xfrm>
      </p:grpSpPr>
      <p:pic>
        <p:nvPicPr>
          <p:cNvPr id="136" name="Google Shape;136;p26"/>
          <p:cNvPicPr preferRelativeResize="0"/>
          <p:nvPr/>
        </p:nvPicPr>
        <p:blipFill>
          <a:blip r:embed="rId3">
            <a:alphaModFix amt="27000"/>
          </a:blip>
          <a:stretch>
            <a:fillRect/>
          </a:stretch>
        </p:blipFill>
        <p:spPr>
          <a:xfrm rot="5400000">
            <a:off x="1997638" y="-2076012"/>
            <a:ext cx="5176525" cy="9199199"/>
          </a:xfrm>
          <a:prstGeom prst="rect">
            <a:avLst/>
          </a:prstGeom>
          <a:noFill/>
          <a:ln>
            <a:noFill/>
          </a:ln>
        </p:spPr>
      </p:pic>
      <p:sp>
        <p:nvSpPr>
          <p:cNvPr id="137" name="Google Shape;137;p2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38" name="Google Shape;138;p26"/>
          <p:cNvSpPr txBox="1">
            <a:spLocks noGrp="1"/>
          </p:cNvSpPr>
          <p:nvPr>
            <p:ph type="title" idx="2"/>
          </p:nvPr>
        </p:nvSpPr>
        <p:spPr>
          <a:xfrm>
            <a:off x="949812" y="1389775"/>
            <a:ext cx="2194500" cy="3519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000" b="1">
                <a:solidFill>
                  <a:schemeClr val="l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39" name="Google Shape;139;p26"/>
          <p:cNvSpPr txBox="1">
            <a:spLocks noGrp="1"/>
          </p:cNvSpPr>
          <p:nvPr>
            <p:ph type="subTitle" idx="1"/>
          </p:nvPr>
        </p:nvSpPr>
        <p:spPr>
          <a:xfrm>
            <a:off x="949812" y="1735975"/>
            <a:ext cx="2194500" cy="4848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40" name="Google Shape;140;p26"/>
          <p:cNvSpPr txBox="1">
            <a:spLocks noGrp="1"/>
          </p:cNvSpPr>
          <p:nvPr>
            <p:ph type="title" idx="3"/>
          </p:nvPr>
        </p:nvSpPr>
        <p:spPr>
          <a:xfrm>
            <a:off x="949812" y="2525550"/>
            <a:ext cx="2194500" cy="3519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000" b="1">
                <a:solidFill>
                  <a:schemeClr val="l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41" name="Google Shape;141;p26"/>
          <p:cNvSpPr txBox="1">
            <a:spLocks noGrp="1"/>
          </p:cNvSpPr>
          <p:nvPr>
            <p:ph type="subTitle" idx="4"/>
          </p:nvPr>
        </p:nvSpPr>
        <p:spPr>
          <a:xfrm>
            <a:off x="949812" y="2871775"/>
            <a:ext cx="2194500" cy="4848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42" name="Google Shape;142;p26"/>
          <p:cNvSpPr txBox="1">
            <a:spLocks noGrp="1"/>
          </p:cNvSpPr>
          <p:nvPr>
            <p:ph type="title" idx="5"/>
          </p:nvPr>
        </p:nvSpPr>
        <p:spPr>
          <a:xfrm>
            <a:off x="949812" y="3661350"/>
            <a:ext cx="2194500" cy="3519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000" b="1">
                <a:solidFill>
                  <a:schemeClr val="l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43" name="Google Shape;143;p26"/>
          <p:cNvSpPr txBox="1">
            <a:spLocks noGrp="1"/>
          </p:cNvSpPr>
          <p:nvPr>
            <p:ph type="subTitle" idx="6"/>
          </p:nvPr>
        </p:nvSpPr>
        <p:spPr>
          <a:xfrm>
            <a:off x="949812" y="4007575"/>
            <a:ext cx="2194500" cy="4848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44" name="Google Shape;144;p26"/>
          <p:cNvSpPr txBox="1">
            <a:spLocks noGrp="1"/>
          </p:cNvSpPr>
          <p:nvPr>
            <p:ph type="title" idx="7"/>
          </p:nvPr>
        </p:nvSpPr>
        <p:spPr>
          <a:xfrm>
            <a:off x="5999700" y="2525550"/>
            <a:ext cx="2195700" cy="3519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000" b="1">
                <a:solidFill>
                  <a:schemeClr val="l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45" name="Google Shape;145;p26"/>
          <p:cNvSpPr txBox="1">
            <a:spLocks noGrp="1"/>
          </p:cNvSpPr>
          <p:nvPr>
            <p:ph type="subTitle" idx="8"/>
          </p:nvPr>
        </p:nvSpPr>
        <p:spPr>
          <a:xfrm>
            <a:off x="5999700" y="2871775"/>
            <a:ext cx="21957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46" name="Google Shape;146;p26"/>
          <p:cNvSpPr txBox="1">
            <a:spLocks noGrp="1"/>
          </p:cNvSpPr>
          <p:nvPr>
            <p:ph type="title" idx="9"/>
          </p:nvPr>
        </p:nvSpPr>
        <p:spPr>
          <a:xfrm>
            <a:off x="5999700" y="1389775"/>
            <a:ext cx="2195700" cy="3519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000" b="1">
                <a:solidFill>
                  <a:schemeClr val="l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47" name="Google Shape;147;p26"/>
          <p:cNvSpPr txBox="1">
            <a:spLocks noGrp="1"/>
          </p:cNvSpPr>
          <p:nvPr>
            <p:ph type="subTitle" idx="13"/>
          </p:nvPr>
        </p:nvSpPr>
        <p:spPr>
          <a:xfrm>
            <a:off x="5999700" y="1735975"/>
            <a:ext cx="21957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48" name="Google Shape;148;p26"/>
          <p:cNvSpPr txBox="1">
            <a:spLocks noGrp="1"/>
          </p:cNvSpPr>
          <p:nvPr>
            <p:ph type="title" idx="14"/>
          </p:nvPr>
        </p:nvSpPr>
        <p:spPr>
          <a:xfrm>
            <a:off x="5999700" y="3661350"/>
            <a:ext cx="2195700" cy="3519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000" b="1">
                <a:solidFill>
                  <a:schemeClr val="l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49" name="Google Shape;149;p26"/>
          <p:cNvSpPr txBox="1">
            <a:spLocks noGrp="1"/>
          </p:cNvSpPr>
          <p:nvPr>
            <p:ph type="subTitle" idx="15"/>
          </p:nvPr>
        </p:nvSpPr>
        <p:spPr>
          <a:xfrm>
            <a:off x="5999700" y="4007575"/>
            <a:ext cx="21957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295544435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ackground 1">
  <p:cSld name="Background 1">
    <p:bg>
      <p:bgPr>
        <a:blipFill>
          <a:blip r:embed="rId2">
            <a:alphaModFix/>
          </a:blip>
          <a:stretch>
            <a:fillRect/>
          </a:stretch>
        </a:blipFill>
        <a:effectLst/>
      </p:bgPr>
    </p:bg>
    <p:spTree>
      <p:nvGrpSpPr>
        <p:cNvPr id="1" name="Shape 164"/>
        <p:cNvGrpSpPr/>
        <p:nvPr/>
      </p:nvGrpSpPr>
      <p:grpSpPr>
        <a:xfrm>
          <a:off x="0" y="0"/>
          <a:ext cx="0" cy="0"/>
          <a:chOff x="0" y="0"/>
          <a:chExt cx="0" cy="0"/>
        </a:xfrm>
      </p:grpSpPr>
    </p:spTree>
    <p:extLst>
      <p:ext uri="{BB962C8B-B14F-4D97-AF65-F5344CB8AC3E}">
        <p14:creationId xmlns:p14="http://schemas.microsoft.com/office/powerpoint/2010/main" val="5560485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ackground 2">
  <p:cSld name="Background 2">
    <p:bg>
      <p:bgPr>
        <a:blipFill>
          <a:blip r:embed="rId2">
            <a:alphaModFix/>
          </a:blip>
          <a:stretch>
            <a:fillRect/>
          </a:stretch>
        </a:blipFill>
        <a:effectLst/>
      </p:bgPr>
    </p:bg>
    <p:spTree>
      <p:nvGrpSpPr>
        <p:cNvPr id="1" name="Shape 165"/>
        <p:cNvGrpSpPr/>
        <p:nvPr/>
      </p:nvGrpSpPr>
      <p:grpSpPr>
        <a:xfrm>
          <a:off x="0" y="0"/>
          <a:ext cx="0" cy="0"/>
          <a:chOff x="0" y="0"/>
          <a:chExt cx="0" cy="0"/>
        </a:xfrm>
      </p:grpSpPr>
    </p:spTree>
    <p:extLst>
      <p:ext uri="{BB962C8B-B14F-4D97-AF65-F5344CB8AC3E}">
        <p14:creationId xmlns:p14="http://schemas.microsoft.com/office/powerpoint/2010/main" val="16374056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ackground 3">
  <p:cSld name="Background 3">
    <p:bg>
      <p:bgPr>
        <a:blipFill>
          <a:blip r:embed="rId2">
            <a:alphaModFix/>
          </a:blip>
          <a:stretch>
            <a:fillRect/>
          </a:stretch>
        </a:blipFill>
        <a:effectLst/>
      </p:bgPr>
    </p:bg>
    <p:spTree>
      <p:nvGrpSpPr>
        <p:cNvPr id="1" name="Shape 166"/>
        <p:cNvGrpSpPr/>
        <p:nvPr/>
      </p:nvGrpSpPr>
      <p:grpSpPr>
        <a:xfrm>
          <a:off x="0" y="0"/>
          <a:ext cx="0" cy="0"/>
          <a:chOff x="0" y="0"/>
          <a:chExt cx="0" cy="0"/>
        </a:xfrm>
      </p:grpSpPr>
    </p:spTree>
    <p:extLst>
      <p:ext uri="{BB962C8B-B14F-4D97-AF65-F5344CB8AC3E}">
        <p14:creationId xmlns:p14="http://schemas.microsoft.com/office/powerpoint/2010/main" val="21557298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4 columns">
  <p:cSld name="SECTION_HEADER_1_2">
    <p:spTree>
      <p:nvGrpSpPr>
        <p:cNvPr id="1" name="Shape 69"/>
        <p:cNvGrpSpPr/>
        <p:nvPr/>
      </p:nvGrpSpPr>
      <p:grpSpPr>
        <a:xfrm>
          <a:off x="0" y="0"/>
          <a:ext cx="0" cy="0"/>
          <a:chOff x="0" y="0"/>
          <a:chExt cx="0" cy="0"/>
        </a:xfrm>
      </p:grpSpPr>
      <p:pic>
        <p:nvPicPr>
          <p:cNvPr id="70" name="Google Shape;70;p14"/>
          <p:cNvPicPr preferRelativeResize="0"/>
          <p:nvPr/>
        </p:nvPicPr>
        <p:blipFill>
          <a:blip r:embed="rId2">
            <a:alphaModFix amt="75000"/>
          </a:blip>
          <a:stretch>
            <a:fillRect/>
          </a:stretch>
        </p:blipFill>
        <p:spPr>
          <a:xfrm>
            <a:off x="0" y="0"/>
            <a:ext cx="2060450" cy="1984276"/>
          </a:xfrm>
          <a:prstGeom prst="rect">
            <a:avLst/>
          </a:prstGeom>
          <a:noFill/>
          <a:ln>
            <a:noFill/>
          </a:ln>
        </p:spPr>
      </p:pic>
      <p:pic>
        <p:nvPicPr>
          <p:cNvPr id="71" name="Google Shape;71;p14"/>
          <p:cNvPicPr preferRelativeResize="0"/>
          <p:nvPr/>
        </p:nvPicPr>
        <p:blipFill>
          <a:blip r:embed="rId2">
            <a:alphaModFix amt="75000"/>
          </a:blip>
          <a:stretch>
            <a:fillRect/>
          </a:stretch>
        </p:blipFill>
        <p:spPr>
          <a:xfrm rot="10800000">
            <a:off x="7083550" y="3159225"/>
            <a:ext cx="2060450" cy="1984276"/>
          </a:xfrm>
          <a:prstGeom prst="rect">
            <a:avLst/>
          </a:prstGeom>
          <a:noFill/>
          <a:ln>
            <a:noFill/>
          </a:ln>
        </p:spPr>
      </p:pic>
      <p:sp>
        <p:nvSpPr>
          <p:cNvPr id="72" name="Google Shape;72;p14"/>
          <p:cNvSpPr/>
          <p:nvPr/>
        </p:nvSpPr>
        <p:spPr>
          <a:xfrm flipH="1">
            <a:off x="226985" y="206940"/>
            <a:ext cx="8690031" cy="4729620"/>
          </a:xfrm>
          <a:custGeom>
            <a:avLst/>
            <a:gdLst/>
            <a:ahLst/>
            <a:cxnLst/>
            <a:rect l="l" t="t" r="r" b="b"/>
            <a:pathLst>
              <a:path w="284476" h="182031" fill="none" extrusionOk="0">
                <a:moveTo>
                  <a:pt x="284476" y="174380"/>
                </a:moveTo>
                <a:lnTo>
                  <a:pt x="284476" y="7619"/>
                </a:lnTo>
                <a:cubicBezTo>
                  <a:pt x="280258" y="7619"/>
                  <a:pt x="276824" y="4219"/>
                  <a:pt x="276824" y="1"/>
                </a:cubicBezTo>
                <a:lnTo>
                  <a:pt x="7620" y="1"/>
                </a:lnTo>
                <a:cubicBezTo>
                  <a:pt x="7620" y="4219"/>
                  <a:pt x="4219" y="7619"/>
                  <a:pt x="1" y="7619"/>
                </a:cubicBezTo>
                <a:lnTo>
                  <a:pt x="1" y="174380"/>
                </a:lnTo>
                <a:cubicBezTo>
                  <a:pt x="4219" y="174380"/>
                  <a:pt x="7620" y="177780"/>
                  <a:pt x="7620" y="182031"/>
                </a:cubicBezTo>
                <a:lnTo>
                  <a:pt x="276824" y="182031"/>
                </a:lnTo>
                <a:cubicBezTo>
                  <a:pt x="276824" y="177780"/>
                  <a:pt x="280258" y="174380"/>
                  <a:pt x="284476" y="174380"/>
                </a:cubicBezTo>
                <a:close/>
              </a:path>
            </a:pathLst>
          </a:custGeom>
          <a:noFill/>
          <a:ln w="269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14"/>
          <p:cNvSpPr txBox="1">
            <a:spLocks noGrp="1"/>
          </p:cNvSpPr>
          <p:nvPr>
            <p:ph type="title"/>
          </p:nvPr>
        </p:nvSpPr>
        <p:spPr>
          <a:xfrm>
            <a:off x="714125" y="544231"/>
            <a:ext cx="77157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2400"/>
              <a:buNone/>
              <a:defRPr sz="3000"/>
            </a:lvl1pPr>
            <a:lvl2pPr lvl="1" algn="ctr" rtl="0">
              <a:spcBef>
                <a:spcPts val="0"/>
              </a:spcBef>
              <a:spcAft>
                <a:spcPts val="0"/>
              </a:spcAft>
              <a:buClr>
                <a:schemeClr val="lt1"/>
              </a:buClr>
              <a:buSzPts val="3600"/>
              <a:buNone/>
              <a:defRPr sz="3600">
                <a:solidFill>
                  <a:schemeClr val="lt1"/>
                </a:solidFill>
              </a:defRPr>
            </a:lvl2pPr>
            <a:lvl3pPr lvl="2" algn="ctr" rtl="0">
              <a:spcBef>
                <a:spcPts val="0"/>
              </a:spcBef>
              <a:spcAft>
                <a:spcPts val="0"/>
              </a:spcAft>
              <a:buClr>
                <a:schemeClr val="lt1"/>
              </a:buClr>
              <a:buSzPts val="3600"/>
              <a:buNone/>
              <a:defRPr sz="3600">
                <a:solidFill>
                  <a:schemeClr val="lt1"/>
                </a:solidFill>
              </a:defRPr>
            </a:lvl3pPr>
            <a:lvl4pPr lvl="3" algn="ctr" rtl="0">
              <a:spcBef>
                <a:spcPts val="0"/>
              </a:spcBef>
              <a:spcAft>
                <a:spcPts val="0"/>
              </a:spcAft>
              <a:buClr>
                <a:schemeClr val="lt1"/>
              </a:buClr>
              <a:buSzPts val="3600"/>
              <a:buNone/>
              <a:defRPr sz="3600">
                <a:solidFill>
                  <a:schemeClr val="lt1"/>
                </a:solidFill>
              </a:defRPr>
            </a:lvl4pPr>
            <a:lvl5pPr lvl="4" algn="ctr" rtl="0">
              <a:spcBef>
                <a:spcPts val="0"/>
              </a:spcBef>
              <a:spcAft>
                <a:spcPts val="0"/>
              </a:spcAft>
              <a:buClr>
                <a:schemeClr val="lt1"/>
              </a:buClr>
              <a:buSzPts val="3600"/>
              <a:buNone/>
              <a:defRPr sz="3600">
                <a:solidFill>
                  <a:schemeClr val="lt1"/>
                </a:solidFill>
              </a:defRPr>
            </a:lvl5pPr>
            <a:lvl6pPr lvl="5" algn="ctr" rtl="0">
              <a:spcBef>
                <a:spcPts val="0"/>
              </a:spcBef>
              <a:spcAft>
                <a:spcPts val="0"/>
              </a:spcAft>
              <a:buClr>
                <a:schemeClr val="lt1"/>
              </a:buClr>
              <a:buSzPts val="3600"/>
              <a:buNone/>
              <a:defRPr sz="3600">
                <a:solidFill>
                  <a:schemeClr val="lt1"/>
                </a:solidFill>
              </a:defRPr>
            </a:lvl6pPr>
            <a:lvl7pPr lvl="6" algn="ctr" rtl="0">
              <a:spcBef>
                <a:spcPts val="0"/>
              </a:spcBef>
              <a:spcAft>
                <a:spcPts val="0"/>
              </a:spcAft>
              <a:buClr>
                <a:schemeClr val="lt1"/>
              </a:buClr>
              <a:buSzPts val="3600"/>
              <a:buNone/>
              <a:defRPr sz="3600">
                <a:solidFill>
                  <a:schemeClr val="lt1"/>
                </a:solidFill>
              </a:defRPr>
            </a:lvl7pPr>
            <a:lvl8pPr lvl="7" algn="ctr" rtl="0">
              <a:spcBef>
                <a:spcPts val="0"/>
              </a:spcBef>
              <a:spcAft>
                <a:spcPts val="0"/>
              </a:spcAft>
              <a:buClr>
                <a:schemeClr val="lt1"/>
              </a:buClr>
              <a:buSzPts val="3600"/>
              <a:buNone/>
              <a:defRPr sz="3600">
                <a:solidFill>
                  <a:schemeClr val="lt1"/>
                </a:solidFill>
              </a:defRPr>
            </a:lvl8pPr>
            <a:lvl9pPr lvl="8" algn="ctr" rtl="0">
              <a:spcBef>
                <a:spcPts val="0"/>
              </a:spcBef>
              <a:spcAft>
                <a:spcPts val="0"/>
              </a:spcAft>
              <a:buClr>
                <a:schemeClr val="lt1"/>
              </a:buClr>
              <a:buSzPts val="3600"/>
              <a:buNone/>
              <a:defRPr sz="3600">
                <a:solidFill>
                  <a:schemeClr val="lt1"/>
                </a:solidFill>
              </a:defRPr>
            </a:lvl9pPr>
          </a:lstStyle>
          <a:p>
            <a:endParaRPr/>
          </a:p>
        </p:txBody>
      </p:sp>
      <p:sp>
        <p:nvSpPr>
          <p:cNvPr id="74" name="Google Shape;74;p14"/>
          <p:cNvSpPr txBox="1">
            <a:spLocks noGrp="1"/>
          </p:cNvSpPr>
          <p:nvPr>
            <p:ph type="subTitle" idx="1"/>
          </p:nvPr>
        </p:nvSpPr>
        <p:spPr>
          <a:xfrm>
            <a:off x="3685926" y="1821469"/>
            <a:ext cx="1965300" cy="3657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1400"/>
            </a:lvl1pPr>
            <a:lvl2pPr lvl="1" algn="r" rtl="0">
              <a:spcBef>
                <a:spcPts val="0"/>
              </a:spcBef>
              <a:spcAft>
                <a:spcPts val="0"/>
              </a:spcAft>
              <a:buNone/>
              <a:defRPr sz="1400"/>
            </a:lvl2pPr>
            <a:lvl3pPr lvl="2" algn="r" rtl="0">
              <a:spcBef>
                <a:spcPts val="0"/>
              </a:spcBef>
              <a:spcAft>
                <a:spcPts val="0"/>
              </a:spcAft>
              <a:buNone/>
              <a:defRPr sz="1400"/>
            </a:lvl3pPr>
            <a:lvl4pPr lvl="3" algn="r" rtl="0">
              <a:spcBef>
                <a:spcPts val="0"/>
              </a:spcBef>
              <a:spcAft>
                <a:spcPts val="0"/>
              </a:spcAft>
              <a:buNone/>
              <a:defRPr sz="1400"/>
            </a:lvl4pPr>
            <a:lvl5pPr lvl="4" algn="r" rtl="0">
              <a:spcBef>
                <a:spcPts val="0"/>
              </a:spcBef>
              <a:spcAft>
                <a:spcPts val="0"/>
              </a:spcAft>
              <a:buNone/>
              <a:defRPr sz="1400"/>
            </a:lvl5pPr>
            <a:lvl6pPr lvl="5" algn="r" rtl="0">
              <a:spcBef>
                <a:spcPts val="0"/>
              </a:spcBef>
              <a:spcAft>
                <a:spcPts val="0"/>
              </a:spcAft>
              <a:buNone/>
              <a:defRPr sz="1400"/>
            </a:lvl6pPr>
            <a:lvl7pPr lvl="6" algn="r" rtl="0">
              <a:spcBef>
                <a:spcPts val="0"/>
              </a:spcBef>
              <a:spcAft>
                <a:spcPts val="0"/>
              </a:spcAft>
              <a:buNone/>
              <a:defRPr sz="1400"/>
            </a:lvl7pPr>
            <a:lvl8pPr lvl="7" algn="r" rtl="0">
              <a:spcBef>
                <a:spcPts val="0"/>
              </a:spcBef>
              <a:spcAft>
                <a:spcPts val="0"/>
              </a:spcAft>
              <a:buNone/>
              <a:defRPr sz="1400"/>
            </a:lvl8pPr>
            <a:lvl9pPr lvl="8" algn="r" rtl="0">
              <a:spcBef>
                <a:spcPts val="0"/>
              </a:spcBef>
              <a:spcAft>
                <a:spcPts val="0"/>
              </a:spcAft>
              <a:buNone/>
              <a:defRPr sz="1400"/>
            </a:lvl9pPr>
          </a:lstStyle>
          <a:p>
            <a:endParaRPr/>
          </a:p>
        </p:txBody>
      </p:sp>
      <p:sp>
        <p:nvSpPr>
          <p:cNvPr id="75" name="Google Shape;75;p14"/>
          <p:cNvSpPr txBox="1">
            <a:spLocks noGrp="1"/>
          </p:cNvSpPr>
          <p:nvPr>
            <p:ph type="title" idx="2"/>
          </p:nvPr>
        </p:nvSpPr>
        <p:spPr>
          <a:xfrm>
            <a:off x="3739626" y="1329681"/>
            <a:ext cx="1911600" cy="3657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lt1"/>
              </a:buClr>
              <a:buSzPts val="1800"/>
              <a:buNone/>
              <a:defRPr sz="2000">
                <a:solidFill>
                  <a:schemeClr val="dk2"/>
                </a:solidFill>
              </a:defRPr>
            </a:lvl1pPr>
            <a:lvl2pPr lvl="1" algn="r" rtl="0">
              <a:spcBef>
                <a:spcPts val="0"/>
              </a:spcBef>
              <a:spcAft>
                <a:spcPts val="0"/>
              </a:spcAft>
              <a:buClr>
                <a:schemeClr val="lt1"/>
              </a:buClr>
              <a:buSzPts val="3600"/>
              <a:buNone/>
              <a:defRPr sz="3600">
                <a:solidFill>
                  <a:schemeClr val="lt1"/>
                </a:solidFill>
              </a:defRPr>
            </a:lvl2pPr>
            <a:lvl3pPr lvl="2" algn="r" rtl="0">
              <a:spcBef>
                <a:spcPts val="0"/>
              </a:spcBef>
              <a:spcAft>
                <a:spcPts val="0"/>
              </a:spcAft>
              <a:buClr>
                <a:schemeClr val="lt1"/>
              </a:buClr>
              <a:buSzPts val="3600"/>
              <a:buNone/>
              <a:defRPr sz="3600">
                <a:solidFill>
                  <a:schemeClr val="lt1"/>
                </a:solidFill>
              </a:defRPr>
            </a:lvl3pPr>
            <a:lvl4pPr lvl="3" algn="r" rtl="0">
              <a:spcBef>
                <a:spcPts val="0"/>
              </a:spcBef>
              <a:spcAft>
                <a:spcPts val="0"/>
              </a:spcAft>
              <a:buClr>
                <a:schemeClr val="lt1"/>
              </a:buClr>
              <a:buSzPts val="3600"/>
              <a:buNone/>
              <a:defRPr sz="3600">
                <a:solidFill>
                  <a:schemeClr val="lt1"/>
                </a:solidFill>
              </a:defRPr>
            </a:lvl4pPr>
            <a:lvl5pPr lvl="4" algn="r" rtl="0">
              <a:spcBef>
                <a:spcPts val="0"/>
              </a:spcBef>
              <a:spcAft>
                <a:spcPts val="0"/>
              </a:spcAft>
              <a:buClr>
                <a:schemeClr val="lt1"/>
              </a:buClr>
              <a:buSzPts val="3600"/>
              <a:buNone/>
              <a:defRPr sz="3600">
                <a:solidFill>
                  <a:schemeClr val="lt1"/>
                </a:solidFill>
              </a:defRPr>
            </a:lvl5pPr>
            <a:lvl6pPr lvl="5" algn="r" rtl="0">
              <a:spcBef>
                <a:spcPts val="0"/>
              </a:spcBef>
              <a:spcAft>
                <a:spcPts val="0"/>
              </a:spcAft>
              <a:buClr>
                <a:schemeClr val="lt1"/>
              </a:buClr>
              <a:buSzPts val="3600"/>
              <a:buNone/>
              <a:defRPr sz="3600">
                <a:solidFill>
                  <a:schemeClr val="lt1"/>
                </a:solidFill>
              </a:defRPr>
            </a:lvl6pPr>
            <a:lvl7pPr lvl="6" algn="r" rtl="0">
              <a:spcBef>
                <a:spcPts val="0"/>
              </a:spcBef>
              <a:spcAft>
                <a:spcPts val="0"/>
              </a:spcAft>
              <a:buClr>
                <a:schemeClr val="lt1"/>
              </a:buClr>
              <a:buSzPts val="3600"/>
              <a:buNone/>
              <a:defRPr sz="3600">
                <a:solidFill>
                  <a:schemeClr val="lt1"/>
                </a:solidFill>
              </a:defRPr>
            </a:lvl7pPr>
            <a:lvl8pPr lvl="7" algn="r" rtl="0">
              <a:spcBef>
                <a:spcPts val="0"/>
              </a:spcBef>
              <a:spcAft>
                <a:spcPts val="0"/>
              </a:spcAft>
              <a:buClr>
                <a:schemeClr val="lt1"/>
              </a:buClr>
              <a:buSzPts val="3600"/>
              <a:buNone/>
              <a:defRPr sz="3600">
                <a:solidFill>
                  <a:schemeClr val="lt1"/>
                </a:solidFill>
              </a:defRPr>
            </a:lvl8pPr>
            <a:lvl9pPr lvl="8" algn="r" rtl="0">
              <a:spcBef>
                <a:spcPts val="0"/>
              </a:spcBef>
              <a:spcAft>
                <a:spcPts val="0"/>
              </a:spcAft>
              <a:buClr>
                <a:schemeClr val="lt1"/>
              </a:buClr>
              <a:buSzPts val="3600"/>
              <a:buNone/>
              <a:defRPr sz="3600">
                <a:solidFill>
                  <a:schemeClr val="lt1"/>
                </a:solidFill>
              </a:defRPr>
            </a:lvl9pPr>
          </a:lstStyle>
          <a:p>
            <a:endParaRPr/>
          </a:p>
        </p:txBody>
      </p:sp>
      <p:sp>
        <p:nvSpPr>
          <p:cNvPr id="76" name="Google Shape;76;p14"/>
          <p:cNvSpPr txBox="1">
            <a:spLocks noGrp="1"/>
          </p:cNvSpPr>
          <p:nvPr>
            <p:ph type="subTitle" idx="3"/>
          </p:nvPr>
        </p:nvSpPr>
        <p:spPr>
          <a:xfrm>
            <a:off x="3685926" y="3752919"/>
            <a:ext cx="1965300" cy="3657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1400"/>
            </a:lvl1pPr>
            <a:lvl2pPr lvl="1" algn="r" rtl="0">
              <a:spcBef>
                <a:spcPts val="0"/>
              </a:spcBef>
              <a:spcAft>
                <a:spcPts val="0"/>
              </a:spcAft>
              <a:buNone/>
              <a:defRPr sz="1400"/>
            </a:lvl2pPr>
            <a:lvl3pPr lvl="2" algn="r" rtl="0">
              <a:spcBef>
                <a:spcPts val="0"/>
              </a:spcBef>
              <a:spcAft>
                <a:spcPts val="0"/>
              </a:spcAft>
              <a:buNone/>
              <a:defRPr sz="1400"/>
            </a:lvl3pPr>
            <a:lvl4pPr lvl="3" algn="r" rtl="0">
              <a:spcBef>
                <a:spcPts val="0"/>
              </a:spcBef>
              <a:spcAft>
                <a:spcPts val="0"/>
              </a:spcAft>
              <a:buNone/>
              <a:defRPr sz="1400"/>
            </a:lvl4pPr>
            <a:lvl5pPr lvl="4" algn="r" rtl="0">
              <a:spcBef>
                <a:spcPts val="0"/>
              </a:spcBef>
              <a:spcAft>
                <a:spcPts val="0"/>
              </a:spcAft>
              <a:buNone/>
              <a:defRPr sz="1400"/>
            </a:lvl5pPr>
            <a:lvl6pPr lvl="5" algn="r" rtl="0">
              <a:spcBef>
                <a:spcPts val="0"/>
              </a:spcBef>
              <a:spcAft>
                <a:spcPts val="0"/>
              </a:spcAft>
              <a:buNone/>
              <a:defRPr sz="1400"/>
            </a:lvl6pPr>
            <a:lvl7pPr lvl="6" algn="r" rtl="0">
              <a:spcBef>
                <a:spcPts val="0"/>
              </a:spcBef>
              <a:spcAft>
                <a:spcPts val="0"/>
              </a:spcAft>
              <a:buNone/>
              <a:defRPr sz="1400"/>
            </a:lvl7pPr>
            <a:lvl8pPr lvl="7" algn="r" rtl="0">
              <a:spcBef>
                <a:spcPts val="0"/>
              </a:spcBef>
              <a:spcAft>
                <a:spcPts val="0"/>
              </a:spcAft>
              <a:buNone/>
              <a:defRPr sz="1400"/>
            </a:lvl8pPr>
            <a:lvl9pPr lvl="8" algn="r" rtl="0">
              <a:spcBef>
                <a:spcPts val="0"/>
              </a:spcBef>
              <a:spcAft>
                <a:spcPts val="0"/>
              </a:spcAft>
              <a:buNone/>
              <a:defRPr sz="1400"/>
            </a:lvl9pPr>
          </a:lstStyle>
          <a:p>
            <a:endParaRPr/>
          </a:p>
        </p:txBody>
      </p:sp>
      <p:sp>
        <p:nvSpPr>
          <p:cNvPr id="77" name="Google Shape;77;p14"/>
          <p:cNvSpPr txBox="1">
            <a:spLocks noGrp="1"/>
          </p:cNvSpPr>
          <p:nvPr>
            <p:ph type="title" idx="4"/>
          </p:nvPr>
        </p:nvSpPr>
        <p:spPr>
          <a:xfrm>
            <a:off x="3739626" y="3257056"/>
            <a:ext cx="1911600" cy="3657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lt1"/>
              </a:buClr>
              <a:buSzPts val="1800"/>
              <a:buNone/>
              <a:defRPr sz="2000">
                <a:solidFill>
                  <a:schemeClr val="dk2"/>
                </a:solidFill>
              </a:defRPr>
            </a:lvl1pPr>
            <a:lvl2pPr lvl="1" algn="r" rtl="0">
              <a:spcBef>
                <a:spcPts val="0"/>
              </a:spcBef>
              <a:spcAft>
                <a:spcPts val="0"/>
              </a:spcAft>
              <a:buClr>
                <a:schemeClr val="lt1"/>
              </a:buClr>
              <a:buSzPts val="3600"/>
              <a:buNone/>
              <a:defRPr sz="3600">
                <a:solidFill>
                  <a:schemeClr val="lt1"/>
                </a:solidFill>
              </a:defRPr>
            </a:lvl2pPr>
            <a:lvl3pPr lvl="2" algn="r" rtl="0">
              <a:spcBef>
                <a:spcPts val="0"/>
              </a:spcBef>
              <a:spcAft>
                <a:spcPts val="0"/>
              </a:spcAft>
              <a:buClr>
                <a:schemeClr val="lt1"/>
              </a:buClr>
              <a:buSzPts val="3600"/>
              <a:buNone/>
              <a:defRPr sz="3600">
                <a:solidFill>
                  <a:schemeClr val="lt1"/>
                </a:solidFill>
              </a:defRPr>
            </a:lvl3pPr>
            <a:lvl4pPr lvl="3" algn="r" rtl="0">
              <a:spcBef>
                <a:spcPts val="0"/>
              </a:spcBef>
              <a:spcAft>
                <a:spcPts val="0"/>
              </a:spcAft>
              <a:buClr>
                <a:schemeClr val="lt1"/>
              </a:buClr>
              <a:buSzPts val="3600"/>
              <a:buNone/>
              <a:defRPr sz="3600">
                <a:solidFill>
                  <a:schemeClr val="lt1"/>
                </a:solidFill>
              </a:defRPr>
            </a:lvl4pPr>
            <a:lvl5pPr lvl="4" algn="r" rtl="0">
              <a:spcBef>
                <a:spcPts val="0"/>
              </a:spcBef>
              <a:spcAft>
                <a:spcPts val="0"/>
              </a:spcAft>
              <a:buClr>
                <a:schemeClr val="lt1"/>
              </a:buClr>
              <a:buSzPts val="3600"/>
              <a:buNone/>
              <a:defRPr sz="3600">
                <a:solidFill>
                  <a:schemeClr val="lt1"/>
                </a:solidFill>
              </a:defRPr>
            </a:lvl5pPr>
            <a:lvl6pPr lvl="5" algn="r" rtl="0">
              <a:spcBef>
                <a:spcPts val="0"/>
              </a:spcBef>
              <a:spcAft>
                <a:spcPts val="0"/>
              </a:spcAft>
              <a:buClr>
                <a:schemeClr val="lt1"/>
              </a:buClr>
              <a:buSzPts val="3600"/>
              <a:buNone/>
              <a:defRPr sz="3600">
                <a:solidFill>
                  <a:schemeClr val="lt1"/>
                </a:solidFill>
              </a:defRPr>
            </a:lvl6pPr>
            <a:lvl7pPr lvl="6" algn="r" rtl="0">
              <a:spcBef>
                <a:spcPts val="0"/>
              </a:spcBef>
              <a:spcAft>
                <a:spcPts val="0"/>
              </a:spcAft>
              <a:buClr>
                <a:schemeClr val="lt1"/>
              </a:buClr>
              <a:buSzPts val="3600"/>
              <a:buNone/>
              <a:defRPr sz="3600">
                <a:solidFill>
                  <a:schemeClr val="lt1"/>
                </a:solidFill>
              </a:defRPr>
            </a:lvl7pPr>
            <a:lvl8pPr lvl="7" algn="r" rtl="0">
              <a:spcBef>
                <a:spcPts val="0"/>
              </a:spcBef>
              <a:spcAft>
                <a:spcPts val="0"/>
              </a:spcAft>
              <a:buClr>
                <a:schemeClr val="lt1"/>
              </a:buClr>
              <a:buSzPts val="3600"/>
              <a:buNone/>
              <a:defRPr sz="3600">
                <a:solidFill>
                  <a:schemeClr val="lt1"/>
                </a:solidFill>
              </a:defRPr>
            </a:lvl8pPr>
            <a:lvl9pPr lvl="8" algn="r" rtl="0">
              <a:spcBef>
                <a:spcPts val="0"/>
              </a:spcBef>
              <a:spcAft>
                <a:spcPts val="0"/>
              </a:spcAft>
              <a:buClr>
                <a:schemeClr val="lt1"/>
              </a:buClr>
              <a:buSzPts val="3600"/>
              <a:buNone/>
              <a:defRPr sz="3600">
                <a:solidFill>
                  <a:schemeClr val="lt1"/>
                </a:solidFill>
              </a:defRPr>
            </a:lvl9pPr>
          </a:lstStyle>
          <a:p>
            <a:endParaRPr/>
          </a:p>
        </p:txBody>
      </p:sp>
      <p:sp>
        <p:nvSpPr>
          <p:cNvPr id="78" name="Google Shape;78;p14"/>
          <p:cNvSpPr txBox="1">
            <a:spLocks noGrp="1"/>
          </p:cNvSpPr>
          <p:nvPr>
            <p:ph type="subTitle" idx="5"/>
          </p:nvPr>
        </p:nvSpPr>
        <p:spPr>
          <a:xfrm>
            <a:off x="6132949" y="1821469"/>
            <a:ext cx="1965300" cy="3657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1400"/>
            </a:lvl1pPr>
            <a:lvl2pPr lvl="1" algn="r" rtl="0">
              <a:spcBef>
                <a:spcPts val="0"/>
              </a:spcBef>
              <a:spcAft>
                <a:spcPts val="0"/>
              </a:spcAft>
              <a:buNone/>
              <a:defRPr sz="1400"/>
            </a:lvl2pPr>
            <a:lvl3pPr lvl="2" algn="r" rtl="0">
              <a:spcBef>
                <a:spcPts val="0"/>
              </a:spcBef>
              <a:spcAft>
                <a:spcPts val="0"/>
              </a:spcAft>
              <a:buNone/>
              <a:defRPr sz="1400"/>
            </a:lvl3pPr>
            <a:lvl4pPr lvl="3" algn="r" rtl="0">
              <a:spcBef>
                <a:spcPts val="0"/>
              </a:spcBef>
              <a:spcAft>
                <a:spcPts val="0"/>
              </a:spcAft>
              <a:buNone/>
              <a:defRPr sz="1400"/>
            </a:lvl4pPr>
            <a:lvl5pPr lvl="4" algn="r" rtl="0">
              <a:spcBef>
                <a:spcPts val="0"/>
              </a:spcBef>
              <a:spcAft>
                <a:spcPts val="0"/>
              </a:spcAft>
              <a:buNone/>
              <a:defRPr sz="1400"/>
            </a:lvl5pPr>
            <a:lvl6pPr lvl="5" algn="r" rtl="0">
              <a:spcBef>
                <a:spcPts val="0"/>
              </a:spcBef>
              <a:spcAft>
                <a:spcPts val="0"/>
              </a:spcAft>
              <a:buNone/>
              <a:defRPr sz="1400"/>
            </a:lvl6pPr>
            <a:lvl7pPr lvl="6" algn="r" rtl="0">
              <a:spcBef>
                <a:spcPts val="0"/>
              </a:spcBef>
              <a:spcAft>
                <a:spcPts val="0"/>
              </a:spcAft>
              <a:buNone/>
              <a:defRPr sz="1400"/>
            </a:lvl7pPr>
            <a:lvl8pPr lvl="7" algn="r" rtl="0">
              <a:spcBef>
                <a:spcPts val="0"/>
              </a:spcBef>
              <a:spcAft>
                <a:spcPts val="0"/>
              </a:spcAft>
              <a:buNone/>
              <a:defRPr sz="1400"/>
            </a:lvl8pPr>
            <a:lvl9pPr lvl="8" algn="r" rtl="0">
              <a:spcBef>
                <a:spcPts val="0"/>
              </a:spcBef>
              <a:spcAft>
                <a:spcPts val="0"/>
              </a:spcAft>
              <a:buNone/>
              <a:defRPr sz="1400"/>
            </a:lvl9pPr>
          </a:lstStyle>
          <a:p>
            <a:endParaRPr/>
          </a:p>
        </p:txBody>
      </p:sp>
      <p:sp>
        <p:nvSpPr>
          <p:cNvPr id="79" name="Google Shape;79;p14"/>
          <p:cNvSpPr txBox="1">
            <a:spLocks noGrp="1"/>
          </p:cNvSpPr>
          <p:nvPr>
            <p:ph type="title" idx="6"/>
          </p:nvPr>
        </p:nvSpPr>
        <p:spPr>
          <a:xfrm>
            <a:off x="6186649" y="1329681"/>
            <a:ext cx="1911600" cy="3657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lt1"/>
              </a:buClr>
              <a:buSzPts val="1800"/>
              <a:buNone/>
              <a:defRPr sz="2000">
                <a:solidFill>
                  <a:schemeClr val="dk2"/>
                </a:solidFill>
              </a:defRPr>
            </a:lvl1pPr>
            <a:lvl2pPr lvl="1" algn="ctr" rtl="0">
              <a:spcBef>
                <a:spcPts val="0"/>
              </a:spcBef>
              <a:spcAft>
                <a:spcPts val="0"/>
              </a:spcAft>
              <a:buClr>
                <a:schemeClr val="lt1"/>
              </a:buClr>
              <a:buSzPts val="3600"/>
              <a:buNone/>
              <a:defRPr sz="3600">
                <a:solidFill>
                  <a:schemeClr val="lt1"/>
                </a:solidFill>
              </a:defRPr>
            </a:lvl2pPr>
            <a:lvl3pPr lvl="2" algn="ctr" rtl="0">
              <a:spcBef>
                <a:spcPts val="0"/>
              </a:spcBef>
              <a:spcAft>
                <a:spcPts val="0"/>
              </a:spcAft>
              <a:buClr>
                <a:schemeClr val="lt1"/>
              </a:buClr>
              <a:buSzPts val="3600"/>
              <a:buNone/>
              <a:defRPr sz="3600">
                <a:solidFill>
                  <a:schemeClr val="lt1"/>
                </a:solidFill>
              </a:defRPr>
            </a:lvl3pPr>
            <a:lvl4pPr lvl="3" algn="ctr" rtl="0">
              <a:spcBef>
                <a:spcPts val="0"/>
              </a:spcBef>
              <a:spcAft>
                <a:spcPts val="0"/>
              </a:spcAft>
              <a:buClr>
                <a:schemeClr val="lt1"/>
              </a:buClr>
              <a:buSzPts val="3600"/>
              <a:buNone/>
              <a:defRPr sz="3600">
                <a:solidFill>
                  <a:schemeClr val="lt1"/>
                </a:solidFill>
              </a:defRPr>
            </a:lvl4pPr>
            <a:lvl5pPr lvl="4" algn="ctr" rtl="0">
              <a:spcBef>
                <a:spcPts val="0"/>
              </a:spcBef>
              <a:spcAft>
                <a:spcPts val="0"/>
              </a:spcAft>
              <a:buClr>
                <a:schemeClr val="lt1"/>
              </a:buClr>
              <a:buSzPts val="3600"/>
              <a:buNone/>
              <a:defRPr sz="3600">
                <a:solidFill>
                  <a:schemeClr val="lt1"/>
                </a:solidFill>
              </a:defRPr>
            </a:lvl5pPr>
            <a:lvl6pPr lvl="5" algn="ctr" rtl="0">
              <a:spcBef>
                <a:spcPts val="0"/>
              </a:spcBef>
              <a:spcAft>
                <a:spcPts val="0"/>
              </a:spcAft>
              <a:buClr>
                <a:schemeClr val="lt1"/>
              </a:buClr>
              <a:buSzPts val="3600"/>
              <a:buNone/>
              <a:defRPr sz="3600">
                <a:solidFill>
                  <a:schemeClr val="lt1"/>
                </a:solidFill>
              </a:defRPr>
            </a:lvl6pPr>
            <a:lvl7pPr lvl="6" algn="ctr" rtl="0">
              <a:spcBef>
                <a:spcPts val="0"/>
              </a:spcBef>
              <a:spcAft>
                <a:spcPts val="0"/>
              </a:spcAft>
              <a:buClr>
                <a:schemeClr val="lt1"/>
              </a:buClr>
              <a:buSzPts val="3600"/>
              <a:buNone/>
              <a:defRPr sz="3600">
                <a:solidFill>
                  <a:schemeClr val="lt1"/>
                </a:solidFill>
              </a:defRPr>
            </a:lvl7pPr>
            <a:lvl8pPr lvl="7" algn="ctr" rtl="0">
              <a:spcBef>
                <a:spcPts val="0"/>
              </a:spcBef>
              <a:spcAft>
                <a:spcPts val="0"/>
              </a:spcAft>
              <a:buClr>
                <a:schemeClr val="lt1"/>
              </a:buClr>
              <a:buSzPts val="3600"/>
              <a:buNone/>
              <a:defRPr sz="3600">
                <a:solidFill>
                  <a:schemeClr val="lt1"/>
                </a:solidFill>
              </a:defRPr>
            </a:lvl8pPr>
            <a:lvl9pPr lvl="8" algn="ctr" rtl="0">
              <a:spcBef>
                <a:spcPts val="0"/>
              </a:spcBef>
              <a:spcAft>
                <a:spcPts val="0"/>
              </a:spcAft>
              <a:buClr>
                <a:schemeClr val="lt1"/>
              </a:buClr>
              <a:buSzPts val="3600"/>
              <a:buNone/>
              <a:defRPr sz="3600">
                <a:solidFill>
                  <a:schemeClr val="lt1"/>
                </a:solidFill>
              </a:defRPr>
            </a:lvl9pPr>
          </a:lstStyle>
          <a:p>
            <a:endParaRPr/>
          </a:p>
        </p:txBody>
      </p:sp>
      <p:sp>
        <p:nvSpPr>
          <p:cNvPr id="80" name="Google Shape;80;p14"/>
          <p:cNvSpPr txBox="1">
            <a:spLocks noGrp="1"/>
          </p:cNvSpPr>
          <p:nvPr>
            <p:ph type="subTitle" idx="7"/>
          </p:nvPr>
        </p:nvSpPr>
        <p:spPr>
          <a:xfrm>
            <a:off x="6132949" y="3752919"/>
            <a:ext cx="1965300" cy="3657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1400"/>
            </a:lvl1pPr>
            <a:lvl2pPr lvl="1" algn="r" rtl="0">
              <a:spcBef>
                <a:spcPts val="0"/>
              </a:spcBef>
              <a:spcAft>
                <a:spcPts val="0"/>
              </a:spcAft>
              <a:buNone/>
              <a:defRPr sz="1400"/>
            </a:lvl2pPr>
            <a:lvl3pPr lvl="2" algn="r" rtl="0">
              <a:spcBef>
                <a:spcPts val="0"/>
              </a:spcBef>
              <a:spcAft>
                <a:spcPts val="0"/>
              </a:spcAft>
              <a:buNone/>
              <a:defRPr sz="1400"/>
            </a:lvl3pPr>
            <a:lvl4pPr lvl="3" algn="r" rtl="0">
              <a:spcBef>
                <a:spcPts val="0"/>
              </a:spcBef>
              <a:spcAft>
                <a:spcPts val="0"/>
              </a:spcAft>
              <a:buNone/>
              <a:defRPr sz="1400"/>
            </a:lvl4pPr>
            <a:lvl5pPr lvl="4" algn="r" rtl="0">
              <a:spcBef>
                <a:spcPts val="0"/>
              </a:spcBef>
              <a:spcAft>
                <a:spcPts val="0"/>
              </a:spcAft>
              <a:buNone/>
              <a:defRPr sz="1400"/>
            </a:lvl5pPr>
            <a:lvl6pPr lvl="5" algn="r" rtl="0">
              <a:spcBef>
                <a:spcPts val="0"/>
              </a:spcBef>
              <a:spcAft>
                <a:spcPts val="0"/>
              </a:spcAft>
              <a:buNone/>
              <a:defRPr sz="1400"/>
            </a:lvl6pPr>
            <a:lvl7pPr lvl="6" algn="r" rtl="0">
              <a:spcBef>
                <a:spcPts val="0"/>
              </a:spcBef>
              <a:spcAft>
                <a:spcPts val="0"/>
              </a:spcAft>
              <a:buNone/>
              <a:defRPr sz="1400"/>
            </a:lvl7pPr>
            <a:lvl8pPr lvl="7" algn="r" rtl="0">
              <a:spcBef>
                <a:spcPts val="0"/>
              </a:spcBef>
              <a:spcAft>
                <a:spcPts val="0"/>
              </a:spcAft>
              <a:buNone/>
              <a:defRPr sz="1400"/>
            </a:lvl8pPr>
            <a:lvl9pPr lvl="8" algn="r" rtl="0">
              <a:spcBef>
                <a:spcPts val="0"/>
              </a:spcBef>
              <a:spcAft>
                <a:spcPts val="0"/>
              </a:spcAft>
              <a:buNone/>
              <a:defRPr sz="1400"/>
            </a:lvl9pPr>
          </a:lstStyle>
          <a:p>
            <a:endParaRPr/>
          </a:p>
        </p:txBody>
      </p:sp>
      <p:sp>
        <p:nvSpPr>
          <p:cNvPr id="81" name="Google Shape;81;p14"/>
          <p:cNvSpPr txBox="1">
            <a:spLocks noGrp="1"/>
          </p:cNvSpPr>
          <p:nvPr>
            <p:ph type="title" idx="8"/>
          </p:nvPr>
        </p:nvSpPr>
        <p:spPr>
          <a:xfrm>
            <a:off x="6186649" y="3257056"/>
            <a:ext cx="1911600" cy="3657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lt1"/>
              </a:buClr>
              <a:buSzPts val="1800"/>
              <a:buNone/>
              <a:defRPr sz="2000">
                <a:solidFill>
                  <a:schemeClr val="dk2"/>
                </a:solidFill>
              </a:defRPr>
            </a:lvl1pPr>
            <a:lvl2pPr lvl="1" algn="ctr" rtl="0">
              <a:spcBef>
                <a:spcPts val="0"/>
              </a:spcBef>
              <a:spcAft>
                <a:spcPts val="0"/>
              </a:spcAft>
              <a:buClr>
                <a:schemeClr val="lt1"/>
              </a:buClr>
              <a:buSzPts val="3600"/>
              <a:buNone/>
              <a:defRPr sz="3600">
                <a:solidFill>
                  <a:schemeClr val="lt1"/>
                </a:solidFill>
              </a:defRPr>
            </a:lvl2pPr>
            <a:lvl3pPr lvl="2" algn="ctr" rtl="0">
              <a:spcBef>
                <a:spcPts val="0"/>
              </a:spcBef>
              <a:spcAft>
                <a:spcPts val="0"/>
              </a:spcAft>
              <a:buClr>
                <a:schemeClr val="lt1"/>
              </a:buClr>
              <a:buSzPts val="3600"/>
              <a:buNone/>
              <a:defRPr sz="3600">
                <a:solidFill>
                  <a:schemeClr val="lt1"/>
                </a:solidFill>
              </a:defRPr>
            </a:lvl3pPr>
            <a:lvl4pPr lvl="3" algn="ctr" rtl="0">
              <a:spcBef>
                <a:spcPts val="0"/>
              </a:spcBef>
              <a:spcAft>
                <a:spcPts val="0"/>
              </a:spcAft>
              <a:buClr>
                <a:schemeClr val="lt1"/>
              </a:buClr>
              <a:buSzPts val="3600"/>
              <a:buNone/>
              <a:defRPr sz="3600">
                <a:solidFill>
                  <a:schemeClr val="lt1"/>
                </a:solidFill>
              </a:defRPr>
            </a:lvl4pPr>
            <a:lvl5pPr lvl="4" algn="ctr" rtl="0">
              <a:spcBef>
                <a:spcPts val="0"/>
              </a:spcBef>
              <a:spcAft>
                <a:spcPts val="0"/>
              </a:spcAft>
              <a:buClr>
                <a:schemeClr val="lt1"/>
              </a:buClr>
              <a:buSzPts val="3600"/>
              <a:buNone/>
              <a:defRPr sz="3600">
                <a:solidFill>
                  <a:schemeClr val="lt1"/>
                </a:solidFill>
              </a:defRPr>
            </a:lvl5pPr>
            <a:lvl6pPr lvl="5" algn="ctr" rtl="0">
              <a:spcBef>
                <a:spcPts val="0"/>
              </a:spcBef>
              <a:spcAft>
                <a:spcPts val="0"/>
              </a:spcAft>
              <a:buClr>
                <a:schemeClr val="lt1"/>
              </a:buClr>
              <a:buSzPts val="3600"/>
              <a:buNone/>
              <a:defRPr sz="3600">
                <a:solidFill>
                  <a:schemeClr val="lt1"/>
                </a:solidFill>
              </a:defRPr>
            </a:lvl6pPr>
            <a:lvl7pPr lvl="6" algn="ctr" rtl="0">
              <a:spcBef>
                <a:spcPts val="0"/>
              </a:spcBef>
              <a:spcAft>
                <a:spcPts val="0"/>
              </a:spcAft>
              <a:buClr>
                <a:schemeClr val="lt1"/>
              </a:buClr>
              <a:buSzPts val="3600"/>
              <a:buNone/>
              <a:defRPr sz="3600">
                <a:solidFill>
                  <a:schemeClr val="lt1"/>
                </a:solidFill>
              </a:defRPr>
            </a:lvl7pPr>
            <a:lvl8pPr lvl="7" algn="ctr" rtl="0">
              <a:spcBef>
                <a:spcPts val="0"/>
              </a:spcBef>
              <a:spcAft>
                <a:spcPts val="0"/>
              </a:spcAft>
              <a:buClr>
                <a:schemeClr val="lt1"/>
              </a:buClr>
              <a:buSzPts val="3600"/>
              <a:buNone/>
              <a:defRPr sz="3600">
                <a:solidFill>
                  <a:schemeClr val="lt1"/>
                </a:solidFill>
              </a:defRPr>
            </a:lvl8pPr>
            <a:lvl9pPr lvl="8" algn="ctr" rtl="0">
              <a:spcBef>
                <a:spcPts val="0"/>
              </a:spcBef>
              <a:spcAft>
                <a:spcPts val="0"/>
              </a:spcAft>
              <a:buClr>
                <a:schemeClr val="lt1"/>
              </a:buClr>
              <a:buSzPts val="3600"/>
              <a:buNone/>
              <a:defRPr sz="3600">
                <a:solidFill>
                  <a:schemeClr val="lt1"/>
                </a:solidFil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3 columns">
  <p:cSld name="SECTION_HEADER_1_1_1_1">
    <p:spTree>
      <p:nvGrpSpPr>
        <p:cNvPr id="1" name="Shape 98"/>
        <p:cNvGrpSpPr/>
        <p:nvPr/>
      </p:nvGrpSpPr>
      <p:grpSpPr>
        <a:xfrm>
          <a:off x="0" y="0"/>
          <a:ext cx="0" cy="0"/>
          <a:chOff x="0" y="0"/>
          <a:chExt cx="0" cy="0"/>
        </a:xfrm>
      </p:grpSpPr>
      <p:pic>
        <p:nvPicPr>
          <p:cNvPr id="99" name="Google Shape;99;p16"/>
          <p:cNvPicPr preferRelativeResize="0"/>
          <p:nvPr/>
        </p:nvPicPr>
        <p:blipFill>
          <a:blip r:embed="rId2">
            <a:alphaModFix amt="75000"/>
          </a:blip>
          <a:stretch>
            <a:fillRect/>
          </a:stretch>
        </p:blipFill>
        <p:spPr>
          <a:xfrm>
            <a:off x="0" y="0"/>
            <a:ext cx="2060450" cy="1984276"/>
          </a:xfrm>
          <a:prstGeom prst="rect">
            <a:avLst/>
          </a:prstGeom>
          <a:noFill/>
          <a:ln>
            <a:noFill/>
          </a:ln>
        </p:spPr>
      </p:pic>
      <p:pic>
        <p:nvPicPr>
          <p:cNvPr id="100" name="Google Shape;100;p16"/>
          <p:cNvPicPr preferRelativeResize="0"/>
          <p:nvPr/>
        </p:nvPicPr>
        <p:blipFill>
          <a:blip r:embed="rId2">
            <a:alphaModFix amt="75000"/>
          </a:blip>
          <a:stretch>
            <a:fillRect/>
          </a:stretch>
        </p:blipFill>
        <p:spPr>
          <a:xfrm rot="10800000">
            <a:off x="7083550" y="3159225"/>
            <a:ext cx="2060450" cy="1984276"/>
          </a:xfrm>
          <a:prstGeom prst="rect">
            <a:avLst/>
          </a:prstGeom>
          <a:noFill/>
          <a:ln>
            <a:noFill/>
          </a:ln>
        </p:spPr>
      </p:pic>
      <p:sp>
        <p:nvSpPr>
          <p:cNvPr id="101" name="Google Shape;101;p16"/>
          <p:cNvSpPr txBox="1">
            <a:spLocks noGrp="1"/>
          </p:cNvSpPr>
          <p:nvPr>
            <p:ph type="subTitle" idx="1"/>
          </p:nvPr>
        </p:nvSpPr>
        <p:spPr>
          <a:xfrm>
            <a:off x="624575" y="2908099"/>
            <a:ext cx="2377500" cy="7146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400"/>
            </a:lvl1pPr>
            <a:lvl2pPr lvl="1" algn="ctr" rtl="0">
              <a:spcBef>
                <a:spcPts val="0"/>
              </a:spcBef>
              <a:spcAft>
                <a:spcPts val="0"/>
              </a:spcAft>
              <a:buNone/>
              <a:defRPr sz="1400"/>
            </a:lvl2pPr>
            <a:lvl3pPr lvl="2" algn="ctr" rtl="0">
              <a:spcBef>
                <a:spcPts val="0"/>
              </a:spcBef>
              <a:spcAft>
                <a:spcPts val="0"/>
              </a:spcAft>
              <a:buNone/>
              <a:defRPr sz="1400"/>
            </a:lvl3pPr>
            <a:lvl4pPr lvl="3" algn="ctr" rtl="0">
              <a:spcBef>
                <a:spcPts val="0"/>
              </a:spcBef>
              <a:spcAft>
                <a:spcPts val="0"/>
              </a:spcAft>
              <a:buNone/>
              <a:defRPr sz="1400"/>
            </a:lvl4pPr>
            <a:lvl5pPr lvl="4" algn="ctr" rtl="0">
              <a:spcBef>
                <a:spcPts val="0"/>
              </a:spcBef>
              <a:spcAft>
                <a:spcPts val="0"/>
              </a:spcAft>
              <a:buNone/>
              <a:defRPr sz="1400"/>
            </a:lvl5pPr>
            <a:lvl6pPr lvl="5" algn="ctr" rtl="0">
              <a:spcBef>
                <a:spcPts val="0"/>
              </a:spcBef>
              <a:spcAft>
                <a:spcPts val="0"/>
              </a:spcAft>
              <a:buNone/>
              <a:defRPr sz="1400"/>
            </a:lvl6pPr>
            <a:lvl7pPr lvl="6" algn="ctr" rtl="0">
              <a:spcBef>
                <a:spcPts val="0"/>
              </a:spcBef>
              <a:spcAft>
                <a:spcPts val="0"/>
              </a:spcAft>
              <a:buNone/>
              <a:defRPr sz="1400"/>
            </a:lvl7pPr>
            <a:lvl8pPr lvl="7" algn="ctr" rtl="0">
              <a:spcBef>
                <a:spcPts val="0"/>
              </a:spcBef>
              <a:spcAft>
                <a:spcPts val="0"/>
              </a:spcAft>
              <a:buNone/>
              <a:defRPr sz="1400"/>
            </a:lvl8pPr>
            <a:lvl9pPr lvl="8" algn="ctr" rtl="0">
              <a:spcBef>
                <a:spcPts val="0"/>
              </a:spcBef>
              <a:spcAft>
                <a:spcPts val="0"/>
              </a:spcAft>
              <a:buNone/>
              <a:defRPr sz="1400"/>
            </a:lvl9pPr>
          </a:lstStyle>
          <a:p>
            <a:endParaRPr/>
          </a:p>
        </p:txBody>
      </p:sp>
      <p:sp>
        <p:nvSpPr>
          <p:cNvPr id="102" name="Google Shape;102;p16"/>
          <p:cNvSpPr txBox="1">
            <a:spLocks noGrp="1"/>
          </p:cNvSpPr>
          <p:nvPr>
            <p:ph type="subTitle" idx="2"/>
          </p:nvPr>
        </p:nvSpPr>
        <p:spPr>
          <a:xfrm>
            <a:off x="6141950" y="2908099"/>
            <a:ext cx="2377500" cy="7146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400"/>
            </a:lvl1pPr>
            <a:lvl2pPr lvl="1" algn="ctr" rtl="0">
              <a:spcBef>
                <a:spcPts val="0"/>
              </a:spcBef>
              <a:spcAft>
                <a:spcPts val="0"/>
              </a:spcAft>
              <a:buNone/>
              <a:defRPr sz="1400"/>
            </a:lvl2pPr>
            <a:lvl3pPr lvl="2" algn="ctr" rtl="0">
              <a:spcBef>
                <a:spcPts val="0"/>
              </a:spcBef>
              <a:spcAft>
                <a:spcPts val="0"/>
              </a:spcAft>
              <a:buNone/>
              <a:defRPr sz="1400"/>
            </a:lvl3pPr>
            <a:lvl4pPr lvl="3" algn="ctr" rtl="0">
              <a:spcBef>
                <a:spcPts val="0"/>
              </a:spcBef>
              <a:spcAft>
                <a:spcPts val="0"/>
              </a:spcAft>
              <a:buNone/>
              <a:defRPr sz="1400"/>
            </a:lvl4pPr>
            <a:lvl5pPr lvl="4" algn="ctr" rtl="0">
              <a:spcBef>
                <a:spcPts val="0"/>
              </a:spcBef>
              <a:spcAft>
                <a:spcPts val="0"/>
              </a:spcAft>
              <a:buNone/>
              <a:defRPr sz="1400"/>
            </a:lvl5pPr>
            <a:lvl6pPr lvl="5" algn="ctr" rtl="0">
              <a:spcBef>
                <a:spcPts val="0"/>
              </a:spcBef>
              <a:spcAft>
                <a:spcPts val="0"/>
              </a:spcAft>
              <a:buNone/>
              <a:defRPr sz="1400"/>
            </a:lvl6pPr>
            <a:lvl7pPr lvl="6" algn="ctr" rtl="0">
              <a:spcBef>
                <a:spcPts val="0"/>
              </a:spcBef>
              <a:spcAft>
                <a:spcPts val="0"/>
              </a:spcAft>
              <a:buNone/>
              <a:defRPr sz="1400"/>
            </a:lvl7pPr>
            <a:lvl8pPr lvl="7" algn="ctr" rtl="0">
              <a:spcBef>
                <a:spcPts val="0"/>
              </a:spcBef>
              <a:spcAft>
                <a:spcPts val="0"/>
              </a:spcAft>
              <a:buNone/>
              <a:defRPr sz="1400"/>
            </a:lvl8pPr>
            <a:lvl9pPr lvl="8" algn="ctr" rtl="0">
              <a:spcBef>
                <a:spcPts val="0"/>
              </a:spcBef>
              <a:spcAft>
                <a:spcPts val="0"/>
              </a:spcAft>
              <a:buNone/>
              <a:defRPr sz="1400"/>
            </a:lvl9pPr>
          </a:lstStyle>
          <a:p>
            <a:endParaRPr/>
          </a:p>
        </p:txBody>
      </p:sp>
      <p:sp>
        <p:nvSpPr>
          <p:cNvPr id="103" name="Google Shape;103;p16"/>
          <p:cNvSpPr txBox="1">
            <a:spLocks noGrp="1"/>
          </p:cNvSpPr>
          <p:nvPr>
            <p:ph type="subTitle" idx="3"/>
          </p:nvPr>
        </p:nvSpPr>
        <p:spPr>
          <a:xfrm>
            <a:off x="3383250" y="2908099"/>
            <a:ext cx="2377500" cy="7146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400"/>
            </a:lvl1pPr>
            <a:lvl2pPr lvl="1" algn="ctr" rtl="0">
              <a:spcBef>
                <a:spcPts val="0"/>
              </a:spcBef>
              <a:spcAft>
                <a:spcPts val="0"/>
              </a:spcAft>
              <a:buNone/>
              <a:defRPr sz="1400"/>
            </a:lvl2pPr>
            <a:lvl3pPr lvl="2" algn="ctr" rtl="0">
              <a:spcBef>
                <a:spcPts val="0"/>
              </a:spcBef>
              <a:spcAft>
                <a:spcPts val="0"/>
              </a:spcAft>
              <a:buNone/>
              <a:defRPr sz="1400"/>
            </a:lvl3pPr>
            <a:lvl4pPr lvl="3" algn="ctr" rtl="0">
              <a:spcBef>
                <a:spcPts val="0"/>
              </a:spcBef>
              <a:spcAft>
                <a:spcPts val="0"/>
              </a:spcAft>
              <a:buNone/>
              <a:defRPr sz="1400"/>
            </a:lvl4pPr>
            <a:lvl5pPr lvl="4" algn="ctr" rtl="0">
              <a:spcBef>
                <a:spcPts val="0"/>
              </a:spcBef>
              <a:spcAft>
                <a:spcPts val="0"/>
              </a:spcAft>
              <a:buNone/>
              <a:defRPr sz="1400"/>
            </a:lvl5pPr>
            <a:lvl6pPr lvl="5" algn="ctr" rtl="0">
              <a:spcBef>
                <a:spcPts val="0"/>
              </a:spcBef>
              <a:spcAft>
                <a:spcPts val="0"/>
              </a:spcAft>
              <a:buNone/>
              <a:defRPr sz="1400"/>
            </a:lvl6pPr>
            <a:lvl7pPr lvl="6" algn="ctr" rtl="0">
              <a:spcBef>
                <a:spcPts val="0"/>
              </a:spcBef>
              <a:spcAft>
                <a:spcPts val="0"/>
              </a:spcAft>
              <a:buNone/>
              <a:defRPr sz="1400"/>
            </a:lvl7pPr>
            <a:lvl8pPr lvl="7" algn="ctr" rtl="0">
              <a:spcBef>
                <a:spcPts val="0"/>
              </a:spcBef>
              <a:spcAft>
                <a:spcPts val="0"/>
              </a:spcAft>
              <a:buNone/>
              <a:defRPr sz="1400"/>
            </a:lvl8pPr>
            <a:lvl9pPr lvl="8" algn="ctr" rtl="0">
              <a:spcBef>
                <a:spcPts val="0"/>
              </a:spcBef>
              <a:spcAft>
                <a:spcPts val="0"/>
              </a:spcAft>
              <a:buNone/>
              <a:defRPr sz="1400"/>
            </a:lvl9pPr>
          </a:lstStyle>
          <a:p>
            <a:endParaRPr/>
          </a:p>
        </p:txBody>
      </p:sp>
      <p:sp>
        <p:nvSpPr>
          <p:cNvPr id="104" name="Google Shape;104;p16"/>
          <p:cNvSpPr txBox="1">
            <a:spLocks noGrp="1"/>
          </p:cNvSpPr>
          <p:nvPr>
            <p:ph type="title"/>
          </p:nvPr>
        </p:nvSpPr>
        <p:spPr>
          <a:xfrm>
            <a:off x="913325" y="2472427"/>
            <a:ext cx="18000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1800"/>
              <a:buNone/>
              <a:defRPr sz="2000"/>
            </a:lvl1pPr>
            <a:lvl2pPr lvl="1" algn="ctr" rtl="0">
              <a:spcBef>
                <a:spcPts val="0"/>
              </a:spcBef>
              <a:spcAft>
                <a:spcPts val="0"/>
              </a:spcAft>
              <a:buClr>
                <a:schemeClr val="accent2"/>
              </a:buClr>
              <a:buSzPts val="3600"/>
              <a:buNone/>
              <a:defRPr sz="3600">
                <a:solidFill>
                  <a:schemeClr val="accent2"/>
                </a:solidFill>
              </a:defRPr>
            </a:lvl2pPr>
            <a:lvl3pPr lvl="2" algn="ctr" rtl="0">
              <a:spcBef>
                <a:spcPts val="0"/>
              </a:spcBef>
              <a:spcAft>
                <a:spcPts val="0"/>
              </a:spcAft>
              <a:buClr>
                <a:schemeClr val="accent2"/>
              </a:buClr>
              <a:buSzPts val="3600"/>
              <a:buNone/>
              <a:defRPr sz="3600">
                <a:solidFill>
                  <a:schemeClr val="accent2"/>
                </a:solidFill>
              </a:defRPr>
            </a:lvl3pPr>
            <a:lvl4pPr lvl="3" algn="ctr" rtl="0">
              <a:spcBef>
                <a:spcPts val="0"/>
              </a:spcBef>
              <a:spcAft>
                <a:spcPts val="0"/>
              </a:spcAft>
              <a:buClr>
                <a:schemeClr val="accent2"/>
              </a:buClr>
              <a:buSzPts val="3600"/>
              <a:buNone/>
              <a:defRPr sz="3600">
                <a:solidFill>
                  <a:schemeClr val="accent2"/>
                </a:solidFill>
              </a:defRPr>
            </a:lvl4pPr>
            <a:lvl5pPr lvl="4" algn="ctr" rtl="0">
              <a:spcBef>
                <a:spcPts val="0"/>
              </a:spcBef>
              <a:spcAft>
                <a:spcPts val="0"/>
              </a:spcAft>
              <a:buClr>
                <a:schemeClr val="accent2"/>
              </a:buClr>
              <a:buSzPts val="3600"/>
              <a:buNone/>
              <a:defRPr sz="3600">
                <a:solidFill>
                  <a:schemeClr val="accent2"/>
                </a:solidFill>
              </a:defRPr>
            </a:lvl5pPr>
            <a:lvl6pPr lvl="5" algn="ctr" rtl="0">
              <a:spcBef>
                <a:spcPts val="0"/>
              </a:spcBef>
              <a:spcAft>
                <a:spcPts val="0"/>
              </a:spcAft>
              <a:buClr>
                <a:schemeClr val="accent2"/>
              </a:buClr>
              <a:buSzPts val="3600"/>
              <a:buNone/>
              <a:defRPr sz="3600">
                <a:solidFill>
                  <a:schemeClr val="accent2"/>
                </a:solidFill>
              </a:defRPr>
            </a:lvl6pPr>
            <a:lvl7pPr lvl="6" algn="ctr" rtl="0">
              <a:spcBef>
                <a:spcPts val="0"/>
              </a:spcBef>
              <a:spcAft>
                <a:spcPts val="0"/>
              </a:spcAft>
              <a:buClr>
                <a:schemeClr val="accent2"/>
              </a:buClr>
              <a:buSzPts val="3600"/>
              <a:buNone/>
              <a:defRPr sz="3600">
                <a:solidFill>
                  <a:schemeClr val="accent2"/>
                </a:solidFill>
              </a:defRPr>
            </a:lvl7pPr>
            <a:lvl8pPr lvl="7" algn="ctr" rtl="0">
              <a:spcBef>
                <a:spcPts val="0"/>
              </a:spcBef>
              <a:spcAft>
                <a:spcPts val="0"/>
              </a:spcAft>
              <a:buClr>
                <a:schemeClr val="accent2"/>
              </a:buClr>
              <a:buSzPts val="3600"/>
              <a:buNone/>
              <a:defRPr sz="3600">
                <a:solidFill>
                  <a:schemeClr val="accent2"/>
                </a:solidFill>
              </a:defRPr>
            </a:lvl8pPr>
            <a:lvl9pPr lvl="8" algn="ctr" rtl="0">
              <a:spcBef>
                <a:spcPts val="0"/>
              </a:spcBef>
              <a:spcAft>
                <a:spcPts val="0"/>
              </a:spcAft>
              <a:buClr>
                <a:schemeClr val="accent2"/>
              </a:buClr>
              <a:buSzPts val="3600"/>
              <a:buNone/>
              <a:defRPr sz="3600">
                <a:solidFill>
                  <a:schemeClr val="accent2"/>
                </a:solidFill>
              </a:defRPr>
            </a:lvl9pPr>
          </a:lstStyle>
          <a:p>
            <a:endParaRPr/>
          </a:p>
        </p:txBody>
      </p:sp>
      <p:sp>
        <p:nvSpPr>
          <p:cNvPr id="105" name="Google Shape;105;p16"/>
          <p:cNvSpPr txBox="1">
            <a:spLocks noGrp="1"/>
          </p:cNvSpPr>
          <p:nvPr>
            <p:ph type="title" idx="4"/>
          </p:nvPr>
        </p:nvSpPr>
        <p:spPr>
          <a:xfrm>
            <a:off x="6430700" y="2472427"/>
            <a:ext cx="18000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1800"/>
              <a:buNone/>
              <a:defRPr sz="2000"/>
            </a:lvl1pPr>
            <a:lvl2pPr lvl="1" algn="ctr" rtl="0">
              <a:spcBef>
                <a:spcPts val="0"/>
              </a:spcBef>
              <a:spcAft>
                <a:spcPts val="0"/>
              </a:spcAft>
              <a:buClr>
                <a:schemeClr val="accent2"/>
              </a:buClr>
              <a:buSzPts val="3600"/>
              <a:buNone/>
              <a:defRPr sz="3600">
                <a:solidFill>
                  <a:schemeClr val="accent2"/>
                </a:solidFill>
              </a:defRPr>
            </a:lvl2pPr>
            <a:lvl3pPr lvl="2" algn="ctr" rtl="0">
              <a:spcBef>
                <a:spcPts val="0"/>
              </a:spcBef>
              <a:spcAft>
                <a:spcPts val="0"/>
              </a:spcAft>
              <a:buClr>
                <a:schemeClr val="accent2"/>
              </a:buClr>
              <a:buSzPts val="3600"/>
              <a:buNone/>
              <a:defRPr sz="3600">
                <a:solidFill>
                  <a:schemeClr val="accent2"/>
                </a:solidFill>
              </a:defRPr>
            </a:lvl3pPr>
            <a:lvl4pPr lvl="3" algn="ctr" rtl="0">
              <a:spcBef>
                <a:spcPts val="0"/>
              </a:spcBef>
              <a:spcAft>
                <a:spcPts val="0"/>
              </a:spcAft>
              <a:buClr>
                <a:schemeClr val="accent2"/>
              </a:buClr>
              <a:buSzPts val="3600"/>
              <a:buNone/>
              <a:defRPr sz="3600">
                <a:solidFill>
                  <a:schemeClr val="accent2"/>
                </a:solidFill>
              </a:defRPr>
            </a:lvl4pPr>
            <a:lvl5pPr lvl="4" algn="ctr" rtl="0">
              <a:spcBef>
                <a:spcPts val="0"/>
              </a:spcBef>
              <a:spcAft>
                <a:spcPts val="0"/>
              </a:spcAft>
              <a:buClr>
                <a:schemeClr val="accent2"/>
              </a:buClr>
              <a:buSzPts val="3600"/>
              <a:buNone/>
              <a:defRPr sz="3600">
                <a:solidFill>
                  <a:schemeClr val="accent2"/>
                </a:solidFill>
              </a:defRPr>
            </a:lvl5pPr>
            <a:lvl6pPr lvl="5" algn="ctr" rtl="0">
              <a:spcBef>
                <a:spcPts val="0"/>
              </a:spcBef>
              <a:spcAft>
                <a:spcPts val="0"/>
              </a:spcAft>
              <a:buClr>
                <a:schemeClr val="accent2"/>
              </a:buClr>
              <a:buSzPts val="3600"/>
              <a:buNone/>
              <a:defRPr sz="3600">
                <a:solidFill>
                  <a:schemeClr val="accent2"/>
                </a:solidFill>
              </a:defRPr>
            </a:lvl6pPr>
            <a:lvl7pPr lvl="6" algn="ctr" rtl="0">
              <a:spcBef>
                <a:spcPts val="0"/>
              </a:spcBef>
              <a:spcAft>
                <a:spcPts val="0"/>
              </a:spcAft>
              <a:buClr>
                <a:schemeClr val="accent2"/>
              </a:buClr>
              <a:buSzPts val="3600"/>
              <a:buNone/>
              <a:defRPr sz="3600">
                <a:solidFill>
                  <a:schemeClr val="accent2"/>
                </a:solidFill>
              </a:defRPr>
            </a:lvl7pPr>
            <a:lvl8pPr lvl="7" algn="ctr" rtl="0">
              <a:spcBef>
                <a:spcPts val="0"/>
              </a:spcBef>
              <a:spcAft>
                <a:spcPts val="0"/>
              </a:spcAft>
              <a:buClr>
                <a:schemeClr val="accent2"/>
              </a:buClr>
              <a:buSzPts val="3600"/>
              <a:buNone/>
              <a:defRPr sz="3600">
                <a:solidFill>
                  <a:schemeClr val="accent2"/>
                </a:solidFill>
              </a:defRPr>
            </a:lvl8pPr>
            <a:lvl9pPr lvl="8" algn="ctr" rtl="0">
              <a:spcBef>
                <a:spcPts val="0"/>
              </a:spcBef>
              <a:spcAft>
                <a:spcPts val="0"/>
              </a:spcAft>
              <a:buClr>
                <a:schemeClr val="accent2"/>
              </a:buClr>
              <a:buSzPts val="3600"/>
              <a:buNone/>
              <a:defRPr sz="3600">
                <a:solidFill>
                  <a:schemeClr val="accent2"/>
                </a:solidFill>
              </a:defRPr>
            </a:lvl9pPr>
          </a:lstStyle>
          <a:p>
            <a:endParaRPr/>
          </a:p>
        </p:txBody>
      </p:sp>
      <p:sp>
        <p:nvSpPr>
          <p:cNvPr id="106" name="Google Shape;106;p16"/>
          <p:cNvSpPr txBox="1">
            <a:spLocks noGrp="1"/>
          </p:cNvSpPr>
          <p:nvPr>
            <p:ph type="title" idx="5"/>
          </p:nvPr>
        </p:nvSpPr>
        <p:spPr>
          <a:xfrm>
            <a:off x="3672000" y="2472427"/>
            <a:ext cx="18000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1800"/>
              <a:buNone/>
              <a:defRPr sz="2000"/>
            </a:lvl1pPr>
            <a:lvl2pPr lvl="1" algn="ctr" rtl="0">
              <a:spcBef>
                <a:spcPts val="0"/>
              </a:spcBef>
              <a:spcAft>
                <a:spcPts val="0"/>
              </a:spcAft>
              <a:buClr>
                <a:schemeClr val="accent2"/>
              </a:buClr>
              <a:buSzPts val="3600"/>
              <a:buNone/>
              <a:defRPr sz="3600">
                <a:solidFill>
                  <a:schemeClr val="accent2"/>
                </a:solidFill>
              </a:defRPr>
            </a:lvl2pPr>
            <a:lvl3pPr lvl="2" algn="ctr" rtl="0">
              <a:spcBef>
                <a:spcPts val="0"/>
              </a:spcBef>
              <a:spcAft>
                <a:spcPts val="0"/>
              </a:spcAft>
              <a:buClr>
                <a:schemeClr val="accent2"/>
              </a:buClr>
              <a:buSzPts val="3600"/>
              <a:buNone/>
              <a:defRPr sz="3600">
                <a:solidFill>
                  <a:schemeClr val="accent2"/>
                </a:solidFill>
              </a:defRPr>
            </a:lvl3pPr>
            <a:lvl4pPr lvl="3" algn="ctr" rtl="0">
              <a:spcBef>
                <a:spcPts val="0"/>
              </a:spcBef>
              <a:spcAft>
                <a:spcPts val="0"/>
              </a:spcAft>
              <a:buClr>
                <a:schemeClr val="accent2"/>
              </a:buClr>
              <a:buSzPts val="3600"/>
              <a:buNone/>
              <a:defRPr sz="3600">
                <a:solidFill>
                  <a:schemeClr val="accent2"/>
                </a:solidFill>
              </a:defRPr>
            </a:lvl4pPr>
            <a:lvl5pPr lvl="4" algn="ctr" rtl="0">
              <a:spcBef>
                <a:spcPts val="0"/>
              </a:spcBef>
              <a:spcAft>
                <a:spcPts val="0"/>
              </a:spcAft>
              <a:buClr>
                <a:schemeClr val="accent2"/>
              </a:buClr>
              <a:buSzPts val="3600"/>
              <a:buNone/>
              <a:defRPr sz="3600">
                <a:solidFill>
                  <a:schemeClr val="accent2"/>
                </a:solidFill>
              </a:defRPr>
            </a:lvl5pPr>
            <a:lvl6pPr lvl="5" algn="ctr" rtl="0">
              <a:spcBef>
                <a:spcPts val="0"/>
              </a:spcBef>
              <a:spcAft>
                <a:spcPts val="0"/>
              </a:spcAft>
              <a:buClr>
                <a:schemeClr val="accent2"/>
              </a:buClr>
              <a:buSzPts val="3600"/>
              <a:buNone/>
              <a:defRPr sz="3600">
                <a:solidFill>
                  <a:schemeClr val="accent2"/>
                </a:solidFill>
              </a:defRPr>
            </a:lvl6pPr>
            <a:lvl7pPr lvl="6" algn="ctr" rtl="0">
              <a:spcBef>
                <a:spcPts val="0"/>
              </a:spcBef>
              <a:spcAft>
                <a:spcPts val="0"/>
              </a:spcAft>
              <a:buClr>
                <a:schemeClr val="accent2"/>
              </a:buClr>
              <a:buSzPts val="3600"/>
              <a:buNone/>
              <a:defRPr sz="3600">
                <a:solidFill>
                  <a:schemeClr val="accent2"/>
                </a:solidFill>
              </a:defRPr>
            </a:lvl7pPr>
            <a:lvl8pPr lvl="7" algn="ctr" rtl="0">
              <a:spcBef>
                <a:spcPts val="0"/>
              </a:spcBef>
              <a:spcAft>
                <a:spcPts val="0"/>
              </a:spcAft>
              <a:buClr>
                <a:schemeClr val="accent2"/>
              </a:buClr>
              <a:buSzPts val="3600"/>
              <a:buNone/>
              <a:defRPr sz="3600">
                <a:solidFill>
                  <a:schemeClr val="accent2"/>
                </a:solidFill>
              </a:defRPr>
            </a:lvl8pPr>
            <a:lvl9pPr lvl="8" algn="ctr" rtl="0">
              <a:spcBef>
                <a:spcPts val="0"/>
              </a:spcBef>
              <a:spcAft>
                <a:spcPts val="0"/>
              </a:spcAft>
              <a:buClr>
                <a:schemeClr val="accent2"/>
              </a:buClr>
              <a:buSzPts val="3600"/>
              <a:buNone/>
              <a:defRPr sz="3600">
                <a:solidFill>
                  <a:schemeClr val="accent2"/>
                </a:solidFill>
              </a:defRPr>
            </a:lvl9pPr>
          </a:lstStyle>
          <a:p>
            <a:endParaRPr/>
          </a:p>
        </p:txBody>
      </p:sp>
      <p:sp>
        <p:nvSpPr>
          <p:cNvPr id="107" name="Google Shape;107;p16"/>
          <p:cNvSpPr txBox="1">
            <a:spLocks noGrp="1"/>
          </p:cNvSpPr>
          <p:nvPr>
            <p:ph type="title" idx="6"/>
          </p:nvPr>
        </p:nvSpPr>
        <p:spPr>
          <a:xfrm>
            <a:off x="714125" y="544075"/>
            <a:ext cx="77157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000"/>
            </a:lvl1pPr>
            <a:lvl2pPr lvl="1" algn="ctr" rtl="0">
              <a:spcBef>
                <a:spcPts val="0"/>
              </a:spcBef>
              <a:spcAft>
                <a:spcPts val="0"/>
              </a:spcAft>
              <a:buClr>
                <a:schemeClr val="accent2"/>
              </a:buClr>
              <a:buSzPts val="3600"/>
              <a:buNone/>
              <a:defRPr sz="3600">
                <a:solidFill>
                  <a:schemeClr val="accent2"/>
                </a:solidFill>
              </a:defRPr>
            </a:lvl2pPr>
            <a:lvl3pPr lvl="2" algn="ctr" rtl="0">
              <a:spcBef>
                <a:spcPts val="0"/>
              </a:spcBef>
              <a:spcAft>
                <a:spcPts val="0"/>
              </a:spcAft>
              <a:buClr>
                <a:schemeClr val="accent2"/>
              </a:buClr>
              <a:buSzPts val="3600"/>
              <a:buNone/>
              <a:defRPr sz="3600">
                <a:solidFill>
                  <a:schemeClr val="accent2"/>
                </a:solidFill>
              </a:defRPr>
            </a:lvl3pPr>
            <a:lvl4pPr lvl="3" algn="ctr" rtl="0">
              <a:spcBef>
                <a:spcPts val="0"/>
              </a:spcBef>
              <a:spcAft>
                <a:spcPts val="0"/>
              </a:spcAft>
              <a:buClr>
                <a:schemeClr val="accent2"/>
              </a:buClr>
              <a:buSzPts val="3600"/>
              <a:buNone/>
              <a:defRPr sz="3600">
                <a:solidFill>
                  <a:schemeClr val="accent2"/>
                </a:solidFill>
              </a:defRPr>
            </a:lvl4pPr>
            <a:lvl5pPr lvl="4" algn="ctr" rtl="0">
              <a:spcBef>
                <a:spcPts val="0"/>
              </a:spcBef>
              <a:spcAft>
                <a:spcPts val="0"/>
              </a:spcAft>
              <a:buClr>
                <a:schemeClr val="accent2"/>
              </a:buClr>
              <a:buSzPts val="3600"/>
              <a:buNone/>
              <a:defRPr sz="3600">
                <a:solidFill>
                  <a:schemeClr val="accent2"/>
                </a:solidFill>
              </a:defRPr>
            </a:lvl5pPr>
            <a:lvl6pPr lvl="5" algn="ctr" rtl="0">
              <a:spcBef>
                <a:spcPts val="0"/>
              </a:spcBef>
              <a:spcAft>
                <a:spcPts val="0"/>
              </a:spcAft>
              <a:buClr>
                <a:schemeClr val="accent2"/>
              </a:buClr>
              <a:buSzPts val="3600"/>
              <a:buNone/>
              <a:defRPr sz="3600">
                <a:solidFill>
                  <a:schemeClr val="accent2"/>
                </a:solidFill>
              </a:defRPr>
            </a:lvl6pPr>
            <a:lvl7pPr lvl="6" algn="ctr" rtl="0">
              <a:spcBef>
                <a:spcPts val="0"/>
              </a:spcBef>
              <a:spcAft>
                <a:spcPts val="0"/>
              </a:spcAft>
              <a:buClr>
                <a:schemeClr val="accent2"/>
              </a:buClr>
              <a:buSzPts val="3600"/>
              <a:buNone/>
              <a:defRPr sz="3600">
                <a:solidFill>
                  <a:schemeClr val="accent2"/>
                </a:solidFill>
              </a:defRPr>
            </a:lvl7pPr>
            <a:lvl8pPr lvl="7" algn="ctr" rtl="0">
              <a:spcBef>
                <a:spcPts val="0"/>
              </a:spcBef>
              <a:spcAft>
                <a:spcPts val="0"/>
              </a:spcAft>
              <a:buClr>
                <a:schemeClr val="accent2"/>
              </a:buClr>
              <a:buSzPts val="3600"/>
              <a:buNone/>
              <a:defRPr sz="3600">
                <a:solidFill>
                  <a:schemeClr val="accent2"/>
                </a:solidFill>
              </a:defRPr>
            </a:lvl8pPr>
            <a:lvl9pPr lvl="8" algn="ctr" rtl="0">
              <a:spcBef>
                <a:spcPts val="0"/>
              </a:spcBef>
              <a:spcAft>
                <a:spcPts val="0"/>
              </a:spcAft>
              <a:buClr>
                <a:schemeClr val="accent2"/>
              </a:buClr>
              <a:buSzPts val="3600"/>
              <a:buNone/>
              <a:defRPr sz="3600">
                <a:solidFill>
                  <a:schemeClr val="accent2"/>
                </a:solidFill>
              </a:defRPr>
            </a:lvl9pPr>
          </a:lstStyle>
          <a:p>
            <a:endParaRPr/>
          </a:p>
        </p:txBody>
      </p:sp>
      <p:sp>
        <p:nvSpPr>
          <p:cNvPr id="108" name="Google Shape;108;p16"/>
          <p:cNvSpPr/>
          <p:nvPr/>
        </p:nvSpPr>
        <p:spPr>
          <a:xfrm flipH="1">
            <a:off x="226985" y="206940"/>
            <a:ext cx="8690031" cy="4729620"/>
          </a:xfrm>
          <a:custGeom>
            <a:avLst/>
            <a:gdLst/>
            <a:ahLst/>
            <a:cxnLst/>
            <a:rect l="l" t="t" r="r" b="b"/>
            <a:pathLst>
              <a:path w="284476" h="182031" fill="none" extrusionOk="0">
                <a:moveTo>
                  <a:pt x="284476" y="174380"/>
                </a:moveTo>
                <a:lnTo>
                  <a:pt x="284476" y="7619"/>
                </a:lnTo>
                <a:cubicBezTo>
                  <a:pt x="280258" y="7619"/>
                  <a:pt x="276824" y="4219"/>
                  <a:pt x="276824" y="1"/>
                </a:cubicBezTo>
                <a:lnTo>
                  <a:pt x="7620" y="1"/>
                </a:lnTo>
                <a:cubicBezTo>
                  <a:pt x="7620" y="4219"/>
                  <a:pt x="4219" y="7619"/>
                  <a:pt x="1" y="7619"/>
                </a:cubicBezTo>
                <a:lnTo>
                  <a:pt x="1" y="174380"/>
                </a:lnTo>
                <a:cubicBezTo>
                  <a:pt x="4219" y="174380"/>
                  <a:pt x="7620" y="177780"/>
                  <a:pt x="7620" y="182031"/>
                </a:cubicBezTo>
                <a:lnTo>
                  <a:pt x="276824" y="182031"/>
                </a:lnTo>
                <a:cubicBezTo>
                  <a:pt x="276824" y="177780"/>
                  <a:pt x="280258" y="174380"/>
                  <a:pt x="284476" y="174380"/>
                </a:cubicBezTo>
                <a:close/>
              </a:path>
            </a:pathLst>
          </a:custGeom>
          <a:noFill/>
          <a:ln w="269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1">
  <p:cSld name="SECTION_HEADER_1_3_1_1_1">
    <p:spTree>
      <p:nvGrpSpPr>
        <p:cNvPr id="1" name="Shape 166"/>
        <p:cNvGrpSpPr/>
        <p:nvPr/>
      </p:nvGrpSpPr>
      <p:grpSpPr>
        <a:xfrm>
          <a:off x="0" y="0"/>
          <a:ext cx="0" cy="0"/>
          <a:chOff x="0" y="0"/>
          <a:chExt cx="0" cy="0"/>
        </a:xfrm>
      </p:grpSpPr>
      <p:sp>
        <p:nvSpPr>
          <p:cNvPr id="167" name="Google Shape;167;p23"/>
          <p:cNvSpPr/>
          <p:nvPr/>
        </p:nvSpPr>
        <p:spPr>
          <a:xfrm flipH="1">
            <a:off x="226985" y="206940"/>
            <a:ext cx="8690031" cy="4729620"/>
          </a:xfrm>
          <a:custGeom>
            <a:avLst/>
            <a:gdLst/>
            <a:ahLst/>
            <a:cxnLst/>
            <a:rect l="l" t="t" r="r" b="b"/>
            <a:pathLst>
              <a:path w="284476" h="182031" fill="none" extrusionOk="0">
                <a:moveTo>
                  <a:pt x="284476" y="174380"/>
                </a:moveTo>
                <a:lnTo>
                  <a:pt x="284476" y="7619"/>
                </a:lnTo>
                <a:cubicBezTo>
                  <a:pt x="280258" y="7619"/>
                  <a:pt x="276824" y="4219"/>
                  <a:pt x="276824" y="1"/>
                </a:cubicBezTo>
                <a:lnTo>
                  <a:pt x="7620" y="1"/>
                </a:lnTo>
                <a:cubicBezTo>
                  <a:pt x="7620" y="4219"/>
                  <a:pt x="4219" y="7619"/>
                  <a:pt x="1" y="7619"/>
                </a:cubicBezTo>
                <a:lnTo>
                  <a:pt x="1" y="174380"/>
                </a:lnTo>
                <a:cubicBezTo>
                  <a:pt x="4219" y="174380"/>
                  <a:pt x="7620" y="177780"/>
                  <a:pt x="7620" y="182031"/>
                </a:cubicBezTo>
                <a:lnTo>
                  <a:pt x="276824" y="182031"/>
                </a:lnTo>
                <a:cubicBezTo>
                  <a:pt x="276824" y="177780"/>
                  <a:pt x="280258" y="174380"/>
                  <a:pt x="284476" y="174380"/>
                </a:cubicBezTo>
                <a:close/>
              </a:path>
            </a:pathLst>
          </a:custGeom>
          <a:noFill/>
          <a:ln w="269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68" name="Google Shape;168;p23"/>
          <p:cNvPicPr preferRelativeResize="0"/>
          <p:nvPr/>
        </p:nvPicPr>
        <p:blipFill>
          <a:blip r:embed="rId2">
            <a:alphaModFix amt="55000"/>
          </a:blip>
          <a:stretch>
            <a:fillRect/>
          </a:stretch>
        </p:blipFill>
        <p:spPr>
          <a:xfrm>
            <a:off x="2209800" y="0"/>
            <a:ext cx="2105025" cy="2172326"/>
          </a:xfrm>
          <a:prstGeom prst="rect">
            <a:avLst/>
          </a:prstGeom>
          <a:noFill/>
          <a:ln>
            <a:noFill/>
          </a:ln>
        </p:spPr>
      </p:pic>
      <p:pic>
        <p:nvPicPr>
          <p:cNvPr id="169" name="Google Shape;169;p23"/>
          <p:cNvPicPr preferRelativeResize="0"/>
          <p:nvPr/>
        </p:nvPicPr>
        <p:blipFill>
          <a:blip r:embed="rId2">
            <a:alphaModFix amt="55000"/>
          </a:blip>
          <a:stretch>
            <a:fillRect/>
          </a:stretch>
        </p:blipFill>
        <p:spPr>
          <a:xfrm rot="10800000" flipH="1">
            <a:off x="4829175" y="2971175"/>
            <a:ext cx="2105025" cy="2172326"/>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E3333-75B2-4745-AF58-812DCE720411}"/>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A326C01C-D6AD-4768-9A62-AC5772020584}"/>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272A4877-3B66-4C54-A28B-97C39AC2D1AB}"/>
              </a:ext>
            </a:extLst>
          </p:cNvPr>
          <p:cNvSpPr>
            <a:spLocks noGrp="1"/>
          </p:cNvSpPr>
          <p:nvPr>
            <p:ph type="dt" sz="half" idx="10"/>
          </p:nvPr>
        </p:nvSpPr>
        <p:spPr/>
        <p:txBody>
          <a:bodyPr/>
          <a:lstStyle/>
          <a:p>
            <a:fld id="{B28593A9-40E4-4715-BB88-DD783705E2B1}" type="datetimeFigureOut">
              <a:rPr lang="en-US" smtClean="0"/>
              <a:t>1/24/24</a:t>
            </a:fld>
            <a:endParaRPr lang="en-US"/>
          </a:p>
        </p:txBody>
      </p:sp>
      <p:sp>
        <p:nvSpPr>
          <p:cNvPr id="5" name="Footer Placeholder 4">
            <a:extLst>
              <a:ext uri="{FF2B5EF4-FFF2-40B4-BE49-F238E27FC236}">
                <a16:creationId xmlns:a16="http://schemas.microsoft.com/office/drawing/2014/main" id="{A0D29427-8EFC-4B56-9706-F68E7ABF50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8107B7-FECB-48E6-B3D9-E87865BCAE29}"/>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1026305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78F42-097B-416F-8946-30DDCEE119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51C547-E4BC-423F-AD8B-29D63A2A2A6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C94566-CDA4-4741-B964-6576CAC6BD05}"/>
              </a:ext>
            </a:extLst>
          </p:cNvPr>
          <p:cNvSpPr>
            <a:spLocks noGrp="1"/>
          </p:cNvSpPr>
          <p:nvPr>
            <p:ph type="dt" sz="half" idx="10"/>
          </p:nvPr>
        </p:nvSpPr>
        <p:spPr/>
        <p:txBody>
          <a:bodyPr/>
          <a:lstStyle/>
          <a:p>
            <a:fld id="{B28593A9-40E4-4715-BB88-DD783705E2B1}" type="datetimeFigureOut">
              <a:rPr lang="en-US" smtClean="0"/>
              <a:t>1/24/24</a:t>
            </a:fld>
            <a:endParaRPr lang="en-US"/>
          </a:p>
        </p:txBody>
      </p:sp>
      <p:sp>
        <p:nvSpPr>
          <p:cNvPr id="5" name="Footer Placeholder 4">
            <a:extLst>
              <a:ext uri="{FF2B5EF4-FFF2-40B4-BE49-F238E27FC236}">
                <a16:creationId xmlns:a16="http://schemas.microsoft.com/office/drawing/2014/main" id="{7AD5C0DB-9765-4A30-8E83-3ABFBAED1E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DAF23C-6EDE-43B4-B49B-DA449F0EC284}"/>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18029303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slideLayout" Target="../slideLayouts/slideLayout20.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theme" Target="../theme/theme3.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theme" Target="../theme/theme4.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2">
            <a:alpha val="44000"/>
          </a:scheme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Libre Baskerville"/>
              <a:buNone/>
              <a:defRPr sz="2800" b="1">
                <a:solidFill>
                  <a:schemeClr val="dk2"/>
                </a:solidFill>
                <a:latin typeface="Libre Baskerville"/>
                <a:ea typeface="Libre Baskerville"/>
                <a:cs typeface="Libre Baskerville"/>
                <a:sym typeface="Libre Baskerville"/>
              </a:defRPr>
            </a:lvl1pPr>
            <a:lvl2pPr lvl="1">
              <a:spcBef>
                <a:spcPts val="0"/>
              </a:spcBef>
              <a:spcAft>
                <a:spcPts val="0"/>
              </a:spcAft>
              <a:buClr>
                <a:schemeClr val="dk2"/>
              </a:buClr>
              <a:buSzPts val="2800"/>
              <a:buNone/>
              <a:defRPr sz="2800">
                <a:solidFill>
                  <a:schemeClr val="dk2"/>
                </a:solidFill>
              </a:defRPr>
            </a:lvl2pPr>
            <a:lvl3pPr lvl="2">
              <a:spcBef>
                <a:spcPts val="0"/>
              </a:spcBef>
              <a:spcAft>
                <a:spcPts val="0"/>
              </a:spcAft>
              <a:buClr>
                <a:schemeClr val="dk2"/>
              </a:buClr>
              <a:buSzPts val="2800"/>
              <a:buNone/>
              <a:defRPr sz="2800">
                <a:solidFill>
                  <a:schemeClr val="dk2"/>
                </a:solidFill>
              </a:defRPr>
            </a:lvl3pPr>
            <a:lvl4pPr lvl="3">
              <a:spcBef>
                <a:spcPts val="0"/>
              </a:spcBef>
              <a:spcAft>
                <a:spcPts val="0"/>
              </a:spcAft>
              <a:buClr>
                <a:schemeClr val="dk2"/>
              </a:buClr>
              <a:buSzPts val="2800"/>
              <a:buNone/>
              <a:defRPr sz="2800">
                <a:solidFill>
                  <a:schemeClr val="dk2"/>
                </a:solidFill>
              </a:defRPr>
            </a:lvl4pPr>
            <a:lvl5pPr lvl="4">
              <a:spcBef>
                <a:spcPts val="0"/>
              </a:spcBef>
              <a:spcAft>
                <a:spcPts val="0"/>
              </a:spcAft>
              <a:buClr>
                <a:schemeClr val="dk2"/>
              </a:buClr>
              <a:buSzPts val="2800"/>
              <a:buNone/>
              <a:defRPr sz="2800">
                <a:solidFill>
                  <a:schemeClr val="dk2"/>
                </a:solidFill>
              </a:defRPr>
            </a:lvl5pPr>
            <a:lvl6pPr lvl="5">
              <a:spcBef>
                <a:spcPts val="0"/>
              </a:spcBef>
              <a:spcAft>
                <a:spcPts val="0"/>
              </a:spcAft>
              <a:buClr>
                <a:schemeClr val="dk2"/>
              </a:buClr>
              <a:buSzPts val="2800"/>
              <a:buNone/>
              <a:defRPr sz="2800">
                <a:solidFill>
                  <a:schemeClr val="dk2"/>
                </a:solidFill>
              </a:defRPr>
            </a:lvl6pPr>
            <a:lvl7pPr lvl="6">
              <a:spcBef>
                <a:spcPts val="0"/>
              </a:spcBef>
              <a:spcAft>
                <a:spcPts val="0"/>
              </a:spcAft>
              <a:buClr>
                <a:schemeClr val="dk2"/>
              </a:buClr>
              <a:buSzPts val="2800"/>
              <a:buNone/>
              <a:defRPr sz="2800">
                <a:solidFill>
                  <a:schemeClr val="dk2"/>
                </a:solidFill>
              </a:defRPr>
            </a:lvl7pPr>
            <a:lvl8pPr lvl="7">
              <a:spcBef>
                <a:spcPts val="0"/>
              </a:spcBef>
              <a:spcAft>
                <a:spcPts val="0"/>
              </a:spcAft>
              <a:buClr>
                <a:schemeClr val="dk2"/>
              </a:buClr>
              <a:buSzPts val="2800"/>
              <a:buNone/>
              <a:defRPr sz="2800">
                <a:solidFill>
                  <a:schemeClr val="dk2"/>
                </a:solidFill>
              </a:defRPr>
            </a:lvl8pPr>
            <a:lvl9pPr lvl="8">
              <a:spcBef>
                <a:spcPts val="0"/>
              </a:spcBef>
              <a:spcAft>
                <a:spcPts val="0"/>
              </a:spcAft>
              <a:buClr>
                <a:schemeClr val="dk2"/>
              </a:buClr>
              <a:buSzPts val="2800"/>
              <a:buNone/>
              <a:defRPr sz="2800">
                <a:solidFill>
                  <a:schemeClr val="dk2"/>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Roboto"/>
              <a:buChar char="●"/>
              <a:defRPr sz="1800">
                <a:solidFill>
                  <a:schemeClr val="dk2"/>
                </a:solidFill>
                <a:latin typeface="Roboto"/>
                <a:ea typeface="Roboto"/>
                <a:cs typeface="Roboto"/>
                <a:sym typeface="Roboto"/>
              </a:defRPr>
            </a:lvl1pPr>
            <a:lvl2pPr marL="914400" lvl="1" indent="-342900">
              <a:lnSpc>
                <a:spcPct val="115000"/>
              </a:lnSpc>
              <a:spcBef>
                <a:spcPts val="1600"/>
              </a:spcBef>
              <a:spcAft>
                <a:spcPts val="0"/>
              </a:spcAft>
              <a:buClr>
                <a:schemeClr val="dk2"/>
              </a:buClr>
              <a:buSzPts val="1800"/>
              <a:buFont typeface="Roboto"/>
              <a:buChar char="○"/>
              <a:defRPr sz="1800">
                <a:solidFill>
                  <a:schemeClr val="dk2"/>
                </a:solidFill>
                <a:latin typeface="Roboto"/>
                <a:ea typeface="Roboto"/>
                <a:cs typeface="Roboto"/>
                <a:sym typeface="Roboto"/>
              </a:defRPr>
            </a:lvl2pPr>
            <a:lvl3pPr marL="1371600" lvl="2" indent="-342900">
              <a:lnSpc>
                <a:spcPct val="115000"/>
              </a:lnSpc>
              <a:spcBef>
                <a:spcPts val="1600"/>
              </a:spcBef>
              <a:spcAft>
                <a:spcPts val="0"/>
              </a:spcAft>
              <a:buClr>
                <a:schemeClr val="dk2"/>
              </a:buClr>
              <a:buSzPts val="1800"/>
              <a:buFont typeface="Roboto"/>
              <a:buChar char="■"/>
              <a:defRPr sz="1800">
                <a:solidFill>
                  <a:schemeClr val="dk2"/>
                </a:solidFill>
                <a:latin typeface="Roboto"/>
                <a:ea typeface="Roboto"/>
                <a:cs typeface="Roboto"/>
                <a:sym typeface="Roboto"/>
              </a:defRPr>
            </a:lvl3pPr>
            <a:lvl4pPr marL="1828800" lvl="3" indent="-342900">
              <a:lnSpc>
                <a:spcPct val="115000"/>
              </a:lnSpc>
              <a:spcBef>
                <a:spcPts val="1600"/>
              </a:spcBef>
              <a:spcAft>
                <a:spcPts val="0"/>
              </a:spcAft>
              <a:buClr>
                <a:schemeClr val="dk2"/>
              </a:buClr>
              <a:buSzPts val="1800"/>
              <a:buFont typeface="Roboto"/>
              <a:buChar char="●"/>
              <a:defRPr sz="1800">
                <a:solidFill>
                  <a:schemeClr val="dk2"/>
                </a:solidFill>
                <a:latin typeface="Roboto"/>
                <a:ea typeface="Roboto"/>
                <a:cs typeface="Roboto"/>
                <a:sym typeface="Roboto"/>
              </a:defRPr>
            </a:lvl4pPr>
            <a:lvl5pPr marL="2286000" lvl="4" indent="-342900">
              <a:lnSpc>
                <a:spcPct val="115000"/>
              </a:lnSpc>
              <a:spcBef>
                <a:spcPts val="1600"/>
              </a:spcBef>
              <a:spcAft>
                <a:spcPts val="0"/>
              </a:spcAft>
              <a:buClr>
                <a:schemeClr val="dk2"/>
              </a:buClr>
              <a:buSzPts val="1800"/>
              <a:buFont typeface="Roboto"/>
              <a:buChar char="○"/>
              <a:defRPr sz="1800">
                <a:solidFill>
                  <a:schemeClr val="dk2"/>
                </a:solidFill>
                <a:latin typeface="Roboto"/>
                <a:ea typeface="Roboto"/>
                <a:cs typeface="Roboto"/>
                <a:sym typeface="Roboto"/>
              </a:defRPr>
            </a:lvl5pPr>
            <a:lvl6pPr marL="2743200" lvl="5" indent="-342900">
              <a:lnSpc>
                <a:spcPct val="115000"/>
              </a:lnSpc>
              <a:spcBef>
                <a:spcPts val="1600"/>
              </a:spcBef>
              <a:spcAft>
                <a:spcPts val="0"/>
              </a:spcAft>
              <a:buClr>
                <a:schemeClr val="dk2"/>
              </a:buClr>
              <a:buSzPts val="1800"/>
              <a:buFont typeface="Roboto"/>
              <a:buChar char="■"/>
              <a:defRPr sz="1800">
                <a:solidFill>
                  <a:schemeClr val="dk2"/>
                </a:solidFill>
                <a:latin typeface="Roboto"/>
                <a:ea typeface="Roboto"/>
                <a:cs typeface="Roboto"/>
                <a:sym typeface="Roboto"/>
              </a:defRPr>
            </a:lvl6pPr>
            <a:lvl7pPr marL="3200400" lvl="6" indent="-342900">
              <a:lnSpc>
                <a:spcPct val="115000"/>
              </a:lnSpc>
              <a:spcBef>
                <a:spcPts val="1600"/>
              </a:spcBef>
              <a:spcAft>
                <a:spcPts val="0"/>
              </a:spcAft>
              <a:buClr>
                <a:schemeClr val="dk2"/>
              </a:buClr>
              <a:buSzPts val="1800"/>
              <a:buFont typeface="Roboto"/>
              <a:buChar char="●"/>
              <a:defRPr sz="1800">
                <a:solidFill>
                  <a:schemeClr val="dk2"/>
                </a:solidFill>
                <a:latin typeface="Roboto"/>
                <a:ea typeface="Roboto"/>
                <a:cs typeface="Roboto"/>
                <a:sym typeface="Roboto"/>
              </a:defRPr>
            </a:lvl7pPr>
            <a:lvl8pPr marL="3657600" lvl="7" indent="-342900">
              <a:lnSpc>
                <a:spcPct val="115000"/>
              </a:lnSpc>
              <a:spcBef>
                <a:spcPts val="1600"/>
              </a:spcBef>
              <a:spcAft>
                <a:spcPts val="0"/>
              </a:spcAft>
              <a:buClr>
                <a:schemeClr val="dk2"/>
              </a:buClr>
              <a:buSzPts val="1800"/>
              <a:buFont typeface="Roboto"/>
              <a:buChar char="○"/>
              <a:defRPr sz="1800">
                <a:solidFill>
                  <a:schemeClr val="dk2"/>
                </a:solidFill>
                <a:latin typeface="Roboto"/>
                <a:ea typeface="Roboto"/>
                <a:cs typeface="Roboto"/>
                <a:sym typeface="Roboto"/>
              </a:defRPr>
            </a:lvl8pPr>
            <a:lvl9pPr marL="4114800" lvl="8" indent="-342900">
              <a:lnSpc>
                <a:spcPct val="115000"/>
              </a:lnSpc>
              <a:spcBef>
                <a:spcPts val="1600"/>
              </a:spcBef>
              <a:spcAft>
                <a:spcPts val="1600"/>
              </a:spcAft>
              <a:buClr>
                <a:schemeClr val="dk2"/>
              </a:buClr>
              <a:buSzPts val="1800"/>
              <a:buFont typeface="Roboto"/>
              <a:buChar char="■"/>
              <a:defRPr sz="1800">
                <a:solidFill>
                  <a:schemeClr val="dk2"/>
                </a:solidFill>
                <a:latin typeface="Roboto"/>
                <a:ea typeface="Roboto"/>
                <a:cs typeface="Roboto"/>
                <a:sym typeface="Robot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3" r:id="rId3"/>
    <p:sldLayoutId id="2147483658" r:id="rId4"/>
    <p:sldLayoutId id="2147483660" r:id="rId5"/>
    <p:sldLayoutId id="2147483662" r:id="rId6"/>
    <p:sldLayoutId id="2147483669"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2">
            <a:alpha val="44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C2DB2FE-E9BB-4592-ABF0-6D9A4DBDF470}"/>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C5362B9-A212-4636-930F-8E280C6B7D25}"/>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F926F1-7C5D-4AEB-93C4-B41ACAC332B3}"/>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B28593A9-40E4-4715-BB88-DD783705E2B1}" type="datetimeFigureOut">
              <a:rPr lang="en-US" smtClean="0"/>
              <a:t>1/24/24</a:t>
            </a:fld>
            <a:endParaRPr lang="en-US"/>
          </a:p>
        </p:txBody>
      </p:sp>
      <p:sp>
        <p:nvSpPr>
          <p:cNvPr id="5" name="Footer Placeholder 4">
            <a:extLst>
              <a:ext uri="{FF2B5EF4-FFF2-40B4-BE49-F238E27FC236}">
                <a16:creationId xmlns:a16="http://schemas.microsoft.com/office/drawing/2014/main" id="{8A0687F8-9398-47E0-92F0-116456CA5571}"/>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1FC9736-C06A-4629-9229-24589F512884}"/>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A1D6A31A-DEAA-4B37-8FF5-84366831316E}" type="slidenum">
              <a:rPr lang="en-US" smtClean="0"/>
              <a:t>‹#›</a:t>
            </a:fld>
            <a:endParaRPr lang="en-US"/>
          </a:p>
        </p:txBody>
      </p:sp>
    </p:spTree>
    <p:extLst>
      <p:ext uri="{BB962C8B-B14F-4D97-AF65-F5344CB8AC3E}">
        <p14:creationId xmlns:p14="http://schemas.microsoft.com/office/powerpoint/2010/main" val="3558299104"/>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p15:clr>
            <a:srgbClr val="F26B43"/>
          </p15:clr>
        </p15:guide>
        <p15:guide id="2" pos="7256">
          <p15:clr>
            <a:srgbClr val="F26B43"/>
          </p15:clr>
        </p15:guide>
        <p15:guide id="3" orient="horz" pos="648">
          <p15:clr>
            <a:srgbClr val="F26B43"/>
          </p15:clr>
        </p15:guide>
        <p15:guide id="4" orient="horz" pos="712">
          <p15:clr>
            <a:srgbClr val="F26B43"/>
          </p15:clr>
        </p15:guide>
        <p15:guide id="5" orient="horz" pos="3928">
          <p15:clr>
            <a:srgbClr val="F26B43"/>
          </p15:clr>
        </p15:guide>
        <p15:guide id="6" orient="horz" pos="3864">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Libre Baskerville"/>
              <a:buNone/>
              <a:defRPr sz="2800" b="1">
                <a:solidFill>
                  <a:schemeClr val="dk2"/>
                </a:solidFill>
                <a:latin typeface="Libre Baskerville"/>
                <a:ea typeface="Libre Baskerville"/>
                <a:cs typeface="Libre Baskerville"/>
                <a:sym typeface="Libre Baskerville"/>
              </a:defRPr>
            </a:lvl1pPr>
            <a:lvl2pPr lvl="1">
              <a:spcBef>
                <a:spcPts val="0"/>
              </a:spcBef>
              <a:spcAft>
                <a:spcPts val="0"/>
              </a:spcAft>
              <a:buClr>
                <a:schemeClr val="dk2"/>
              </a:buClr>
              <a:buSzPts val="2800"/>
              <a:buNone/>
              <a:defRPr sz="2800">
                <a:solidFill>
                  <a:schemeClr val="dk2"/>
                </a:solidFill>
              </a:defRPr>
            </a:lvl2pPr>
            <a:lvl3pPr lvl="2">
              <a:spcBef>
                <a:spcPts val="0"/>
              </a:spcBef>
              <a:spcAft>
                <a:spcPts val="0"/>
              </a:spcAft>
              <a:buClr>
                <a:schemeClr val="dk2"/>
              </a:buClr>
              <a:buSzPts val="2800"/>
              <a:buNone/>
              <a:defRPr sz="2800">
                <a:solidFill>
                  <a:schemeClr val="dk2"/>
                </a:solidFill>
              </a:defRPr>
            </a:lvl3pPr>
            <a:lvl4pPr lvl="3">
              <a:spcBef>
                <a:spcPts val="0"/>
              </a:spcBef>
              <a:spcAft>
                <a:spcPts val="0"/>
              </a:spcAft>
              <a:buClr>
                <a:schemeClr val="dk2"/>
              </a:buClr>
              <a:buSzPts val="2800"/>
              <a:buNone/>
              <a:defRPr sz="2800">
                <a:solidFill>
                  <a:schemeClr val="dk2"/>
                </a:solidFill>
              </a:defRPr>
            </a:lvl4pPr>
            <a:lvl5pPr lvl="4">
              <a:spcBef>
                <a:spcPts val="0"/>
              </a:spcBef>
              <a:spcAft>
                <a:spcPts val="0"/>
              </a:spcAft>
              <a:buClr>
                <a:schemeClr val="dk2"/>
              </a:buClr>
              <a:buSzPts val="2800"/>
              <a:buNone/>
              <a:defRPr sz="2800">
                <a:solidFill>
                  <a:schemeClr val="dk2"/>
                </a:solidFill>
              </a:defRPr>
            </a:lvl5pPr>
            <a:lvl6pPr lvl="5">
              <a:spcBef>
                <a:spcPts val="0"/>
              </a:spcBef>
              <a:spcAft>
                <a:spcPts val="0"/>
              </a:spcAft>
              <a:buClr>
                <a:schemeClr val="dk2"/>
              </a:buClr>
              <a:buSzPts val="2800"/>
              <a:buNone/>
              <a:defRPr sz="2800">
                <a:solidFill>
                  <a:schemeClr val="dk2"/>
                </a:solidFill>
              </a:defRPr>
            </a:lvl6pPr>
            <a:lvl7pPr lvl="6">
              <a:spcBef>
                <a:spcPts val="0"/>
              </a:spcBef>
              <a:spcAft>
                <a:spcPts val="0"/>
              </a:spcAft>
              <a:buClr>
                <a:schemeClr val="dk2"/>
              </a:buClr>
              <a:buSzPts val="2800"/>
              <a:buNone/>
              <a:defRPr sz="2800">
                <a:solidFill>
                  <a:schemeClr val="dk2"/>
                </a:solidFill>
              </a:defRPr>
            </a:lvl7pPr>
            <a:lvl8pPr lvl="7">
              <a:spcBef>
                <a:spcPts val="0"/>
              </a:spcBef>
              <a:spcAft>
                <a:spcPts val="0"/>
              </a:spcAft>
              <a:buClr>
                <a:schemeClr val="dk2"/>
              </a:buClr>
              <a:buSzPts val="2800"/>
              <a:buNone/>
              <a:defRPr sz="2800">
                <a:solidFill>
                  <a:schemeClr val="dk2"/>
                </a:solidFill>
              </a:defRPr>
            </a:lvl8pPr>
            <a:lvl9pPr lvl="8">
              <a:spcBef>
                <a:spcPts val="0"/>
              </a:spcBef>
              <a:spcAft>
                <a:spcPts val="0"/>
              </a:spcAft>
              <a:buClr>
                <a:schemeClr val="dk2"/>
              </a:buClr>
              <a:buSzPts val="2800"/>
              <a:buNone/>
              <a:defRPr sz="2800">
                <a:solidFill>
                  <a:schemeClr val="dk2"/>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Roboto"/>
              <a:buChar char="●"/>
              <a:defRPr sz="1800">
                <a:solidFill>
                  <a:schemeClr val="dk2"/>
                </a:solidFill>
                <a:latin typeface="Roboto"/>
                <a:ea typeface="Roboto"/>
                <a:cs typeface="Roboto"/>
                <a:sym typeface="Roboto"/>
              </a:defRPr>
            </a:lvl1pPr>
            <a:lvl2pPr marL="914400" lvl="1" indent="-342900">
              <a:lnSpc>
                <a:spcPct val="115000"/>
              </a:lnSpc>
              <a:spcBef>
                <a:spcPts val="1600"/>
              </a:spcBef>
              <a:spcAft>
                <a:spcPts val="0"/>
              </a:spcAft>
              <a:buClr>
                <a:schemeClr val="dk2"/>
              </a:buClr>
              <a:buSzPts val="1800"/>
              <a:buFont typeface="Roboto"/>
              <a:buChar char="○"/>
              <a:defRPr sz="1800">
                <a:solidFill>
                  <a:schemeClr val="dk2"/>
                </a:solidFill>
                <a:latin typeface="Roboto"/>
                <a:ea typeface="Roboto"/>
                <a:cs typeface="Roboto"/>
                <a:sym typeface="Roboto"/>
              </a:defRPr>
            </a:lvl2pPr>
            <a:lvl3pPr marL="1371600" lvl="2" indent="-342900">
              <a:lnSpc>
                <a:spcPct val="115000"/>
              </a:lnSpc>
              <a:spcBef>
                <a:spcPts val="1600"/>
              </a:spcBef>
              <a:spcAft>
                <a:spcPts val="0"/>
              </a:spcAft>
              <a:buClr>
                <a:schemeClr val="dk2"/>
              </a:buClr>
              <a:buSzPts val="1800"/>
              <a:buFont typeface="Roboto"/>
              <a:buChar char="■"/>
              <a:defRPr sz="1800">
                <a:solidFill>
                  <a:schemeClr val="dk2"/>
                </a:solidFill>
                <a:latin typeface="Roboto"/>
                <a:ea typeface="Roboto"/>
                <a:cs typeface="Roboto"/>
                <a:sym typeface="Roboto"/>
              </a:defRPr>
            </a:lvl3pPr>
            <a:lvl4pPr marL="1828800" lvl="3" indent="-342900">
              <a:lnSpc>
                <a:spcPct val="115000"/>
              </a:lnSpc>
              <a:spcBef>
                <a:spcPts val="1600"/>
              </a:spcBef>
              <a:spcAft>
                <a:spcPts val="0"/>
              </a:spcAft>
              <a:buClr>
                <a:schemeClr val="dk2"/>
              </a:buClr>
              <a:buSzPts val="1800"/>
              <a:buFont typeface="Roboto"/>
              <a:buChar char="●"/>
              <a:defRPr sz="1800">
                <a:solidFill>
                  <a:schemeClr val="dk2"/>
                </a:solidFill>
                <a:latin typeface="Roboto"/>
                <a:ea typeface="Roboto"/>
                <a:cs typeface="Roboto"/>
                <a:sym typeface="Roboto"/>
              </a:defRPr>
            </a:lvl4pPr>
            <a:lvl5pPr marL="2286000" lvl="4" indent="-342900">
              <a:lnSpc>
                <a:spcPct val="115000"/>
              </a:lnSpc>
              <a:spcBef>
                <a:spcPts val="1600"/>
              </a:spcBef>
              <a:spcAft>
                <a:spcPts val="0"/>
              </a:spcAft>
              <a:buClr>
                <a:schemeClr val="dk2"/>
              </a:buClr>
              <a:buSzPts val="1800"/>
              <a:buFont typeface="Roboto"/>
              <a:buChar char="○"/>
              <a:defRPr sz="1800">
                <a:solidFill>
                  <a:schemeClr val="dk2"/>
                </a:solidFill>
                <a:latin typeface="Roboto"/>
                <a:ea typeface="Roboto"/>
                <a:cs typeface="Roboto"/>
                <a:sym typeface="Roboto"/>
              </a:defRPr>
            </a:lvl5pPr>
            <a:lvl6pPr marL="2743200" lvl="5" indent="-342900">
              <a:lnSpc>
                <a:spcPct val="115000"/>
              </a:lnSpc>
              <a:spcBef>
                <a:spcPts val="1600"/>
              </a:spcBef>
              <a:spcAft>
                <a:spcPts val="0"/>
              </a:spcAft>
              <a:buClr>
                <a:schemeClr val="dk2"/>
              </a:buClr>
              <a:buSzPts val="1800"/>
              <a:buFont typeface="Roboto"/>
              <a:buChar char="■"/>
              <a:defRPr sz="1800">
                <a:solidFill>
                  <a:schemeClr val="dk2"/>
                </a:solidFill>
                <a:latin typeface="Roboto"/>
                <a:ea typeface="Roboto"/>
                <a:cs typeface="Roboto"/>
                <a:sym typeface="Roboto"/>
              </a:defRPr>
            </a:lvl6pPr>
            <a:lvl7pPr marL="3200400" lvl="6" indent="-342900">
              <a:lnSpc>
                <a:spcPct val="115000"/>
              </a:lnSpc>
              <a:spcBef>
                <a:spcPts val="1600"/>
              </a:spcBef>
              <a:spcAft>
                <a:spcPts val="0"/>
              </a:spcAft>
              <a:buClr>
                <a:schemeClr val="dk2"/>
              </a:buClr>
              <a:buSzPts val="1800"/>
              <a:buFont typeface="Roboto"/>
              <a:buChar char="●"/>
              <a:defRPr sz="1800">
                <a:solidFill>
                  <a:schemeClr val="dk2"/>
                </a:solidFill>
                <a:latin typeface="Roboto"/>
                <a:ea typeface="Roboto"/>
                <a:cs typeface="Roboto"/>
                <a:sym typeface="Roboto"/>
              </a:defRPr>
            </a:lvl7pPr>
            <a:lvl8pPr marL="3657600" lvl="7" indent="-342900">
              <a:lnSpc>
                <a:spcPct val="115000"/>
              </a:lnSpc>
              <a:spcBef>
                <a:spcPts val="1600"/>
              </a:spcBef>
              <a:spcAft>
                <a:spcPts val="0"/>
              </a:spcAft>
              <a:buClr>
                <a:schemeClr val="dk2"/>
              </a:buClr>
              <a:buSzPts val="1800"/>
              <a:buFont typeface="Roboto"/>
              <a:buChar char="○"/>
              <a:defRPr sz="1800">
                <a:solidFill>
                  <a:schemeClr val="dk2"/>
                </a:solidFill>
                <a:latin typeface="Roboto"/>
                <a:ea typeface="Roboto"/>
                <a:cs typeface="Roboto"/>
                <a:sym typeface="Roboto"/>
              </a:defRPr>
            </a:lvl8pPr>
            <a:lvl9pPr marL="4114800" lvl="8" indent="-342900">
              <a:lnSpc>
                <a:spcPct val="115000"/>
              </a:lnSpc>
              <a:spcBef>
                <a:spcPts val="1600"/>
              </a:spcBef>
              <a:spcAft>
                <a:spcPts val="1600"/>
              </a:spcAft>
              <a:buClr>
                <a:schemeClr val="dk2"/>
              </a:buClr>
              <a:buSzPts val="1800"/>
              <a:buFont typeface="Roboto"/>
              <a:buChar char="■"/>
              <a:defRPr sz="1800">
                <a:solidFill>
                  <a:schemeClr val="dk2"/>
                </a:solidFill>
                <a:latin typeface="Roboto"/>
                <a:ea typeface="Roboto"/>
                <a:cs typeface="Roboto"/>
                <a:sym typeface="Roboto"/>
              </a:defRPr>
            </a:lvl9pPr>
          </a:lstStyle>
          <a:p>
            <a:endParaRPr/>
          </a:p>
        </p:txBody>
      </p:sp>
    </p:spTree>
    <p:extLst>
      <p:ext uri="{BB962C8B-B14F-4D97-AF65-F5344CB8AC3E}">
        <p14:creationId xmlns:p14="http://schemas.microsoft.com/office/powerpoint/2010/main" val="1349766143"/>
      </p:ext>
    </p:extLst>
  </p:cSld>
  <p:clrMap bg1="lt1" tx1="dk1" bg2="dk2" tx2="lt2" accent1="accent1" accent2="accent2" accent3="accent3" accent4="accent4" accent5="accent5" accent6="accent6" hlink="hlink" folHlink="folHlink"/>
  <p:sldLayoutIdLst>
    <p:sldLayoutId id="2147483718" r:id="rId1"/>
    <p:sldLayoutId id="2147483720" r:id="rId2"/>
    <p:sldLayoutId id="2147483722"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2"/>
              </a:buClr>
              <a:buSzPts val="3500"/>
              <a:buFont typeface="Artifika"/>
              <a:buNone/>
              <a:defRPr sz="3500">
                <a:solidFill>
                  <a:schemeClr val="dk2"/>
                </a:solidFill>
                <a:latin typeface="Artifika"/>
                <a:ea typeface="Artifika"/>
                <a:cs typeface="Artifika"/>
                <a:sym typeface="Artifika"/>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Assistant"/>
              <a:buChar char="●"/>
              <a:defRPr>
                <a:solidFill>
                  <a:schemeClr val="dk1"/>
                </a:solidFill>
                <a:latin typeface="Assistant"/>
                <a:ea typeface="Assistant"/>
                <a:cs typeface="Assistant"/>
                <a:sym typeface="Assistant"/>
              </a:defRPr>
            </a:lvl1pPr>
            <a:lvl2pPr marL="914400" lvl="1" indent="-317500">
              <a:lnSpc>
                <a:spcPct val="115000"/>
              </a:lnSpc>
              <a:spcBef>
                <a:spcPts val="1600"/>
              </a:spcBef>
              <a:spcAft>
                <a:spcPts val="0"/>
              </a:spcAft>
              <a:buClr>
                <a:schemeClr val="dk1"/>
              </a:buClr>
              <a:buSzPts val="1400"/>
              <a:buFont typeface="Assistant"/>
              <a:buChar char="○"/>
              <a:defRPr>
                <a:solidFill>
                  <a:schemeClr val="dk1"/>
                </a:solidFill>
                <a:latin typeface="Assistant"/>
                <a:ea typeface="Assistant"/>
                <a:cs typeface="Assistant"/>
                <a:sym typeface="Assistant"/>
              </a:defRPr>
            </a:lvl2pPr>
            <a:lvl3pPr marL="1371600" lvl="2" indent="-317500">
              <a:lnSpc>
                <a:spcPct val="115000"/>
              </a:lnSpc>
              <a:spcBef>
                <a:spcPts val="1600"/>
              </a:spcBef>
              <a:spcAft>
                <a:spcPts val="0"/>
              </a:spcAft>
              <a:buClr>
                <a:schemeClr val="dk1"/>
              </a:buClr>
              <a:buSzPts val="1400"/>
              <a:buFont typeface="Assistant"/>
              <a:buChar char="■"/>
              <a:defRPr>
                <a:solidFill>
                  <a:schemeClr val="dk1"/>
                </a:solidFill>
                <a:latin typeface="Assistant"/>
                <a:ea typeface="Assistant"/>
                <a:cs typeface="Assistant"/>
                <a:sym typeface="Assistant"/>
              </a:defRPr>
            </a:lvl3pPr>
            <a:lvl4pPr marL="1828800" lvl="3" indent="-317500">
              <a:lnSpc>
                <a:spcPct val="115000"/>
              </a:lnSpc>
              <a:spcBef>
                <a:spcPts val="1600"/>
              </a:spcBef>
              <a:spcAft>
                <a:spcPts val="0"/>
              </a:spcAft>
              <a:buClr>
                <a:schemeClr val="dk1"/>
              </a:buClr>
              <a:buSzPts val="1400"/>
              <a:buFont typeface="Assistant"/>
              <a:buChar char="●"/>
              <a:defRPr>
                <a:solidFill>
                  <a:schemeClr val="dk1"/>
                </a:solidFill>
                <a:latin typeface="Assistant"/>
                <a:ea typeface="Assistant"/>
                <a:cs typeface="Assistant"/>
                <a:sym typeface="Assistant"/>
              </a:defRPr>
            </a:lvl4pPr>
            <a:lvl5pPr marL="2286000" lvl="4" indent="-317500">
              <a:lnSpc>
                <a:spcPct val="115000"/>
              </a:lnSpc>
              <a:spcBef>
                <a:spcPts val="1600"/>
              </a:spcBef>
              <a:spcAft>
                <a:spcPts val="0"/>
              </a:spcAft>
              <a:buClr>
                <a:schemeClr val="dk1"/>
              </a:buClr>
              <a:buSzPts val="1400"/>
              <a:buFont typeface="Assistant"/>
              <a:buChar char="○"/>
              <a:defRPr>
                <a:solidFill>
                  <a:schemeClr val="dk1"/>
                </a:solidFill>
                <a:latin typeface="Assistant"/>
                <a:ea typeface="Assistant"/>
                <a:cs typeface="Assistant"/>
                <a:sym typeface="Assistant"/>
              </a:defRPr>
            </a:lvl5pPr>
            <a:lvl6pPr marL="2743200" lvl="5" indent="-317500">
              <a:lnSpc>
                <a:spcPct val="115000"/>
              </a:lnSpc>
              <a:spcBef>
                <a:spcPts val="1600"/>
              </a:spcBef>
              <a:spcAft>
                <a:spcPts val="0"/>
              </a:spcAft>
              <a:buClr>
                <a:schemeClr val="dk1"/>
              </a:buClr>
              <a:buSzPts val="1400"/>
              <a:buFont typeface="Assistant"/>
              <a:buChar char="■"/>
              <a:defRPr>
                <a:solidFill>
                  <a:schemeClr val="dk1"/>
                </a:solidFill>
                <a:latin typeface="Assistant"/>
                <a:ea typeface="Assistant"/>
                <a:cs typeface="Assistant"/>
                <a:sym typeface="Assistant"/>
              </a:defRPr>
            </a:lvl6pPr>
            <a:lvl7pPr marL="3200400" lvl="6" indent="-317500">
              <a:lnSpc>
                <a:spcPct val="115000"/>
              </a:lnSpc>
              <a:spcBef>
                <a:spcPts val="1600"/>
              </a:spcBef>
              <a:spcAft>
                <a:spcPts val="0"/>
              </a:spcAft>
              <a:buClr>
                <a:schemeClr val="dk1"/>
              </a:buClr>
              <a:buSzPts val="1400"/>
              <a:buFont typeface="Assistant"/>
              <a:buChar char="●"/>
              <a:defRPr>
                <a:solidFill>
                  <a:schemeClr val="dk1"/>
                </a:solidFill>
                <a:latin typeface="Assistant"/>
                <a:ea typeface="Assistant"/>
                <a:cs typeface="Assistant"/>
                <a:sym typeface="Assistant"/>
              </a:defRPr>
            </a:lvl7pPr>
            <a:lvl8pPr marL="3657600" lvl="7" indent="-317500">
              <a:lnSpc>
                <a:spcPct val="115000"/>
              </a:lnSpc>
              <a:spcBef>
                <a:spcPts val="1600"/>
              </a:spcBef>
              <a:spcAft>
                <a:spcPts val="0"/>
              </a:spcAft>
              <a:buClr>
                <a:schemeClr val="dk1"/>
              </a:buClr>
              <a:buSzPts val="1400"/>
              <a:buFont typeface="Assistant"/>
              <a:buChar char="○"/>
              <a:defRPr>
                <a:solidFill>
                  <a:schemeClr val="dk1"/>
                </a:solidFill>
                <a:latin typeface="Assistant"/>
                <a:ea typeface="Assistant"/>
                <a:cs typeface="Assistant"/>
                <a:sym typeface="Assistant"/>
              </a:defRPr>
            </a:lvl8pPr>
            <a:lvl9pPr marL="4114800" lvl="8" indent="-317500">
              <a:lnSpc>
                <a:spcPct val="115000"/>
              </a:lnSpc>
              <a:spcBef>
                <a:spcPts val="1600"/>
              </a:spcBef>
              <a:spcAft>
                <a:spcPts val="1600"/>
              </a:spcAft>
              <a:buClr>
                <a:schemeClr val="dk1"/>
              </a:buClr>
              <a:buSzPts val="1400"/>
              <a:buFont typeface="Assistant"/>
              <a:buChar char="■"/>
              <a:defRPr>
                <a:solidFill>
                  <a:schemeClr val="dk1"/>
                </a:solidFill>
                <a:latin typeface="Assistant"/>
                <a:ea typeface="Assistant"/>
                <a:cs typeface="Assistant"/>
                <a:sym typeface="Assistant"/>
              </a:defRPr>
            </a:lvl9pPr>
          </a:lstStyle>
          <a:p>
            <a:endParaRPr/>
          </a:p>
        </p:txBody>
      </p:sp>
    </p:spTree>
    <p:extLst>
      <p:ext uri="{BB962C8B-B14F-4D97-AF65-F5344CB8AC3E}">
        <p14:creationId xmlns:p14="http://schemas.microsoft.com/office/powerpoint/2010/main" val="806971269"/>
      </p:ext>
    </p:extLst>
  </p:cSld>
  <p:clrMap bg1="lt1" tx1="dk1" bg2="dk2" tx2="lt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 id="2147483746" r:id="rId13"/>
    <p:sldLayoutId id="2147483747" r:id="rId1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8.xml"/><Relationship Id="rId1" Type="http://schemas.openxmlformats.org/officeDocument/2006/relationships/slideLayout" Target="../slideLayouts/slideLayout22.xml"/><Relationship Id="rId5" Type="http://schemas.openxmlformats.org/officeDocument/2006/relationships/image" Target="../media/image27.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31.gif"/><Relationship Id="rId1" Type="http://schemas.openxmlformats.org/officeDocument/2006/relationships/slideLayout" Target="../slideLayouts/slideLayout37.xml"/></Relationships>
</file>

<file path=ppt/slides/_rels/slide24.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3" Type="http://schemas.openxmlformats.org/officeDocument/2006/relationships/slideLayout" Target="../slideLayouts/slideLayout8.xml"/><Relationship Id="rId7" Type="http://schemas.openxmlformats.org/officeDocument/2006/relationships/image" Target="../media/image34.png"/><Relationship Id="rId12" Type="http://schemas.openxmlformats.org/officeDocument/2006/relationships/image" Target="../media/image39.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notesSlide" Target="../notesSlides/notesSlide12.xml"/><Relationship Id="rId9" Type="http://schemas.openxmlformats.org/officeDocument/2006/relationships/image" Target="../media/image36.png"/></Relationships>
</file>

<file path=ppt/slides/_rels/slide25.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8.png"/><Relationship Id="rId3" Type="http://schemas.openxmlformats.org/officeDocument/2006/relationships/audio" Target="../media/audio2.wav"/><Relationship Id="rId7" Type="http://schemas.openxmlformats.org/officeDocument/2006/relationships/image" Target="../media/image43.png"/><Relationship Id="rId12" Type="http://schemas.openxmlformats.org/officeDocument/2006/relationships/image" Target="../media/image47.png"/><Relationship Id="rId2" Type="http://schemas.openxmlformats.org/officeDocument/2006/relationships/notesSlide" Target="../notesSlides/notesSlide13.xml"/><Relationship Id="rId16" Type="http://schemas.openxmlformats.org/officeDocument/2006/relationships/image" Target="../media/image50.png"/><Relationship Id="rId1" Type="http://schemas.openxmlformats.org/officeDocument/2006/relationships/slideLayout" Target="../slideLayouts/slideLayout9.xml"/><Relationship Id="rId6" Type="http://schemas.openxmlformats.org/officeDocument/2006/relationships/image" Target="../media/image32.png"/><Relationship Id="rId11" Type="http://schemas.openxmlformats.org/officeDocument/2006/relationships/image" Target="../media/image33.png"/><Relationship Id="rId5" Type="http://schemas.openxmlformats.org/officeDocument/2006/relationships/image" Target="../media/image42.png"/><Relationship Id="rId15" Type="http://schemas.openxmlformats.org/officeDocument/2006/relationships/image" Target="../media/image36.png"/><Relationship Id="rId10" Type="http://schemas.openxmlformats.org/officeDocument/2006/relationships/image" Target="../media/image46.png"/><Relationship Id="rId4" Type="http://schemas.openxmlformats.org/officeDocument/2006/relationships/image" Target="../media/image41.png"/><Relationship Id="rId9" Type="http://schemas.openxmlformats.org/officeDocument/2006/relationships/image" Target="../media/image45.png"/><Relationship Id="rId14" Type="http://schemas.openxmlformats.org/officeDocument/2006/relationships/image" Target="../media/image49.emf"/></Relationships>
</file>

<file path=ppt/slides/_rels/slide26.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48.png"/><Relationship Id="rId3" Type="http://schemas.openxmlformats.org/officeDocument/2006/relationships/image" Target="../media/image41.png"/><Relationship Id="rId7" Type="http://schemas.openxmlformats.org/officeDocument/2006/relationships/image" Target="../media/image44.png"/><Relationship Id="rId12" Type="http://schemas.openxmlformats.org/officeDocument/2006/relationships/image" Target="../media/image36.png"/><Relationship Id="rId2" Type="http://schemas.openxmlformats.org/officeDocument/2006/relationships/audio" Target="../media/audio2.wav"/><Relationship Id="rId1" Type="http://schemas.openxmlformats.org/officeDocument/2006/relationships/slideLayout" Target="../slideLayouts/slideLayout9.xml"/><Relationship Id="rId6" Type="http://schemas.openxmlformats.org/officeDocument/2006/relationships/image" Target="../media/image43.png"/><Relationship Id="rId11" Type="http://schemas.openxmlformats.org/officeDocument/2006/relationships/image" Target="../media/image49.emf"/><Relationship Id="rId5" Type="http://schemas.openxmlformats.org/officeDocument/2006/relationships/image" Target="../media/image32.png"/><Relationship Id="rId10" Type="http://schemas.openxmlformats.org/officeDocument/2006/relationships/image" Target="../media/image47.png"/><Relationship Id="rId4" Type="http://schemas.openxmlformats.org/officeDocument/2006/relationships/image" Target="../media/image42.png"/><Relationship Id="rId9" Type="http://schemas.openxmlformats.org/officeDocument/2006/relationships/image" Target="../media/image52.png"/><Relationship Id="rId14" Type="http://schemas.openxmlformats.org/officeDocument/2006/relationships/image" Target="../media/image50.png"/></Relationships>
</file>

<file path=ppt/slides/_rels/slide27.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48.png"/><Relationship Id="rId3" Type="http://schemas.openxmlformats.org/officeDocument/2006/relationships/image" Target="../media/image41.png"/><Relationship Id="rId7" Type="http://schemas.openxmlformats.org/officeDocument/2006/relationships/image" Target="../media/image51.png"/><Relationship Id="rId12" Type="http://schemas.openxmlformats.org/officeDocument/2006/relationships/image" Target="../media/image36.png"/><Relationship Id="rId2" Type="http://schemas.openxmlformats.org/officeDocument/2006/relationships/audio" Target="../media/audio2.wav"/><Relationship Id="rId1" Type="http://schemas.openxmlformats.org/officeDocument/2006/relationships/slideLayout" Target="../slideLayouts/slideLayout9.xml"/><Relationship Id="rId6" Type="http://schemas.openxmlformats.org/officeDocument/2006/relationships/image" Target="../media/image43.png"/><Relationship Id="rId11" Type="http://schemas.openxmlformats.org/officeDocument/2006/relationships/image" Target="../media/image49.emf"/><Relationship Id="rId5" Type="http://schemas.openxmlformats.org/officeDocument/2006/relationships/image" Target="../media/image32.png"/><Relationship Id="rId10" Type="http://schemas.openxmlformats.org/officeDocument/2006/relationships/image" Target="../media/image47.png"/><Relationship Id="rId4" Type="http://schemas.openxmlformats.org/officeDocument/2006/relationships/image" Target="../media/image42.png"/><Relationship Id="rId9" Type="http://schemas.openxmlformats.org/officeDocument/2006/relationships/image" Target="../media/image53.png"/><Relationship Id="rId14" Type="http://schemas.openxmlformats.org/officeDocument/2006/relationships/image" Target="../media/image50.png"/></Relationships>
</file>

<file path=ppt/slides/_rels/slide28.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36.png"/><Relationship Id="rId3" Type="http://schemas.openxmlformats.org/officeDocument/2006/relationships/image" Target="../media/image41.png"/><Relationship Id="rId7" Type="http://schemas.openxmlformats.org/officeDocument/2006/relationships/image" Target="../media/image44.png"/><Relationship Id="rId12" Type="http://schemas.openxmlformats.org/officeDocument/2006/relationships/image" Target="../media/image49.emf"/><Relationship Id="rId2" Type="http://schemas.openxmlformats.org/officeDocument/2006/relationships/audio" Target="../media/audio2.wav"/><Relationship Id="rId1" Type="http://schemas.openxmlformats.org/officeDocument/2006/relationships/slideLayout" Target="../slideLayouts/slideLayout9.xml"/><Relationship Id="rId6" Type="http://schemas.openxmlformats.org/officeDocument/2006/relationships/image" Target="../media/image52.png"/><Relationship Id="rId11" Type="http://schemas.openxmlformats.org/officeDocument/2006/relationships/image" Target="../media/image47.png"/><Relationship Id="rId5" Type="http://schemas.openxmlformats.org/officeDocument/2006/relationships/image" Target="../media/image32.png"/><Relationship Id="rId10" Type="http://schemas.openxmlformats.org/officeDocument/2006/relationships/image" Target="../media/image54.png"/><Relationship Id="rId4" Type="http://schemas.openxmlformats.org/officeDocument/2006/relationships/image" Target="../media/image42.png"/><Relationship Id="rId9" Type="http://schemas.openxmlformats.org/officeDocument/2006/relationships/image" Target="../media/image48.png"/><Relationship Id="rId14" Type="http://schemas.openxmlformats.org/officeDocument/2006/relationships/image" Target="../media/image50.png"/></Relationships>
</file>

<file path=ppt/slides/_rels/slide2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4.xml"/><Relationship Id="rId1" Type="http://schemas.openxmlformats.org/officeDocument/2006/relationships/slideLayout" Target="../slideLayouts/slideLayout19.xml"/><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audio" Target="../media/audio1.wav"/><Relationship Id="rId5" Type="http://schemas.openxmlformats.org/officeDocument/2006/relationships/image" Target="../media/image12.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5.xml"/><Relationship Id="rId1" Type="http://schemas.openxmlformats.org/officeDocument/2006/relationships/slideLayout" Target="../slideLayouts/slideLayout20.xml"/><Relationship Id="rId4" Type="http://schemas.openxmlformats.org/officeDocument/2006/relationships/image" Target="../media/image58.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Google Shape;442;p42"/>
          <p:cNvSpPr txBox="1">
            <a:spLocks noGrp="1"/>
          </p:cNvSpPr>
          <p:nvPr>
            <p:ph type="ctrTitle"/>
          </p:nvPr>
        </p:nvSpPr>
        <p:spPr>
          <a:xfrm>
            <a:off x="4207933" y="1554361"/>
            <a:ext cx="4915275" cy="2405207"/>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400" b="1" dirty="0">
                <a:solidFill>
                  <a:schemeClr val="dk2"/>
                </a:solidFill>
                <a:latin typeface="Times New Roman" panose="02020603050405020304" pitchFamily="18" charset="0"/>
                <a:cs typeface="Times New Roman" panose="02020603050405020304" pitchFamily="18" charset="0"/>
              </a:rPr>
              <a:t>Đại </a:t>
            </a:r>
            <a:r>
              <a:rPr lang="en" sz="4400" dirty="0">
                <a:latin typeface="Times New Roman" panose="02020603050405020304" pitchFamily="18" charset="0"/>
                <a:cs typeface="Times New Roman" panose="02020603050405020304" pitchFamily="18" charset="0"/>
              </a:rPr>
              <a:t>C</a:t>
            </a:r>
            <a:r>
              <a:rPr lang="en" sz="4400" b="1" dirty="0">
                <a:solidFill>
                  <a:schemeClr val="dk2"/>
                </a:solidFill>
                <a:latin typeface="Times New Roman" panose="02020603050405020304" pitchFamily="18" charset="0"/>
                <a:cs typeface="Times New Roman" panose="02020603050405020304" pitchFamily="18" charset="0"/>
              </a:rPr>
              <a:t>ồ Việt thời Đinh và Tiền Lê (968-1009) (t1)</a:t>
            </a:r>
            <a:endParaRPr sz="4400" dirty="0">
              <a:solidFill>
                <a:schemeClr val="dk2"/>
              </a:solidFill>
              <a:latin typeface="Times New Roman" panose="02020603050405020304" pitchFamily="18" charset="0"/>
              <a:cs typeface="Times New Roman" panose="02020603050405020304" pitchFamily="18" charset="0"/>
            </a:endParaRPr>
          </a:p>
        </p:txBody>
      </p:sp>
      <p:grpSp>
        <p:nvGrpSpPr>
          <p:cNvPr id="444" name="Google Shape;444;p42"/>
          <p:cNvGrpSpPr/>
          <p:nvPr/>
        </p:nvGrpSpPr>
        <p:grpSpPr>
          <a:xfrm>
            <a:off x="284602" y="2403433"/>
            <a:ext cx="4048654" cy="2351539"/>
            <a:chOff x="953187" y="2352950"/>
            <a:chExt cx="4174300" cy="2424517"/>
          </a:xfrm>
        </p:grpSpPr>
        <p:sp>
          <p:nvSpPr>
            <p:cNvPr id="445" name="Google Shape;445;p42"/>
            <p:cNvSpPr/>
            <p:nvPr/>
          </p:nvSpPr>
          <p:spPr>
            <a:xfrm>
              <a:off x="953187" y="4251247"/>
              <a:ext cx="4174300" cy="526220"/>
            </a:xfrm>
            <a:custGeom>
              <a:avLst/>
              <a:gdLst/>
              <a:ahLst/>
              <a:cxnLst/>
              <a:rect l="l" t="t" r="r" b="b"/>
              <a:pathLst>
                <a:path w="166972" h="15234" extrusionOk="0">
                  <a:moveTo>
                    <a:pt x="83486" y="1"/>
                  </a:moveTo>
                  <a:cubicBezTo>
                    <a:pt x="37370" y="1"/>
                    <a:pt x="1" y="3411"/>
                    <a:pt x="1" y="7617"/>
                  </a:cubicBezTo>
                  <a:cubicBezTo>
                    <a:pt x="1" y="11823"/>
                    <a:pt x="37370" y="15233"/>
                    <a:pt x="83486" y="15233"/>
                  </a:cubicBezTo>
                  <a:cubicBezTo>
                    <a:pt x="129602" y="15233"/>
                    <a:pt x="166971" y="11823"/>
                    <a:pt x="166971" y="7617"/>
                  </a:cubicBezTo>
                  <a:cubicBezTo>
                    <a:pt x="166971" y="3411"/>
                    <a:pt x="129602" y="1"/>
                    <a:pt x="834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42"/>
            <p:cNvSpPr/>
            <p:nvPr/>
          </p:nvSpPr>
          <p:spPr>
            <a:xfrm>
              <a:off x="3151725" y="3745425"/>
              <a:ext cx="1626850" cy="696250"/>
            </a:xfrm>
            <a:custGeom>
              <a:avLst/>
              <a:gdLst/>
              <a:ahLst/>
              <a:cxnLst/>
              <a:rect l="l" t="t" r="r" b="b"/>
              <a:pathLst>
                <a:path w="65074" h="27850" extrusionOk="0">
                  <a:moveTo>
                    <a:pt x="1" y="1"/>
                  </a:moveTo>
                  <a:lnTo>
                    <a:pt x="1" y="27850"/>
                  </a:lnTo>
                  <a:lnTo>
                    <a:pt x="65073" y="27850"/>
                  </a:lnTo>
                  <a:lnTo>
                    <a:pt x="65073" y="25025"/>
                  </a:lnTo>
                  <a:lnTo>
                    <a:pt x="56808" y="25025"/>
                  </a:lnTo>
                  <a:lnTo>
                    <a:pt x="56808" y="2825"/>
                  </a:lnTo>
                  <a:lnTo>
                    <a:pt x="65073" y="2825"/>
                  </a:lnTo>
                  <a:lnTo>
                    <a:pt x="6507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42"/>
            <p:cNvSpPr/>
            <p:nvPr/>
          </p:nvSpPr>
          <p:spPr>
            <a:xfrm>
              <a:off x="1524925" y="3745425"/>
              <a:ext cx="1626825" cy="696250"/>
            </a:xfrm>
            <a:custGeom>
              <a:avLst/>
              <a:gdLst/>
              <a:ahLst/>
              <a:cxnLst/>
              <a:rect l="l" t="t" r="r" b="b"/>
              <a:pathLst>
                <a:path w="65073" h="27850" extrusionOk="0">
                  <a:moveTo>
                    <a:pt x="0" y="1"/>
                  </a:moveTo>
                  <a:lnTo>
                    <a:pt x="0" y="27850"/>
                  </a:lnTo>
                  <a:lnTo>
                    <a:pt x="65073" y="27850"/>
                  </a:lnTo>
                  <a:lnTo>
                    <a:pt x="6507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42"/>
            <p:cNvSpPr/>
            <p:nvPr/>
          </p:nvSpPr>
          <p:spPr>
            <a:xfrm>
              <a:off x="1371125" y="3745425"/>
              <a:ext cx="308125" cy="696250"/>
            </a:xfrm>
            <a:custGeom>
              <a:avLst/>
              <a:gdLst/>
              <a:ahLst/>
              <a:cxnLst/>
              <a:rect l="l" t="t" r="r" b="b"/>
              <a:pathLst>
                <a:path w="12325" h="27850" extrusionOk="0">
                  <a:moveTo>
                    <a:pt x="6152" y="1"/>
                  </a:moveTo>
                  <a:cubicBezTo>
                    <a:pt x="2763" y="1"/>
                    <a:pt x="1" y="6236"/>
                    <a:pt x="1" y="13936"/>
                  </a:cubicBezTo>
                  <a:cubicBezTo>
                    <a:pt x="1" y="21615"/>
                    <a:pt x="2763" y="27850"/>
                    <a:pt x="6152" y="27850"/>
                  </a:cubicBezTo>
                  <a:cubicBezTo>
                    <a:pt x="9563" y="27850"/>
                    <a:pt x="12325" y="21615"/>
                    <a:pt x="12325" y="13936"/>
                  </a:cubicBezTo>
                  <a:cubicBezTo>
                    <a:pt x="12325" y="6236"/>
                    <a:pt x="9563" y="1"/>
                    <a:pt x="61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42"/>
            <p:cNvSpPr/>
            <p:nvPr/>
          </p:nvSpPr>
          <p:spPr>
            <a:xfrm>
              <a:off x="2992725" y="3745425"/>
              <a:ext cx="307600" cy="696250"/>
            </a:xfrm>
            <a:custGeom>
              <a:avLst/>
              <a:gdLst/>
              <a:ahLst/>
              <a:cxnLst/>
              <a:rect l="l" t="t" r="r" b="b"/>
              <a:pathLst>
                <a:path w="12304" h="27850" extrusionOk="0">
                  <a:moveTo>
                    <a:pt x="6152" y="1"/>
                  </a:moveTo>
                  <a:cubicBezTo>
                    <a:pt x="2741" y="1"/>
                    <a:pt x="0" y="6236"/>
                    <a:pt x="0" y="13936"/>
                  </a:cubicBezTo>
                  <a:cubicBezTo>
                    <a:pt x="0" y="21615"/>
                    <a:pt x="2741" y="27850"/>
                    <a:pt x="6152" y="27850"/>
                  </a:cubicBezTo>
                  <a:cubicBezTo>
                    <a:pt x="9541" y="27850"/>
                    <a:pt x="12303" y="21615"/>
                    <a:pt x="12303" y="13936"/>
                  </a:cubicBezTo>
                  <a:cubicBezTo>
                    <a:pt x="12303" y="6236"/>
                    <a:pt x="9541" y="1"/>
                    <a:pt x="61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42"/>
            <p:cNvSpPr/>
            <p:nvPr/>
          </p:nvSpPr>
          <p:spPr>
            <a:xfrm>
              <a:off x="3099950" y="3816050"/>
              <a:ext cx="245350" cy="555025"/>
            </a:xfrm>
            <a:custGeom>
              <a:avLst/>
              <a:gdLst/>
              <a:ahLst/>
              <a:cxnLst/>
              <a:rect l="l" t="t" r="r" b="b"/>
              <a:pathLst>
                <a:path w="9814" h="22201" extrusionOk="0">
                  <a:moveTo>
                    <a:pt x="4917" y="0"/>
                  </a:moveTo>
                  <a:cubicBezTo>
                    <a:pt x="2197" y="0"/>
                    <a:pt x="0" y="4980"/>
                    <a:pt x="0" y="11111"/>
                  </a:cubicBezTo>
                  <a:cubicBezTo>
                    <a:pt x="0" y="17241"/>
                    <a:pt x="2197" y="22200"/>
                    <a:pt x="4917" y="22200"/>
                  </a:cubicBezTo>
                  <a:cubicBezTo>
                    <a:pt x="7617" y="22200"/>
                    <a:pt x="9814" y="17241"/>
                    <a:pt x="9814" y="11111"/>
                  </a:cubicBezTo>
                  <a:cubicBezTo>
                    <a:pt x="9814" y="4980"/>
                    <a:pt x="7617" y="0"/>
                    <a:pt x="49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42"/>
            <p:cNvSpPr/>
            <p:nvPr/>
          </p:nvSpPr>
          <p:spPr>
            <a:xfrm>
              <a:off x="3222875" y="3816050"/>
              <a:ext cx="1497100" cy="555025"/>
            </a:xfrm>
            <a:custGeom>
              <a:avLst/>
              <a:gdLst/>
              <a:ahLst/>
              <a:cxnLst/>
              <a:rect l="l" t="t" r="r" b="b"/>
              <a:pathLst>
                <a:path w="59884" h="22201" extrusionOk="0">
                  <a:moveTo>
                    <a:pt x="0" y="0"/>
                  </a:moveTo>
                  <a:lnTo>
                    <a:pt x="0" y="22200"/>
                  </a:lnTo>
                  <a:lnTo>
                    <a:pt x="59884" y="22200"/>
                  </a:lnTo>
                  <a:cubicBezTo>
                    <a:pt x="58587" y="22200"/>
                    <a:pt x="57519" y="17241"/>
                    <a:pt x="57519" y="11111"/>
                  </a:cubicBezTo>
                  <a:cubicBezTo>
                    <a:pt x="57519" y="4980"/>
                    <a:pt x="58587" y="0"/>
                    <a:pt x="598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42"/>
            <p:cNvSpPr/>
            <p:nvPr/>
          </p:nvSpPr>
          <p:spPr>
            <a:xfrm>
              <a:off x="4753950" y="3745425"/>
              <a:ext cx="49200" cy="70650"/>
            </a:xfrm>
            <a:custGeom>
              <a:avLst/>
              <a:gdLst/>
              <a:ahLst/>
              <a:cxnLst/>
              <a:rect l="l" t="t" r="r" b="b"/>
              <a:pathLst>
                <a:path w="1968" h="2826" extrusionOk="0">
                  <a:moveTo>
                    <a:pt x="984" y="1"/>
                  </a:moveTo>
                  <a:cubicBezTo>
                    <a:pt x="440" y="1"/>
                    <a:pt x="1" y="628"/>
                    <a:pt x="1" y="1423"/>
                  </a:cubicBezTo>
                  <a:cubicBezTo>
                    <a:pt x="1" y="2198"/>
                    <a:pt x="440" y="2825"/>
                    <a:pt x="984" y="2825"/>
                  </a:cubicBezTo>
                  <a:cubicBezTo>
                    <a:pt x="1528" y="2825"/>
                    <a:pt x="1968" y="2198"/>
                    <a:pt x="1968" y="1423"/>
                  </a:cubicBezTo>
                  <a:cubicBezTo>
                    <a:pt x="1968" y="628"/>
                    <a:pt x="1528" y="1"/>
                    <a:pt x="9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42"/>
            <p:cNvSpPr/>
            <p:nvPr/>
          </p:nvSpPr>
          <p:spPr>
            <a:xfrm>
              <a:off x="4753950" y="4371050"/>
              <a:ext cx="49200" cy="70625"/>
            </a:xfrm>
            <a:custGeom>
              <a:avLst/>
              <a:gdLst/>
              <a:ahLst/>
              <a:cxnLst/>
              <a:rect l="l" t="t" r="r" b="b"/>
              <a:pathLst>
                <a:path w="1968" h="2825" extrusionOk="0">
                  <a:moveTo>
                    <a:pt x="984" y="0"/>
                  </a:moveTo>
                  <a:cubicBezTo>
                    <a:pt x="440" y="0"/>
                    <a:pt x="1" y="628"/>
                    <a:pt x="1" y="1423"/>
                  </a:cubicBezTo>
                  <a:cubicBezTo>
                    <a:pt x="1" y="2197"/>
                    <a:pt x="440" y="2825"/>
                    <a:pt x="984" y="2825"/>
                  </a:cubicBezTo>
                  <a:cubicBezTo>
                    <a:pt x="1528" y="2825"/>
                    <a:pt x="1968" y="2197"/>
                    <a:pt x="1968" y="1423"/>
                  </a:cubicBezTo>
                  <a:cubicBezTo>
                    <a:pt x="1968" y="628"/>
                    <a:pt x="1528" y="0"/>
                    <a:pt x="9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42"/>
            <p:cNvSpPr/>
            <p:nvPr/>
          </p:nvSpPr>
          <p:spPr>
            <a:xfrm>
              <a:off x="3345275" y="3941600"/>
              <a:ext cx="205075" cy="320675"/>
            </a:xfrm>
            <a:custGeom>
              <a:avLst/>
              <a:gdLst/>
              <a:ahLst/>
              <a:cxnLst/>
              <a:rect l="l" t="t" r="r" b="b"/>
              <a:pathLst>
                <a:path w="8203" h="12827" extrusionOk="0">
                  <a:moveTo>
                    <a:pt x="1" y="0"/>
                  </a:moveTo>
                  <a:lnTo>
                    <a:pt x="1" y="12826"/>
                  </a:lnTo>
                  <a:lnTo>
                    <a:pt x="4102" y="9123"/>
                  </a:lnTo>
                  <a:lnTo>
                    <a:pt x="8203" y="12826"/>
                  </a:lnTo>
                  <a:lnTo>
                    <a:pt x="8203" y="0"/>
                  </a:lnTo>
                  <a:close/>
                </a:path>
              </a:pathLst>
            </a:custGeom>
            <a:solidFill>
              <a:srgbClr val="EF53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42"/>
            <p:cNvSpPr/>
            <p:nvPr/>
          </p:nvSpPr>
          <p:spPr>
            <a:xfrm>
              <a:off x="2862975" y="3049200"/>
              <a:ext cx="1626850" cy="696250"/>
            </a:xfrm>
            <a:custGeom>
              <a:avLst/>
              <a:gdLst/>
              <a:ahLst/>
              <a:cxnLst/>
              <a:rect l="l" t="t" r="r" b="b"/>
              <a:pathLst>
                <a:path w="65074" h="27850" extrusionOk="0">
                  <a:moveTo>
                    <a:pt x="1" y="0"/>
                  </a:moveTo>
                  <a:lnTo>
                    <a:pt x="1" y="27850"/>
                  </a:lnTo>
                  <a:lnTo>
                    <a:pt x="65073" y="27850"/>
                  </a:lnTo>
                  <a:lnTo>
                    <a:pt x="65073" y="25025"/>
                  </a:lnTo>
                  <a:lnTo>
                    <a:pt x="56809" y="25025"/>
                  </a:lnTo>
                  <a:lnTo>
                    <a:pt x="56809" y="2825"/>
                  </a:lnTo>
                  <a:lnTo>
                    <a:pt x="65073" y="2825"/>
                  </a:lnTo>
                  <a:lnTo>
                    <a:pt x="65073" y="0"/>
                  </a:lnTo>
                  <a:close/>
                </a:path>
              </a:pathLst>
            </a:custGeom>
            <a:solidFill>
              <a:srgbClr val="9B74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42"/>
            <p:cNvSpPr/>
            <p:nvPr/>
          </p:nvSpPr>
          <p:spPr>
            <a:xfrm>
              <a:off x="1236175" y="3049200"/>
              <a:ext cx="1626825" cy="696250"/>
            </a:xfrm>
            <a:custGeom>
              <a:avLst/>
              <a:gdLst/>
              <a:ahLst/>
              <a:cxnLst/>
              <a:rect l="l" t="t" r="r" b="b"/>
              <a:pathLst>
                <a:path w="65073" h="27850" extrusionOk="0">
                  <a:moveTo>
                    <a:pt x="1" y="0"/>
                  </a:moveTo>
                  <a:lnTo>
                    <a:pt x="1" y="27850"/>
                  </a:lnTo>
                  <a:lnTo>
                    <a:pt x="65073" y="27850"/>
                  </a:lnTo>
                  <a:lnTo>
                    <a:pt x="6507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42"/>
            <p:cNvSpPr/>
            <p:nvPr/>
          </p:nvSpPr>
          <p:spPr>
            <a:xfrm>
              <a:off x="1082375" y="3049200"/>
              <a:ext cx="307625" cy="696250"/>
            </a:xfrm>
            <a:custGeom>
              <a:avLst/>
              <a:gdLst/>
              <a:ahLst/>
              <a:cxnLst/>
              <a:rect l="l" t="t" r="r" b="b"/>
              <a:pathLst>
                <a:path w="12305" h="27850" extrusionOk="0">
                  <a:moveTo>
                    <a:pt x="6153" y="0"/>
                  </a:moveTo>
                  <a:cubicBezTo>
                    <a:pt x="2763" y="0"/>
                    <a:pt x="1" y="6236"/>
                    <a:pt x="1" y="13915"/>
                  </a:cubicBezTo>
                  <a:cubicBezTo>
                    <a:pt x="1" y="21614"/>
                    <a:pt x="2763" y="27850"/>
                    <a:pt x="6153" y="27850"/>
                  </a:cubicBezTo>
                  <a:cubicBezTo>
                    <a:pt x="9563" y="27850"/>
                    <a:pt x="12304" y="21614"/>
                    <a:pt x="12304" y="13915"/>
                  </a:cubicBezTo>
                  <a:cubicBezTo>
                    <a:pt x="12304" y="6236"/>
                    <a:pt x="9563" y="0"/>
                    <a:pt x="61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42"/>
            <p:cNvSpPr/>
            <p:nvPr/>
          </p:nvSpPr>
          <p:spPr>
            <a:xfrm>
              <a:off x="2703450" y="3049200"/>
              <a:ext cx="308125" cy="696250"/>
            </a:xfrm>
            <a:custGeom>
              <a:avLst/>
              <a:gdLst/>
              <a:ahLst/>
              <a:cxnLst/>
              <a:rect l="l" t="t" r="r" b="b"/>
              <a:pathLst>
                <a:path w="12325" h="27850" extrusionOk="0">
                  <a:moveTo>
                    <a:pt x="6173" y="0"/>
                  </a:moveTo>
                  <a:cubicBezTo>
                    <a:pt x="2762" y="0"/>
                    <a:pt x="0" y="6236"/>
                    <a:pt x="0" y="13915"/>
                  </a:cubicBezTo>
                  <a:cubicBezTo>
                    <a:pt x="0" y="21614"/>
                    <a:pt x="2762" y="27850"/>
                    <a:pt x="6173" y="27850"/>
                  </a:cubicBezTo>
                  <a:cubicBezTo>
                    <a:pt x="9562" y="27850"/>
                    <a:pt x="12324" y="21614"/>
                    <a:pt x="12324" y="13915"/>
                  </a:cubicBezTo>
                  <a:cubicBezTo>
                    <a:pt x="12324" y="6236"/>
                    <a:pt x="9562" y="0"/>
                    <a:pt x="6173" y="0"/>
                  </a:cubicBezTo>
                  <a:close/>
                </a:path>
              </a:pathLst>
            </a:custGeom>
            <a:solidFill>
              <a:srgbClr val="9B74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42"/>
            <p:cNvSpPr/>
            <p:nvPr/>
          </p:nvSpPr>
          <p:spPr>
            <a:xfrm>
              <a:off x="2811200" y="3119825"/>
              <a:ext cx="245350" cy="555000"/>
            </a:xfrm>
            <a:custGeom>
              <a:avLst/>
              <a:gdLst/>
              <a:ahLst/>
              <a:cxnLst/>
              <a:rect l="l" t="t" r="r" b="b"/>
              <a:pathLst>
                <a:path w="9814" h="22200" extrusionOk="0">
                  <a:moveTo>
                    <a:pt x="4897" y="0"/>
                  </a:moveTo>
                  <a:cubicBezTo>
                    <a:pt x="2198" y="0"/>
                    <a:pt x="1" y="4959"/>
                    <a:pt x="1" y="11090"/>
                  </a:cubicBezTo>
                  <a:cubicBezTo>
                    <a:pt x="1" y="17220"/>
                    <a:pt x="2198" y="22200"/>
                    <a:pt x="4897" y="22200"/>
                  </a:cubicBezTo>
                  <a:cubicBezTo>
                    <a:pt x="7617" y="22200"/>
                    <a:pt x="9814" y="17220"/>
                    <a:pt x="9814" y="11090"/>
                  </a:cubicBezTo>
                  <a:cubicBezTo>
                    <a:pt x="9814" y="4959"/>
                    <a:pt x="7617" y="0"/>
                    <a:pt x="4897" y="0"/>
                  </a:cubicBezTo>
                  <a:close/>
                </a:path>
              </a:pathLst>
            </a:custGeom>
            <a:solidFill>
              <a:srgbClr val="FFF9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42"/>
            <p:cNvSpPr/>
            <p:nvPr/>
          </p:nvSpPr>
          <p:spPr>
            <a:xfrm>
              <a:off x="2933600" y="3119825"/>
              <a:ext cx="1497125" cy="555000"/>
            </a:xfrm>
            <a:custGeom>
              <a:avLst/>
              <a:gdLst/>
              <a:ahLst/>
              <a:cxnLst/>
              <a:rect l="l" t="t" r="r" b="b"/>
              <a:pathLst>
                <a:path w="59885" h="22200" extrusionOk="0">
                  <a:moveTo>
                    <a:pt x="1" y="0"/>
                  </a:moveTo>
                  <a:lnTo>
                    <a:pt x="1" y="22200"/>
                  </a:lnTo>
                  <a:lnTo>
                    <a:pt x="59884" y="22200"/>
                  </a:lnTo>
                  <a:cubicBezTo>
                    <a:pt x="58587" y="22200"/>
                    <a:pt x="57541" y="17220"/>
                    <a:pt x="57541" y="11090"/>
                  </a:cubicBezTo>
                  <a:cubicBezTo>
                    <a:pt x="57541" y="4980"/>
                    <a:pt x="58587" y="0"/>
                    <a:pt x="59884" y="0"/>
                  </a:cubicBezTo>
                  <a:close/>
                </a:path>
              </a:pathLst>
            </a:custGeom>
            <a:solidFill>
              <a:srgbClr val="FFF9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42"/>
            <p:cNvSpPr/>
            <p:nvPr/>
          </p:nvSpPr>
          <p:spPr>
            <a:xfrm>
              <a:off x="4465225" y="3049200"/>
              <a:ext cx="48650" cy="70625"/>
            </a:xfrm>
            <a:custGeom>
              <a:avLst/>
              <a:gdLst/>
              <a:ahLst/>
              <a:cxnLst/>
              <a:rect l="l" t="t" r="r" b="b"/>
              <a:pathLst>
                <a:path w="1946" h="2825" extrusionOk="0">
                  <a:moveTo>
                    <a:pt x="983" y="0"/>
                  </a:moveTo>
                  <a:cubicBezTo>
                    <a:pt x="439" y="0"/>
                    <a:pt x="0" y="628"/>
                    <a:pt x="0" y="1402"/>
                  </a:cubicBezTo>
                  <a:cubicBezTo>
                    <a:pt x="0" y="2197"/>
                    <a:pt x="439" y="2825"/>
                    <a:pt x="983" y="2825"/>
                  </a:cubicBezTo>
                  <a:cubicBezTo>
                    <a:pt x="1507" y="2825"/>
                    <a:pt x="1946" y="2197"/>
                    <a:pt x="1946" y="1402"/>
                  </a:cubicBezTo>
                  <a:cubicBezTo>
                    <a:pt x="1946" y="628"/>
                    <a:pt x="1507" y="0"/>
                    <a:pt x="983" y="0"/>
                  </a:cubicBezTo>
                  <a:close/>
                </a:path>
              </a:pathLst>
            </a:custGeom>
            <a:solidFill>
              <a:srgbClr val="EF53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42"/>
            <p:cNvSpPr/>
            <p:nvPr/>
          </p:nvSpPr>
          <p:spPr>
            <a:xfrm>
              <a:off x="4465225" y="3674800"/>
              <a:ext cx="49175" cy="70650"/>
            </a:xfrm>
            <a:custGeom>
              <a:avLst/>
              <a:gdLst/>
              <a:ahLst/>
              <a:cxnLst/>
              <a:rect l="l" t="t" r="r" b="b"/>
              <a:pathLst>
                <a:path w="1967" h="2826" extrusionOk="0">
                  <a:moveTo>
                    <a:pt x="983" y="1"/>
                  </a:moveTo>
                  <a:cubicBezTo>
                    <a:pt x="439" y="1"/>
                    <a:pt x="0" y="629"/>
                    <a:pt x="0" y="1403"/>
                  </a:cubicBezTo>
                  <a:cubicBezTo>
                    <a:pt x="0" y="2198"/>
                    <a:pt x="439" y="2826"/>
                    <a:pt x="983" y="2826"/>
                  </a:cubicBezTo>
                  <a:cubicBezTo>
                    <a:pt x="1527" y="2826"/>
                    <a:pt x="1967" y="2198"/>
                    <a:pt x="1967" y="1403"/>
                  </a:cubicBezTo>
                  <a:cubicBezTo>
                    <a:pt x="1967" y="629"/>
                    <a:pt x="1527" y="1"/>
                    <a:pt x="9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42"/>
            <p:cNvSpPr/>
            <p:nvPr/>
          </p:nvSpPr>
          <p:spPr>
            <a:xfrm>
              <a:off x="3347375" y="2352950"/>
              <a:ext cx="1626300" cy="696275"/>
            </a:xfrm>
            <a:custGeom>
              <a:avLst/>
              <a:gdLst/>
              <a:ahLst/>
              <a:cxnLst/>
              <a:rect l="l" t="t" r="r" b="b"/>
              <a:pathLst>
                <a:path w="65052" h="27851" extrusionOk="0">
                  <a:moveTo>
                    <a:pt x="0" y="1"/>
                  </a:moveTo>
                  <a:lnTo>
                    <a:pt x="0" y="27850"/>
                  </a:lnTo>
                  <a:lnTo>
                    <a:pt x="65052" y="27850"/>
                  </a:lnTo>
                  <a:lnTo>
                    <a:pt x="65052" y="25005"/>
                  </a:lnTo>
                  <a:lnTo>
                    <a:pt x="56787" y="25005"/>
                  </a:lnTo>
                  <a:lnTo>
                    <a:pt x="56787" y="2826"/>
                  </a:lnTo>
                  <a:lnTo>
                    <a:pt x="65052" y="2826"/>
                  </a:lnTo>
                  <a:lnTo>
                    <a:pt x="65052" y="1"/>
                  </a:lnTo>
                  <a:close/>
                </a:path>
              </a:pathLst>
            </a:custGeom>
            <a:solidFill>
              <a:srgbClr val="7164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42"/>
            <p:cNvSpPr/>
            <p:nvPr/>
          </p:nvSpPr>
          <p:spPr>
            <a:xfrm>
              <a:off x="1720550" y="2352950"/>
              <a:ext cx="1626325" cy="696275"/>
            </a:xfrm>
            <a:custGeom>
              <a:avLst/>
              <a:gdLst/>
              <a:ahLst/>
              <a:cxnLst/>
              <a:rect l="l" t="t" r="r" b="b"/>
              <a:pathLst>
                <a:path w="65053" h="27851" extrusionOk="0">
                  <a:moveTo>
                    <a:pt x="1" y="1"/>
                  </a:moveTo>
                  <a:lnTo>
                    <a:pt x="1" y="27850"/>
                  </a:lnTo>
                  <a:lnTo>
                    <a:pt x="65052" y="27850"/>
                  </a:lnTo>
                  <a:lnTo>
                    <a:pt x="6505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42"/>
            <p:cNvSpPr/>
            <p:nvPr/>
          </p:nvSpPr>
          <p:spPr>
            <a:xfrm>
              <a:off x="1566250" y="2352950"/>
              <a:ext cx="308125" cy="696275"/>
            </a:xfrm>
            <a:custGeom>
              <a:avLst/>
              <a:gdLst/>
              <a:ahLst/>
              <a:cxnLst/>
              <a:rect l="l" t="t" r="r" b="b"/>
              <a:pathLst>
                <a:path w="12325" h="27851" extrusionOk="0">
                  <a:moveTo>
                    <a:pt x="6173" y="1"/>
                  </a:moveTo>
                  <a:cubicBezTo>
                    <a:pt x="2762" y="1"/>
                    <a:pt x="0" y="6236"/>
                    <a:pt x="0" y="13915"/>
                  </a:cubicBezTo>
                  <a:cubicBezTo>
                    <a:pt x="0" y="21615"/>
                    <a:pt x="2762" y="27850"/>
                    <a:pt x="6173" y="27850"/>
                  </a:cubicBezTo>
                  <a:cubicBezTo>
                    <a:pt x="9562" y="27850"/>
                    <a:pt x="12324" y="21615"/>
                    <a:pt x="12324" y="13915"/>
                  </a:cubicBezTo>
                  <a:cubicBezTo>
                    <a:pt x="12324" y="6236"/>
                    <a:pt x="9562" y="1"/>
                    <a:pt x="61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42"/>
            <p:cNvSpPr/>
            <p:nvPr/>
          </p:nvSpPr>
          <p:spPr>
            <a:xfrm>
              <a:off x="3187825" y="2352950"/>
              <a:ext cx="307600" cy="696275"/>
            </a:xfrm>
            <a:custGeom>
              <a:avLst/>
              <a:gdLst/>
              <a:ahLst/>
              <a:cxnLst/>
              <a:rect l="l" t="t" r="r" b="b"/>
              <a:pathLst>
                <a:path w="12304" h="27851" extrusionOk="0">
                  <a:moveTo>
                    <a:pt x="6152" y="1"/>
                  </a:moveTo>
                  <a:cubicBezTo>
                    <a:pt x="2762" y="1"/>
                    <a:pt x="1" y="6236"/>
                    <a:pt x="1" y="13915"/>
                  </a:cubicBezTo>
                  <a:cubicBezTo>
                    <a:pt x="1" y="21615"/>
                    <a:pt x="2762" y="27850"/>
                    <a:pt x="6152" y="27850"/>
                  </a:cubicBezTo>
                  <a:cubicBezTo>
                    <a:pt x="9563" y="27850"/>
                    <a:pt x="12304" y="21615"/>
                    <a:pt x="12304" y="13915"/>
                  </a:cubicBezTo>
                  <a:cubicBezTo>
                    <a:pt x="12304" y="6236"/>
                    <a:pt x="9563" y="1"/>
                    <a:pt x="6152" y="1"/>
                  </a:cubicBezTo>
                  <a:close/>
                </a:path>
              </a:pathLst>
            </a:custGeom>
            <a:solidFill>
              <a:srgbClr val="7164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42"/>
            <p:cNvSpPr/>
            <p:nvPr/>
          </p:nvSpPr>
          <p:spPr>
            <a:xfrm>
              <a:off x="3295050" y="2423575"/>
              <a:ext cx="245375" cy="555025"/>
            </a:xfrm>
            <a:custGeom>
              <a:avLst/>
              <a:gdLst/>
              <a:ahLst/>
              <a:cxnLst/>
              <a:rect l="l" t="t" r="r" b="b"/>
              <a:pathLst>
                <a:path w="9815" h="22201" extrusionOk="0">
                  <a:moveTo>
                    <a:pt x="4918" y="1"/>
                  </a:moveTo>
                  <a:cubicBezTo>
                    <a:pt x="2198" y="1"/>
                    <a:pt x="1" y="4960"/>
                    <a:pt x="1" y="11090"/>
                  </a:cubicBezTo>
                  <a:cubicBezTo>
                    <a:pt x="1" y="17221"/>
                    <a:pt x="2198" y="22201"/>
                    <a:pt x="4918" y="22201"/>
                  </a:cubicBezTo>
                  <a:cubicBezTo>
                    <a:pt x="7617" y="22201"/>
                    <a:pt x="9814" y="17221"/>
                    <a:pt x="9814" y="11090"/>
                  </a:cubicBezTo>
                  <a:cubicBezTo>
                    <a:pt x="9814" y="4960"/>
                    <a:pt x="7617" y="1"/>
                    <a:pt x="49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42"/>
            <p:cNvSpPr/>
            <p:nvPr/>
          </p:nvSpPr>
          <p:spPr>
            <a:xfrm>
              <a:off x="3417975" y="2423575"/>
              <a:ext cx="1497125" cy="554500"/>
            </a:xfrm>
            <a:custGeom>
              <a:avLst/>
              <a:gdLst/>
              <a:ahLst/>
              <a:cxnLst/>
              <a:rect l="l" t="t" r="r" b="b"/>
              <a:pathLst>
                <a:path w="59885" h="22180" extrusionOk="0">
                  <a:moveTo>
                    <a:pt x="1" y="1"/>
                  </a:moveTo>
                  <a:lnTo>
                    <a:pt x="1" y="22180"/>
                  </a:lnTo>
                  <a:lnTo>
                    <a:pt x="59884" y="22180"/>
                  </a:lnTo>
                  <a:cubicBezTo>
                    <a:pt x="58587" y="22180"/>
                    <a:pt x="57541" y="17221"/>
                    <a:pt x="57541" y="11090"/>
                  </a:cubicBezTo>
                  <a:cubicBezTo>
                    <a:pt x="57541" y="4960"/>
                    <a:pt x="58587" y="1"/>
                    <a:pt x="598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42"/>
            <p:cNvSpPr/>
            <p:nvPr/>
          </p:nvSpPr>
          <p:spPr>
            <a:xfrm>
              <a:off x="4949600" y="2352950"/>
              <a:ext cx="48675" cy="70650"/>
            </a:xfrm>
            <a:custGeom>
              <a:avLst/>
              <a:gdLst/>
              <a:ahLst/>
              <a:cxnLst/>
              <a:rect l="l" t="t" r="r" b="b"/>
              <a:pathLst>
                <a:path w="1947" h="2826" extrusionOk="0">
                  <a:moveTo>
                    <a:pt x="963" y="1"/>
                  </a:moveTo>
                  <a:cubicBezTo>
                    <a:pt x="440" y="1"/>
                    <a:pt x="0" y="629"/>
                    <a:pt x="0" y="1403"/>
                  </a:cubicBezTo>
                  <a:cubicBezTo>
                    <a:pt x="0" y="2177"/>
                    <a:pt x="440" y="2826"/>
                    <a:pt x="963" y="2826"/>
                  </a:cubicBezTo>
                  <a:cubicBezTo>
                    <a:pt x="1507" y="2826"/>
                    <a:pt x="1946" y="2177"/>
                    <a:pt x="1946" y="1403"/>
                  </a:cubicBezTo>
                  <a:cubicBezTo>
                    <a:pt x="1946" y="629"/>
                    <a:pt x="1507" y="1"/>
                    <a:pt x="9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42"/>
            <p:cNvSpPr/>
            <p:nvPr/>
          </p:nvSpPr>
          <p:spPr>
            <a:xfrm>
              <a:off x="4949600" y="2978575"/>
              <a:ext cx="48675" cy="70650"/>
            </a:xfrm>
            <a:custGeom>
              <a:avLst/>
              <a:gdLst/>
              <a:ahLst/>
              <a:cxnLst/>
              <a:rect l="l" t="t" r="r" b="b"/>
              <a:pathLst>
                <a:path w="1947" h="2826" extrusionOk="0">
                  <a:moveTo>
                    <a:pt x="963" y="1"/>
                  </a:moveTo>
                  <a:cubicBezTo>
                    <a:pt x="440" y="1"/>
                    <a:pt x="0" y="628"/>
                    <a:pt x="0" y="1403"/>
                  </a:cubicBezTo>
                  <a:cubicBezTo>
                    <a:pt x="0" y="2177"/>
                    <a:pt x="440" y="2825"/>
                    <a:pt x="963" y="2825"/>
                  </a:cubicBezTo>
                  <a:cubicBezTo>
                    <a:pt x="1507" y="2825"/>
                    <a:pt x="1946" y="2177"/>
                    <a:pt x="1946" y="1403"/>
                  </a:cubicBezTo>
                  <a:cubicBezTo>
                    <a:pt x="1946" y="628"/>
                    <a:pt x="1507" y="1"/>
                    <a:pt x="9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42"/>
            <p:cNvSpPr/>
            <p:nvPr/>
          </p:nvSpPr>
          <p:spPr>
            <a:xfrm>
              <a:off x="1720550" y="2352950"/>
              <a:ext cx="230725" cy="696275"/>
            </a:xfrm>
            <a:custGeom>
              <a:avLst/>
              <a:gdLst/>
              <a:ahLst/>
              <a:cxnLst/>
              <a:rect l="l" t="t" r="r" b="b"/>
              <a:pathLst>
                <a:path w="9229" h="27851" extrusionOk="0">
                  <a:moveTo>
                    <a:pt x="6152" y="1"/>
                  </a:moveTo>
                  <a:cubicBezTo>
                    <a:pt x="2763" y="1"/>
                    <a:pt x="1" y="6236"/>
                    <a:pt x="1" y="13915"/>
                  </a:cubicBezTo>
                  <a:cubicBezTo>
                    <a:pt x="1" y="21615"/>
                    <a:pt x="2763" y="27850"/>
                    <a:pt x="6152" y="27850"/>
                  </a:cubicBezTo>
                  <a:lnTo>
                    <a:pt x="9228" y="27850"/>
                  </a:lnTo>
                  <a:cubicBezTo>
                    <a:pt x="5838" y="27850"/>
                    <a:pt x="3077" y="21615"/>
                    <a:pt x="3077" y="13915"/>
                  </a:cubicBezTo>
                  <a:cubicBezTo>
                    <a:pt x="3077" y="6236"/>
                    <a:pt x="5838" y="1"/>
                    <a:pt x="92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42"/>
            <p:cNvSpPr/>
            <p:nvPr/>
          </p:nvSpPr>
          <p:spPr>
            <a:xfrm>
              <a:off x="1874350" y="2352950"/>
              <a:ext cx="231225" cy="696275"/>
            </a:xfrm>
            <a:custGeom>
              <a:avLst/>
              <a:gdLst/>
              <a:ahLst/>
              <a:cxnLst/>
              <a:rect l="l" t="t" r="r" b="b"/>
              <a:pathLst>
                <a:path w="9249" h="27851" extrusionOk="0">
                  <a:moveTo>
                    <a:pt x="6152" y="1"/>
                  </a:moveTo>
                  <a:cubicBezTo>
                    <a:pt x="2762" y="1"/>
                    <a:pt x="0" y="6236"/>
                    <a:pt x="0" y="13915"/>
                  </a:cubicBezTo>
                  <a:cubicBezTo>
                    <a:pt x="0" y="21615"/>
                    <a:pt x="2762" y="27850"/>
                    <a:pt x="6152" y="27850"/>
                  </a:cubicBezTo>
                  <a:lnTo>
                    <a:pt x="9249" y="27850"/>
                  </a:lnTo>
                  <a:cubicBezTo>
                    <a:pt x="5838" y="27850"/>
                    <a:pt x="3076" y="21615"/>
                    <a:pt x="3076" y="13915"/>
                  </a:cubicBezTo>
                  <a:cubicBezTo>
                    <a:pt x="3076" y="6236"/>
                    <a:pt x="5838" y="1"/>
                    <a:pt x="92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42"/>
            <p:cNvSpPr/>
            <p:nvPr/>
          </p:nvSpPr>
          <p:spPr>
            <a:xfrm>
              <a:off x="4408036" y="2610309"/>
              <a:ext cx="285848" cy="333099"/>
            </a:xfrm>
            <a:custGeom>
              <a:avLst/>
              <a:gdLst/>
              <a:ahLst/>
              <a:cxnLst/>
              <a:rect l="l" t="t" r="r" b="b"/>
              <a:pathLst>
                <a:path w="6089" h="8266" extrusionOk="0">
                  <a:moveTo>
                    <a:pt x="0" y="1"/>
                  </a:moveTo>
                  <a:lnTo>
                    <a:pt x="0" y="8266"/>
                  </a:lnTo>
                  <a:lnTo>
                    <a:pt x="3034" y="6634"/>
                  </a:lnTo>
                  <a:lnTo>
                    <a:pt x="6089" y="8266"/>
                  </a:lnTo>
                  <a:lnTo>
                    <a:pt x="60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42"/>
            <p:cNvSpPr/>
            <p:nvPr/>
          </p:nvSpPr>
          <p:spPr>
            <a:xfrm>
              <a:off x="1374800" y="3745425"/>
              <a:ext cx="1771725" cy="275175"/>
            </a:xfrm>
            <a:custGeom>
              <a:avLst/>
              <a:gdLst/>
              <a:ahLst/>
              <a:cxnLst/>
              <a:rect l="l" t="t" r="r" b="b"/>
              <a:pathLst>
                <a:path w="70869" h="11007" extrusionOk="0">
                  <a:moveTo>
                    <a:pt x="6026" y="1"/>
                  </a:moveTo>
                  <a:cubicBezTo>
                    <a:pt x="3055" y="1"/>
                    <a:pt x="586" y="4708"/>
                    <a:pt x="0" y="11006"/>
                  </a:cubicBezTo>
                  <a:lnTo>
                    <a:pt x="64843" y="11006"/>
                  </a:lnTo>
                  <a:cubicBezTo>
                    <a:pt x="65449" y="4708"/>
                    <a:pt x="67918" y="1"/>
                    <a:pt x="708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42"/>
            <p:cNvSpPr/>
            <p:nvPr/>
          </p:nvSpPr>
          <p:spPr>
            <a:xfrm>
              <a:off x="3146500" y="3745425"/>
              <a:ext cx="5250" cy="550"/>
            </a:xfrm>
            <a:custGeom>
              <a:avLst/>
              <a:gdLst/>
              <a:ahLst/>
              <a:cxnLst/>
              <a:rect l="l" t="t" r="r" b="b"/>
              <a:pathLst>
                <a:path w="210" h="22" extrusionOk="0">
                  <a:moveTo>
                    <a:pt x="1" y="1"/>
                  </a:moveTo>
                  <a:cubicBezTo>
                    <a:pt x="84" y="1"/>
                    <a:pt x="147" y="1"/>
                    <a:pt x="210" y="22"/>
                  </a:cubicBezTo>
                  <a:lnTo>
                    <a:pt x="210" y="1"/>
                  </a:lnTo>
                  <a:close/>
                </a:path>
              </a:pathLst>
            </a:custGeom>
            <a:solidFill>
              <a:srgbClr val="FFB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42"/>
            <p:cNvSpPr/>
            <p:nvPr/>
          </p:nvSpPr>
          <p:spPr>
            <a:xfrm>
              <a:off x="3146500" y="4441650"/>
              <a:ext cx="5250" cy="25"/>
            </a:xfrm>
            <a:custGeom>
              <a:avLst/>
              <a:gdLst/>
              <a:ahLst/>
              <a:cxnLst/>
              <a:rect l="l" t="t" r="r" b="b"/>
              <a:pathLst>
                <a:path w="210" h="1" extrusionOk="0">
                  <a:moveTo>
                    <a:pt x="210" y="1"/>
                  </a:moveTo>
                  <a:cubicBezTo>
                    <a:pt x="147" y="1"/>
                    <a:pt x="84" y="1"/>
                    <a:pt x="1" y="1"/>
                  </a:cubicBezTo>
                  <a:lnTo>
                    <a:pt x="210" y="1"/>
                  </a:lnTo>
                  <a:close/>
                </a:path>
              </a:pathLst>
            </a:custGeom>
            <a:solidFill>
              <a:srgbClr val="FFB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42"/>
            <p:cNvSpPr/>
            <p:nvPr/>
          </p:nvSpPr>
          <p:spPr>
            <a:xfrm>
              <a:off x="3187825" y="3049200"/>
              <a:ext cx="1326575" cy="70625"/>
            </a:xfrm>
            <a:custGeom>
              <a:avLst/>
              <a:gdLst/>
              <a:ahLst/>
              <a:cxnLst/>
              <a:rect l="l" t="t" r="r" b="b"/>
              <a:pathLst>
                <a:path w="53063" h="2825" extrusionOk="0">
                  <a:moveTo>
                    <a:pt x="1" y="0"/>
                  </a:moveTo>
                  <a:lnTo>
                    <a:pt x="1" y="2825"/>
                  </a:lnTo>
                  <a:lnTo>
                    <a:pt x="52079" y="2825"/>
                  </a:lnTo>
                  <a:cubicBezTo>
                    <a:pt x="52623" y="2825"/>
                    <a:pt x="53042" y="2197"/>
                    <a:pt x="53042" y="1402"/>
                  </a:cubicBezTo>
                  <a:cubicBezTo>
                    <a:pt x="53063" y="628"/>
                    <a:pt x="52623" y="0"/>
                    <a:pt x="52079" y="0"/>
                  </a:cubicBezTo>
                  <a:close/>
                </a:path>
              </a:pathLst>
            </a:custGeom>
            <a:solidFill>
              <a:srgbClr val="9B74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42"/>
            <p:cNvSpPr/>
            <p:nvPr/>
          </p:nvSpPr>
          <p:spPr>
            <a:xfrm>
              <a:off x="3215550" y="3119825"/>
              <a:ext cx="1215175" cy="160075"/>
            </a:xfrm>
            <a:custGeom>
              <a:avLst/>
              <a:gdLst/>
              <a:ahLst/>
              <a:cxnLst/>
              <a:rect l="l" t="t" r="r" b="b"/>
              <a:pathLst>
                <a:path w="48607" h="6403" extrusionOk="0">
                  <a:moveTo>
                    <a:pt x="2135" y="0"/>
                  </a:moveTo>
                  <a:cubicBezTo>
                    <a:pt x="1193" y="0"/>
                    <a:pt x="377" y="2636"/>
                    <a:pt x="0" y="6403"/>
                  </a:cubicBezTo>
                  <a:lnTo>
                    <a:pt x="46472" y="6403"/>
                  </a:lnTo>
                  <a:cubicBezTo>
                    <a:pt x="46848" y="2615"/>
                    <a:pt x="47664" y="0"/>
                    <a:pt x="48606" y="0"/>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42"/>
            <p:cNvSpPr/>
            <p:nvPr/>
          </p:nvSpPr>
          <p:spPr>
            <a:xfrm>
              <a:off x="2015050" y="4261200"/>
              <a:ext cx="1859625" cy="347875"/>
            </a:xfrm>
            <a:custGeom>
              <a:avLst/>
              <a:gdLst/>
              <a:ahLst/>
              <a:cxnLst/>
              <a:rect l="l" t="t" r="r" b="b"/>
              <a:pathLst>
                <a:path w="74385" h="13915" extrusionOk="0">
                  <a:moveTo>
                    <a:pt x="74280" y="0"/>
                  </a:moveTo>
                  <a:lnTo>
                    <a:pt x="4060" y="7407"/>
                  </a:lnTo>
                  <a:cubicBezTo>
                    <a:pt x="2679" y="7491"/>
                    <a:pt x="1507" y="8370"/>
                    <a:pt x="1068" y="9688"/>
                  </a:cubicBezTo>
                  <a:lnTo>
                    <a:pt x="168" y="12262"/>
                  </a:lnTo>
                  <a:cubicBezTo>
                    <a:pt x="1" y="12743"/>
                    <a:pt x="147" y="13266"/>
                    <a:pt x="524" y="13601"/>
                  </a:cubicBezTo>
                  <a:cubicBezTo>
                    <a:pt x="754" y="13810"/>
                    <a:pt x="1047" y="13915"/>
                    <a:pt x="1340" y="13915"/>
                  </a:cubicBezTo>
                  <a:cubicBezTo>
                    <a:pt x="1528" y="13915"/>
                    <a:pt x="1717" y="13873"/>
                    <a:pt x="1905" y="13789"/>
                  </a:cubicBezTo>
                  <a:cubicBezTo>
                    <a:pt x="3328" y="13078"/>
                    <a:pt x="5713" y="11466"/>
                    <a:pt x="6131" y="8370"/>
                  </a:cubicBezTo>
                  <a:lnTo>
                    <a:pt x="74384" y="1172"/>
                  </a:lnTo>
                  <a:lnTo>
                    <a:pt x="7428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42"/>
            <p:cNvSpPr/>
            <p:nvPr/>
          </p:nvSpPr>
          <p:spPr>
            <a:xfrm>
              <a:off x="2205975" y="4261200"/>
              <a:ext cx="1859625" cy="347875"/>
            </a:xfrm>
            <a:custGeom>
              <a:avLst/>
              <a:gdLst/>
              <a:ahLst/>
              <a:cxnLst/>
              <a:rect l="l" t="t" r="r" b="b"/>
              <a:pathLst>
                <a:path w="74385" h="13915" extrusionOk="0">
                  <a:moveTo>
                    <a:pt x="126" y="0"/>
                  </a:moveTo>
                  <a:lnTo>
                    <a:pt x="1" y="1172"/>
                  </a:lnTo>
                  <a:lnTo>
                    <a:pt x="68254" y="8370"/>
                  </a:lnTo>
                  <a:cubicBezTo>
                    <a:pt x="68672" y="11466"/>
                    <a:pt x="71058" y="13078"/>
                    <a:pt x="72480" y="13789"/>
                  </a:cubicBezTo>
                  <a:cubicBezTo>
                    <a:pt x="72669" y="13873"/>
                    <a:pt x="72857" y="13915"/>
                    <a:pt x="73045" y="13915"/>
                  </a:cubicBezTo>
                  <a:cubicBezTo>
                    <a:pt x="73338" y="13915"/>
                    <a:pt x="73631" y="13810"/>
                    <a:pt x="73861" y="13601"/>
                  </a:cubicBezTo>
                  <a:cubicBezTo>
                    <a:pt x="74238" y="13266"/>
                    <a:pt x="74384" y="12743"/>
                    <a:pt x="74217" y="12262"/>
                  </a:cubicBezTo>
                  <a:lnTo>
                    <a:pt x="73317" y="9688"/>
                  </a:lnTo>
                  <a:cubicBezTo>
                    <a:pt x="72878" y="8370"/>
                    <a:pt x="71706" y="7491"/>
                    <a:pt x="70325" y="7407"/>
                  </a:cubicBezTo>
                  <a:lnTo>
                    <a:pt x="126" y="0"/>
                  </a:lnTo>
                  <a:close/>
                </a:path>
              </a:pathLst>
            </a:custGeom>
            <a:solidFill>
              <a:srgbClr val="42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42"/>
            <p:cNvSpPr/>
            <p:nvPr/>
          </p:nvSpPr>
          <p:spPr>
            <a:xfrm>
              <a:off x="3119300" y="4282875"/>
              <a:ext cx="42925" cy="78025"/>
            </a:xfrm>
            <a:custGeom>
              <a:avLst/>
              <a:gdLst/>
              <a:ahLst/>
              <a:cxnLst/>
              <a:rect l="l" t="t" r="r" b="b"/>
              <a:pathLst>
                <a:path w="1717" h="3121" extrusionOk="0">
                  <a:moveTo>
                    <a:pt x="537" y="1"/>
                  </a:moveTo>
                  <a:cubicBezTo>
                    <a:pt x="511" y="1"/>
                    <a:pt x="485" y="4"/>
                    <a:pt x="461" y="12"/>
                  </a:cubicBezTo>
                  <a:cubicBezTo>
                    <a:pt x="105" y="96"/>
                    <a:pt x="1" y="870"/>
                    <a:pt x="231" y="1728"/>
                  </a:cubicBezTo>
                  <a:cubicBezTo>
                    <a:pt x="425" y="2523"/>
                    <a:pt x="852" y="3120"/>
                    <a:pt x="1197" y="3120"/>
                  </a:cubicBezTo>
                  <a:cubicBezTo>
                    <a:pt x="1224" y="3120"/>
                    <a:pt x="1251" y="3116"/>
                    <a:pt x="1277" y="3109"/>
                  </a:cubicBezTo>
                  <a:cubicBezTo>
                    <a:pt x="1612" y="3025"/>
                    <a:pt x="1716" y="2251"/>
                    <a:pt x="1486" y="1393"/>
                  </a:cubicBezTo>
                  <a:cubicBezTo>
                    <a:pt x="1292" y="598"/>
                    <a:pt x="865" y="1"/>
                    <a:pt x="537" y="1"/>
                  </a:cubicBezTo>
                  <a:close/>
                </a:path>
              </a:pathLst>
            </a:custGeom>
            <a:solidFill>
              <a:srgbClr val="FFEC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42"/>
            <p:cNvSpPr/>
            <p:nvPr/>
          </p:nvSpPr>
          <p:spPr>
            <a:xfrm>
              <a:off x="2918425" y="4282875"/>
              <a:ext cx="42925" cy="78025"/>
            </a:xfrm>
            <a:custGeom>
              <a:avLst/>
              <a:gdLst/>
              <a:ahLst/>
              <a:cxnLst/>
              <a:rect l="l" t="t" r="r" b="b"/>
              <a:pathLst>
                <a:path w="1717" h="3121" extrusionOk="0">
                  <a:moveTo>
                    <a:pt x="1197" y="1"/>
                  </a:moveTo>
                  <a:cubicBezTo>
                    <a:pt x="852" y="1"/>
                    <a:pt x="425" y="598"/>
                    <a:pt x="231" y="1393"/>
                  </a:cubicBezTo>
                  <a:cubicBezTo>
                    <a:pt x="1" y="2251"/>
                    <a:pt x="105" y="3025"/>
                    <a:pt x="461" y="3109"/>
                  </a:cubicBezTo>
                  <a:cubicBezTo>
                    <a:pt x="486" y="3116"/>
                    <a:pt x="511" y="3120"/>
                    <a:pt x="537" y="3120"/>
                  </a:cubicBezTo>
                  <a:cubicBezTo>
                    <a:pt x="865" y="3120"/>
                    <a:pt x="1293" y="2523"/>
                    <a:pt x="1486" y="1728"/>
                  </a:cubicBezTo>
                  <a:cubicBezTo>
                    <a:pt x="1717" y="870"/>
                    <a:pt x="1612" y="96"/>
                    <a:pt x="1277" y="12"/>
                  </a:cubicBezTo>
                  <a:cubicBezTo>
                    <a:pt x="1251" y="4"/>
                    <a:pt x="1224" y="1"/>
                    <a:pt x="1197" y="1"/>
                  </a:cubicBezTo>
                  <a:close/>
                </a:path>
              </a:pathLst>
            </a:custGeom>
            <a:solidFill>
              <a:srgbClr val="FFEC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42"/>
            <p:cNvSpPr/>
            <p:nvPr/>
          </p:nvSpPr>
          <p:spPr>
            <a:xfrm>
              <a:off x="2902750" y="4179075"/>
              <a:ext cx="275150" cy="182575"/>
            </a:xfrm>
            <a:custGeom>
              <a:avLst/>
              <a:gdLst/>
              <a:ahLst/>
              <a:cxnLst/>
              <a:rect l="l" t="t" r="r" b="b"/>
              <a:pathLst>
                <a:path w="11006" h="7303" extrusionOk="0">
                  <a:moveTo>
                    <a:pt x="5503" y="0"/>
                  </a:moveTo>
                  <a:cubicBezTo>
                    <a:pt x="4080" y="0"/>
                    <a:pt x="2909" y="482"/>
                    <a:pt x="2009" y="1423"/>
                  </a:cubicBezTo>
                  <a:cubicBezTo>
                    <a:pt x="0" y="3515"/>
                    <a:pt x="147" y="7156"/>
                    <a:pt x="147" y="7303"/>
                  </a:cubicBezTo>
                  <a:lnTo>
                    <a:pt x="1339" y="7261"/>
                  </a:lnTo>
                  <a:cubicBezTo>
                    <a:pt x="1318" y="7219"/>
                    <a:pt x="1214" y="3955"/>
                    <a:pt x="2867" y="2239"/>
                  </a:cubicBezTo>
                  <a:cubicBezTo>
                    <a:pt x="3536" y="1528"/>
                    <a:pt x="4394" y="1172"/>
                    <a:pt x="5503" y="1172"/>
                  </a:cubicBezTo>
                  <a:cubicBezTo>
                    <a:pt x="6612" y="1172"/>
                    <a:pt x="7470" y="1528"/>
                    <a:pt x="8160" y="2239"/>
                  </a:cubicBezTo>
                  <a:cubicBezTo>
                    <a:pt x="9813" y="3955"/>
                    <a:pt x="9688" y="7219"/>
                    <a:pt x="9688" y="7261"/>
                  </a:cubicBezTo>
                  <a:lnTo>
                    <a:pt x="10860" y="7303"/>
                  </a:lnTo>
                  <a:cubicBezTo>
                    <a:pt x="10860" y="7156"/>
                    <a:pt x="11006" y="3515"/>
                    <a:pt x="9018" y="1423"/>
                  </a:cubicBezTo>
                  <a:cubicBezTo>
                    <a:pt x="8119" y="482"/>
                    <a:pt x="6926" y="0"/>
                    <a:pt x="5503" y="0"/>
                  </a:cubicBezTo>
                  <a:close/>
                </a:path>
              </a:pathLst>
            </a:custGeom>
            <a:solidFill>
              <a:srgbClr val="42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42"/>
            <p:cNvSpPr/>
            <p:nvPr/>
          </p:nvSpPr>
          <p:spPr>
            <a:xfrm>
              <a:off x="2207550" y="3913875"/>
              <a:ext cx="723475" cy="723975"/>
            </a:xfrm>
            <a:custGeom>
              <a:avLst/>
              <a:gdLst/>
              <a:ahLst/>
              <a:cxnLst/>
              <a:rect l="l" t="t" r="r" b="b"/>
              <a:pathLst>
                <a:path w="28939" h="28959" extrusionOk="0">
                  <a:moveTo>
                    <a:pt x="14459" y="0"/>
                  </a:moveTo>
                  <a:cubicBezTo>
                    <a:pt x="6466" y="0"/>
                    <a:pt x="1" y="6486"/>
                    <a:pt x="1" y="14479"/>
                  </a:cubicBezTo>
                  <a:cubicBezTo>
                    <a:pt x="1" y="22472"/>
                    <a:pt x="6466" y="28958"/>
                    <a:pt x="14459" y="28958"/>
                  </a:cubicBezTo>
                  <a:cubicBezTo>
                    <a:pt x="22473" y="28958"/>
                    <a:pt x="28938" y="22472"/>
                    <a:pt x="28938" y="14479"/>
                  </a:cubicBezTo>
                  <a:cubicBezTo>
                    <a:pt x="28938" y="6486"/>
                    <a:pt x="22473" y="0"/>
                    <a:pt x="144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42"/>
            <p:cNvSpPr/>
            <p:nvPr/>
          </p:nvSpPr>
          <p:spPr>
            <a:xfrm>
              <a:off x="2207550" y="3914350"/>
              <a:ext cx="458250" cy="457775"/>
            </a:xfrm>
            <a:custGeom>
              <a:avLst/>
              <a:gdLst/>
              <a:ahLst/>
              <a:cxnLst/>
              <a:rect l="l" t="t" r="r" b="b"/>
              <a:pathLst>
                <a:path w="18330" h="18311" extrusionOk="0">
                  <a:moveTo>
                    <a:pt x="14661" y="0"/>
                  </a:moveTo>
                  <a:cubicBezTo>
                    <a:pt x="14594" y="0"/>
                    <a:pt x="14526" y="1"/>
                    <a:pt x="14459" y="2"/>
                  </a:cubicBezTo>
                  <a:cubicBezTo>
                    <a:pt x="13999" y="2"/>
                    <a:pt x="13559" y="23"/>
                    <a:pt x="13099" y="65"/>
                  </a:cubicBezTo>
                  <a:lnTo>
                    <a:pt x="63" y="13100"/>
                  </a:lnTo>
                  <a:cubicBezTo>
                    <a:pt x="22" y="13540"/>
                    <a:pt x="1" y="14000"/>
                    <a:pt x="1" y="14460"/>
                  </a:cubicBezTo>
                  <a:cubicBezTo>
                    <a:pt x="1" y="15799"/>
                    <a:pt x="168" y="17097"/>
                    <a:pt x="503" y="18310"/>
                  </a:cubicBezTo>
                  <a:lnTo>
                    <a:pt x="18330" y="504"/>
                  </a:lnTo>
                  <a:cubicBezTo>
                    <a:pt x="17157" y="186"/>
                    <a:pt x="15929" y="0"/>
                    <a:pt x="146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42"/>
            <p:cNvSpPr/>
            <p:nvPr/>
          </p:nvSpPr>
          <p:spPr>
            <a:xfrm>
              <a:off x="2239475" y="3946300"/>
              <a:ext cx="526250" cy="526250"/>
            </a:xfrm>
            <a:custGeom>
              <a:avLst/>
              <a:gdLst/>
              <a:ahLst/>
              <a:cxnLst/>
              <a:rect l="l" t="t" r="r" b="b"/>
              <a:pathLst>
                <a:path w="21050" h="21050" extrusionOk="0">
                  <a:moveTo>
                    <a:pt x="19166" y="0"/>
                  </a:moveTo>
                  <a:lnTo>
                    <a:pt x="0" y="19166"/>
                  </a:lnTo>
                  <a:cubicBezTo>
                    <a:pt x="293" y="19815"/>
                    <a:pt x="649" y="20443"/>
                    <a:pt x="1025" y="21049"/>
                  </a:cubicBezTo>
                  <a:lnTo>
                    <a:pt x="21049" y="1026"/>
                  </a:lnTo>
                  <a:cubicBezTo>
                    <a:pt x="20463" y="649"/>
                    <a:pt x="19836" y="293"/>
                    <a:pt x="191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42"/>
            <p:cNvSpPr/>
            <p:nvPr/>
          </p:nvSpPr>
          <p:spPr>
            <a:xfrm>
              <a:off x="2192375" y="3899225"/>
              <a:ext cx="753800" cy="753275"/>
            </a:xfrm>
            <a:custGeom>
              <a:avLst/>
              <a:gdLst/>
              <a:ahLst/>
              <a:cxnLst/>
              <a:rect l="l" t="t" r="r" b="b"/>
              <a:pathLst>
                <a:path w="30152" h="30131" extrusionOk="0">
                  <a:moveTo>
                    <a:pt x="15087" y="1193"/>
                  </a:moveTo>
                  <a:cubicBezTo>
                    <a:pt x="22745" y="1193"/>
                    <a:pt x="28959" y="7407"/>
                    <a:pt x="28959" y="15065"/>
                  </a:cubicBezTo>
                  <a:cubicBezTo>
                    <a:pt x="28959" y="22723"/>
                    <a:pt x="22745" y="28958"/>
                    <a:pt x="15087" y="28958"/>
                  </a:cubicBezTo>
                  <a:cubicBezTo>
                    <a:pt x="7429" y="28958"/>
                    <a:pt x="1194" y="22723"/>
                    <a:pt x="1194" y="15065"/>
                  </a:cubicBezTo>
                  <a:cubicBezTo>
                    <a:pt x="1194" y="7407"/>
                    <a:pt x="7408" y="1193"/>
                    <a:pt x="15087" y="1193"/>
                  </a:cubicBezTo>
                  <a:close/>
                  <a:moveTo>
                    <a:pt x="15087" y="0"/>
                  </a:moveTo>
                  <a:cubicBezTo>
                    <a:pt x="6759" y="0"/>
                    <a:pt x="1" y="6759"/>
                    <a:pt x="1" y="15065"/>
                  </a:cubicBezTo>
                  <a:cubicBezTo>
                    <a:pt x="1" y="23372"/>
                    <a:pt x="6759" y="30130"/>
                    <a:pt x="15087" y="30130"/>
                  </a:cubicBezTo>
                  <a:cubicBezTo>
                    <a:pt x="23394" y="30130"/>
                    <a:pt x="30152" y="23372"/>
                    <a:pt x="30152" y="15065"/>
                  </a:cubicBezTo>
                  <a:cubicBezTo>
                    <a:pt x="30152" y="6759"/>
                    <a:pt x="23394" y="0"/>
                    <a:pt x="15087" y="0"/>
                  </a:cubicBezTo>
                  <a:close/>
                </a:path>
              </a:pathLst>
            </a:custGeom>
            <a:solidFill>
              <a:srgbClr val="42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42"/>
            <p:cNvSpPr/>
            <p:nvPr/>
          </p:nvSpPr>
          <p:spPr>
            <a:xfrm>
              <a:off x="3149650" y="3913875"/>
              <a:ext cx="723450" cy="723975"/>
            </a:xfrm>
            <a:custGeom>
              <a:avLst/>
              <a:gdLst/>
              <a:ahLst/>
              <a:cxnLst/>
              <a:rect l="l" t="t" r="r" b="b"/>
              <a:pathLst>
                <a:path w="28938" h="28959" extrusionOk="0">
                  <a:moveTo>
                    <a:pt x="14479" y="0"/>
                  </a:moveTo>
                  <a:cubicBezTo>
                    <a:pt x="6466" y="0"/>
                    <a:pt x="0" y="6486"/>
                    <a:pt x="0" y="14479"/>
                  </a:cubicBezTo>
                  <a:cubicBezTo>
                    <a:pt x="0" y="22472"/>
                    <a:pt x="6466" y="28958"/>
                    <a:pt x="14479" y="28958"/>
                  </a:cubicBezTo>
                  <a:cubicBezTo>
                    <a:pt x="22472" y="28958"/>
                    <a:pt x="28937" y="22472"/>
                    <a:pt x="28937" y="14479"/>
                  </a:cubicBezTo>
                  <a:cubicBezTo>
                    <a:pt x="28937" y="6486"/>
                    <a:pt x="22472" y="0"/>
                    <a:pt x="144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42"/>
            <p:cNvSpPr/>
            <p:nvPr/>
          </p:nvSpPr>
          <p:spPr>
            <a:xfrm>
              <a:off x="3149125" y="3914350"/>
              <a:ext cx="458775" cy="457775"/>
            </a:xfrm>
            <a:custGeom>
              <a:avLst/>
              <a:gdLst/>
              <a:ahLst/>
              <a:cxnLst/>
              <a:rect l="l" t="t" r="r" b="b"/>
              <a:pathLst>
                <a:path w="18351" h="18311" extrusionOk="0">
                  <a:moveTo>
                    <a:pt x="14681" y="0"/>
                  </a:moveTo>
                  <a:cubicBezTo>
                    <a:pt x="14614" y="0"/>
                    <a:pt x="14547" y="1"/>
                    <a:pt x="14479" y="2"/>
                  </a:cubicBezTo>
                  <a:cubicBezTo>
                    <a:pt x="14019" y="2"/>
                    <a:pt x="13580" y="23"/>
                    <a:pt x="13119" y="65"/>
                  </a:cubicBezTo>
                  <a:lnTo>
                    <a:pt x="84" y="13100"/>
                  </a:lnTo>
                  <a:cubicBezTo>
                    <a:pt x="21" y="13540"/>
                    <a:pt x="0" y="14000"/>
                    <a:pt x="0" y="14460"/>
                  </a:cubicBezTo>
                  <a:cubicBezTo>
                    <a:pt x="0" y="15799"/>
                    <a:pt x="189" y="17097"/>
                    <a:pt x="523" y="18310"/>
                  </a:cubicBezTo>
                  <a:lnTo>
                    <a:pt x="18350" y="504"/>
                  </a:lnTo>
                  <a:cubicBezTo>
                    <a:pt x="17178" y="186"/>
                    <a:pt x="15949" y="0"/>
                    <a:pt x="146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42"/>
            <p:cNvSpPr/>
            <p:nvPr/>
          </p:nvSpPr>
          <p:spPr>
            <a:xfrm>
              <a:off x="3181550" y="3946300"/>
              <a:ext cx="526250" cy="526250"/>
            </a:xfrm>
            <a:custGeom>
              <a:avLst/>
              <a:gdLst/>
              <a:ahLst/>
              <a:cxnLst/>
              <a:rect l="l" t="t" r="r" b="b"/>
              <a:pathLst>
                <a:path w="21050" h="21050" extrusionOk="0">
                  <a:moveTo>
                    <a:pt x="19166" y="0"/>
                  </a:moveTo>
                  <a:lnTo>
                    <a:pt x="0" y="19166"/>
                  </a:lnTo>
                  <a:cubicBezTo>
                    <a:pt x="293" y="19815"/>
                    <a:pt x="649" y="20443"/>
                    <a:pt x="1047" y="21049"/>
                  </a:cubicBezTo>
                  <a:lnTo>
                    <a:pt x="21050" y="1026"/>
                  </a:lnTo>
                  <a:cubicBezTo>
                    <a:pt x="20464" y="649"/>
                    <a:pt x="19836" y="293"/>
                    <a:pt x="191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42"/>
            <p:cNvSpPr/>
            <p:nvPr/>
          </p:nvSpPr>
          <p:spPr>
            <a:xfrm>
              <a:off x="3134475" y="3899225"/>
              <a:ext cx="753800" cy="753275"/>
            </a:xfrm>
            <a:custGeom>
              <a:avLst/>
              <a:gdLst/>
              <a:ahLst/>
              <a:cxnLst/>
              <a:rect l="l" t="t" r="r" b="b"/>
              <a:pathLst>
                <a:path w="30152" h="30131" extrusionOk="0">
                  <a:moveTo>
                    <a:pt x="15086" y="1193"/>
                  </a:moveTo>
                  <a:cubicBezTo>
                    <a:pt x="22744" y="1193"/>
                    <a:pt x="28959" y="7407"/>
                    <a:pt x="28959" y="15065"/>
                  </a:cubicBezTo>
                  <a:cubicBezTo>
                    <a:pt x="28959" y="22723"/>
                    <a:pt x="22744" y="28958"/>
                    <a:pt x="15086" y="28958"/>
                  </a:cubicBezTo>
                  <a:cubicBezTo>
                    <a:pt x="7428" y="28958"/>
                    <a:pt x="1193" y="22723"/>
                    <a:pt x="1193" y="15065"/>
                  </a:cubicBezTo>
                  <a:cubicBezTo>
                    <a:pt x="1193" y="7407"/>
                    <a:pt x="7428" y="1193"/>
                    <a:pt x="15086" y="1193"/>
                  </a:cubicBezTo>
                  <a:close/>
                  <a:moveTo>
                    <a:pt x="15086" y="0"/>
                  </a:moveTo>
                  <a:cubicBezTo>
                    <a:pt x="6759" y="0"/>
                    <a:pt x="0" y="6759"/>
                    <a:pt x="0" y="15065"/>
                  </a:cubicBezTo>
                  <a:cubicBezTo>
                    <a:pt x="0" y="23372"/>
                    <a:pt x="6759" y="30130"/>
                    <a:pt x="15086" y="30130"/>
                  </a:cubicBezTo>
                  <a:cubicBezTo>
                    <a:pt x="23393" y="30130"/>
                    <a:pt x="30151" y="23372"/>
                    <a:pt x="30151" y="15065"/>
                  </a:cubicBezTo>
                  <a:cubicBezTo>
                    <a:pt x="30151" y="6759"/>
                    <a:pt x="23393" y="0"/>
                    <a:pt x="15086" y="0"/>
                  </a:cubicBezTo>
                  <a:close/>
                </a:path>
              </a:pathLst>
            </a:custGeom>
            <a:solidFill>
              <a:srgbClr val="42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42"/>
            <p:cNvSpPr/>
            <p:nvPr/>
          </p:nvSpPr>
          <p:spPr>
            <a:xfrm>
              <a:off x="2167800" y="4241325"/>
              <a:ext cx="53900" cy="69600"/>
            </a:xfrm>
            <a:custGeom>
              <a:avLst/>
              <a:gdLst/>
              <a:ahLst/>
              <a:cxnLst/>
              <a:rect l="l" t="t" r="r" b="b"/>
              <a:pathLst>
                <a:path w="2156" h="2784" extrusionOk="0">
                  <a:moveTo>
                    <a:pt x="1381" y="0"/>
                  </a:moveTo>
                  <a:cubicBezTo>
                    <a:pt x="607" y="0"/>
                    <a:pt x="0" y="628"/>
                    <a:pt x="0" y="1381"/>
                  </a:cubicBezTo>
                  <a:cubicBezTo>
                    <a:pt x="0" y="2155"/>
                    <a:pt x="607" y="2783"/>
                    <a:pt x="1381" y="2783"/>
                  </a:cubicBezTo>
                  <a:cubicBezTo>
                    <a:pt x="2156" y="2783"/>
                    <a:pt x="1381" y="2155"/>
                    <a:pt x="1381" y="1381"/>
                  </a:cubicBezTo>
                  <a:cubicBezTo>
                    <a:pt x="1381" y="628"/>
                    <a:pt x="2156" y="0"/>
                    <a:pt x="1381" y="0"/>
                  </a:cubicBezTo>
                  <a:close/>
                </a:path>
              </a:pathLst>
            </a:custGeom>
            <a:solidFill>
              <a:srgbClr val="42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42"/>
            <p:cNvSpPr/>
            <p:nvPr/>
          </p:nvSpPr>
          <p:spPr>
            <a:xfrm>
              <a:off x="3858950" y="4241325"/>
              <a:ext cx="53900" cy="69600"/>
            </a:xfrm>
            <a:custGeom>
              <a:avLst/>
              <a:gdLst/>
              <a:ahLst/>
              <a:cxnLst/>
              <a:rect l="l" t="t" r="r" b="b"/>
              <a:pathLst>
                <a:path w="2156" h="2784" extrusionOk="0">
                  <a:moveTo>
                    <a:pt x="775" y="0"/>
                  </a:moveTo>
                  <a:cubicBezTo>
                    <a:pt x="1" y="0"/>
                    <a:pt x="775" y="628"/>
                    <a:pt x="775" y="1381"/>
                  </a:cubicBezTo>
                  <a:cubicBezTo>
                    <a:pt x="775" y="2155"/>
                    <a:pt x="1" y="2783"/>
                    <a:pt x="775" y="2783"/>
                  </a:cubicBezTo>
                  <a:cubicBezTo>
                    <a:pt x="1549" y="2783"/>
                    <a:pt x="2156" y="2155"/>
                    <a:pt x="2156" y="1381"/>
                  </a:cubicBezTo>
                  <a:cubicBezTo>
                    <a:pt x="2156" y="628"/>
                    <a:pt x="1549" y="0"/>
                    <a:pt x="775" y="0"/>
                  </a:cubicBezTo>
                  <a:close/>
                </a:path>
              </a:pathLst>
            </a:custGeom>
            <a:solidFill>
              <a:srgbClr val="42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4" name="Google Shape;494;p42"/>
          <p:cNvSpPr/>
          <p:nvPr/>
        </p:nvSpPr>
        <p:spPr>
          <a:xfrm>
            <a:off x="443516" y="2179015"/>
            <a:ext cx="292121" cy="292121"/>
          </a:xfrm>
          <a:custGeom>
            <a:avLst/>
            <a:gdLst/>
            <a:ahLst/>
            <a:cxnLst/>
            <a:rect l="l" t="t" r="r" b="b"/>
            <a:pathLst>
              <a:path w="7994" h="7994" extrusionOk="0">
                <a:moveTo>
                  <a:pt x="3997" y="0"/>
                </a:moveTo>
                <a:cubicBezTo>
                  <a:pt x="3537" y="0"/>
                  <a:pt x="3160" y="377"/>
                  <a:pt x="3160" y="837"/>
                </a:cubicBezTo>
                <a:lnTo>
                  <a:pt x="3160" y="3160"/>
                </a:lnTo>
                <a:lnTo>
                  <a:pt x="858" y="3160"/>
                </a:lnTo>
                <a:cubicBezTo>
                  <a:pt x="377" y="3160"/>
                  <a:pt x="1" y="3536"/>
                  <a:pt x="1" y="3997"/>
                </a:cubicBezTo>
                <a:cubicBezTo>
                  <a:pt x="1" y="4457"/>
                  <a:pt x="377" y="4834"/>
                  <a:pt x="858" y="4834"/>
                </a:cubicBezTo>
                <a:lnTo>
                  <a:pt x="3160" y="4834"/>
                </a:lnTo>
                <a:lnTo>
                  <a:pt x="3160" y="7156"/>
                </a:lnTo>
                <a:cubicBezTo>
                  <a:pt x="3160" y="7617"/>
                  <a:pt x="3537" y="7993"/>
                  <a:pt x="3997" y="7993"/>
                </a:cubicBezTo>
                <a:cubicBezTo>
                  <a:pt x="4457" y="7993"/>
                  <a:pt x="4855" y="7617"/>
                  <a:pt x="4855" y="7156"/>
                </a:cubicBezTo>
                <a:lnTo>
                  <a:pt x="4855" y="4834"/>
                </a:lnTo>
                <a:lnTo>
                  <a:pt x="7156" y="4834"/>
                </a:lnTo>
                <a:cubicBezTo>
                  <a:pt x="7617" y="4834"/>
                  <a:pt x="7993" y="4457"/>
                  <a:pt x="7993" y="3997"/>
                </a:cubicBezTo>
                <a:cubicBezTo>
                  <a:pt x="7993" y="3536"/>
                  <a:pt x="7617" y="3160"/>
                  <a:pt x="7156" y="3160"/>
                </a:cubicBezTo>
                <a:lnTo>
                  <a:pt x="4855" y="3160"/>
                </a:lnTo>
                <a:lnTo>
                  <a:pt x="4855" y="837"/>
                </a:lnTo>
                <a:cubicBezTo>
                  <a:pt x="4855" y="377"/>
                  <a:pt x="4457" y="0"/>
                  <a:pt x="3997" y="0"/>
                </a:cubicBezTo>
                <a:close/>
              </a:path>
            </a:pathLst>
          </a:custGeom>
          <a:solidFill>
            <a:srgbClr val="F4EF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42"/>
          <p:cNvSpPr/>
          <p:nvPr/>
        </p:nvSpPr>
        <p:spPr>
          <a:xfrm>
            <a:off x="4350336" y="2871539"/>
            <a:ext cx="353398" cy="353314"/>
          </a:xfrm>
          <a:custGeom>
            <a:avLst/>
            <a:gdLst/>
            <a:ahLst/>
            <a:cxnLst/>
            <a:rect l="l" t="t" r="r" b="b"/>
            <a:pathLst>
              <a:path w="2931" h="2930" extrusionOk="0">
                <a:moveTo>
                  <a:pt x="1466" y="0"/>
                </a:moveTo>
                <a:cubicBezTo>
                  <a:pt x="1298" y="0"/>
                  <a:pt x="1152" y="147"/>
                  <a:pt x="1152" y="314"/>
                </a:cubicBezTo>
                <a:lnTo>
                  <a:pt x="1152" y="1172"/>
                </a:lnTo>
                <a:lnTo>
                  <a:pt x="315" y="1172"/>
                </a:lnTo>
                <a:cubicBezTo>
                  <a:pt x="147" y="1172"/>
                  <a:pt x="1" y="1298"/>
                  <a:pt x="1" y="1465"/>
                </a:cubicBezTo>
                <a:cubicBezTo>
                  <a:pt x="1" y="1632"/>
                  <a:pt x="147" y="1779"/>
                  <a:pt x="315" y="1779"/>
                </a:cubicBezTo>
                <a:lnTo>
                  <a:pt x="1152" y="1779"/>
                </a:lnTo>
                <a:lnTo>
                  <a:pt x="1152" y="2637"/>
                </a:lnTo>
                <a:cubicBezTo>
                  <a:pt x="1152" y="2804"/>
                  <a:pt x="1298" y="2930"/>
                  <a:pt x="1466" y="2930"/>
                </a:cubicBezTo>
                <a:cubicBezTo>
                  <a:pt x="1633" y="2930"/>
                  <a:pt x="1779" y="2804"/>
                  <a:pt x="1779" y="2637"/>
                </a:cubicBezTo>
                <a:lnTo>
                  <a:pt x="1779" y="1779"/>
                </a:lnTo>
                <a:lnTo>
                  <a:pt x="2616" y="1779"/>
                </a:lnTo>
                <a:cubicBezTo>
                  <a:pt x="2805" y="1779"/>
                  <a:pt x="2930" y="1632"/>
                  <a:pt x="2930" y="1465"/>
                </a:cubicBezTo>
                <a:cubicBezTo>
                  <a:pt x="2930" y="1298"/>
                  <a:pt x="2805" y="1172"/>
                  <a:pt x="2616" y="1172"/>
                </a:cubicBezTo>
                <a:lnTo>
                  <a:pt x="1779" y="1172"/>
                </a:lnTo>
                <a:lnTo>
                  <a:pt x="1779" y="314"/>
                </a:lnTo>
                <a:cubicBezTo>
                  <a:pt x="1779" y="147"/>
                  <a:pt x="1633" y="0"/>
                  <a:pt x="1466" y="0"/>
                </a:cubicBezTo>
                <a:close/>
              </a:path>
            </a:pathLst>
          </a:custGeom>
          <a:solidFill>
            <a:srgbClr val="F4EF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6" name="Google Shape;496;p42"/>
          <p:cNvSpPr/>
          <p:nvPr/>
        </p:nvSpPr>
        <p:spPr>
          <a:xfrm>
            <a:off x="1822289" y="1326091"/>
            <a:ext cx="577253" cy="577221"/>
          </a:xfrm>
          <a:custGeom>
            <a:avLst/>
            <a:gdLst/>
            <a:ahLst/>
            <a:cxnLst/>
            <a:rect l="l" t="t" r="r" b="b"/>
            <a:pathLst>
              <a:path w="4207" h="4207" extrusionOk="0">
                <a:moveTo>
                  <a:pt x="2093" y="1"/>
                </a:moveTo>
                <a:cubicBezTo>
                  <a:pt x="1863" y="1"/>
                  <a:pt x="1654" y="210"/>
                  <a:pt x="1654" y="440"/>
                </a:cubicBezTo>
                <a:lnTo>
                  <a:pt x="1654" y="1675"/>
                </a:lnTo>
                <a:lnTo>
                  <a:pt x="440" y="1675"/>
                </a:lnTo>
                <a:cubicBezTo>
                  <a:pt x="189" y="1675"/>
                  <a:pt x="1" y="1863"/>
                  <a:pt x="1" y="2114"/>
                </a:cubicBezTo>
                <a:cubicBezTo>
                  <a:pt x="1" y="2344"/>
                  <a:pt x="189" y="2553"/>
                  <a:pt x="440" y="2553"/>
                </a:cubicBezTo>
                <a:lnTo>
                  <a:pt x="1654" y="2553"/>
                </a:lnTo>
                <a:lnTo>
                  <a:pt x="1654" y="3767"/>
                </a:lnTo>
                <a:cubicBezTo>
                  <a:pt x="1654" y="4018"/>
                  <a:pt x="1863" y="4206"/>
                  <a:pt x="2093" y="4206"/>
                </a:cubicBezTo>
                <a:cubicBezTo>
                  <a:pt x="2344" y="4206"/>
                  <a:pt x="2533" y="4018"/>
                  <a:pt x="2533" y="3767"/>
                </a:cubicBezTo>
                <a:lnTo>
                  <a:pt x="2533" y="2553"/>
                </a:lnTo>
                <a:lnTo>
                  <a:pt x="3767" y="2553"/>
                </a:lnTo>
                <a:cubicBezTo>
                  <a:pt x="3997" y="2553"/>
                  <a:pt x="4206" y="2344"/>
                  <a:pt x="4206" y="2114"/>
                </a:cubicBezTo>
                <a:cubicBezTo>
                  <a:pt x="4206" y="1863"/>
                  <a:pt x="4018" y="1675"/>
                  <a:pt x="3767" y="1675"/>
                </a:cubicBezTo>
                <a:lnTo>
                  <a:pt x="2533" y="1675"/>
                </a:lnTo>
                <a:lnTo>
                  <a:pt x="2533" y="440"/>
                </a:lnTo>
                <a:cubicBezTo>
                  <a:pt x="2533" y="210"/>
                  <a:pt x="2344" y="1"/>
                  <a:pt x="2093" y="1"/>
                </a:cubicBezTo>
                <a:close/>
              </a:path>
            </a:pathLst>
          </a:custGeom>
          <a:solidFill>
            <a:srgbClr val="F4EF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Rectangle 3">
            <a:extLst>
              <a:ext uri="{FF2B5EF4-FFF2-40B4-BE49-F238E27FC236}">
                <a16:creationId xmlns:a16="http://schemas.microsoft.com/office/drawing/2014/main" id="{78D22210-BD4C-8645-B7CE-4F1B5D0F4AFF}"/>
              </a:ext>
            </a:extLst>
          </p:cNvPr>
          <p:cNvSpPr/>
          <p:nvPr/>
        </p:nvSpPr>
        <p:spPr>
          <a:xfrm>
            <a:off x="5328613" y="431062"/>
            <a:ext cx="2427268" cy="1107996"/>
          </a:xfrm>
          <a:prstGeom prst="rect">
            <a:avLst/>
          </a:prstGeom>
          <a:noFill/>
        </p:spPr>
        <p:txBody>
          <a:bodyPr wrap="none" lIns="91440" tIns="45720" rIns="91440" bIns="45720">
            <a:spAutoFit/>
          </a:bodyPr>
          <a:lstStyle/>
          <a:p>
            <a:pPr algn="ctr"/>
            <a:r>
              <a:rPr lang="en-US" sz="6600" b="0" cap="none" spc="0" dirty="0" err="1">
                <a:ln w="0"/>
                <a:solidFill>
                  <a:schemeClr val="tx1">
                    <a:lumMod val="65000"/>
                    <a:lumOff val="35000"/>
                  </a:schemeClr>
                </a:solidFill>
                <a:effectLst>
                  <a:reflection blurRad="6350" stA="53000" endA="300" endPos="35500" dir="5400000" sy="-90000" algn="bl" rotWithShape="0"/>
                </a:effectLst>
                <a:latin typeface="SVN-Blenda Script" panose="02000804000000020003" pitchFamily="2" charset="0"/>
              </a:rPr>
              <a:t>Bài</a:t>
            </a:r>
            <a:r>
              <a:rPr lang="en-US" sz="6600" b="0" cap="none" spc="0" dirty="0">
                <a:ln w="0"/>
                <a:solidFill>
                  <a:schemeClr val="tx1">
                    <a:lumMod val="65000"/>
                    <a:lumOff val="35000"/>
                  </a:schemeClr>
                </a:solidFill>
                <a:effectLst>
                  <a:reflection blurRad="6350" stA="53000" endA="300" endPos="35500" dir="5400000" sy="-90000" algn="bl" rotWithShape="0"/>
                </a:effectLst>
                <a:latin typeface="SVN-Blenda Script" panose="02000804000000020003" pitchFamily="2" charset="0"/>
              </a:rPr>
              <a:t> 10</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set>
                                      <p:cBhvr>
                                        <p:cTn id="7" dur="114" fill="hold">
                                          <p:stCondLst>
                                            <p:cond delay="0"/>
                                          </p:stCondLst>
                                        </p:cTn>
                                        <p:tgtEl>
                                          <p:spTgt spid="4"/>
                                        </p:tgtEl>
                                        <p:attrNameLst>
                                          <p:attrName>style.rotation</p:attrName>
                                        </p:attrNameLst>
                                      </p:cBhvr>
                                      <p:to>
                                        <p:strVal val="-45.0"/>
                                      </p:to>
                                    </p:set>
                                    <p:anim calcmode="lin" valueType="num">
                                      <p:cBhvr>
                                        <p:cTn id="8" dur="114" fill="hold">
                                          <p:stCondLst>
                                            <p:cond delay="114"/>
                                          </p:stCondLst>
                                        </p:cTn>
                                        <p:tgtEl>
                                          <p:spTgt spid="4"/>
                                        </p:tgtEl>
                                        <p:attrNameLst>
                                          <p:attrName>style.rotation</p:attrName>
                                        </p:attrNameLst>
                                      </p:cBhvr>
                                      <p:tavLst>
                                        <p:tav tm="0">
                                          <p:val>
                                            <p:fltVal val="-45"/>
                                          </p:val>
                                        </p:tav>
                                        <p:tav tm="69900">
                                          <p:val>
                                            <p:fltVal val="45"/>
                                          </p:val>
                                        </p:tav>
                                        <p:tav tm="100000">
                                          <p:val>
                                            <p:fltVal val="0"/>
                                          </p:val>
                                        </p:tav>
                                      </p:tavLst>
                                    </p:anim>
                                    <p:anim calcmode="lin" valueType="num">
                                      <p:cBhvr>
                                        <p:cTn id="9" dur="114" fill="hold">
                                          <p:stCondLst>
                                            <p:cond delay="0"/>
                                          </p:stCondLst>
                                        </p:cTn>
                                        <p:tgtEl>
                                          <p:spTgt spid="4"/>
                                        </p:tgtEl>
                                        <p:attrNameLst>
                                          <p:attrName>ppt_y</p:attrName>
                                        </p:attrNameLst>
                                      </p:cBhvr>
                                      <p:tavLst>
                                        <p:tav tm="0">
                                          <p:val>
                                            <p:strVal val="#ppt_y-1"/>
                                          </p:val>
                                        </p:tav>
                                        <p:tav tm="100000">
                                          <p:val>
                                            <p:strVal val="#ppt_y-(0.354*#ppt_w-0.172*#ppt_h)"/>
                                          </p:val>
                                        </p:tav>
                                      </p:tavLst>
                                    </p:anim>
                                    <p:anim calcmode="lin" valueType="num">
                                      <p:cBhvr>
                                        <p:cTn id="10" dur="39" decel="50000" autoRev="1" fill="hold">
                                          <p:stCondLst>
                                            <p:cond delay="114"/>
                                          </p:stCondLst>
                                        </p:cTn>
                                        <p:tgtEl>
                                          <p:spTgt spid="4"/>
                                        </p:tgtEl>
                                        <p:attrNameLst>
                                          <p:attrName>ppt_y</p:attrName>
                                        </p:attrNameLst>
                                      </p:cBhvr>
                                      <p:tavLst>
                                        <p:tav tm="0">
                                          <p:val>
                                            <p:strVal val="#ppt_y-(0.354*#ppt_w-0.172*#ppt_h)"/>
                                          </p:val>
                                        </p:tav>
                                        <p:tav tm="100000">
                                          <p:val>
                                            <p:strVal val="#ppt_y-(0.354*#ppt_w-0.172*#ppt_h)-#ppt_h/2"/>
                                          </p:val>
                                        </p:tav>
                                      </p:tavLst>
                                    </p:anim>
                                    <p:anim calcmode="lin" valueType="num">
                                      <p:cBhvr>
                                        <p:cTn id="11" dur="34" fill="hold">
                                          <p:stCondLst>
                                            <p:cond delay="216"/>
                                          </p:stCondLst>
                                        </p:cTn>
                                        <p:tgtEl>
                                          <p:spTgt spid="4"/>
                                        </p:tgtEl>
                                        <p:attrNameLst>
                                          <p:attrName>ppt_y</p:attrName>
                                        </p:attrNameLst>
                                      </p:cBhvr>
                                      <p:tavLst>
                                        <p:tav tm="0">
                                          <p:val>
                                            <p:strVal val="#ppt_y-(0.354*#ppt_w-0.172*#ppt_h)"/>
                                          </p:val>
                                        </p:tav>
                                        <p:tav tm="100000">
                                          <p:val>
                                            <p:strVal val="#ppt_y"/>
                                          </p:val>
                                        </p:tav>
                                      </p:tavLst>
                                    </p:anim>
                                  </p:childTnLst>
                                </p:cTn>
                              </p:par>
                            </p:childTnLst>
                          </p:cTn>
                        </p:par>
                        <p:par>
                          <p:cTn id="12" fill="hold">
                            <p:stCondLst>
                              <p:cond delay="750"/>
                            </p:stCondLst>
                            <p:childTnLst>
                              <p:par>
                                <p:cTn id="13" presetID="56" presetClass="entr" presetSubtype="0" fill="hold" grpId="0" nodeType="afterEffect">
                                  <p:stCondLst>
                                    <p:cond delay="0"/>
                                  </p:stCondLst>
                                  <p:iterate type="lt">
                                    <p:tmPct val="10000"/>
                                  </p:iterate>
                                  <p:childTnLst>
                                    <p:set>
                                      <p:cBhvr>
                                        <p:cTn id="14" dur="1" fill="hold">
                                          <p:stCondLst>
                                            <p:cond delay="0"/>
                                          </p:stCondLst>
                                        </p:cTn>
                                        <p:tgtEl>
                                          <p:spTgt spid="442"/>
                                        </p:tgtEl>
                                        <p:attrNameLst>
                                          <p:attrName>style.visibility</p:attrName>
                                        </p:attrNameLst>
                                      </p:cBhvr>
                                      <p:to>
                                        <p:strVal val="visible"/>
                                      </p:to>
                                    </p:set>
                                    <p:anim by="(-#ppt_w*2)" calcmode="lin" valueType="num">
                                      <p:cBhvr rctx="PPT">
                                        <p:cTn id="15" dur="250" autoRev="1" fill="hold">
                                          <p:stCondLst>
                                            <p:cond delay="0"/>
                                          </p:stCondLst>
                                        </p:cTn>
                                        <p:tgtEl>
                                          <p:spTgt spid="442"/>
                                        </p:tgtEl>
                                        <p:attrNameLst>
                                          <p:attrName>ppt_w</p:attrName>
                                        </p:attrNameLst>
                                      </p:cBhvr>
                                    </p:anim>
                                    <p:anim by="(#ppt_w*0.50)" calcmode="lin" valueType="num">
                                      <p:cBhvr>
                                        <p:cTn id="16" dur="250" decel="50000" autoRev="1" fill="hold">
                                          <p:stCondLst>
                                            <p:cond delay="0"/>
                                          </p:stCondLst>
                                        </p:cTn>
                                        <p:tgtEl>
                                          <p:spTgt spid="442"/>
                                        </p:tgtEl>
                                        <p:attrNameLst>
                                          <p:attrName>ppt_x</p:attrName>
                                        </p:attrNameLst>
                                      </p:cBhvr>
                                    </p:anim>
                                    <p:anim from="(-#ppt_h/2)" to="(#ppt_y)" calcmode="lin" valueType="num">
                                      <p:cBhvr>
                                        <p:cTn id="17" dur="500" fill="hold">
                                          <p:stCondLst>
                                            <p:cond delay="0"/>
                                          </p:stCondLst>
                                        </p:cTn>
                                        <p:tgtEl>
                                          <p:spTgt spid="442"/>
                                        </p:tgtEl>
                                        <p:attrNameLst>
                                          <p:attrName>ppt_y</p:attrName>
                                        </p:attrNameLst>
                                      </p:cBhvr>
                                    </p:anim>
                                    <p:animRot by="21600000">
                                      <p:cBhvr>
                                        <p:cTn id="18" dur="500" fill="hold">
                                          <p:stCondLst>
                                            <p:cond delay="0"/>
                                          </p:stCondLst>
                                        </p:cTn>
                                        <p:tgtEl>
                                          <p:spTgt spid="442"/>
                                        </p:tgtEl>
                                        <p:attrNameLst>
                                          <p:attrName>r</p:attrName>
                                        </p:attrNameLst>
                                      </p:cBhvr>
                                    </p:animRot>
                                  </p:childTnLst>
                                </p:cTn>
                              </p:par>
                            </p:childTnLst>
                          </p:cTn>
                        </p:par>
                        <p:par>
                          <p:cTn id="19" fill="hold">
                            <p:stCondLst>
                              <p:cond delay="3150"/>
                            </p:stCondLst>
                            <p:childTnLst>
                              <p:par>
                                <p:cTn id="20" presetID="36" presetClass="emph" presetSubtype="0" repeatCount="2000" fill="hold" grpId="1" nodeType="afterEffect">
                                  <p:stCondLst>
                                    <p:cond delay="0"/>
                                  </p:stCondLst>
                                  <p:iterate type="lt">
                                    <p:tmPct val="10000"/>
                                  </p:iterate>
                                  <p:childTnLst>
                                    <p:animScale>
                                      <p:cBhvr>
                                        <p:cTn id="21" dur="250" autoRev="1" fill="hold">
                                          <p:stCondLst>
                                            <p:cond delay="0"/>
                                          </p:stCondLst>
                                        </p:cTn>
                                        <p:tgtEl>
                                          <p:spTgt spid="442"/>
                                        </p:tgtEl>
                                      </p:cBhvr>
                                      <p:to x="80000" y="100000"/>
                                    </p:animScale>
                                    <p:anim by="(#ppt_w*0.10)" calcmode="lin" valueType="num">
                                      <p:cBhvr>
                                        <p:cTn id="22" dur="250" autoRev="1" fill="hold">
                                          <p:stCondLst>
                                            <p:cond delay="0"/>
                                          </p:stCondLst>
                                        </p:cTn>
                                        <p:tgtEl>
                                          <p:spTgt spid="442"/>
                                        </p:tgtEl>
                                        <p:attrNameLst>
                                          <p:attrName>ppt_x</p:attrName>
                                        </p:attrNameLst>
                                      </p:cBhvr>
                                    </p:anim>
                                    <p:anim by="(-#ppt_w*0.10)" calcmode="lin" valueType="num">
                                      <p:cBhvr>
                                        <p:cTn id="23" dur="250" autoRev="1" fill="hold">
                                          <p:stCondLst>
                                            <p:cond delay="0"/>
                                          </p:stCondLst>
                                        </p:cTn>
                                        <p:tgtEl>
                                          <p:spTgt spid="442"/>
                                        </p:tgtEl>
                                        <p:attrNameLst>
                                          <p:attrName>ppt_y</p:attrName>
                                        </p:attrNameLst>
                                      </p:cBhvr>
                                    </p:anim>
                                    <p:animRot by="-480000">
                                      <p:cBhvr>
                                        <p:cTn id="24" dur="250" autoRev="1" fill="hold">
                                          <p:stCondLst>
                                            <p:cond delay="0"/>
                                          </p:stCondLst>
                                        </p:cTn>
                                        <p:tgtEl>
                                          <p:spTgt spid="44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2" grpId="0"/>
      <p:bldP spid="442" grpId="1"/>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SmartArt Placeholder 13">
            <a:extLst>
              <a:ext uri="{FF2B5EF4-FFF2-40B4-BE49-F238E27FC236}">
                <a16:creationId xmlns:a16="http://schemas.microsoft.com/office/drawing/2014/main" id="{CEDE23CE-6661-4462-80EE-8E34280193E0}"/>
              </a:ext>
            </a:extLst>
          </p:cNvPr>
          <p:cNvGraphicFramePr>
            <a:graphicFrameLocks/>
          </p:cNvGraphicFramePr>
          <p:nvPr>
            <p:extLst>
              <p:ext uri="{D42A27DB-BD31-4B8C-83A1-F6EECF244321}">
                <p14:modId xmlns:p14="http://schemas.microsoft.com/office/powerpoint/2010/main" val="4569793"/>
              </p:ext>
            </p:extLst>
          </p:nvPr>
        </p:nvGraphicFramePr>
        <p:xfrm>
          <a:off x="165057" y="-383058"/>
          <a:ext cx="4157014" cy="55297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16" name="직선 연결선 2">
            <a:extLst>
              <a:ext uri="{FF2B5EF4-FFF2-40B4-BE49-F238E27FC236}">
                <a16:creationId xmlns:a16="http://schemas.microsoft.com/office/drawing/2014/main" id="{E29C8434-289E-487C-A9A9-B906A42D954E}"/>
              </a:ext>
            </a:extLst>
          </p:cNvPr>
          <p:cNvCxnSpPr/>
          <p:nvPr/>
        </p:nvCxnSpPr>
        <p:spPr>
          <a:xfrm>
            <a:off x="3142284" y="631379"/>
            <a:ext cx="1738635" cy="0"/>
          </a:xfrm>
          <a:prstGeom prst="line">
            <a:avLst/>
          </a:prstGeom>
          <a:noFill/>
          <a:ln w="25400" cap="flat" cmpd="sng" algn="ctr">
            <a:solidFill>
              <a:srgbClr val="0680C3"/>
            </a:solidFill>
            <a:prstDash val="solid"/>
            <a:miter lim="800000"/>
            <a:headEnd type="oval"/>
            <a:tailEnd type="triangle" w="lg" len="med"/>
          </a:ln>
          <a:effectLst/>
        </p:spPr>
      </p:cxnSp>
      <p:cxnSp>
        <p:nvCxnSpPr>
          <p:cNvPr id="17" name="직선 연결선 24">
            <a:extLst>
              <a:ext uri="{FF2B5EF4-FFF2-40B4-BE49-F238E27FC236}">
                <a16:creationId xmlns:a16="http://schemas.microsoft.com/office/drawing/2014/main" id="{85045490-6035-49A6-B532-25F9B699D1B3}"/>
              </a:ext>
            </a:extLst>
          </p:cNvPr>
          <p:cNvCxnSpPr/>
          <p:nvPr/>
        </p:nvCxnSpPr>
        <p:spPr>
          <a:xfrm>
            <a:off x="3452754" y="1625046"/>
            <a:ext cx="1428165" cy="0"/>
          </a:xfrm>
          <a:prstGeom prst="line">
            <a:avLst/>
          </a:prstGeom>
          <a:noFill/>
          <a:ln w="25400" cap="flat" cmpd="sng" algn="ctr">
            <a:solidFill>
              <a:srgbClr val="07A398"/>
            </a:solidFill>
            <a:prstDash val="solid"/>
            <a:miter lim="800000"/>
            <a:headEnd type="oval"/>
            <a:tailEnd type="triangle" w="lg" len="med"/>
          </a:ln>
          <a:effectLst/>
        </p:spPr>
      </p:cxnSp>
      <p:cxnSp>
        <p:nvCxnSpPr>
          <p:cNvPr id="18" name="직선 연결선 25">
            <a:extLst>
              <a:ext uri="{FF2B5EF4-FFF2-40B4-BE49-F238E27FC236}">
                <a16:creationId xmlns:a16="http://schemas.microsoft.com/office/drawing/2014/main" id="{C4B3AC73-DF43-4BD5-B23D-BC20DEFC6226}"/>
              </a:ext>
            </a:extLst>
          </p:cNvPr>
          <p:cNvCxnSpPr/>
          <p:nvPr/>
        </p:nvCxnSpPr>
        <p:spPr>
          <a:xfrm>
            <a:off x="3763225" y="2618714"/>
            <a:ext cx="1117694" cy="0"/>
          </a:xfrm>
          <a:prstGeom prst="line">
            <a:avLst/>
          </a:prstGeom>
          <a:noFill/>
          <a:ln w="25400" cap="flat" cmpd="sng" algn="ctr">
            <a:solidFill>
              <a:srgbClr val="90C221"/>
            </a:solidFill>
            <a:prstDash val="solid"/>
            <a:miter lim="800000"/>
            <a:headEnd type="oval"/>
            <a:tailEnd type="triangle" w="lg" len="med"/>
          </a:ln>
          <a:effectLst/>
        </p:spPr>
      </p:cxnSp>
      <p:cxnSp>
        <p:nvCxnSpPr>
          <p:cNvPr id="19" name="직선 연결선 26">
            <a:extLst>
              <a:ext uri="{FF2B5EF4-FFF2-40B4-BE49-F238E27FC236}">
                <a16:creationId xmlns:a16="http://schemas.microsoft.com/office/drawing/2014/main" id="{A47B41F9-5749-4FE7-AFAE-5DAE7D60B422}"/>
              </a:ext>
            </a:extLst>
          </p:cNvPr>
          <p:cNvCxnSpPr/>
          <p:nvPr/>
        </p:nvCxnSpPr>
        <p:spPr>
          <a:xfrm>
            <a:off x="4011601" y="3731531"/>
            <a:ext cx="869318" cy="0"/>
          </a:xfrm>
          <a:prstGeom prst="line">
            <a:avLst/>
          </a:prstGeom>
          <a:noFill/>
          <a:ln w="25400" cap="flat" cmpd="sng" algn="ctr">
            <a:solidFill>
              <a:srgbClr val="FBA200"/>
            </a:solidFill>
            <a:prstDash val="solid"/>
            <a:miter lim="800000"/>
            <a:headEnd type="oval"/>
            <a:tailEnd type="triangle" w="lg" len="med"/>
          </a:ln>
          <a:effectLst/>
        </p:spPr>
      </p:cxnSp>
      <p:cxnSp>
        <p:nvCxnSpPr>
          <p:cNvPr id="20" name="직선 연결선 27">
            <a:extLst>
              <a:ext uri="{FF2B5EF4-FFF2-40B4-BE49-F238E27FC236}">
                <a16:creationId xmlns:a16="http://schemas.microsoft.com/office/drawing/2014/main" id="{DC95D60B-0F79-489F-9E80-7F6A75DAE1F0}"/>
              </a:ext>
            </a:extLst>
          </p:cNvPr>
          <p:cNvCxnSpPr/>
          <p:nvPr/>
        </p:nvCxnSpPr>
        <p:spPr>
          <a:xfrm>
            <a:off x="4322072" y="4606050"/>
            <a:ext cx="558847" cy="0"/>
          </a:xfrm>
          <a:prstGeom prst="line">
            <a:avLst/>
          </a:prstGeom>
          <a:noFill/>
          <a:ln w="25400" cap="flat" cmpd="sng" algn="ctr">
            <a:solidFill>
              <a:srgbClr val="E62601"/>
            </a:solidFill>
            <a:prstDash val="solid"/>
            <a:miter lim="800000"/>
            <a:headEnd type="oval"/>
            <a:tailEnd type="triangle" w="lg" len="med"/>
          </a:ln>
          <a:effectLst/>
        </p:spPr>
      </p:cxnSp>
      <p:sp>
        <p:nvSpPr>
          <p:cNvPr id="21" name="Isosceles Triangle 8">
            <a:extLst>
              <a:ext uri="{FF2B5EF4-FFF2-40B4-BE49-F238E27FC236}">
                <a16:creationId xmlns:a16="http://schemas.microsoft.com/office/drawing/2014/main" id="{B6D96083-9A10-4163-AF77-C66490A5FEC4}"/>
              </a:ext>
            </a:extLst>
          </p:cNvPr>
          <p:cNvSpPr/>
          <p:nvPr/>
        </p:nvSpPr>
        <p:spPr>
          <a:xfrm rot="16200000">
            <a:off x="2048616" y="4454815"/>
            <a:ext cx="402217" cy="350224"/>
          </a:xfrm>
          <a:custGeom>
            <a:avLst/>
            <a:gdLst/>
            <a:ahLst/>
            <a:cxnLst/>
            <a:rect l="l" t="t" r="r" b="b"/>
            <a:pathLst>
              <a:path w="2708011" h="3228660">
                <a:moveTo>
                  <a:pt x="1895121" y="2005092"/>
                </a:moveTo>
                <a:cubicBezTo>
                  <a:pt x="1769067" y="2196199"/>
                  <a:pt x="1559641" y="2315968"/>
                  <a:pt x="1331007" y="2327705"/>
                </a:cubicBezTo>
                <a:cubicBezTo>
                  <a:pt x="1102373" y="2339443"/>
                  <a:pt x="881783" y="2241749"/>
                  <a:pt x="736821" y="2064556"/>
                </a:cubicBezTo>
                <a:lnTo>
                  <a:pt x="885891" y="1942602"/>
                </a:lnTo>
                <a:cubicBezTo>
                  <a:pt x="992076" y="2072396"/>
                  <a:pt x="1153658" y="2143956"/>
                  <a:pt x="1321132" y="2135359"/>
                </a:cubicBezTo>
                <a:cubicBezTo>
                  <a:pt x="1488607" y="2126761"/>
                  <a:pt x="1642011" y="2039030"/>
                  <a:pt x="1734346" y="1899045"/>
                </a:cubicBezTo>
                <a:close/>
                <a:moveTo>
                  <a:pt x="2315256" y="2179725"/>
                </a:moveTo>
                <a:cubicBezTo>
                  <a:pt x="2124977" y="2519973"/>
                  <a:pt x="1777729" y="2743099"/>
                  <a:pt x="1389179" y="2774782"/>
                </a:cubicBezTo>
                <a:cubicBezTo>
                  <a:pt x="1000629" y="2806465"/>
                  <a:pt x="621821" y="2642541"/>
                  <a:pt x="378934" y="2337614"/>
                </a:cubicBezTo>
                <a:lnTo>
                  <a:pt x="519502" y="2225645"/>
                </a:lnTo>
                <a:cubicBezTo>
                  <a:pt x="725082" y="2483736"/>
                  <a:pt x="1045705" y="2622480"/>
                  <a:pt x="1374574" y="2595664"/>
                </a:cubicBezTo>
                <a:cubicBezTo>
                  <a:pt x="1703443" y="2568848"/>
                  <a:pt x="1997353" y="2379994"/>
                  <a:pt x="2158406" y="2092008"/>
                </a:cubicBezTo>
                <a:close/>
                <a:moveTo>
                  <a:pt x="2315941" y="1615003"/>
                </a:moveTo>
                <a:lnTo>
                  <a:pt x="272242" y="1615003"/>
                </a:lnTo>
                <a:lnTo>
                  <a:pt x="872561" y="666216"/>
                </a:lnTo>
                <a:lnTo>
                  <a:pt x="872561" y="219906"/>
                </a:lnTo>
                <a:cubicBezTo>
                  <a:pt x="872561" y="98674"/>
                  <a:pt x="970839" y="396"/>
                  <a:pt x="1092071" y="396"/>
                </a:cubicBezTo>
                <a:lnTo>
                  <a:pt x="1293841" y="396"/>
                </a:lnTo>
                <a:lnTo>
                  <a:pt x="1294092" y="0"/>
                </a:lnTo>
                <a:lnTo>
                  <a:pt x="1294343" y="396"/>
                </a:lnTo>
                <a:lnTo>
                  <a:pt x="1470231" y="396"/>
                </a:lnTo>
                <a:cubicBezTo>
                  <a:pt x="1591463" y="396"/>
                  <a:pt x="1689741" y="98674"/>
                  <a:pt x="1689741" y="219906"/>
                </a:cubicBezTo>
                <a:lnTo>
                  <a:pt x="1689741" y="625313"/>
                </a:lnTo>
                <a:close/>
                <a:moveTo>
                  <a:pt x="2708011" y="2399368"/>
                </a:moveTo>
                <a:cubicBezTo>
                  <a:pt x="2440740" y="2877288"/>
                  <a:pt x="1950128" y="3187847"/>
                  <a:pt x="1403807" y="3224932"/>
                </a:cubicBezTo>
                <a:cubicBezTo>
                  <a:pt x="857486" y="3262017"/>
                  <a:pt x="329406" y="3020609"/>
                  <a:pt x="0" y="2583191"/>
                </a:cubicBezTo>
                <a:lnTo>
                  <a:pt x="143153" y="2475389"/>
                </a:lnTo>
                <a:cubicBezTo>
                  <a:pt x="436120" y="2864419"/>
                  <a:pt x="905784" y="3079123"/>
                  <a:pt x="1391671" y="3046140"/>
                </a:cubicBezTo>
                <a:cubicBezTo>
                  <a:pt x="1877558" y="3013157"/>
                  <a:pt x="2313899" y="2736952"/>
                  <a:pt x="2551604" y="2311899"/>
                </a:cubicBezTo>
                <a:close/>
              </a:path>
            </a:pathLst>
          </a:custGeom>
          <a:solidFill>
            <a:sysClr val="window" lastClr="FFFFFF"/>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white"/>
              </a:solidFill>
              <a:effectLst/>
              <a:uLnTx/>
              <a:uFillTx/>
              <a:latin typeface="Arial"/>
              <a:cs typeface="+mn-cs"/>
            </a:endParaRPr>
          </a:p>
        </p:txBody>
      </p:sp>
      <p:sp>
        <p:nvSpPr>
          <p:cNvPr id="22" name="Round Same Side Corner Rectangle 11">
            <a:extLst>
              <a:ext uri="{FF2B5EF4-FFF2-40B4-BE49-F238E27FC236}">
                <a16:creationId xmlns:a16="http://schemas.microsoft.com/office/drawing/2014/main" id="{F59DB4B2-C0EA-4222-ACB0-A5676D4E4826}"/>
              </a:ext>
            </a:extLst>
          </p:cNvPr>
          <p:cNvSpPr>
            <a:spLocks noChangeAspect="1"/>
          </p:cNvSpPr>
          <p:nvPr/>
        </p:nvSpPr>
        <p:spPr>
          <a:xfrm rot="9900000">
            <a:off x="2078984" y="1751028"/>
            <a:ext cx="341480" cy="397115"/>
          </a:xfrm>
          <a:custGeom>
            <a:avLst/>
            <a:gdLst/>
            <a:ahLst/>
            <a:cxnLst/>
            <a:rect l="l" t="t" r="r" b="b"/>
            <a:pathLst>
              <a:path w="2911009" h="2472345">
                <a:moveTo>
                  <a:pt x="2219598" y="1335309"/>
                </a:moveTo>
                <a:lnTo>
                  <a:pt x="2219598" y="1222573"/>
                </a:lnTo>
                <a:cubicBezTo>
                  <a:pt x="2219598" y="1176944"/>
                  <a:pt x="2241926" y="1136530"/>
                  <a:pt x="2277694" y="1113650"/>
                </a:cubicBezTo>
                <a:lnTo>
                  <a:pt x="2277694" y="137786"/>
                </a:lnTo>
                <a:cubicBezTo>
                  <a:pt x="2277694" y="61689"/>
                  <a:pt x="2339383" y="0"/>
                  <a:pt x="2415480" y="0"/>
                </a:cubicBezTo>
                <a:lnTo>
                  <a:pt x="2545196" y="0"/>
                </a:lnTo>
                <a:cubicBezTo>
                  <a:pt x="2621293" y="0"/>
                  <a:pt x="2682982" y="61689"/>
                  <a:pt x="2682982" y="137786"/>
                </a:cubicBezTo>
                <a:lnTo>
                  <a:pt x="2682982" y="1099067"/>
                </a:lnTo>
                <a:cubicBezTo>
                  <a:pt x="2730197" y="1120049"/>
                  <a:pt x="2762708" y="1167515"/>
                  <a:pt x="2762708" y="1222573"/>
                </a:cubicBezTo>
                <a:lnTo>
                  <a:pt x="2762708" y="1480834"/>
                </a:lnTo>
                <a:close/>
                <a:moveTo>
                  <a:pt x="241900" y="1676361"/>
                </a:moveTo>
                <a:cubicBezTo>
                  <a:pt x="69371" y="1631107"/>
                  <a:pt x="-34146" y="1454930"/>
                  <a:pt x="10296" y="1282189"/>
                </a:cubicBezTo>
                <a:cubicBezTo>
                  <a:pt x="54739" y="1109449"/>
                  <a:pt x="230428" y="1005105"/>
                  <a:pt x="403375" y="1048736"/>
                </a:cubicBezTo>
                <a:cubicBezTo>
                  <a:pt x="349550" y="1257945"/>
                  <a:pt x="295726" y="1467153"/>
                  <a:pt x="241900" y="1676361"/>
                </a:cubicBezTo>
                <a:close/>
                <a:moveTo>
                  <a:pt x="2578947" y="2467929"/>
                </a:moveTo>
                <a:lnTo>
                  <a:pt x="1957545" y="2301425"/>
                </a:lnTo>
                <a:lnTo>
                  <a:pt x="2194209" y="1418183"/>
                </a:lnTo>
                <a:lnTo>
                  <a:pt x="2815611" y="1584687"/>
                </a:lnTo>
                <a:cubicBezTo>
                  <a:pt x="2884250" y="1603079"/>
                  <a:pt x="2924985" y="1673632"/>
                  <a:pt x="2906593" y="1742272"/>
                </a:cubicBezTo>
                <a:lnTo>
                  <a:pt x="2736532" y="2376947"/>
                </a:lnTo>
                <a:cubicBezTo>
                  <a:pt x="2718140" y="2445587"/>
                  <a:pt x="2647586" y="2486321"/>
                  <a:pt x="2578947" y="2467929"/>
                </a:cubicBezTo>
                <a:close/>
                <a:moveTo>
                  <a:pt x="610249" y="2287120"/>
                </a:moveTo>
                <a:lnTo>
                  <a:pt x="1020264" y="756923"/>
                </a:lnTo>
                <a:lnTo>
                  <a:pt x="2107356" y="1398691"/>
                </a:lnTo>
                <a:lnTo>
                  <a:pt x="1872582" y="2274879"/>
                </a:lnTo>
                <a:close/>
                <a:moveTo>
                  <a:pt x="426016" y="2349577"/>
                </a:moveTo>
                <a:lnTo>
                  <a:pt x="243978" y="2300800"/>
                </a:lnTo>
                <a:cubicBezTo>
                  <a:pt x="205115" y="2290387"/>
                  <a:pt x="182051" y="2250439"/>
                  <a:pt x="192464" y="2211576"/>
                </a:cubicBezTo>
                <a:lnTo>
                  <a:pt x="620679" y="613455"/>
                </a:lnTo>
                <a:cubicBezTo>
                  <a:pt x="631093" y="574592"/>
                  <a:pt x="671040" y="551528"/>
                  <a:pt x="709903" y="561941"/>
                </a:cubicBezTo>
                <a:lnTo>
                  <a:pt x="891942" y="610718"/>
                </a:lnTo>
                <a:cubicBezTo>
                  <a:pt x="930805" y="621132"/>
                  <a:pt x="953869" y="661079"/>
                  <a:pt x="943455" y="699942"/>
                </a:cubicBezTo>
                <a:lnTo>
                  <a:pt x="515240" y="2298064"/>
                </a:lnTo>
                <a:cubicBezTo>
                  <a:pt x="504827" y="2336927"/>
                  <a:pt x="464879" y="2359990"/>
                  <a:pt x="426016" y="2349577"/>
                </a:cubicBezTo>
                <a:close/>
              </a:path>
            </a:pathLst>
          </a:custGeom>
          <a:solidFill>
            <a:sysClr val="window" lastClr="FFFFFF"/>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white"/>
              </a:solidFill>
              <a:effectLst/>
              <a:uLnTx/>
              <a:uFillTx/>
              <a:latin typeface="Arial"/>
              <a:cs typeface="+mn-cs"/>
            </a:endParaRPr>
          </a:p>
        </p:txBody>
      </p:sp>
      <p:sp>
        <p:nvSpPr>
          <p:cNvPr id="23" name="Rounded Rectangle 27">
            <a:extLst>
              <a:ext uri="{FF2B5EF4-FFF2-40B4-BE49-F238E27FC236}">
                <a16:creationId xmlns:a16="http://schemas.microsoft.com/office/drawing/2014/main" id="{F7F39989-CBF7-4E0C-A594-2D47AD6224A4}"/>
              </a:ext>
            </a:extLst>
          </p:cNvPr>
          <p:cNvSpPr/>
          <p:nvPr/>
        </p:nvSpPr>
        <p:spPr>
          <a:xfrm>
            <a:off x="2085398" y="855062"/>
            <a:ext cx="298705" cy="314171"/>
          </a:xfrm>
          <a:custGeom>
            <a:avLst/>
            <a:gdLst/>
            <a:ahLst/>
            <a:cxnLst/>
            <a:rect l="l" t="t" r="r" b="b"/>
            <a:pathLst>
              <a:path w="3186824" h="2447912">
                <a:moveTo>
                  <a:pt x="1917737" y="1021643"/>
                </a:moveTo>
                <a:cubicBezTo>
                  <a:pt x="2188548" y="1021643"/>
                  <a:pt x="2408083" y="1241178"/>
                  <a:pt x="2408083" y="1511989"/>
                </a:cubicBezTo>
                <a:cubicBezTo>
                  <a:pt x="2408083" y="1782800"/>
                  <a:pt x="2188548" y="2002335"/>
                  <a:pt x="1917737" y="2002335"/>
                </a:cubicBezTo>
                <a:cubicBezTo>
                  <a:pt x="1646926" y="2002335"/>
                  <a:pt x="1427391" y="1782800"/>
                  <a:pt x="1427391" y="1511989"/>
                </a:cubicBezTo>
                <a:cubicBezTo>
                  <a:pt x="1427391" y="1241178"/>
                  <a:pt x="1646926" y="1021643"/>
                  <a:pt x="1917737" y="1021643"/>
                </a:cubicBezTo>
                <a:close/>
                <a:moveTo>
                  <a:pt x="1917737" y="827913"/>
                </a:moveTo>
                <a:cubicBezTo>
                  <a:pt x="1539932" y="827913"/>
                  <a:pt x="1233661" y="1134184"/>
                  <a:pt x="1233661" y="1511989"/>
                </a:cubicBezTo>
                <a:cubicBezTo>
                  <a:pt x="1233661" y="1889794"/>
                  <a:pt x="1539932" y="2196065"/>
                  <a:pt x="1917737" y="2196065"/>
                </a:cubicBezTo>
                <a:cubicBezTo>
                  <a:pt x="2295542" y="2196065"/>
                  <a:pt x="2601813" y="1889794"/>
                  <a:pt x="2601813" y="1511989"/>
                </a:cubicBezTo>
                <a:cubicBezTo>
                  <a:pt x="2601813" y="1134184"/>
                  <a:pt x="2295542" y="827913"/>
                  <a:pt x="1917737" y="827913"/>
                </a:cubicBezTo>
                <a:close/>
                <a:moveTo>
                  <a:pt x="1112286" y="675885"/>
                </a:moveTo>
                <a:lnTo>
                  <a:pt x="1112286" y="830188"/>
                </a:lnTo>
                <a:lnTo>
                  <a:pt x="1328310" y="830188"/>
                </a:lnTo>
                <a:lnTo>
                  <a:pt x="1328310" y="675885"/>
                </a:lnTo>
                <a:close/>
                <a:moveTo>
                  <a:pt x="2586084" y="626422"/>
                </a:moveTo>
                <a:lnTo>
                  <a:pt x="2586084" y="830188"/>
                </a:lnTo>
                <a:lnTo>
                  <a:pt x="3001340" y="830188"/>
                </a:lnTo>
                <a:lnTo>
                  <a:pt x="3001340" y="626422"/>
                </a:lnTo>
                <a:close/>
                <a:moveTo>
                  <a:pt x="1593701" y="108218"/>
                </a:moveTo>
                <a:lnTo>
                  <a:pt x="1593701" y="432905"/>
                </a:lnTo>
                <a:lnTo>
                  <a:pt x="2241773" y="432905"/>
                </a:lnTo>
                <a:lnTo>
                  <a:pt x="2241773" y="108218"/>
                </a:lnTo>
                <a:close/>
                <a:moveTo>
                  <a:pt x="1452512" y="0"/>
                </a:moveTo>
                <a:lnTo>
                  <a:pt x="2382963" y="0"/>
                </a:lnTo>
                <a:cubicBezTo>
                  <a:pt x="2433311" y="0"/>
                  <a:pt x="2474127" y="40816"/>
                  <a:pt x="2474127" y="91164"/>
                </a:cubicBezTo>
                <a:lnTo>
                  <a:pt x="2474127" y="432905"/>
                </a:lnTo>
                <a:lnTo>
                  <a:pt x="2933014" y="432905"/>
                </a:lnTo>
                <a:cubicBezTo>
                  <a:pt x="3073189" y="432905"/>
                  <a:pt x="3186824" y="546540"/>
                  <a:pt x="3186824" y="686715"/>
                </a:cubicBezTo>
                <a:lnTo>
                  <a:pt x="3186824" y="2194102"/>
                </a:lnTo>
                <a:cubicBezTo>
                  <a:pt x="3186824" y="2334277"/>
                  <a:pt x="3073189" y="2447912"/>
                  <a:pt x="2933014" y="2447912"/>
                </a:cubicBezTo>
                <a:lnTo>
                  <a:pt x="253810" y="2447912"/>
                </a:lnTo>
                <a:cubicBezTo>
                  <a:pt x="113635" y="2447912"/>
                  <a:pt x="0" y="2334277"/>
                  <a:pt x="0" y="2194102"/>
                </a:cubicBezTo>
                <a:lnTo>
                  <a:pt x="0" y="686715"/>
                </a:lnTo>
                <a:cubicBezTo>
                  <a:pt x="0" y="546540"/>
                  <a:pt x="113635" y="432905"/>
                  <a:pt x="253810" y="432905"/>
                </a:cubicBezTo>
                <a:lnTo>
                  <a:pt x="307082" y="432905"/>
                </a:lnTo>
                <a:lnTo>
                  <a:pt x="307082" y="313169"/>
                </a:lnTo>
                <a:cubicBezTo>
                  <a:pt x="307082" y="287995"/>
                  <a:pt x="327490" y="267587"/>
                  <a:pt x="352664" y="267587"/>
                </a:cubicBezTo>
                <a:lnTo>
                  <a:pt x="817888" y="267587"/>
                </a:lnTo>
                <a:cubicBezTo>
                  <a:pt x="843062" y="267587"/>
                  <a:pt x="863470" y="287995"/>
                  <a:pt x="863470" y="313169"/>
                </a:cubicBezTo>
                <a:lnTo>
                  <a:pt x="863470" y="432905"/>
                </a:lnTo>
                <a:lnTo>
                  <a:pt x="1361348" y="432905"/>
                </a:lnTo>
                <a:lnTo>
                  <a:pt x="1361348" y="91164"/>
                </a:lnTo>
                <a:cubicBezTo>
                  <a:pt x="1361348" y="40816"/>
                  <a:pt x="1402164" y="0"/>
                  <a:pt x="1452512" y="0"/>
                </a:cubicBezTo>
                <a:close/>
              </a:path>
            </a:pathLst>
          </a:custGeom>
          <a:solidFill>
            <a:sysClr val="window" lastClr="FFFFFF"/>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white"/>
              </a:solidFill>
              <a:effectLst/>
              <a:uLnTx/>
              <a:uFillTx/>
              <a:latin typeface="Arial"/>
              <a:cs typeface="+mn-cs"/>
            </a:endParaRPr>
          </a:p>
        </p:txBody>
      </p:sp>
      <p:sp>
        <p:nvSpPr>
          <p:cNvPr id="24" name="Rectangle 16">
            <a:extLst>
              <a:ext uri="{FF2B5EF4-FFF2-40B4-BE49-F238E27FC236}">
                <a16:creationId xmlns:a16="http://schemas.microsoft.com/office/drawing/2014/main" id="{BEC60972-E940-42BA-B8FB-ADDBDE37FE4B}"/>
              </a:ext>
            </a:extLst>
          </p:cNvPr>
          <p:cNvSpPr/>
          <p:nvPr/>
        </p:nvSpPr>
        <p:spPr>
          <a:xfrm>
            <a:off x="2079796" y="3578613"/>
            <a:ext cx="339857" cy="305836"/>
          </a:xfrm>
          <a:custGeom>
            <a:avLst/>
            <a:gdLst/>
            <a:ahLst/>
            <a:cxnLst/>
            <a:rect l="l" t="t" r="r" b="b"/>
            <a:pathLst>
              <a:path w="3240006" h="2129375">
                <a:moveTo>
                  <a:pt x="1916836" y="454558"/>
                </a:moveTo>
                <a:cubicBezTo>
                  <a:pt x="2018418" y="454558"/>
                  <a:pt x="2100766" y="536906"/>
                  <a:pt x="2100766" y="638488"/>
                </a:cubicBezTo>
                <a:cubicBezTo>
                  <a:pt x="2100766" y="740070"/>
                  <a:pt x="2018418" y="822418"/>
                  <a:pt x="1916836" y="822418"/>
                </a:cubicBezTo>
                <a:cubicBezTo>
                  <a:pt x="1815254" y="822418"/>
                  <a:pt x="1732906" y="740070"/>
                  <a:pt x="1732906" y="638488"/>
                </a:cubicBezTo>
                <a:cubicBezTo>
                  <a:pt x="1732906" y="536906"/>
                  <a:pt x="1815254" y="454558"/>
                  <a:pt x="1916836" y="454558"/>
                </a:cubicBezTo>
                <a:close/>
                <a:moveTo>
                  <a:pt x="1197545" y="272737"/>
                </a:moveTo>
                <a:lnTo>
                  <a:pt x="1861974" y="1458536"/>
                </a:lnTo>
                <a:lnTo>
                  <a:pt x="2263096" y="848801"/>
                </a:lnTo>
                <a:lnTo>
                  <a:pt x="2919562" y="1846679"/>
                </a:lnTo>
                <a:lnTo>
                  <a:pt x="2079459" y="1846679"/>
                </a:lnTo>
                <a:lnTo>
                  <a:pt x="1606629" y="1846679"/>
                </a:lnTo>
                <a:lnTo>
                  <a:pt x="315630" y="1846679"/>
                </a:lnTo>
                <a:close/>
                <a:moveTo>
                  <a:pt x="180003" y="164687"/>
                </a:moveTo>
                <a:lnTo>
                  <a:pt x="180003" y="1964687"/>
                </a:lnTo>
                <a:lnTo>
                  <a:pt x="3060003" y="1964687"/>
                </a:lnTo>
                <a:lnTo>
                  <a:pt x="3060003" y="164687"/>
                </a:lnTo>
                <a:close/>
                <a:moveTo>
                  <a:pt x="0" y="0"/>
                </a:moveTo>
                <a:lnTo>
                  <a:pt x="3240006" y="0"/>
                </a:lnTo>
                <a:lnTo>
                  <a:pt x="3240006" y="2129375"/>
                </a:lnTo>
                <a:lnTo>
                  <a:pt x="0" y="2129375"/>
                </a:lnTo>
                <a:close/>
              </a:path>
            </a:pathLst>
          </a:custGeom>
          <a:solidFill>
            <a:sysClr val="window" lastClr="FFFFFF"/>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white"/>
              </a:solidFill>
              <a:effectLst/>
              <a:uLnTx/>
              <a:uFillTx/>
              <a:latin typeface="Arial"/>
              <a:cs typeface="+mn-cs"/>
            </a:endParaRPr>
          </a:p>
        </p:txBody>
      </p:sp>
      <p:sp>
        <p:nvSpPr>
          <p:cNvPr id="25" name="Oval 21">
            <a:extLst>
              <a:ext uri="{FF2B5EF4-FFF2-40B4-BE49-F238E27FC236}">
                <a16:creationId xmlns:a16="http://schemas.microsoft.com/office/drawing/2014/main" id="{31FBDE30-1882-4482-B33E-45710ABEBE82}"/>
              </a:ext>
            </a:extLst>
          </p:cNvPr>
          <p:cNvSpPr>
            <a:spLocks noChangeAspect="1"/>
          </p:cNvSpPr>
          <p:nvPr/>
        </p:nvSpPr>
        <p:spPr>
          <a:xfrm>
            <a:off x="2085062" y="2498351"/>
            <a:ext cx="329325" cy="454697"/>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ysClr val="window" lastClr="FFFFFF"/>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white"/>
              </a:solidFill>
              <a:effectLst/>
              <a:uLnTx/>
              <a:uFillTx/>
              <a:latin typeface="Arial"/>
              <a:cs typeface="+mn-cs"/>
            </a:endParaRPr>
          </a:p>
        </p:txBody>
      </p:sp>
      <p:sp>
        <p:nvSpPr>
          <p:cNvPr id="26" name="TextBox 25"/>
          <p:cNvSpPr txBox="1"/>
          <p:nvPr/>
        </p:nvSpPr>
        <p:spPr>
          <a:xfrm>
            <a:off x="5065278" y="294239"/>
            <a:ext cx="4069491" cy="830997"/>
          </a:xfrm>
          <a:prstGeom prst="rect">
            <a:avLst/>
          </a:prstGeom>
          <a:noFill/>
        </p:spPr>
        <p:txBody>
          <a:bodyPr wrap="square" rtlCol="0">
            <a:spAutoFit/>
          </a:bodyPr>
          <a:lstStyle/>
          <a:p>
            <a:pPr algn="ctr"/>
            <a:r>
              <a:rPr lang="en-US" sz="2400" dirty="0" err="1">
                <a:solidFill>
                  <a:srgbClr val="C00000"/>
                </a:solidFill>
                <a:latin typeface="Times New Roman" panose="02020603050405020304" pitchFamily="18" charset="0"/>
                <a:cs typeface="Times New Roman" panose="02020603050405020304" pitchFamily="18" charset="0"/>
              </a:rPr>
              <a:t>Vì</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sao</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quân</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Tống</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tiến</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hành</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xâm</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lược</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nước</a:t>
            </a:r>
            <a:r>
              <a:rPr lang="en-US" sz="2400" dirty="0">
                <a:solidFill>
                  <a:srgbClr val="C00000"/>
                </a:solidFill>
                <a:latin typeface="Times New Roman" panose="02020603050405020304" pitchFamily="18" charset="0"/>
                <a:cs typeface="Times New Roman" panose="02020603050405020304" pitchFamily="18" charset="0"/>
              </a:rPr>
              <a:t> ta? </a:t>
            </a:r>
          </a:p>
        </p:txBody>
      </p:sp>
      <p:sp>
        <p:nvSpPr>
          <p:cNvPr id="27" name="TextBox 26"/>
          <p:cNvSpPr txBox="1"/>
          <p:nvPr/>
        </p:nvSpPr>
        <p:spPr>
          <a:xfrm>
            <a:off x="5065277" y="1298031"/>
            <a:ext cx="4069491" cy="830997"/>
          </a:xfrm>
          <a:prstGeom prst="rect">
            <a:avLst/>
          </a:prstGeom>
          <a:noFill/>
        </p:spPr>
        <p:txBody>
          <a:bodyPr wrap="square" rtlCol="0">
            <a:spAutoFit/>
          </a:bodyPr>
          <a:lstStyle/>
          <a:p>
            <a:pPr algn="ctr"/>
            <a:r>
              <a:rPr lang="en-US" sz="2400" dirty="0">
                <a:solidFill>
                  <a:srgbClr val="0070C0"/>
                </a:solidFill>
                <a:latin typeface="Times New Roman" panose="02020603050405020304" pitchFamily="18" charset="0"/>
                <a:cs typeface="Times New Roman" panose="02020603050405020304" pitchFamily="18" charset="0"/>
              </a:rPr>
              <a:t>Ai </a:t>
            </a:r>
            <a:r>
              <a:rPr lang="en-US" sz="2400" dirty="0" err="1">
                <a:solidFill>
                  <a:srgbClr val="0070C0"/>
                </a:solidFill>
                <a:latin typeface="Times New Roman" panose="02020603050405020304" pitchFamily="18" charset="0"/>
                <a:cs typeface="Times New Roman" panose="02020603050405020304" pitchFamily="18" charset="0"/>
              </a:rPr>
              <a:t>là</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người</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lãnh</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đạo</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nhân</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dân</a:t>
            </a:r>
            <a:r>
              <a:rPr lang="en-US" sz="2400" dirty="0">
                <a:solidFill>
                  <a:srgbClr val="0070C0"/>
                </a:solidFill>
                <a:latin typeface="Times New Roman" panose="02020603050405020304" pitchFamily="18" charset="0"/>
                <a:cs typeface="Times New Roman" panose="02020603050405020304" pitchFamily="18" charset="0"/>
              </a:rPr>
              <a:t> ta </a:t>
            </a:r>
            <a:r>
              <a:rPr lang="en-US" sz="2400" dirty="0" err="1">
                <a:solidFill>
                  <a:srgbClr val="0070C0"/>
                </a:solidFill>
                <a:latin typeface="Times New Roman" panose="02020603050405020304" pitchFamily="18" charset="0"/>
                <a:cs typeface="Times New Roman" panose="02020603050405020304" pitchFamily="18" charset="0"/>
              </a:rPr>
              <a:t>kháng</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chiến</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chống</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Tống</a:t>
            </a:r>
            <a:r>
              <a:rPr lang="en-US" sz="2400" dirty="0">
                <a:solidFill>
                  <a:srgbClr val="0070C0"/>
                </a:solidFill>
                <a:latin typeface="Times New Roman" panose="02020603050405020304" pitchFamily="18" charset="0"/>
                <a:cs typeface="Times New Roman" panose="02020603050405020304" pitchFamily="18" charset="0"/>
              </a:rPr>
              <a:t>?</a:t>
            </a:r>
          </a:p>
        </p:txBody>
      </p:sp>
      <p:sp>
        <p:nvSpPr>
          <p:cNvPr id="28" name="TextBox 27"/>
          <p:cNvSpPr txBox="1"/>
          <p:nvPr/>
        </p:nvSpPr>
        <p:spPr>
          <a:xfrm>
            <a:off x="5285640" y="2307037"/>
            <a:ext cx="3628766" cy="830997"/>
          </a:xfrm>
          <a:prstGeom prst="rect">
            <a:avLst/>
          </a:prstGeom>
          <a:noFill/>
        </p:spPr>
        <p:txBody>
          <a:bodyPr wrap="square" rtlCol="0">
            <a:spAutoFit/>
          </a:bodyPr>
          <a:lstStyle/>
          <a:p>
            <a:pPr algn="ctr"/>
            <a:r>
              <a:rPr lang="en-US" sz="2400" dirty="0" err="1">
                <a:solidFill>
                  <a:srgbClr val="C00000"/>
                </a:solidFill>
                <a:latin typeface="Times New Roman" panose="02020603050405020304" pitchFamily="18" charset="0"/>
                <a:cs typeface="Times New Roman" panose="02020603050405020304" pitchFamily="18" charset="0"/>
              </a:rPr>
              <a:t>Những</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trận</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đánh</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tiêu</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biểu</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và</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ác</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liệt</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diễn</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ra</a:t>
            </a:r>
            <a:r>
              <a:rPr lang="en-US" sz="2400" dirty="0">
                <a:solidFill>
                  <a:srgbClr val="C00000"/>
                </a:solidFill>
                <a:latin typeface="Times New Roman" panose="02020603050405020304" pitchFamily="18" charset="0"/>
                <a:cs typeface="Times New Roman" panose="02020603050405020304" pitchFamily="18" charset="0"/>
              </a:rPr>
              <a:t> ở </a:t>
            </a:r>
            <a:r>
              <a:rPr lang="en-US" sz="2400" dirty="0" err="1">
                <a:solidFill>
                  <a:srgbClr val="C00000"/>
                </a:solidFill>
                <a:latin typeface="Times New Roman" panose="02020603050405020304" pitchFamily="18" charset="0"/>
                <a:cs typeface="Times New Roman" panose="02020603050405020304" pitchFamily="18" charset="0"/>
              </a:rPr>
              <a:t>đâu</a:t>
            </a:r>
            <a:r>
              <a:rPr lang="en-US" sz="2400" dirty="0">
                <a:solidFill>
                  <a:srgbClr val="C00000"/>
                </a:solidFill>
                <a:latin typeface="Times New Roman" panose="02020603050405020304" pitchFamily="18" charset="0"/>
                <a:cs typeface="Times New Roman" panose="02020603050405020304" pitchFamily="18" charset="0"/>
              </a:rPr>
              <a:t>?</a:t>
            </a:r>
          </a:p>
        </p:txBody>
      </p:sp>
      <p:sp>
        <p:nvSpPr>
          <p:cNvPr id="29" name="TextBox 28"/>
          <p:cNvSpPr txBox="1"/>
          <p:nvPr/>
        </p:nvSpPr>
        <p:spPr>
          <a:xfrm>
            <a:off x="5300877" y="3162353"/>
            <a:ext cx="3843122" cy="830997"/>
          </a:xfrm>
          <a:prstGeom prst="rect">
            <a:avLst/>
          </a:prstGeom>
          <a:noFill/>
        </p:spPr>
        <p:txBody>
          <a:bodyPr wrap="square" rtlCol="0">
            <a:spAutoFit/>
          </a:bodyPr>
          <a:lstStyle/>
          <a:p>
            <a:pPr algn="ctr"/>
            <a:r>
              <a:rPr lang="en-US" sz="2400" dirty="0" err="1">
                <a:solidFill>
                  <a:srgbClr val="0070C0"/>
                </a:solidFill>
                <a:latin typeface="Times New Roman" panose="02020603050405020304" pitchFamily="18" charset="0"/>
                <a:cs typeface="Times New Roman" panose="02020603050405020304" pitchFamily="18" charset="0"/>
              </a:rPr>
              <a:t>Kết</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quả</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cuộc</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kháng</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chiến</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chống</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Tống</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như</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thế</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nào</a:t>
            </a:r>
            <a:r>
              <a:rPr lang="en-US" sz="2400" dirty="0">
                <a:solidFill>
                  <a:srgbClr val="0070C0"/>
                </a:solidFill>
                <a:latin typeface="Times New Roman" panose="02020603050405020304" pitchFamily="18" charset="0"/>
                <a:cs typeface="Times New Roman" panose="02020603050405020304" pitchFamily="18" charset="0"/>
              </a:rPr>
              <a:t>?</a:t>
            </a:r>
          </a:p>
        </p:txBody>
      </p:sp>
      <p:sp>
        <p:nvSpPr>
          <p:cNvPr id="30" name="TextBox 29"/>
          <p:cNvSpPr txBox="1"/>
          <p:nvPr/>
        </p:nvSpPr>
        <p:spPr>
          <a:xfrm>
            <a:off x="5300877" y="4314621"/>
            <a:ext cx="3833892" cy="830997"/>
          </a:xfrm>
          <a:prstGeom prst="rect">
            <a:avLst/>
          </a:prstGeom>
          <a:noFill/>
        </p:spPr>
        <p:txBody>
          <a:bodyPr wrap="square" rtlCol="0">
            <a:spAutoFit/>
          </a:bodyPr>
          <a:lstStyle/>
          <a:p>
            <a:pPr algn="ctr"/>
            <a:r>
              <a:rPr lang="en-US" sz="2400" dirty="0" err="1">
                <a:solidFill>
                  <a:srgbClr val="C00000"/>
                </a:solidFill>
                <a:latin typeface="Times New Roman" panose="02020603050405020304" pitchFamily="18" charset="0"/>
                <a:cs typeface="Times New Roman" panose="02020603050405020304" pitchFamily="18" charset="0"/>
              </a:rPr>
              <a:t>Nêu</a:t>
            </a:r>
            <a:r>
              <a:rPr lang="en-US" sz="2400" dirty="0">
                <a:solidFill>
                  <a:srgbClr val="C00000"/>
                </a:solidFill>
                <a:latin typeface="Times New Roman" panose="02020603050405020304" pitchFamily="18" charset="0"/>
                <a:cs typeface="Times New Roman" panose="02020603050405020304" pitchFamily="18" charset="0"/>
              </a:rPr>
              <a:t> ý </a:t>
            </a:r>
            <a:r>
              <a:rPr lang="en-US" sz="2400" dirty="0" err="1">
                <a:solidFill>
                  <a:srgbClr val="C00000"/>
                </a:solidFill>
                <a:latin typeface="Times New Roman" panose="02020603050405020304" pitchFamily="18" charset="0"/>
                <a:cs typeface="Times New Roman" panose="02020603050405020304" pitchFamily="18" charset="0"/>
              </a:rPr>
              <a:t>nghĩa</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cuộc</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kháng</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chiến</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chống</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Tống</a:t>
            </a:r>
            <a:endParaRPr lang="en-US" sz="2400" dirty="0">
              <a:solidFill>
                <a:srgbClr val="C00000"/>
              </a:solidFill>
              <a:latin typeface="Times New Roman" panose="02020603050405020304" pitchFamily="18" charset="0"/>
              <a:cs typeface="Times New Roman" panose="02020603050405020304" pitchFamily="18" charset="0"/>
            </a:endParaRPr>
          </a:p>
        </p:txBody>
      </p:sp>
      <p:sp>
        <p:nvSpPr>
          <p:cNvPr id="31" name="Rectangle 30"/>
          <p:cNvSpPr/>
          <p:nvPr/>
        </p:nvSpPr>
        <p:spPr>
          <a:xfrm>
            <a:off x="-58404" y="111770"/>
            <a:ext cx="1845002" cy="1200329"/>
          </a:xfrm>
          <a:prstGeom prst="rect">
            <a:avLst/>
          </a:prstGeom>
          <a:noFill/>
        </p:spPr>
        <p:txBody>
          <a:bodyPr wrap="square" lIns="91440" tIns="45720" rIns="91440" bIns="45720">
            <a:spAutoFit/>
          </a:bodyPr>
          <a:lstStyle/>
          <a:p>
            <a:pPr algn="ctr"/>
            <a:r>
              <a:rPr lang="en-US" sz="3600" b="1" cap="none" spc="0"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CẶP ĐÔI</a:t>
            </a:r>
          </a:p>
        </p:txBody>
      </p:sp>
    </p:spTree>
    <p:extLst>
      <p:ext uri="{BB962C8B-B14F-4D97-AF65-F5344CB8AC3E}">
        <p14:creationId xmlns:p14="http://schemas.microsoft.com/office/powerpoint/2010/main" val="3557027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anim calcmode="lin" valueType="num">
                                      <p:cBhvr>
                                        <p:cTn id="23" dur="1000" fill="hold"/>
                                        <p:tgtEl>
                                          <p:spTgt spid="18"/>
                                        </p:tgtEl>
                                        <p:attrNameLst>
                                          <p:attrName>ppt_x</p:attrName>
                                        </p:attrNameLst>
                                      </p:cBhvr>
                                      <p:tavLst>
                                        <p:tav tm="0">
                                          <p:val>
                                            <p:strVal val="#ppt_x"/>
                                          </p:val>
                                        </p:tav>
                                        <p:tav tm="100000">
                                          <p:val>
                                            <p:strVal val="#ppt_x"/>
                                          </p:val>
                                        </p:tav>
                                      </p:tavLst>
                                    </p:anim>
                                    <p:anim calcmode="lin" valueType="num">
                                      <p:cBhvr>
                                        <p:cTn id="24" dur="1000" fill="hold"/>
                                        <p:tgtEl>
                                          <p:spTgt spid="18"/>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1000"/>
                                        <p:tgtEl>
                                          <p:spTgt spid="19"/>
                                        </p:tgtEl>
                                      </p:cBhvr>
                                    </p:animEffect>
                                    <p:anim calcmode="lin" valueType="num">
                                      <p:cBhvr>
                                        <p:cTn id="28" dur="1000" fill="hold"/>
                                        <p:tgtEl>
                                          <p:spTgt spid="19"/>
                                        </p:tgtEl>
                                        <p:attrNameLst>
                                          <p:attrName>ppt_x</p:attrName>
                                        </p:attrNameLst>
                                      </p:cBhvr>
                                      <p:tavLst>
                                        <p:tav tm="0">
                                          <p:val>
                                            <p:strVal val="#ppt_x"/>
                                          </p:val>
                                        </p:tav>
                                        <p:tav tm="100000">
                                          <p:val>
                                            <p:strVal val="#ppt_x"/>
                                          </p:val>
                                        </p:tav>
                                      </p:tavLst>
                                    </p:anim>
                                    <p:anim calcmode="lin" valueType="num">
                                      <p:cBhvr>
                                        <p:cTn id="29" dur="1000" fill="hold"/>
                                        <p:tgtEl>
                                          <p:spTgt spid="19"/>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1000"/>
                                        <p:tgtEl>
                                          <p:spTgt spid="20"/>
                                        </p:tgtEl>
                                      </p:cBhvr>
                                    </p:animEffect>
                                    <p:anim calcmode="lin" valueType="num">
                                      <p:cBhvr>
                                        <p:cTn id="33" dur="1000" fill="hold"/>
                                        <p:tgtEl>
                                          <p:spTgt spid="20"/>
                                        </p:tgtEl>
                                        <p:attrNameLst>
                                          <p:attrName>ppt_x</p:attrName>
                                        </p:attrNameLst>
                                      </p:cBhvr>
                                      <p:tavLst>
                                        <p:tav tm="0">
                                          <p:val>
                                            <p:strVal val="#ppt_x"/>
                                          </p:val>
                                        </p:tav>
                                        <p:tav tm="100000">
                                          <p:val>
                                            <p:strVal val="#ppt_x"/>
                                          </p:val>
                                        </p:tav>
                                      </p:tavLst>
                                    </p:anim>
                                    <p:anim calcmode="lin" valueType="num">
                                      <p:cBhvr>
                                        <p:cTn id="34" dur="1000" fill="hold"/>
                                        <p:tgtEl>
                                          <p:spTgt spid="20"/>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1000"/>
                                        <p:tgtEl>
                                          <p:spTgt spid="21"/>
                                        </p:tgtEl>
                                      </p:cBhvr>
                                    </p:animEffect>
                                    <p:anim calcmode="lin" valueType="num">
                                      <p:cBhvr>
                                        <p:cTn id="38" dur="1000" fill="hold"/>
                                        <p:tgtEl>
                                          <p:spTgt spid="21"/>
                                        </p:tgtEl>
                                        <p:attrNameLst>
                                          <p:attrName>ppt_x</p:attrName>
                                        </p:attrNameLst>
                                      </p:cBhvr>
                                      <p:tavLst>
                                        <p:tav tm="0">
                                          <p:val>
                                            <p:strVal val="#ppt_x"/>
                                          </p:val>
                                        </p:tav>
                                        <p:tav tm="100000">
                                          <p:val>
                                            <p:strVal val="#ppt_x"/>
                                          </p:val>
                                        </p:tav>
                                      </p:tavLst>
                                    </p:anim>
                                    <p:anim calcmode="lin" valueType="num">
                                      <p:cBhvr>
                                        <p:cTn id="39" dur="1000" fill="hold"/>
                                        <p:tgtEl>
                                          <p:spTgt spid="21"/>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1000"/>
                                        <p:tgtEl>
                                          <p:spTgt spid="22"/>
                                        </p:tgtEl>
                                      </p:cBhvr>
                                    </p:animEffect>
                                    <p:anim calcmode="lin" valueType="num">
                                      <p:cBhvr>
                                        <p:cTn id="43" dur="1000" fill="hold"/>
                                        <p:tgtEl>
                                          <p:spTgt spid="22"/>
                                        </p:tgtEl>
                                        <p:attrNameLst>
                                          <p:attrName>ppt_x</p:attrName>
                                        </p:attrNameLst>
                                      </p:cBhvr>
                                      <p:tavLst>
                                        <p:tav tm="0">
                                          <p:val>
                                            <p:strVal val="#ppt_x"/>
                                          </p:val>
                                        </p:tav>
                                        <p:tav tm="100000">
                                          <p:val>
                                            <p:strVal val="#ppt_x"/>
                                          </p:val>
                                        </p:tav>
                                      </p:tavLst>
                                    </p:anim>
                                    <p:anim calcmode="lin" valueType="num">
                                      <p:cBhvr>
                                        <p:cTn id="44" dur="1000" fill="hold"/>
                                        <p:tgtEl>
                                          <p:spTgt spid="22"/>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fade">
                                      <p:cBhvr>
                                        <p:cTn id="47" dur="1000"/>
                                        <p:tgtEl>
                                          <p:spTgt spid="23"/>
                                        </p:tgtEl>
                                      </p:cBhvr>
                                    </p:animEffect>
                                    <p:anim calcmode="lin" valueType="num">
                                      <p:cBhvr>
                                        <p:cTn id="48" dur="1000" fill="hold"/>
                                        <p:tgtEl>
                                          <p:spTgt spid="23"/>
                                        </p:tgtEl>
                                        <p:attrNameLst>
                                          <p:attrName>ppt_x</p:attrName>
                                        </p:attrNameLst>
                                      </p:cBhvr>
                                      <p:tavLst>
                                        <p:tav tm="0">
                                          <p:val>
                                            <p:strVal val="#ppt_x"/>
                                          </p:val>
                                        </p:tav>
                                        <p:tav tm="100000">
                                          <p:val>
                                            <p:strVal val="#ppt_x"/>
                                          </p:val>
                                        </p:tav>
                                      </p:tavLst>
                                    </p:anim>
                                    <p:anim calcmode="lin" valueType="num">
                                      <p:cBhvr>
                                        <p:cTn id="49" dur="1000" fill="hold"/>
                                        <p:tgtEl>
                                          <p:spTgt spid="23"/>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fade">
                                      <p:cBhvr>
                                        <p:cTn id="52" dur="1000"/>
                                        <p:tgtEl>
                                          <p:spTgt spid="24"/>
                                        </p:tgtEl>
                                      </p:cBhvr>
                                    </p:animEffect>
                                    <p:anim calcmode="lin" valueType="num">
                                      <p:cBhvr>
                                        <p:cTn id="53" dur="1000" fill="hold"/>
                                        <p:tgtEl>
                                          <p:spTgt spid="24"/>
                                        </p:tgtEl>
                                        <p:attrNameLst>
                                          <p:attrName>ppt_x</p:attrName>
                                        </p:attrNameLst>
                                      </p:cBhvr>
                                      <p:tavLst>
                                        <p:tav tm="0">
                                          <p:val>
                                            <p:strVal val="#ppt_x"/>
                                          </p:val>
                                        </p:tav>
                                        <p:tav tm="100000">
                                          <p:val>
                                            <p:strVal val="#ppt_x"/>
                                          </p:val>
                                        </p:tav>
                                      </p:tavLst>
                                    </p:anim>
                                    <p:anim calcmode="lin" valueType="num">
                                      <p:cBhvr>
                                        <p:cTn id="54" dur="1000" fill="hold"/>
                                        <p:tgtEl>
                                          <p:spTgt spid="24"/>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fade">
                                      <p:cBhvr>
                                        <p:cTn id="57" dur="1000"/>
                                        <p:tgtEl>
                                          <p:spTgt spid="25"/>
                                        </p:tgtEl>
                                      </p:cBhvr>
                                    </p:animEffect>
                                    <p:anim calcmode="lin" valueType="num">
                                      <p:cBhvr>
                                        <p:cTn id="58" dur="1000" fill="hold"/>
                                        <p:tgtEl>
                                          <p:spTgt spid="25"/>
                                        </p:tgtEl>
                                        <p:attrNameLst>
                                          <p:attrName>ppt_x</p:attrName>
                                        </p:attrNameLst>
                                      </p:cBhvr>
                                      <p:tavLst>
                                        <p:tav tm="0">
                                          <p:val>
                                            <p:strVal val="#ppt_x"/>
                                          </p:val>
                                        </p:tav>
                                        <p:tav tm="100000">
                                          <p:val>
                                            <p:strVal val="#ppt_x"/>
                                          </p:val>
                                        </p:tav>
                                      </p:tavLst>
                                    </p:anim>
                                    <p:anim calcmode="lin" valueType="num">
                                      <p:cBhvr>
                                        <p:cTn id="59" dur="1000" fill="hold"/>
                                        <p:tgtEl>
                                          <p:spTgt spid="25"/>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26"/>
                                        </p:tgtEl>
                                        <p:attrNameLst>
                                          <p:attrName>style.visibility</p:attrName>
                                        </p:attrNameLst>
                                      </p:cBhvr>
                                      <p:to>
                                        <p:strVal val="visible"/>
                                      </p:to>
                                    </p:set>
                                    <p:animEffect transition="in" filter="fade">
                                      <p:cBhvr>
                                        <p:cTn id="62" dur="1000"/>
                                        <p:tgtEl>
                                          <p:spTgt spid="26"/>
                                        </p:tgtEl>
                                      </p:cBhvr>
                                    </p:animEffect>
                                    <p:anim calcmode="lin" valueType="num">
                                      <p:cBhvr>
                                        <p:cTn id="63" dur="1000" fill="hold"/>
                                        <p:tgtEl>
                                          <p:spTgt spid="26"/>
                                        </p:tgtEl>
                                        <p:attrNameLst>
                                          <p:attrName>ppt_x</p:attrName>
                                        </p:attrNameLst>
                                      </p:cBhvr>
                                      <p:tavLst>
                                        <p:tav tm="0">
                                          <p:val>
                                            <p:strVal val="#ppt_x"/>
                                          </p:val>
                                        </p:tav>
                                        <p:tav tm="100000">
                                          <p:val>
                                            <p:strVal val="#ppt_x"/>
                                          </p:val>
                                        </p:tav>
                                      </p:tavLst>
                                    </p:anim>
                                    <p:anim calcmode="lin" valueType="num">
                                      <p:cBhvr>
                                        <p:cTn id="64" dur="1000" fill="hold"/>
                                        <p:tgtEl>
                                          <p:spTgt spid="26"/>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27"/>
                                        </p:tgtEl>
                                        <p:attrNameLst>
                                          <p:attrName>style.visibility</p:attrName>
                                        </p:attrNameLst>
                                      </p:cBhvr>
                                      <p:to>
                                        <p:strVal val="visible"/>
                                      </p:to>
                                    </p:set>
                                    <p:animEffect transition="in" filter="fade">
                                      <p:cBhvr>
                                        <p:cTn id="67" dur="1000"/>
                                        <p:tgtEl>
                                          <p:spTgt spid="27"/>
                                        </p:tgtEl>
                                      </p:cBhvr>
                                    </p:animEffect>
                                    <p:anim calcmode="lin" valueType="num">
                                      <p:cBhvr>
                                        <p:cTn id="68" dur="1000" fill="hold"/>
                                        <p:tgtEl>
                                          <p:spTgt spid="27"/>
                                        </p:tgtEl>
                                        <p:attrNameLst>
                                          <p:attrName>ppt_x</p:attrName>
                                        </p:attrNameLst>
                                      </p:cBhvr>
                                      <p:tavLst>
                                        <p:tav tm="0">
                                          <p:val>
                                            <p:strVal val="#ppt_x"/>
                                          </p:val>
                                        </p:tav>
                                        <p:tav tm="100000">
                                          <p:val>
                                            <p:strVal val="#ppt_x"/>
                                          </p:val>
                                        </p:tav>
                                      </p:tavLst>
                                    </p:anim>
                                    <p:anim calcmode="lin" valueType="num">
                                      <p:cBhvr>
                                        <p:cTn id="69" dur="1000" fill="hold"/>
                                        <p:tgtEl>
                                          <p:spTgt spid="27"/>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28"/>
                                        </p:tgtEl>
                                        <p:attrNameLst>
                                          <p:attrName>style.visibility</p:attrName>
                                        </p:attrNameLst>
                                      </p:cBhvr>
                                      <p:to>
                                        <p:strVal val="visible"/>
                                      </p:to>
                                    </p:set>
                                    <p:animEffect transition="in" filter="fade">
                                      <p:cBhvr>
                                        <p:cTn id="72" dur="1000"/>
                                        <p:tgtEl>
                                          <p:spTgt spid="28"/>
                                        </p:tgtEl>
                                      </p:cBhvr>
                                    </p:animEffect>
                                    <p:anim calcmode="lin" valueType="num">
                                      <p:cBhvr>
                                        <p:cTn id="73" dur="1000" fill="hold"/>
                                        <p:tgtEl>
                                          <p:spTgt spid="28"/>
                                        </p:tgtEl>
                                        <p:attrNameLst>
                                          <p:attrName>ppt_x</p:attrName>
                                        </p:attrNameLst>
                                      </p:cBhvr>
                                      <p:tavLst>
                                        <p:tav tm="0">
                                          <p:val>
                                            <p:strVal val="#ppt_x"/>
                                          </p:val>
                                        </p:tav>
                                        <p:tav tm="100000">
                                          <p:val>
                                            <p:strVal val="#ppt_x"/>
                                          </p:val>
                                        </p:tav>
                                      </p:tavLst>
                                    </p:anim>
                                    <p:anim calcmode="lin" valueType="num">
                                      <p:cBhvr>
                                        <p:cTn id="74" dur="1000" fill="hold"/>
                                        <p:tgtEl>
                                          <p:spTgt spid="28"/>
                                        </p:tgtEl>
                                        <p:attrNameLst>
                                          <p:attrName>ppt_y</p:attrName>
                                        </p:attrNameLst>
                                      </p:cBhvr>
                                      <p:tavLst>
                                        <p:tav tm="0">
                                          <p:val>
                                            <p:strVal val="#ppt_y+.1"/>
                                          </p:val>
                                        </p:tav>
                                        <p:tav tm="100000">
                                          <p:val>
                                            <p:strVal val="#ppt_y"/>
                                          </p:val>
                                        </p:tav>
                                      </p:tavLst>
                                    </p:anim>
                                  </p:childTnLst>
                                </p:cTn>
                              </p:par>
                              <p:par>
                                <p:cTn id="75" presetID="42" presetClass="entr" presetSubtype="0" fill="hold" grpId="0" nodeType="withEffect">
                                  <p:stCondLst>
                                    <p:cond delay="0"/>
                                  </p:stCondLst>
                                  <p:childTnLst>
                                    <p:set>
                                      <p:cBhvr>
                                        <p:cTn id="76" dur="1" fill="hold">
                                          <p:stCondLst>
                                            <p:cond delay="0"/>
                                          </p:stCondLst>
                                        </p:cTn>
                                        <p:tgtEl>
                                          <p:spTgt spid="29"/>
                                        </p:tgtEl>
                                        <p:attrNameLst>
                                          <p:attrName>style.visibility</p:attrName>
                                        </p:attrNameLst>
                                      </p:cBhvr>
                                      <p:to>
                                        <p:strVal val="visible"/>
                                      </p:to>
                                    </p:set>
                                    <p:animEffect transition="in" filter="fade">
                                      <p:cBhvr>
                                        <p:cTn id="77" dur="1000"/>
                                        <p:tgtEl>
                                          <p:spTgt spid="29"/>
                                        </p:tgtEl>
                                      </p:cBhvr>
                                    </p:animEffect>
                                    <p:anim calcmode="lin" valueType="num">
                                      <p:cBhvr>
                                        <p:cTn id="78" dur="1000" fill="hold"/>
                                        <p:tgtEl>
                                          <p:spTgt spid="29"/>
                                        </p:tgtEl>
                                        <p:attrNameLst>
                                          <p:attrName>ppt_x</p:attrName>
                                        </p:attrNameLst>
                                      </p:cBhvr>
                                      <p:tavLst>
                                        <p:tav tm="0">
                                          <p:val>
                                            <p:strVal val="#ppt_x"/>
                                          </p:val>
                                        </p:tav>
                                        <p:tav tm="100000">
                                          <p:val>
                                            <p:strVal val="#ppt_x"/>
                                          </p:val>
                                        </p:tav>
                                      </p:tavLst>
                                    </p:anim>
                                    <p:anim calcmode="lin" valueType="num">
                                      <p:cBhvr>
                                        <p:cTn id="79" dur="1000" fill="hold"/>
                                        <p:tgtEl>
                                          <p:spTgt spid="29"/>
                                        </p:tgtEl>
                                        <p:attrNameLst>
                                          <p:attrName>ppt_y</p:attrName>
                                        </p:attrNameLst>
                                      </p:cBhvr>
                                      <p:tavLst>
                                        <p:tav tm="0">
                                          <p:val>
                                            <p:strVal val="#ppt_y+.1"/>
                                          </p:val>
                                        </p:tav>
                                        <p:tav tm="100000">
                                          <p:val>
                                            <p:strVal val="#ppt_y"/>
                                          </p:val>
                                        </p:tav>
                                      </p:tavLst>
                                    </p:anim>
                                  </p:childTnLst>
                                </p:cTn>
                              </p:par>
                              <p:par>
                                <p:cTn id="80" presetID="42" presetClass="entr" presetSubtype="0" fill="hold" grpId="0" nodeType="withEffect">
                                  <p:stCondLst>
                                    <p:cond delay="0"/>
                                  </p:stCondLst>
                                  <p:childTnLst>
                                    <p:set>
                                      <p:cBhvr>
                                        <p:cTn id="81" dur="1" fill="hold">
                                          <p:stCondLst>
                                            <p:cond delay="0"/>
                                          </p:stCondLst>
                                        </p:cTn>
                                        <p:tgtEl>
                                          <p:spTgt spid="30"/>
                                        </p:tgtEl>
                                        <p:attrNameLst>
                                          <p:attrName>style.visibility</p:attrName>
                                        </p:attrNameLst>
                                      </p:cBhvr>
                                      <p:to>
                                        <p:strVal val="visible"/>
                                      </p:to>
                                    </p:set>
                                    <p:animEffect transition="in" filter="fade">
                                      <p:cBhvr>
                                        <p:cTn id="82" dur="1000"/>
                                        <p:tgtEl>
                                          <p:spTgt spid="30"/>
                                        </p:tgtEl>
                                      </p:cBhvr>
                                    </p:animEffect>
                                    <p:anim calcmode="lin" valueType="num">
                                      <p:cBhvr>
                                        <p:cTn id="83" dur="1000" fill="hold"/>
                                        <p:tgtEl>
                                          <p:spTgt spid="30"/>
                                        </p:tgtEl>
                                        <p:attrNameLst>
                                          <p:attrName>ppt_x</p:attrName>
                                        </p:attrNameLst>
                                      </p:cBhvr>
                                      <p:tavLst>
                                        <p:tav tm="0">
                                          <p:val>
                                            <p:strVal val="#ppt_x"/>
                                          </p:val>
                                        </p:tav>
                                        <p:tav tm="100000">
                                          <p:val>
                                            <p:strVal val="#ppt_x"/>
                                          </p:val>
                                        </p:tav>
                                      </p:tavLst>
                                    </p:anim>
                                    <p:anim calcmode="lin" valueType="num">
                                      <p:cBhvr>
                                        <p:cTn id="84" dur="1000" fill="hold"/>
                                        <p:tgtEl>
                                          <p:spTgt spid="30"/>
                                        </p:tgtEl>
                                        <p:attrNameLst>
                                          <p:attrName>ppt_y</p:attrName>
                                        </p:attrNameLst>
                                      </p:cBhvr>
                                      <p:tavLst>
                                        <p:tav tm="0">
                                          <p:val>
                                            <p:strVal val="#ppt_y+.1"/>
                                          </p:val>
                                        </p:tav>
                                        <p:tav tm="100000">
                                          <p:val>
                                            <p:strVal val="#ppt_y"/>
                                          </p:val>
                                        </p:tav>
                                      </p:tavLst>
                                    </p:anim>
                                  </p:childTnLst>
                                </p:cTn>
                              </p:par>
                              <p:par>
                                <p:cTn id="85" presetID="42" presetClass="entr" presetSubtype="0" fill="hold" grpId="0" nodeType="withEffect">
                                  <p:stCondLst>
                                    <p:cond delay="0"/>
                                  </p:stCondLst>
                                  <p:childTnLst>
                                    <p:set>
                                      <p:cBhvr>
                                        <p:cTn id="86" dur="1" fill="hold">
                                          <p:stCondLst>
                                            <p:cond delay="0"/>
                                          </p:stCondLst>
                                        </p:cTn>
                                        <p:tgtEl>
                                          <p:spTgt spid="31"/>
                                        </p:tgtEl>
                                        <p:attrNameLst>
                                          <p:attrName>style.visibility</p:attrName>
                                        </p:attrNameLst>
                                      </p:cBhvr>
                                      <p:to>
                                        <p:strVal val="visible"/>
                                      </p:to>
                                    </p:set>
                                    <p:animEffect transition="in" filter="fade">
                                      <p:cBhvr>
                                        <p:cTn id="87" dur="1000"/>
                                        <p:tgtEl>
                                          <p:spTgt spid="31"/>
                                        </p:tgtEl>
                                      </p:cBhvr>
                                    </p:animEffect>
                                    <p:anim calcmode="lin" valueType="num">
                                      <p:cBhvr>
                                        <p:cTn id="88" dur="1000" fill="hold"/>
                                        <p:tgtEl>
                                          <p:spTgt spid="31"/>
                                        </p:tgtEl>
                                        <p:attrNameLst>
                                          <p:attrName>ppt_x</p:attrName>
                                        </p:attrNameLst>
                                      </p:cBhvr>
                                      <p:tavLst>
                                        <p:tav tm="0">
                                          <p:val>
                                            <p:strVal val="#ppt_x"/>
                                          </p:val>
                                        </p:tav>
                                        <p:tav tm="100000">
                                          <p:val>
                                            <p:strVal val="#ppt_x"/>
                                          </p:val>
                                        </p:tav>
                                      </p:tavLst>
                                    </p:anim>
                                    <p:anim calcmode="lin" valueType="num">
                                      <p:cBhvr>
                                        <p:cTn id="8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5" grpId="0">
        <p:bldAsOne/>
      </p:bldGraphic>
      <p:bldP spid="21" grpId="0" animBg="1"/>
      <p:bldP spid="22" grpId="0" animBg="1"/>
      <p:bldP spid="23" grpId="0" animBg="1"/>
      <p:bldP spid="24" grpId="0" animBg="1"/>
      <p:bldP spid="25" grpId="0" animBg="1"/>
      <p:bldP spid="26" grpId="0"/>
      <p:bldP spid="27" grpId="0"/>
      <p:bldP spid="28" grpId="0"/>
      <p:bldP spid="29" grpId="0"/>
      <p:bldP spid="30" grpId="0"/>
      <p:bldP spid="3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72"/>
        <p:cNvGrpSpPr/>
        <p:nvPr/>
      </p:nvGrpSpPr>
      <p:grpSpPr>
        <a:xfrm>
          <a:off x="0" y="0"/>
          <a:ext cx="0" cy="0"/>
          <a:chOff x="0" y="0"/>
          <a:chExt cx="0" cy="0"/>
        </a:xfrm>
      </p:grpSpPr>
      <p:sp>
        <p:nvSpPr>
          <p:cNvPr id="6" name="Rectangle 5">
            <a:extLst>
              <a:ext uri="{FF2B5EF4-FFF2-40B4-BE49-F238E27FC236}">
                <a16:creationId xmlns:a16="http://schemas.microsoft.com/office/drawing/2014/main" id="{A63A1448-E954-324A-B998-897341FB9DF0}"/>
              </a:ext>
            </a:extLst>
          </p:cNvPr>
          <p:cNvSpPr/>
          <p:nvPr/>
        </p:nvSpPr>
        <p:spPr>
          <a:xfrm>
            <a:off x="203265" y="1834802"/>
            <a:ext cx="5753922" cy="1815882"/>
          </a:xfrm>
          <a:prstGeom prst="rect">
            <a:avLst/>
          </a:prstGeom>
        </p:spPr>
        <p:txBody>
          <a:bodyPr wrap="square">
            <a:spAutoFit/>
          </a:bodyPr>
          <a:lstStyle/>
          <a:p>
            <a:pPr algn="just" eaLnBrk="1" hangingPunct="1">
              <a:spcBef>
                <a:spcPct val="0"/>
              </a:spcBef>
              <a:buFontTx/>
              <a:buChar char="-"/>
            </a:pPr>
            <a:r>
              <a:rPr lang="vi-VN" altLang="en-US" sz="2800" dirty="0">
                <a:solidFill>
                  <a:schemeClr val="tx1"/>
                </a:solidFill>
                <a:latin typeface="Times New Roman" panose="02020603050405020304" pitchFamily="18" charset="0"/>
              </a:rPr>
              <a:t> Năm 979, Đinh Tiên Hoàng</a:t>
            </a:r>
            <a:r>
              <a:rPr lang="en-US" altLang="en-US" sz="2800" dirty="0">
                <a:solidFill>
                  <a:schemeClr val="tx1"/>
                </a:solidFill>
                <a:latin typeface="Times New Roman" panose="02020603050405020304" pitchFamily="18" charset="0"/>
              </a:rPr>
              <a:t> </a:t>
            </a:r>
            <a:r>
              <a:rPr lang="en-US" altLang="en-US" sz="2800" dirty="0" err="1">
                <a:solidFill>
                  <a:schemeClr val="tx1"/>
                </a:solidFill>
                <a:latin typeface="Times New Roman" panose="02020603050405020304" pitchFamily="18" charset="0"/>
              </a:rPr>
              <a:t>và</a:t>
            </a:r>
            <a:r>
              <a:rPr lang="en-US" altLang="en-US" sz="2800" dirty="0">
                <a:solidFill>
                  <a:schemeClr val="tx1"/>
                </a:solidFill>
                <a:latin typeface="Times New Roman" panose="02020603050405020304" pitchFamily="18" charset="0"/>
              </a:rPr>
              <a:t> con </a:t>
            </a:r>
            <a:r>
              <a:rPr lang="en-US" altLang="en-US" sz="2800" dirty="0" err="1">
                <a:solidFill>
                  <a:schemeClr val="tx1"/>
                </a:solidFill>
                <a:latin typeface="Times New Roman" panose="02020603050405020304" pitchFamily="18" charset="0"/>
              </a:rPr>
              <a:t>trai</a:t>
            </a:r>
            <a:r>
              <a:rPr lang="en-US" altLang="en-US" sz="2800" dirty="0">
                <a:solidFill>
                  <a:schemeClr val="tx1"/>
                </a:solidFill>
                <a:latin typeface="Times New Roman" panose="02020603050405020304" pitchFamily="18" charset="0"/>
              </a:rPr>
              <a:t> </a:t>
            </a:r>
            <a:r>
              <a:rPr lang="en-US" altLang="en-US" sz="2800" dirty="0" err="1">
                <a:solidFill>
                  <a:schemeClr val="tx1"/>
                </a:solidFill>
                <a:latin typeface="Times New Roman" panose="02020603050405020304" pitchFamily="18" charset="0"/>
              </a:rPr>
              <a:t>trưởng</a:t>
            </a:r>
            <a:r>
              <a:rPr lang="en-US" altLang="en-US" sz="2800" dirty="0">
                <a:solidFill>
                  <a:schemeClr val="tx1"/>
                </a:solidFill>
                <a:latin typeface="Times New Roman" panose="02020603050405020304" pitchFamily="18" charset="0"/>
              </a:rPr>
              <a:t> </a:t>
            </a:r>
            <a:r>
              <a:rPr lang="en-US" altLang="en-US" sz="2800" dirty="0" err="1">
                <a:solidFill>
                  <a:schemeClr val="tx1"/>
                </a:solidFill>
                <a:latin typeface="Times New Roman" panose="02020603050405020304" pitchFamily="18" charset="0"/>
              </a:rPr>
              <a:t>Đinh</a:t>
            </a:r>
            <a:r>
              <a:rPr lang="en-US" altLang="en-US" sz="2800" dirty="0">
                <a:solidFill>
                  <a:schemeClr val="tx1"/>
                </a:solidFill>
                <a:latin typeface="Times New Roman" panose="02020603050405020304" pitchFamily="18" charset="0"/>
              </a:rPr>
              <a:t> </a:t>
            </a:r>
            <a:r>
              <a:rPr lang="en-US" altLang="en-US" sz="2800" dirty="0" err="1">
                <a:solidFill>
                  <a:schemeClr val="tx1"/>
                </a:solidFill>
                <a:latin typeface="Times New Roman" panose="02020603050405020304" pitchFamily="18" charset="0"/>
              </a:rPr>
              <a:t>Liễn</a:t>
            </a:r>
            <a:r>
              <a:rPr lang="vi-VN" altLang="en-US" sz="2800" dirty="0">
                <a:solidFill>
                  <a:schemeClr val="tx1"/>
                </a:solidFill>
                <a:latin typeface="Times New Roman" panose="02020603050405020304" pitchFamily="18" charset="0"/>
              </a:rPr>
              <a:t> bị </a:t>
            </a:r>
            <a:r>
              <a:rPr lang="en-US" altLang="en-US" sz="2800" dirty="0" err="1">
                <a:solidFill>
                  <a:schemeClr val="tx1"/>
                </a:solidFill>
                <a:latin typeface="Times New Roman" panose="02020603050405020304" pitchFamily="18" charset="0"/>
              </a:rPr>
              <a:t>ám</a:t>
            </a:r>
            <a:r>
              <a:rPr lang="en-US" altLang="en-US" sz="2800" dirty="0">
                <a:solidFill>
                  <a:schemeClr val="tx1"/>
                </a:solidFill>
                <a:latin typeface="Times New Roman" panose="02020603050405020304" pitchFamily="18" charset="0"/>
              </a:rPr>
              <a:t> </a:t>
            </a:r>
            <a:r>
              <a:rPr lang="en-US" altLang="en-US" sz="2800" dirty="0" err="1">
                <a:solidFill>
                  <a:schemeClr val="tx1"/>
                </a:solidFill>
                <a:latin typeface="Times New Roman" panose="02020603050405020304" pitchFamily="18" charset="0"/>
              </a:rPr>
              <a:t>sát</a:t>
            </a:r>
            <a:r>
              <a:rPr lang="vi-VN" altLang="en-US" sz="2800" dirty="0">
                <a:solidFill>
                  <a:schemeClr val="tx1"/>
                </a:solidFill>
                <a:latin typeface="Times New Roman" panose="02020603050405020304" pitchFamily="18" charset="0"/>
              </a:rPr>
              <a:t> </a:t>
            </a:r>
            <a:r>
              <a:rPr lang="vi-VN" altLang="en-US" sz="2800" dirty="0">
                <a:solidFill>
                  <a:schemeClr val="tx1"/>
                </a:solidFill>
                <a:latin typeface="Times New Roman" panose="02020603050405020304" pitchFamily="18" charset="0"/>
                <a:sym typeface="Wingdings" pitchFamily="2" charset="2"/>
              </a:rPr>
              <a:t></a:t>
            </a:r>
            <a:r>
              <a:rPr lang="vi-VN" altLang="en-US" sz="2800" dirty="0">
                <a:solidFill>
                  <a:schemeClr val="tx1"/>
                </a:solidFill>
                <a:latin typeface="Times New Roman" panose="02020603050405020304" pitchFamily="18" charset="0"/>
              </a:rPr>
              <a:t> Nội bộ triều đình lục đục.</a:t>
            </a:r>
          </a:p>
          <a:p>
            <a:pPr algn="just" eaLnBrk="1" hangingPunct="1">
              <a:spcBef>
                <a:spcPct val="0"/>
              </a:spcBef>
              <a:buFontTx/>
              <a:buChar char="-"/>
            </a:pPr>
            <a:r>
              <a:rPr lang="vi-VN" altLang="en-US" sz="2800" dirty="0">
                <a:solidFill>
                  <a:schemeClr val="tx1"/>
                </a:solidFill>
                <a:latin typeface="Times New Roman" panose="02020603050405020304" pitchFamily="18" charset="0"/>
              </a:rPr>
              <a:t> Nhà Tống lăm le xâm lược</a:t>
            </a:r>
            <a:r>
              <a:rPr lang="en-US" altLang="en-US" sz="2800" dirty="0">
                <a:solidFill>
                  <a:schemeClr val="tx1"/>
                </a:solidFill>
                <a:latin typeface="Times New Roman" panose="02020603050405020304" pitchFamily="18" charset="0"/>
              </a:rPr>
              <a:t> </a:t>
            </a:r>
            <a:r>
              <a:rPr lang="en-US" altLang="en-US" sz="2800" dirty="0" err="1">
                <a:solidFill>
                  <a:schemeClr val="tx1"/>
                </a:solidFill>
                <a:latin typeface="Times New Roman" panose="02020603050405020304" pitchFamily="18" charset="0"/>
              </a:rPr>
              <a:t>nước</a:t>
            </a:r>
            <a:r>
              <a:rPr lang="en-US" altLang="en-US" sz="2800" dirty="0">
                <a:solidFill>
                  <a:schemeClr val="tx1"/>
                </a:solidFill>
                <a:latin typeface="Times New Roman" panose="02020603050405020304" pitchFamily="18" charset="0"/>
              </a:rPr>
              <a:t> ta. </a:t>
            </a:r>
            <a:endParaRPr lang="vi-VN" altLang="en-US" sz="2800" dirty="0">
              <a:solidFill>
                <a:srgbClr val="FF0000"/>
              </a:solidFill>
              <a:latin typeface="Times New Roman" panose="02020603050405020304" pitchFamily="18" charset="0"/>
            </a:endParaRPr>
          </a:p>
        </p:txBody>
      </p:sp>
      <p:sp>
        <p:nvSpPr>
          <p:cNvPr id="36" name="TextBox 35">
            <a:extLst>
              <a:ext uri="{FF2B5EF4-FFF2-40B4-BE49-F238E27FC236}">
                <a16:creationId xmlns:a16="http://schemas.microsoft.com/office/drawing/2014/main" id="{532AC3C8-B416-1540-B260-19DF9DFD5FB1}"/>
              </a:ext>
            </a:extLst>
          </p:cNvPr>
          <p:cNvSpPr txBox="1">
            <a:spLocks noChangeArrowheads="1"/>
          </p:cNvSpPr>
          <p:nvPr/>
        </p:nvSpPr>
        <p:spPr bwMode="auto">
          <a:xfrm>
            <a:off x="0" y="1096448"/>
            <a:ext cx="6208746" cy="584775"/>
          </a:xfrm>
          <a:prstGeom prst="rect">
            <a:avLst/>
          </a:prstGeom>
          <a:noFill/>
          <a:ln>
            <a:noFill/>
          </a:ln>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algn="ctr">
              <a:buClr>
                <a:srgbClr val="FFFFFF"/>
              </a:buClr>
              <a:buSzPts val="1800"/>
            </a:pPr>
            <a:r>
              <a:rPr lang="en-US" b="1" dirty="0">
                <a:solidFill>
                  <a:srgbClr val="7F694C"/>
                </a:solidFill>
                <a:latin typeface="Times New Roman" panose="02020603050405020304" pitchFamily="18" charset="0"/>
                <a:cs typeface="Times New Roman" panose="02020603050405020304" pitchFamily="18" charset="0"/>
                <a:sym typeface="Libre Baskerville"/>
              </a:rPr>
              <a:t>b. </a:t>
            </a:r>
            <a:r>
              <a:rPr lang="en-US" b="1" dirty="0" err="1">
                <a:solidFill>
                  <a:srgbClr val="7F694C"/>
                </a:solidFill>
                <a:latin typeface="Times New Roman" panose="02020603050405020304" pitchFamily="18" charset="0"/>
                <a:cs typeface="Times New Roman" panose="02020603050405020304" pitchFamily="18" charset="0"/>
                <a:sym typeface="Libre Baskerville"/>
              </a:rPr>
              <a:t>Cuộc</a:t>
            </a:r>
            <a:r>
              <a:rPr lang="en-US" b="1" dirty="0">
                <a:solidFill>
                  <a:srgbClr val="7F694C"/>
                </a:solidFill>
                <a:latin typeface="Times New Roman" panose="02020603050405020304" pitchFamily="18" charset="0"/>
                <a:cs typeface="Times New Roman" panose="02020603050405020304" pitchFamily="18" charset="0"/>
                <a:sym typeface="Libre Baskerville"/>
              </a:rPr>
              <a:t> </a:t>
            </a:r>
            <a:r>
              <a:rPr lang="en-US" b="1" dirty="0" err="1">
                <a:solidFill>
                  <a:srgbClr val="7F694C"/>
                </a:solidFill>
                <a:latin typeface="Times New Roman" panose="02020603050405020304" pitchFamily="18" charset="0"/>
                <a:cs typeface="Times New Roman" panose="02020603050405020304" pitchFamily="18" charset="0"/>
                <a:sym typeface="Libre Baskerville"/>
              </a:rPr>
              <a:t>kháng</a:t>
            </a:r>
            <a:r>
              <a:rPr lang="en-US" b="1" dirty="0">
                <a:solidFill>
                  <a:srgbClr val="7F694C"/>
                </a:solidFill>
                <a:latin typeface="Times New Roman" panose="02020603050405020304" pitchFamily="18" charset="0"/>
                <a:cs typeface="Times New Roman" panose="02020603050405020304" pitchFamily="18" charset="0"/>
                <a:sym typeface="Libre Baskerville"/>
              </a:rPr>
              <a:t> </a:t>
            </a:r>
            <a:r>
              <a:rPr lang="en-US" b="1" dirty="0" err="1">
                <a:solidFill>
                  <a:srgbClr val="7F694C"/>
                </a:solidFill>
                <a:latin typeface="Times New Roman" panose="02020603050405020304" pitchFamily="18" charset="0"/>
                <a:cs typeface="Times New Roman" panose="02020603050405020304" pitchFamily="18" charset="0"/>
                <a:sym typeface="Libre Baskerville"/>
              </a:rPr>
              <a:t>chiến</a:t>
            </a:r>
            <a:r>
              <a:rPr lang="en-US" b="1" dirty="0">
                <a:solidFill>
                  <a:srgbClr val="7F694C"/>
                </a:solidFill>
                <a:latin typeface="Times New Roman" panose="02020603050405020304" pitchFamily="18" charset="0"/>
                <a:cs typeface="Times New Roman" panose="02020603050405020304" pitchFamily="18" charset="0"/>
                <a:sym typeface="Libre Baskerville"/>
              </a:rPr>
              <a:t> </a:t>
            </a:r>
            <a:r>
              <a:rPr lang="en-US" b="1" dirty="0" err="1">
                <a:solidFill>
                  <a:srgbClr val="7F694C"/>
                </a:solidFill>
                <a:latin typeface="Times New Roman" panose="02020603050405020304" pitchFamily="18" charset="0"/>
                <a:cs typeface="Times New Roman" panose="02020603050405020304" pitchFamily="18" charset="0"/>
                <a:sym typeface="Libre Baskerville"/>
              </a:rPr>
              <a:t>chống</a:t>
            </a:r>
            <a:r>
              <a:rPr lang="en-US" b="1" dirty="0">
                <a:solidFill>
                  <a:srgbClr val="7F694C"/>
                </a:solidFill>
                <a:latin typeface="Times New Roman" panose="02020603050405020304" pitchFamily="18" charset="0"/>
                <a:cs typeface="Times New Roman" panose="02020603050405020304" pitchFamily="18" charset="0"/>
                <a:sym typeface="Libre Baskerville"/>
              </a:rPr>
              <a:t> </a:t>
            </a:r>
            <a:r>
              <a:rPr lang="en-US" b="1" dirty="0" err="1">
                <a:solidFill>
                  <a:srgbClr val="7F694C"/>
                </a:solidFill>
                <a:latin typeface="Times New Roman" panose="02020603050405020304" pitchFamily="18" charset="0"/>
                <a:cs typeface="Times New Roman" panose="02020603050405020304" pitchFamily="18" charset="0"/>
                <a:sym typeface="Libre Baskerville"/>
              </a:rPr>
              <a:t>Tống</a:t>
            </a:r>
            <a:endParaRPr lang="en-US" b="1" dirty="0">
              <a:solidFill>
                <a:srgbClr val="7F694C"/>
              </a:solidFill>
              <a:latin typeface="Times New Roman" panose="02020603050405020304" pitchFamily="18" charset="0"/>
              <a:cs typeface="Times New Roman" panose="02020603050405020304" pitchFamily="18" charset="0"/>
              <a:sym typeface="Libre Baskerville"/>
            </a:endParaRPr>
          </a:p>
        </p:txBody>
      </p:sp>
      <p:sp>
        <p:nvSpPr>
          <p:cNvPr id="31" name="Google Shape;660;p49">
            <a:extLst>
              <a:ext uri="{FF2B5EF4-FFF2-40B4-BE49-F238E27FC236}">
                <a16:creationId xmlns:a16="http://schemas.microsoft.com/office/drawing/2014/main" id="{5B53A49B-50E1-D74E-8726-3CF3A13655D2}"/>
              </a:ext>
            </a:extLst>
          </p:cNvPr>
          <p:cNvSpPr txBox="1">
            <a:spLocks/>
          </p:cNvSpPr>
          <p:nvPr/>
        </p:nvSpPr>
        <p:spPr>
          <a:xfrm>
            <a:off x="0" y="259310"/>
            <a:ext cx="7137084" cy="734325"/>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3200" b="1" dirty="0">
                <a:solidFill>
                  <a:srgbClr val="0070C0"/>
                </a:solidFill>
                <a:latin typeface="Times New Roman" panose="02020603050405020304" pitchFamily="18" charset="0"/>
                <a:cs typeface="Times New Roman" panose="02020603050405020304" pitchFamily="18" charset="0"/>
              </a:rPr>
              <a:t>1. Công cuộc xây dựng chính quyền và bảo vệ đất nước thời Đinh</a:t>
            </a:r>
            <a:r>
              <a:rPr lang="en-US" sz="3200" b="1" dirty="0">
                <a:solidFill>
                  <a:srgbClr val="0070C0"/>
                </a:solidFill>
                <a:latin typeface="Times New Roman" panose="02020603050405020304" pitchFamily="18" charset="0"/>
                <a:cs typeface="Times New Roman" panose="02020603050405020304" pitchFamily="18" charset="0"/>
              </a:rPr>
              <a:t> </a:t>
            </a:r>
            <a:r>
              <a:rPr lang="vi-VN" sz="3200" b="1" dirty="0">
                <a:solidFill>
                  <a:srgbClr val="0070C0"/>
                </a:solidFill>
                <a:latin typeface="Times New Roman" panose="02020603050405020304" pitchFamily="18" charset="0"/>
                <a:cs typeface="Times New Roman" panose="02020603050405020304" pitchFamily="18" charset="0"/>
              </a:rPr>
              <a:t>-Tiền Lê</a:t>
            </a:r>
            <a:endParaRPr lang="vi-VN" sz="3200" b="1" dirty="0">
              <a:solidFill>
                <a:srgbClr val="0070C0"/>
              </a:solidFill>
            </a:endParaRPr>
          </a:p>
        </p:txBody>
      </p:sp>
      <p:sp>
        <p:nvSpPr>
          <p:cNvPr id="2" name="Rectangle 1">
            <a:extLst>
              <a:ext uri="{FF2B5EF4-FFF2-40B4-BE49-F238E27FC236}">
                <a16:creationId xmlns:a16="http://schemas.microsoft.com/office/drawing/2014/main" id="{BAA65FE9-3F79-5E41-8D85-4D647411AA1D}"/>
              </a:ext>
            </a:extLst>
          </p:cNvPr>
          <p:cNvSpPr/>
          <p:nvPr/>
        </p:nvSpPr>
        <p:spPr>
          <a:xfrm>
            <a:off x="203265" y="3677597"/>
            <a:ext cx="5688431" cy="1077218"/>
          </a:xfrm>
          <a:prstGeom prst="rect">
            <a:avLst/>
          </a:prstGeom>
        </p:spPr>
        <p:txBody>
          <a:bodyPr wrap="square">
            <a:spAutoFit/>
          </a:bodyPr>
          <a:lstStyle/>
          <a:p>
            <a:pPr lvl="0" algn="just">
              <a:spcBef>
                <a:spcPct val="0"/>
              </a:spcBef>
            </a:pPr>
            <a:r>
              <a:rPr lang="vi-VN" altLang="en-US" sz="3200" i="1" dirty="0">
                <a:solidFill>
                  <a:srgbClr val="FF0000"/>
                </a:solidFill>
                <a:latin typeface="Times New Roman" panose="02020603050405020304" pitchFamily="18" charset="0"/>
                <a:sym typeface="Wingdings" pitchFamily="2" charset="2"/>
              </a:rPr>
              <a:t> Lê Hoàn được suy tôn làm vua</a:t>
            </a:r>
          </a:p>
          <a:p>
            <a:pPr lvl="0" algn="just">
              <a:spcBef>
                <a:spcPct val="0"/>
              </a:spcBef>
            </a:pPr>
            <a:r>
              <a:rPr lang="vi-VN" altLang="en-US" sz="3200" i="1" dirty="0">
                <a:solidFill>
                  <a:srgbClr val="FF0000"/>
                </a:solidFill>
                <a:latin typeface="Times New Roman" panose="02020603050405020304" pitchFamily="18" charset="0"/>
                <a:sym typeface="Wingdings" pitchFamily="2" charset="2"/>
              </a:rPr>
              <a:t> lập ra nhà Tiền Lê.</a:t>
            </a:r>
            <a:endParaRPr lang="vi-VN" altLang="en-US" sz="3200" i="1" dirty="0">
              <a:solidFill>
                <a:srgbClr val="FF0000"/>
              </a:solidFill>
              <a:latin typeface="Times New Roman" panose="02020603050405020304" pitchFamily="18" charset="0"/>
            </a:endParaRPr>
          </a:p>
        </p:txBody>
      </p:sp>
      <p:pic>
        <p:nvPicPr>
          <p:cNvPr id="2050" name="Picture 2">
            <a:extLst>
              <a:ext uri="{FF2B5EF4-FFF2-40B4-BE49-F238E27FC236}">
                <a16:creationId xmlns:a16="http://schemas.microsoft.com/office/drawing/2014/main" id="{BA1279A1-7DE9-284A-BC07-8D745AF1F41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315" t="15231" r="7596"/>
          <a:stretch/>
        </p:blipFill>
        <p:spPr bwMode="auto">
          <a:xfrm>
            <a:off x="5957187" y="-88900"/>
            <a:ext cx="3186814" cy="5232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14:presetBounceEnd="50000">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14:bounceEnd="50000">
                                          <p:cBhvr>
                                            <p:cTn id="8" dur="1000" fill="hold"/>
                                            <p:tgtEl>
                                              <p:spTgt spid="36"/>
                                            </p:tgtEl>
                                            <p:attrNameLst>
                                              <p:attrName>ppt_x</p:attrName>
                                            </p:attrNameLst>
                                          </p:cBhvr>
                                          <p:tavLst>
                                            <p:tav tm="0">
                                              <p:val>
                                                <p:strVal val="#ppt_x"/>
                                              </p:val>
                                            </p:tav>
                                            <p:tav tm="100000">
                                              <p:val>
                                                <p:strVal val="#ppt_x"/>
                                              </p:val>
                                            </p:tav>
                                          </p:tavLst>
                                        </p:anim>
                                        <p:anim calcmode="lin" valueType="num" p14:bounceEnd="50000">
                                          <p:cBhvr>
                                            <p:cTn id="9" dur="1000" fill="hold"/>
                                            <p:tgtEl>
                                              <p:spTgt spid="36"/>
                                            </p:tgtEl>
                                            <p:attrNameLst>
                                              <p:attrName>ppt_y</p:attrName>
                                            </p:attrNameLst>
                                          </p:cBhvr>
                                          <p:tavLst>
                                            <p:tav tm="0">
                                              <p:val>
                                                <p:strVal val="#ppt_y+.1"/>
                                              </p:val>
                                            </p:tav>
                                            <p:tav tm="100000">
                                              <p:val>
                                                <p:strVal val="#ppt_y"/>
                                              </p:val>
                                            </p:tav>
                                          </p:tavLst>
                                        </p:anim>
                                      </p:childTnLst>
                                    </p:cTn>
                                  </p:par>
                                  <p:par>
                                    <p:cTn id="10" presetID="2" presetClass="entr" presetSubtype="8" fill="hold" grpId="0" nodeType="withEffect" p14:presetBounceEnd="50000">
                                      <p:stCondLst>
                                        <p:cond delay="0"/>
                                      </p:stCondLst>
                                      <p:childTnLst>
                                        <p:set>
                                          <p:cBhvr>
                                            <p:cTn id="11" dur="1" fill="hold">
                                              <p:stCondLst>
                                                <p:cond delay="0"/>
                                              </p:stCondLst>
                                            </p:cTn>
                                            <p:tgtEl>
                                              <p:spTgt spid="31"/>
                                            </p:tgtEl>
                                            <p:attrNameLst>
                                              <p:attrName>style.visibility</p:attrName>
                                            </p:attrNameLst>
                                          </p:cBhvr>
                                          <p:to>
                                            <p:strVal val="visible"/>
                                          </p:to>
                                        </p:set>
                                        <p:anim calcmode="lin" valueType="num" p14:bounceEnd="50000">
                                          <p:cBhvr additive="base">
                                            <p:cTn id="12" dur="500" fill="hold"/>
                                            <p:tgtEl>
                                              <p:spTgt spid="31"/>
                                            </p:tgtEl>
                                            <p:attrNameLst>
                                              <p:attrName>ppt_x</p:attrName>
                                            </p:attrNameLst>
                                          </p:cBhvr>
                                          <p:tavLst>
                                            <p:tav tm="0">
                                              <p:val>
                                                <p:strVal val="0-#ppt_w/2"/>
                                              </p:val>
                                            </p:tav>
                                            <p:tav tm="100000">
                                              <p:val>
                                                <p:strVal val="#ppt_x"/>
                                              </p:val>
                                            </p:tav>
                                          </p:tavLst>
                                        </p:anim>
                                        <p:anim calcmode="lin" valueType="num" p14:bounceEnd="50000">
                                          <p:cBhvr additive="base">
                                            <p:cTn id="13" dur="500" fill="hold"/>
                                            <p:tgtEl>
                                              <p:spTgt spid="31"/>
                                            </p:tgtEl>
                                            <p:attrNameLst>
                                              <p:attrName>ppt_y</p:attrName>
                                            </p:attrNameLst>
                                          </p:cBhvr>
                                          <p:tavLst>
                                            <p:tav tm="0">
                                              <p:val>
                                                <p:strVal val="#ppt_y"/>
                                              </p:val>
                                            </p:tav>
                                            <p:tav tm="100000">
                                              <p:val>
                                                <p:strVal val="#ppt_y"/>
                                              </p:val>
                                            </p:tav>
                                          </p:tavLst>
                                        </p:anim>
                                      </p:childTnLst>
                                    </p:cTn>
                                  </p:par>
                                  <p:par>
                                    <p:cTn id="14" presetID="2" presetClass="entr" presetSubtype="1" fill="hold" nodeType="withEffect" p14:presetBounceEnd="50000">
                                      <p:stCondLst>
                                        <p:cond delay="0"/>
                                      </p:stCondLst>
                                      <p:childTnLst>
                                        <p:set>
                                          <p:cBhvr>
                                            <p:cTn id="15" dur="1" fill="hold">
                                              <p:stCondLst>
                                                <p:cond delay="0"/>
                                              </p:stCondLst>
                                            </p:cTn>
                                            <p:tgtEl>
                                              <p:spTgt spid="2050"/>
                                            </p:tgtEl>
                                            <p:attrNameLst>
                                              <p:attrName>style.visibility</p:attrName>
                                            </p:attrNameLst>
                                          </p:cBhvr>
                                          <p:to>
                                            <p:strVal val="visible"/>
                                          </p:to>
                                        </p:set>
                                        <p:anim calcmode="lin" valueType="num" p14:bounceEnd="50000">
                                          <p:cBhvr additive="base">
                                            <p:cTn id="16" dur="500" fill="hold"/>
                                            <p:tgtEl>
                                              <p:spTgt spid="2050"/>
                                            </p:tgtEl>
                                            <p:attrNameLst>
                                              <p:attrName>ppt_x</p:attrName>
                                            </p:attrNameLst>
                                          </p:cBhvr>
                                          <p:tavLst>
                                            <p:tav tm="0">
                                              <p:val>
                                                <p:strVal val="#ppt_x"/>
                                              </p:val>
                                            </p:tav>
                                            <p:tav tm="100000">
                                              <p:val>
                                                <p:strVal val="#ppt_x"/>
                                              </p:val>
                                            </p:tav>
                                          </p:tavLst>
                                        </p:anim>
                                        <p:anim calcmode="lin" valueType="num" p14:bounceEnd="50000">
                                          <p:cBhvr additive="base">
                                            <p:cTn id="17" dur="500" fill="hold"/>
                                            <p:tgtEl>
                                              <p:spTgt spid="2050"/>
                                            </p:tgtEl>
                                            <p:attrNameLst>
                                              <p:attrName>ppt_y</p:attrName>
                                            </p:attrNameLst>
                                          </p:cBhvr>
                                          <p:tavLst>
                                            <p:tav tm="0">
                                              <p:val>
                                                <p:strVal val="0-#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grpId="0" nodeType="clickEffect" p14:presetBounceEnd="50000">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14:bounceEnd="50000">
                                          <p:cBhvr additive="base">
                                            <p:cTn id="22" dur="500" fill="hold"/>
                                            <p:tgtEl>
                                              <p:spTgt spid="6"/>
                                            </p:tgtEl>
                                            <p:attrNameLst>
                                              <p:attrName>ppt_x</p:attrName>
                                            </p:attrNameLst>
                                          </p:cBhvr>
                                          <p:tavLst>
                                            <p:tav tm="0">
                                              <p:val>
                                                <p:strVal val="1+#ppt_w/2"/>
                                              </p:val>
                                            </p:tav>
                                            <p:tav tm="100000">
                                              <p:val>
                                                <p:strVal val="#ppt_x"/>
                                              </p:val>
                                            </p:tav>
                                          </p:tavLst>
                                        </p:anim>
                                        <p:anim calcmode="lin" valueType="num" p14:bounceEnd="50000">
                                          <p:cBhvr additive="base">
                                            <p:cTn id="23"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2" fill="hold" grpId="0" nodeType="clickEffect" p14:presetBounceEnd="50000">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14:bounceEnd="50000">
                                          <p:cBhvr additive="base">
                                            <p:cTn id="28" dur="500" fill="hold"/>
                                            <p:tgtEl>
                                              <p:spTgt spid="2"/>
                                            </p:tgtEl>
                                            <p:attrNameLst>
                                              <p:attrName>ppt_x</p:attrName>
                                            </p:attrNameLst>
                                          </p:cBhvr>
                                          <p:tavLst>
                                            <p:tav tm="0">
                                              <p:val>
                                                <p:strVal val="1+#ppt_w/2"/>
                                              </p:val>
                                            </p:tav>
                                            <p:tav tm="100000">
                                              <p:val>
                                                <p:strVal val="#ppt_x"/>
                                              </p:val>
                                            </p:tav>
                                          </p:tavLst>
                                        </p:anim>
                                        <p:anim calcmode="lin" valueType="num" p14:bounceEnd="50000">
                                          <p:cBhvr additive="base">
                                            <p:cTn id="29"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1" grpId="0"/>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par>
                                    <p:cTn id="10" presetID="2" presetClass="entr" presetSubtype="8" fill="hold" grpId="0" nodeType="withEffect">
                                      <p:stCondLst>
                                        <p:cond delay="0"/>
                                      </p:stCondLst>
                                      <p:childTnLst>
                                        <p:set>
                                          <p:cBhvr>
                                            <p:cTn id="11" dur="1" fill="hold">
                                              <p:stCondLst>
                                                <p:cond delay="0"/>
                                              </p:stCondLst>
                                            </p:cTn>
                                            <p:tgtEl>
                                              <p:spTgt spid="31"/>
                                            </p:tgtEl>
                                            <p:attrNameLst>
                                              <p:attrName>style.visibility</p:attrName>
                                            </p:attrNameLst>
                                          </p:cBhvr>
                                          <p:to>
                                            <p:strVal val="visible"/>
                                          </p:to>
                                        </p:set>
                                        <p:anim calcmode="lin" valueType="num">
                                          <p:cBhvr additive="base">
                                            <p:cTn id="12" dur="500" fill="hold"/>
                                            <p:tgtEl>
                                              <p:spTgt spid="31"/>
                                            </p:tgtEl>
                                            <p:attrNameLst>
                                              <p:attrName>ppt_x</p:attrName>
                                            </p:attrNameLst>
                                          </p:cBhvr>
                                          <p:tavLst>
                                            <p:tav tm="0">
                                              <p:val>
                                                <p:strVal val="0-#ppt_w/2"/>
                                              </p:val>
                                            </p:tav>
                                            <p:tav tm="100000">
                                              <p:val>
                                                <p:strVal val="#ppt_x"/>
                                              </p:val>
                                            </p:tav>
                                          </p:tavLst>
                                        </p:anim>
                                        <p:anim calcmode="lin" valueType="num">
                                          <p:cBhvr additive="base">
                                            <p:cTn id="13" dur="500" fill="hold"/>
                                            <p:tgtEl>
                                              <p:spTgt spid="31"/>
                                            </p:tgtEl>
                                            <p:attrNameLst>
                                              <p:attrName>ppt_y</p:attrName>
                                            </p:attrNameLst>
                                          </p:cBhvr>
                                          <p:tavLst>
                                            <p:tav tm="0">
                                              <p:val>
                                                <p:strVal val="#ppt_y"/>
                                              </p:val>
                                            </p:tav>
                                            <p:tav tm="100000">
                                              <p:val>
                                                <p:strVal val="#ppt_y"/>
                                              </p:val>
                                            </p:tav>
                                          </p:tavLst>
                                        </p:anim>
                                      </p:childTnLst>
                                    </p:cTn>
                                  </p:par>
                                  <p:par>
                                    <p:cTn id="14" presetID="2" presetClass="entr" presetSubtype="1" fill="hold" nodeType="withEffect">
                                      <p:stCondLst>
                                        <p:cond delay="0"/>
                                      </p:stCondLst>
                                      <p:childTnLst>
                                        <p:set>
                                          <p:cBhvr>
                                            <p:cTn id="15" dur="1" fill="hold">
                                              <p:stCondLst>
                                                <p:cond delay="0"/>
                                              </p:stCondLst>
                                            </p:cTn>
                                            <p:tgtEl>
                                              <p:spTgt spid="2050"/>
                                            </p:tgtEl>
                                            <p:attrNameLst>
                                              <p:attrName>style.visibility</p:attrName>
                                            </p:attrNameLst>
                                          </p:cBhvr>
                                          <p:to>
                                            <p:strVal val="visible"/>
                                          </p:to>
                                        </p:set>
                                        <p:anim calcmode="lin" valueType="num">
                                          <p:cBhvr additive="base">
                                            <p:cTn id="16" dur="500" fill="hold"/>
                                            <p:tgtEl>
                                              <p:spTgt spid="2050"/>
                                            </p:tgtEl>
                                            <p:attrNameLst>
                                              <p:attrName>ppt_x</p:attrName>
                                            </p:attrNameLst>
                                          </p:cBhvr>
                                          <p:tavLst>
                                            <p:tav tm="0">
                                              <p:val>
                                                <p:strVal val="#ppt_x"/>
                                              </p:val>
                                            </p:tav>
                                            <p:tav tm="100000">
                                              <p:val>
                                                <p:strVal val="#ppt_x"/>
                                              </p:val>
                                            </p:tav>
                                          </p:tavLst>
                                        </p:anim>
                                        <p:anim calcmode="lin" valueType="num">
                                          <p:cBhvr additive="base">
                                            <p:cTn id="17" dur="500" fill="hold"/>
                                            <p:tgtEl>
                                              <p:spTgt spid="2050"/>
                                            </p:tgtEl>
                                            <p:attrNameLst>
                                              <p:attrName>ppt_y</p:attrName>
                                            </p:attrNameLst>
                                          </p:cBhvr>
                                          <p:tavLst>
                                            <p:tav tm="0">
                                              <p:val>
                                                <p:strVal val="0-#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1+#ppt_w/2"/>
                                              </p:val>
                                            </p:tav>
                                            <p:tav tm="100000">
                                              <p:val>
                                                <p:strVal val="#ppt_x"/>
                                              </p:val>
                                            </p:tav>
                                          </p:tavLst>
                                        </p:anim>
                                        <p:anim calcmode="lin" valueType="num">
                                          <p:cBhvr additive="base">
                                            <p:cTn id="23"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2"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500" fill="hold"/>
                                            <p:tgtEl>
                                              <p:spTgt spid="2"/>
                                            </p:tgtEl>
                                            <p:attrNameLst>
                                              <p:attrName>ppt_x</p:attrName>
                                            </p:attrNameLst>
                                          </p:cBhvr>
                                          <p:tavLst>
                                            <p:tav tm="0">
                                              <p:val>
                                                <p:strVal val="1+#ppt_w/2"/>
                                              </p:val>
                                            </p:tav>
                                            <p:tav tm="100000">
                                              <p:val>
                                                <p:strVal val="#ppt_x"/>
                                              </p:val>
                                            </p:tav>
                                          </p:tavLst>
                                        </p:anim>
                                        <p:anim calcmode="lin" valueType="num">
                                          <p:cBhvr additive="base">
                                            <p:cTn id="29"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1" grpId="0"/>
          <p:bldP spid="2" grpId="0"/>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05;p35">
            <a:extLst>
              <a:ext uri="{FF2B5EF4-FFF2-40B4-BE49-F238E27FC236}">
                <a16:creationId xmlns:a16="http://schemas.microsoft.com/office/drawing/2014/main" id="{28482F3F-1CDC-9748-84AF-6169D6B18D0B}"/>
              </a:ext>
            </a:extLst>
          </p:cNvPr>
          <p:cNvSpPr/>
          <p:nvPr/>
        </p:nvSpPr>
        <p:spPr>
          <a:xfrm>
            <a:off x="0" y="-25400"/>
            <a:ext cx="9144000" cy="5168900"/>
          </a:xfrm>
          <a:custGeom>
            <a:avLst/>
            <a:gdLst/>
            <a:ahLst/>
            <a:cxnLst/>
            <a:rect l="l" t="t" r="r" b="b"/>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rgbClr val="000000"/>
          </a:solidFill>
          <a:ln w="1905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Rectangle 2">
            <a:extLst>
              <a:ext uri="{FF2B5EF4-FFF2-40B4-BE49-F238E27FC236}">
                <a16:creationId xmlns:a16="http://schemas.microsoft.com/office/drawing/2014/main" id="{80117E37-438C-7140-99FA-B0EC1277673D}"/>
              </a:ext>
            </a:extLst>
          </p:cNvPr>
          <p:cNvSpPr/>
          <p:nvPr/>
        </p:nvSpPr>
        <p:spPr>
          <a:xfrm>
            <a:off x="542925" y="330756"/>
            <a:ext cx="5129213" cy="3477875"/>
          </a:xfrm>
          <a:prstGeom prst="rect">
            <a:avLst/>
          </a:prstGeom>
        </p:spPr>
        <p:txBody>
          <a:bodyPr wrap="square">
            <a:spAutoFit/>
          </a:bodyPr>
          <a:lstStyle/>
          <a:p>
            <a:pPr algn="ctr"/>
            <a:r>
              <a:rPr lang="vi-VN" sz="4400" dirty="0">
                <a:solidFill>
                  <a:schemeClr val="tx1"/>
                </a:solidFill>
                <a:latin typeface="Times New Roman" panose="02020603050405020304" pitchFamily="18" charset="0"/>
                <a:cs typeface="Times New Roman" panose="02020603050405020304" pitchFamily="18" charset="0"/>
              </a:rPr>
              <a:t>Vì sao Lê Hoàn được suy tôn làm vua? </a:t>
            </a:r>
          </a:p>
          <a:p>
            <a:pPr algn="ctr"/>
            <a:r>
              <a:rPr lang="vi-VN" sz="4400" dirty="0">
                <a:solidFill>
                  <a:schemeClr val="tx1"/>
                </a:solidFill>
                <a:latin typeface="Times New Roman" panose="02020603050405020304" pitchFamily="18" charset="0"/>
                <a:cs typeface="Times New Roman" panose="02020603050405020304" pitchFamily="18" charset="0"/>
              </a:rPr>
              <a:t>Việc thái hậu Dương Vân Nga trao áo long bào nói lên điều gì?</a:t>
            </a:r>
            <a:endParaRPr lang="en-VN" sz="4400" dirty="0">
              <a:solidFill>
                <a:schemeClr val="tx1"/>
              </a:solidFill>
              <a:latin typeface="Times New Roman" panose="02020603050405020304" pitchFamily="18" charset="0"/>
              <a:cs typeface="Times New Roman" panose="02020603050405020304" pitchFamily="18" charset="0"/>
            </a:endParaRPr>
          </a:p>
        </p:txBody>
      </p:sp>
      <p:pic>
        <p:nvPicPr>
          <p:cNvPr id="1026" name="Picture 2">
            <a:extLst>
              <a:ext uri="{FF2B5EF4-FFF2-40B4-BE49-F238E27FC236}">
                <a16:creationId xmlns:a16="http://schemas.microsoft.com/office/drawing/2014/main" id="{0303D9C7-4AB1-5545-9B96-16AAD806771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910" t="7795" r="20833"/>
          <a:stretch/>
        </p:blipFill>
        <p:spPr bwMode="auto">
          <a:xfrm>
            <a:off x="5672138" y="171450"/>
            <a:ext cx="2686050" cy="393120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6A08FBA2-29AA-E84B-B745-CB52F1713914}"/>
              </a:ext>
            </a:extLst>
          </p:cNvPr>
          <p:cNvPicPr>
            <a:picLocks noChangeAspect="1"/>
          </p:cNvPicPr>
          <p:nvPr/>
        </p:nvPicPr>
        <p:blipFill>
          <a:blip r:embed="rId3"/>
          <a:stretch>
            <a:fillRect/>
          </a:stretch>
        </p:blipFill>
        <p:spPr>
          <a:xfrm>
            <a:off x="4216399" y="4382997"/>
            <a:ext cx="787400" cy="773203"/>
          </a:xfrm>
          <a:prstGeom prst="rect">
            <a:avLst/>
          </a:prstGeom>
        </p:spPr>
      </p:pic>
    </p:spTree>
    <p:extLst>
      <p:ext uri="{BB962C8B-B14F-4D97-AF65-F5344CB8AC3E}">
        <p14:creationId xmlns:p14="http://schemas.microsoft.com/office/powerpoint/2010/main" val="17413139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14:presetBounceEnd="5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50000">
                                          <p:cBhvr additive="base">
                                            <p:cTn id="7" dur="500" fill="hold"/>
                                            <p:tgtEl>
                                              <p:spTgt spid="2"/>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14:presetBounceEnd="50000">
                                      <p:stCondLst>
                                        <p:cond delay="0"/>
                                      </p:stCondLst>
                                      <p:childTnLst>
                                        <p:set>
                                          <p:cBhvr>
                                            <p:cTn id="10" dur="1" fill="hold">
                                              <p:stCondLst>
                                                <p:cond delay="0"/>
                                              </p:stCondLst>
                                            </p:cTn>
                                            <p:tgtEl>
                                              <p:spTgt spid="1026"/>
                                            </p:tgtEl>
                                            <p:attrNameLst>
                                              <p:attrName>style.visibility</p:attrName>
                                            </p:attrNameLst>
                                          </p:cBhvr>
                                          <p:to>
                                            <p:strVal val="visible"/>
                                          </p:to>
                                        </p:set>
                                        <p:anim calcmode="lin" valueType="num" p14:bounceEnd="50000">
                                          <p:cBhvr additive="base">
                                            <p:cTn id="11" dur="500" fill="hold"/>
                                            <p:tgtEl>
                                              <p:spTgt spid="1026"/>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1026"/>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14:presetBounceEnd="50000">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14:bounceEnd="50000">
                                          <p:cBhvr additive="base">
                                            <p:cTn id="15" dur="500" fill="hold"/>
                                            <p:tgtEl>
                                              <p:spTgt spid="5"/>
                                            </p:tgtEl>
                                            <p:attrNameLst>
                                              <p:attrName>ppt_x</p:attrName>
                                            </p:attrNameLst>
                                          </p:cBhvr>
                                          <p:tavLst>
                                            <p:tav tm="0">
                                              <p:val>
                                                <p:strVal val="0-#ppt_w/2"/>
                                              </p:val>
                                            </p:tav>
                                            <p:tav tm="100000">
                                              <p:val>
                                                <p:strVal val="#ppt_x"/>
                                              </p:val>
                                            </p:tav>
                                          </p:tavLst>
                                        </p:anim>
                                        <p:anim calcmode="lin" valueType="num" p14:bounceEnd="50000">
                                          <p:cBhvr additive="base">
                                            <p:cTn id="16" dur="500" fill="hold"/>
                                            <p:tgtEl>
                                              <p:spTgt spid="5"/>
                                            </p:tgtEl>
                                            <p:attrNameLst>
                                              <p:attrName>ppt_y</p:attrName>
                                            </p:attrNameLst>
                                          </p:cBhvr>
                                          <p:tavLst>
                                            <p:tav tm="0">
                                              <p:val>
                                                <p:strVal val="0-#ppt_h/2"/>
                                              </p:val>
                                            </p:tav>
                                            <p:tav tm="100000">
                                              <p:val>
                                                <p:strVal val="#ppt_y"/>
                                              </p:val>
                                            </p:tav>
                                          </p:tavLst>
                                        </p:anim>
                                      </p:childTnLst>
                                    </p:cTn>
                                  </p:par>
                                </p:childTnLst>
                              </p:cTn>
                            </p:par>
                            <p:par>
                              <p:cTn id="17" fill="hold">
                                <p:stCondLst>
                                  <p:cond delay="500"/>
                                </p:stCondLst>
                                <p:childTnLst>
                                  <p:par>
                                    <p:cTn id="18" presetID="16" presetClass="entr" presetSubtype="37" fill="hold" grpId="0"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outVertic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1026"/>
                                            </p:tgtEl>
                                            <p:attrNameLst>
                                              <p:attrName>style.visibility</p:attrName>
                                            </p:attrNameLst>
                                          </p:cBhvr>
                                          <p:to>
                                            <p:strVal val="visible"/>
                                          </p:to>
                                        </p:set>
                                        <p:anim calcmode="lin" valueType="num">
                                          <p:cBhvr additive="base">
                                            <p:cTn id="11" dur="500" fill="hold"/>
                                            <p:tgtEl>
                                              <p:spTgt spid="1026"/>
                                            </p:tgtEl>
                                            <p:attrNameLst>
                                              <p:attrName>ppt_x</p:attrName>
                                            </p:attrNameLst>
                                          </p:cBhvr>
                                          <p:tavLst>
                                            <p:tav tm="0">
                                              <p:val>
                                                <p:strVal val="0-#ppt_w/2"/>
                                              </p:val>
                                            </p:tav>
                                            <p:tav tm="100000">
                                              <p:val>
                                                <p:strVal val="#ppt_x"/>
                                              </p:val>
                                            </p:tav>
                                          </p:tavLst>
                                        </p:anim>
                                        <p:anim calcmode="lin" valueType="num">
                                          <p:cBhvr additive="base">
                                            <p:cTn id="12" dur="500" fill="hold"/>
                                            <p:tgtEl>
                                              <p:spTgt spid="1026"/>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0-#ppt_w/2"/>
                                              </p:val>
                                            </p:tav>
                                            <p:tav tm="100000">
                                              <p:val>
                                                <p:strVal val="#ppt_x"/>
                                              </p:val>
                                            </p:tav>
                                          </p:tavLst>
                                        </p:anim>
                                        <p:anim calcmode="lin" valueType="num">
                                          <p:cBhvr additive="base">
                                            <p:cTn id="16" dur="500" fill="hold"/>
                                            <p:tgtEl>
                                              <p:spTgt spid="5"/>
                                            </p:tgtEl>
                                            <p:attrNameLst>
                                              <p:attrName>ppt_y</p:attrName>
                                            </p:attrNameLst>
                                          </p:cBhvr>
                                          <p:tavLst>
                                            <p:tav tm="0">
                                              <p:val>
                                                <p:strVal val="0-#ppt_h/2"/>
                                              </p:val>
                                            </p:tav>
                                            <p:tav tm="100000">
                                              <p:val>
                                                <p:strVal val="#ppt_y"/>
                                              </p:val>
                                            </p:tav>
                                          </p:tavLst>
                                        </p:anim>
                                      </p:childTnLst>
                                    </p:cTn>
                                  </p:par>
                                </p:childTnLst>
                              </p:cTn>
                            </p:par>
                            <p:par>
                              <p:cTn id="17" fill="hold">
                                <p:stCondLst>
                                  <p:cond delay="500"/>
                                </p:stCondLst>
                                <p:childTnLst>
                                  <p:par>
                                    <p:cTn id="18" presetID="16" presetClass="entr" presetSubtype="37" fill="hold" grpId="0"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outVertic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Âm mưu thoán đoạt ngôi vua từ dòng họ nhà Đinh?">
            <a:extLst>
              <a:ext uri="{FF2B5EF4-FFF2-40B4-BE49-F238E27FC236}">
                <a16:creationId xmlns:a16="http://schemas.microsoft.com/office/drawing/2014/main" id="{6016FA56-AEF1-B244-BB26-379BA6CF4F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1B9AE0B6-0C07-BA46-893F-B2E25880EC72}"/>
              </a:ext>
            </a:extLst>
          </p:cNvPr>
          <p:cNvSpPr/>
          <p:nvPr/>
        </p:nvSpPr>
        <p:spPr>
          <a:xfrm>
            <a:off x="3962401" y="4127837"/>
            <a:ext cx="5181599" cy="1015663"/>
          </a:xfrm>
          <a:prstGeom prst="rect">
            <a:avLst/>
          </a:prstGeom>
          <a:solidFill>
            <a:schemeClr val="bg1"/>
          </a:solidFill>
        </p:spPr>
        <p:txBody>
          <a:bodyPr wrap="square">
            <a:spAutoFit/>
          </a:bodyPr>
          <a:lstStyle/>
          <a:p>
            <a:pPr algn="just"/>
            <a:r>
              <a:rPr lang="vi-VN" sz="2000" dirty="0">
                <a:solidFill>
                  <a:srgbClr val="222222"/>
                </a:solidFill>
                <a:latin typeface="Times New Roman" panose="02020603050405020304" pitchFamily="18" charset="0"/>
                <a:cs typeface="Times New Roman" panose="02020603050405020304" pitchFamily="18" charset="0"/>
              </a:rPr>
              <a:t>Thái hậu Dương Vân Nga vì đại cục đã sai lấy áo long bào khoác lên mình "Thập đạo tướng quân" Lê Hoàn và trao ngôi vua cho ông.</a:t>
            </a:r>
            <a:endParaRPr lang="en-VN"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861202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50000">
                                          <p:cBhvr additive="base">
                                            <p:cTn id="7" dur="500" fill="hold"/>
                                            <p:tgtEl>
                                              <p:spTgt spid="2"/>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2050"/>
                                            </p:tgtEl>
                                            <p:attrNameLst>
                                              <p:attrName>style.visibility</p:attrName>
                                            </p:attrNameLst>
                                          </p:cBhvr>
                                          <p:to>
                                            <p:strVal val="visible"/>
                                          </p:to>
                                        </p:set>
                                        <p:anim calcmode="lin" valueType="num" p14:bounceEnd="50000">
                                          <p:cBhvr additive="base">
                                            <p:cTn id="11" dur="500" fill="hold"/>
                                            <p:tgtEl>
                                              <p:spTgt spid="2050"/>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205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2050"/>
                                            </p:tgtEl>
                                            <p:attrNameLst>
                                              <p:attrName>style.visibility</p:attrName>
                                            </p:attrNameLst>
                                          </p:cBhvr>
                                          <p:to>
                                            <p:strVal val="visible"/>
                                          </p:to>
                                        </p:set>
                                        <p:anim calcmode="lin" valueType="num">
                                          <p:cBhvr additive="base">
                                            <p:cTn id="11" dur="500" fill="hold"/>
                                            <p:tgtEl>
                                              <p:spTgt spid="2050"/>
                                            </p:tgtEl>
                                            <p:attrNameLst>
                                              <p:attrName>ppt_x</p:attrName>
                                            </p:attrNameLst>
                                          </p:cBhvr>
                                          <p:tavLst>
                                            <p:tav tm="0">
                                              <p:val>
                                                <p:strVal val="#ppt_x"/>
                                              </p:val>
                                            </p:tav>
                                            <p:tav tm="100000">
                                              <p:val>
                                                <p:strVal val="#ppt_x"/>
                                              </p:val>
                                            </p:tav>
                                          </p:tavLst>
                                        </p:anim>
                                        <p:anim calcmode="lin" valueType="num">
                                          <p:cBhvr additive="base">
                                            <p:cTn id="12" dur="500" fill="hold"/>
                                            <p:tgtEl>
                                              <p:spTgt spid="205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 name="Picture 10" descr="Trận Bạch Đằng thứ hai đã diễn ra như thế nào?">
            <a:extLst>
              <a:ext uri="{FF2B5EF4-FFF2-40B4-BE49-F238E27FC236}">
                <a16:creationId xmlns:a16="http://schemas.microsoft.com/office/drawing/2014/main" id="{FA41EA3A-B09A-8D4E-AB1F-5DB76AE738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3999" cy="524321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115BF65-0276-EA4C-B159-C3D9993D081E}"/>
              </a:ext>
            </a:extLst>
          </p:cNvPr>
          <p:cNvSpPr txBox="1"/>
          <p:nvPr/>
        </p:nvSpPr>
        <p:spPr>
          <a:xfrm>
            <a:off x="4220308" y="0"/>
            <a:ext cx="4923692" cy="707886"/>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VN" sz="20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LÊ HOÀN LÃNH ĐẠO KHÁNG CHIẾN CHỐNG TỐNG</a:t>
            </a:r>
          </a:p>
        </p:txBody>
      </p:sp>
      <p:sp>
        <p:nvSpPr>
          <p:cNvPr id="6" name="TextBox 5">
            <a:extLst>
              <a:ext uri="{FF2B5EF4-FFF2-40B4-BE49-F238E27FC236}">
                <a16:creationId xmlns:a16="http://schemas.microsoft.com/office/drawing/2014/main" id="{2115BF65-0276-EA4C-B159-C3D9993D081E}"/>
              </a:ext>
            </a:extLst>
          </p:cNvPr>
          <p:cNvSpPr txBox="1"/>
          <p:nvPr/>
        </p:nvSpPr>
        <p:spPr>
          <a:xfrm>
            <a:off x="4220306" y="0"/>
            <a:ext cx="4923692" cy="830997"/>
          </a:xfrm>
          <a:prstGeom prst="rect">
            <a:avLst/>
          </a:prstGeom>
          <a:solidFill>
            <a:schemeClr val="bg1"/>
          </a:solidFill>
        </p:spPr>
        <p:txBody>
          <a:bodyPr wrap="square" rtlCol="0">
            <a:spAutoFit/>
          </a:bodyPr>
          <a:lstStyle/>
          <a:p>
            <a:pPr lvl="0" algn="ctr"/>
            <a:r>
              <a:rPr lang="en-US" sz="2400" dirty="0">
                <a:latin typeface="Times New Roman" panose="02020603050405020304" pitchFamily="18" charset="0"/>
                <a:cs typeface="Times New Roman" panose="02020603050405020304" pitchFamily="18" charset="0"/>
              </a:rPr>
              <a:t>Ai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lãnh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dân</a:t>
            </a:r>
            <a:r>
              <a:rPr lang="en-US" sz="2400" dirty="0">
                <a:latin typeface="Times New Roman" panose="02020603050405020304" pitchFamily="18" charset="0"/>
                <a:cs typeface="Times New Roman" panose="02020603050405020304" pitchFamily="18" charset="0"/>
              </a:rPr>
              <a:t> ta </a:t>
            </a:r>
            <a:r>
              <a:rPr lang="en-US" sz="2400" dirty="0" err="1">
                <a:latin typeface="Times New Roman" panose="02020603050405020304" pitchFamily="18" charset="0"/>
                <a:cs typeface="Times New Roman" panose="02020603050405020304" pitchFamily="18" charset="0"/>
              </a:rPr>
              <a:t>kháng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Tống</a:t>
            </a:r>
            <a:r>
              <a:rPr lang="en-US" sz="2400" dirty="0">
                <a:latin typeface="Times New Roman" panose="02020603050405020304" pitchFamily="18" charset="0"/>
                <a:cs typeface="Times New Roman" panose="02020603050405020304" pitchFamily="18" charset="0"/>
              </a:rPr>
              <a:t>?</a:t>
            </a:r>
          </a:p>
        </p:txBody>
      </p:sp>
      <p:sp>
        <p:nvSpPr>
          <p:cNvPr id="7" name="TextBox 6">
            <a:extLst>
              <a:ext uri="{FF2B5EF4-FFF2-40B4-BE49-F238E27FC236}">
                <a16:creationId xmlns:a16="http://schemas.microsoft.com/office/drawing/2014/main" id="{2115BF65-0276-EA4C-B159-C3D9993D081E}"/>
              </a:ext>
            </a:extLst>
          </p:cNvPr>
          <p:cNvSpPr txBox="1"/>
          <p:nvPr/>
        </p:nvSpPr>
        <p:spPr>
          <a:xfrm>
            <a:off x="4220304" y="74343"/>
            <a:ext cx="4923692" cy="707886"/>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VN" sz="20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LÊ HOÀN LÃNH ĐẠO KHÁNG CHIẾN CHỐNG TỐNG</a:t>
            </a:r>
          </a:p>
        </p:txBody>
      </p:sp>
    </p:spTree>
    <p:extLst>
      <p:ext uri="{BB962C8B-B14F-4D97-AF65-F5344CB8AC3E}">
        <p14:creationId xmlns:p14="http://schemas.microsoft.com/office/powerpoint/2010/main" val="7351092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50000">
                                          <p:cBhvr additive="base">
                                            <p:cTn id="7" dur="500" fill="hold"/>
                                            <p:tgtEl>
                                              <p:spTgt spid="6"/>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14:presetBounceEnd="50000">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14:bounceEnd="50000">
                                          <p:cBhvr additive="base">
                                            <p:cTn id="13" dur="5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14" dur="500" fill="hold"/>
                                            <p:tgtEl>
                                              <p:spTgt spid="3"/>
                                            </p:tgtEl>
                                            <p:attrNameLst>
                                              <p:attrName>ppt_y</p:attrName>
                                            </p:attrNameLst>
                                          </p:cBhvr>
                                          <p:tavLst>
                                            <p:tav tm="0">
                                              <p:val>
                                                <p:strVal val="0-#ppt_h/2"/>
                                              </p:val>
                                            </p:tav>
                                            <p:tav tm="100000">
                                              <p:val>
                                                <p:strVal val="#ppt_y"/>
                                              </p:val>
                                            </p:tav>
                                          </p:tavLst>
                                        </p:anim>
                                      </p:childTnLst>
                                    </p:cTn>
                                  </p:par>
                                  <p:par>
                                    <p:cTn id="15" presetID="2" presetClass="entr" presetSubtype="1" fill="hold" nodeType="withEffect" p14:presetBounceEnd="50000">
                                      <p:stCondLst>
                                        <p:cond delay="0"/>
                                      </p:stCondLst>
                                      <p:childTnLst>
                                        <p:set>
                                          <p:cBhvr>
                                            <p:cTn id="16" dur="1" fill="hold">
                                              <p:stCondLst>
                                                <p:cond delay="0"/>
                                              </p:stCondLst>
                                            </p:cTn>
                                            <p:tgtEl>
                                              <p:spTgt spid="1034"/>
                                            </p:tgtEl>
                                            <p:attrNameLst>
                                              <p:attrName>style.visibility</p:attrName>
                                            </p:attrNameLst>
                                          </p:cBhvr>
                                          <p:to>
                                            <p:strVal val="visible"/>
                                          </p:to>
                                        </p:set>
                                        <p:anim calcmode="lin" valueType="num" p14:bounceEnd="50000">
                                          <p:cBhvr additive="base">
                                            <p:cTn id="17" dur="500" fill="hold"/>
                                            <p:tgtEl>
                                              <p:spTgt spid="1034"/>
                                            </p:tgtEl>
                                            <p:attrNameLst>
                                              <p:attrName>ppt_x</p:attrName>
                                            </p:attrNameLst>
                                          </p:cBhvr>
                                          <p:tavLst>
                                            <p:tav tm="0">
                                              <p:val>
                                                <p:strVal val="#ppt_x"/>
                                              </p:val>
                                            </p:tav>
                                            <p:tav tm="100000">
                                              <p:val>
                                                <p:strVal val="#ppt_x"/>
                                              </p:val>
                                            </p:tav>
                                          </p:tavLst>
                                        </p:anim>
                                        <p:anim calcmode="lin" valueType="num" p14:bounceEnd="50000">
                                          <p:cBhvr additive="base">
                                            <p:cTn id="18" dur="500" fill="hold"/>
                                            <p:tgtEl>
                                              <p:spTgt spid="1034"/>
                                            </p:tgtEl>
                                            <p:attrNameLst>
                                              <p:attrName>ppt_y</p:attrName>
                                            </p:attrNameLst>
                                          </p:cBhvr>
                                          <p:tavLst>
                                            <p:tav tm="0">
                                              <p:val>
                                                <p:strVal val="0-#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1" fill="hold" grpId="0" nodeType="clickEffect" p14:presetBounceEnd="50000">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14:bounceEnd="50000">
                                          <p:cBhvr additive="base">
                                            <p:cTn id="23" dur="500" fill="hold"/>
                                            <p:tgtEl>
                                              <p:spTgt spid="7"/>
                                            </p:tgtEl>
                                            <p:attrNameLst>
                                              <p:attrName>ppt_x</p:attrName>
                                            </p:attrNameLst>
                                          </p:cBhvr>
                                          <p:tavLst>
                                            <p:tav tm="0">
                                              <p:val>
                                                <p:strVal val="#ppt_x"/>
                                              </p:val>
                                            </p:tav>
                                            <p:tav tm="100000">
                                              <p:val>
                                                <p:strVal val="#ppt_x"/>
                                              </p:val>
                                            </p:tav>
                                          </p:tavLst>
                                        </p:anim>
                                        <p:anim calcmode="lin" valueType="num" p14:bounceEnd="50000">
                                          <p:cBhvr additive="base">
                                            <p:cTn id="24"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0-#ppt_h/2"/>
                                              </p:val>
                                            </p:tav>
                                            <p:tav tm="100000">
                                              <p:val>
                                                <p:strVal val="#ppt_y"/>
                                              </p:val>
                                            </p:tav>
                                          </p:tavLst>
                                        </p:anim>
                                      </p:childTnLst>
                                    </p:cTn>
                                  </p:par>
                                  <p:par>
                                    <p:cTn id="15" presetID="2" presetClass="entr" presetSubtype="1" fill="hold" nodeType="withEffect">
                                      <p:stCondLst>
                                        <p:cond delay="0"/>
                                      </p:stCondLst>
                                      <p:childTnLst>
                                        <p:set>
                                          <p:cBhvr>
                                            <p:cTn id="16" dur="1" fill="hold">
                                              <p:stCondLst>
                                                <p:cond delay="0"/>
                                              </p:stCondLst>
                                            </p:cTn>
                                            <p:tgtEl>
                                              <p:spTgt spid="1034"/>
                                            </p:tgtEl>
                                            <p:attrNameLst>
                                              <p:attrName>style.visibility</p:attrName>
                                            </p:attrNameLst>
                                          </p:cBhvr>
                                          <p:to>
                                            <p:strVal val="visible"/>
                                          </p:to>
                                        </p:set>
                                        <p:anim calcmode="lin" valueType="num">
                                          <p:cBhvr additive="base">
                                            <p:cTn id="17" dur="500" fill="hold"/>
                                            <p:tgtEl>
                                              <p:spTgt spid="1034"/>
                                            </p:tgtEl>
                                            <p:attrNameLst>
                                              <p:attrName>ppt_x</p:attrName>
                                            </p:attrNameLst>
                                          </p:cBhvr>
                                          <p:tavLst>
                                            <p:tav tm="0">
                                              <p:val>
                                                <p:strVal val="#ppt_x"/>
                                              </p:val>
                                            </p:tav>
                                            <p:tav tm="100000">
                                              <p:val>
                                                <p:strVal val="#ppt_x"/>
                                              </p:val>
                                            </p:tav>
                                          </p:tavLst>
                                        </p:anim>
                                        <p:anim calcmode="lin" valueType="num">
                                          <p:cBhvr additive="base">
                                            <p:cTn id="18" dur="500" fill="hold"/>
                                            <p:tgtEl>
                                              <p:spTgt spid="1034"/>
                                            </p:tgtEl>
                                            <p:attrNameLst>
                                              <p:attrName>ppt_y</p:attrName>
                                            </p:attrNameLst>
                                          </p:cBhvr>
                                          <p:tavLst>
                                            <p:tav tm="0">
                                              <p:val>
                                                <p:strVal val="0-#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1"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sp>
        <p:nvSpPr>
          <p:cNvPr id="9" name="TextBox 8">
            <a:extLst>
              <a:ext uri="{FF2B5EF4-FFF2-40B4-BE49-F238E27FC236}">
                <a16:creationId xmlns:a16="http://schemas.microsoft.com/office/drawing/2014/main" id="{43CAB9FF-3580-A142-B784-6C41DE65B4D6}"/>
              </a:ext>
            </a:extLst>
          </p:cNvPr>
          <p:cNvSpPr txBox="1">
            <a:spLocks noChangeArrowheads="1"/>
          </p:cNvSpPr>
          <p:nvPr/>
        </p:nvSpPr>
        <p:spPr bwMode="auto">
          <a:xfrm>
            <a:off x="632769" y="1558550"/>
            <a:ext cx="3975744"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
                <a:srgbClr val="000000"/>
              </a:buClr>
              <a:buSzTx/>
              <a:buFontTx/>
              <a:buNone/>
              <a:tabLst/>
              <a:defRPr/>
            </a:pPr>
            <a:r>
              <a:rPr kumimoji="0" lang="en-US" altLang="en-US" b="0" i="0" u="none" strike="noStrike" kern="0" cap="none" spc="0" normalizeH="0" baseline="0" noProof="0" dirty="0" err="1">
                <a:ln>
                  <a:noFill/>
                </a:ln>
                <a:solidFill>
                  <a:srgbClr val="000000"/>
                </a:solidFill>
                <a:effectLst/>
                <a:uLnTx/>
                <a:uFillTx/>
                <a:latin typeface="Times New Roman" panose="02020603050405020304" pitchFamily="18" charset="0"/>
                <a:cs typeface="Arial"/>
                <a:sym typeface="Arial"/>
              </a:rPr>
              <a:t>Bạch</a:t>
            </a:r>
            <a:r>
              <a:rPr kumimoji="0" lang="en-US" altLang="en-US" b="0" i="0" u="none" strike="noStrike" kern="0" cap="none" spc="0" normalizeH="0" noProof="0" dirty="0">
                <a:ln>
                  <a:noFill/>
                </a:ln>
                <a:solidFill>
                  <a:srgbClr val="000000"/>
                </a:solidFill>
                <a:effectLst/>
                <a:uLnTx/>
                <a:uFillTx/>
                <a:latin typeface="Times New Roman" panose="02020603050405020304" pitchFamily="18" charset="0"/>
                <a:cs typeface="Arial"/>
                <a:sym typeface="Arial"/>
              </a:rPr>
              <a:t> </a:t>
            </a:r>
            <a:r>
              <a:rPr kumimoji="0" lang="en-US" altLang="en-US" b="0" i="0" u="none" strike="noStrike" kern="0" cap="none" spc="0" normalizeH="0" noProof="0" dirty="0" err="1">
                <a:ln>
                  <a:noFill/>
                </a:ln>
                <a:solidFill>
                  <a:srgbClr val="000000"/>
                </a:solidFill>
                <a:effectLst/>
                <a:uLnTx/>
                <a:uFillTx/>
                <a:latin typeface="Times New Roman" panose="02020603050405020304" pitchFamily="18" charset="0"/>
                <a:cs typeface="Arial"/>
                <a:sym typeface="Arial"/>
              </a:rPr>
              <a:t>Đằng</a:t>
            </a:r>
            <a:r>
              <a:rPr lang="en-US" altLang="en-US" dirty="0">
                <a:solidFill>
                  <a:srgbClr val="000000"/>
                </a:solidFill>
                <a:latin typeface="Times New Roman" panose="02020603050405020304" pitchFamily="18" charset="0"/>
              </a:rPr>
              <a:t>, </a:t>
            </a:r>
            <a:r>
              <a:rPr lang="en-US" altLang="en-US" dirty="0" err="1">
                <a:solidFill>
                  <a:srgbClr val="000000"/>
                </a:solidFill>
                <a:latin typeface="Times New Roman" panose="02020603050405020304" pitchFamily="18" charset="0"/>
              </a:rPr>
              <a:t>sông</a:t>
            </a:r>
            <a:r>
              <a:rPr lang="en-US" altLang="en-US" dirty="0">
                <a:solidFill>
                  <a:srgbClr val="000000"/>
                </a:solidFill>
                <a:latin typeface="Times New Roman" panose="02020603050405020304" pitchFamily="18" charset="0"/>
              </a:rPr>
              <a:t> </a:t>
            </a:r>
            <a:r>
              <a:rPr lang="en-US" altLang="en-US" dirty="0" err="1">
                <a:solidFill>
                  <a:srgbClr val="000000"/>
                </a:solidFill>
                <a:latin typeface="Times New Roman" panose="02020603050405020304" pitchFamily="18" charset="0"/>
              </a:rPr>
              <a:t>Lục</a:t>
            </a:r>
            <a:r>
              <a:rPr lang="en-US" altLang="en-US" dirty="0">
                <a:solidFill>
                  <a:srgbClr val="000000"/>
                </a:solidFill>
                <a:latin typeface="Times New Roman" panose="02020603050405020304" pitchFamily="18" charset="0"/>
              </a:rPr>
              <a:t> Nam, </a:t>
            </a:r>
            <a:r>
              <a:rPr lang="en-US" altLang="en-US" dirty="0" err="1">
                <a:solidFill>
                  <a:srgbClr val="000000"/>
                </a:solidFill>
                <a:latin typeface="Times New Roman" panose="02020603050405020304" pitchFamily="18" charset="0"/>
              </a:rPr>
              <a:t>Tây</a:t>
            </a:r>
            <a:r>
              <a:rPr lang="en-US" altLang="en-US" dirty="0">
                <a:solidFill>
                  <a:srgbClr val="000000"/>
                </a:solidFill>
                <a:latin typeface="Times New Roman" panose="02020603050405020304" pitchFamily="18" charset="0"/>
              </a:rPr>
              <a:t> </a:t>
            </a:r>
            <a:r>
              <a:rPr lang="en-US" altLang="en-US" dirty="0" err="1">
                <a:solidFill>
                  <a:srgbClr val="000000"/>
                </a:solidFill>
                <a:latin typeface="Times New Roman" panose="02020603050405020304" pitchFamily="18" charset="0"/>
              </a:rPr>
              <a:t>Kết</a:t>
            </a:r>
            <a:endParaRPr kumimoji="0" lang="vi-VN" altLang="en-US" b="0" i="0" u="none" strike="noStrike" kern="0" cap="none" spc="0" normalizeH="0" baseline="0" noProof="0" dirty="0">
              <a:ln>
                <a:noFill/>
              </a:ln>
              <a:solidFill>
                <a:srgbClr val="000000"/>
              </a:solidFill>
              <a:effectLst/>
              <a:uLnTx/>
              <a:uFillTx/>
              <a:latin typeface="Times New Roman" panose="02020603050405020304" pitchFamily="18" charset="0"/>
              <a:cs typeface="Arial"/>
              <a:sym typeface="Arial"/>
            </a:endParaRPr>
          </a:p>
        </p:txBody>
      </p:sp>
      <p:pic>
        <p:nvPicPr>
          <p:cNvPr id="7" name="Picture 6">
            <a:extLst>
              <a:ext uri="{FF2B5EF4-FFF2-40B4-BE49-F238E27FC236}">
                <a16:creationId xmlns:a16="http://schemas.microsoft.com/office/drawing/2014/main" id="{832A8CE0-8C75-BB40-B73C-E4E61D5A8342}"/>
              </a:ext>
            </a:extLst>
          </p:cNvPr>
          <p:cNvPicPr>
            <a:picLocks noChangeAspect="1"/>
          </p:cNvPicPr>
          <p:nvPr/>
        </p:nvPicPr>
        <p:blipFill rotWithShape="1">
          <a:blip r:embed="rId3"/>
          <a:srcRect l="18141" t="6720" b="6398"/>
          <a:stretch/>
        </p:blipFill>
        <p:spPr>
          <a:xfrm>
            <a:off x="6507180" y="1659056"/>
            <a:ext cx="2869105" cy="3510117"/>
          </a:xfrm>
          <a:prstGeom prst="rect">
            <a:avLst/>
          </a:prstGeom>
        </p:spPr>
      </p:pic>
      <p:grpSp>
        <p:nvGrpSpPr>
          <p:cNvPr id="11" name="Group 10">
            <a:extLst>
              <a:ext uri="{FF2B5EF4-FFF2-40B4-BE49-F238E27FC236}">
                <a16:creationId xmlns:a16="http://schemas.microsoft.com/office/drawing/2014/main" id="{BAC3A128-620A-BA4F-83D8-4457AC1205DF}"/>
              </a:ext>
            </a:extLst>
          </p:cNvPr>
          <p:cNvGrpSpPr/>
          <p:nvPr/>
        </p:nvGrpSpPr>
        <p:grpSpPr>
          <a:xfrm>
            <a:off x="4572000" y="128255"/>
            <a:ext cx="4608512" cy="1307537"/>
            <a:chOff x="4572000" y="1"/>
            <a:chExt cx="4608512" cy="1307537"/>
          </a:xfrm>
        </p:grpSpPr>
        <p:sp>
          <p:nvSpPr>
            <p:cNvPr id="12" name="Rounded Rectangle 11">
              <a:extLst>
                <a:ext uri="{FF2B5EF4-FFF2-40B4-BE49-F238E27FC236}">
                  <a16:creationId xmlns:a16="http://schemas.microsoft.com/office/drawing/2014/main" id="{88EDA45D-0B55-ED41-AB16-B98F305AABA5}"/>
                </a:ext>
              </a:extLst>
            </p:cNvPr>
            <p:cNvSpPr/>
            <p:nvPr/>
          </p:nvSpPr>
          <p:spPr>
            <a:xfrm>
              <a:off x="4608513" y="1"/>
              <a:ext cx="4535487" cy="130753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 name="Rectangle 12">
              <a:extLst>
                <a:ext uri="{FF2B5EF4-FFF2-40B4-BE49-F238E27FC236}">
                  <a16:creationId xmlns:a16="http://schemas.microsoft.com/office/drawing/2014/main" id="{D64F6233-04F8-7D43-BE42-DBEFBFEA2FDD}"/>
                </a:ext>
              </a:extLst>
            </p:cNvPr>
            <p:cNvSpPr/>
            <p:nvPr/>
          </p:nvSpPr>
          <p:spPr>
            <a:xfrm>
              <a:off x="4572000" y="115159"/>
              <a:ext cx="4608512" cy="1077218"/>
            </a:xfrm>
            <a:prstGeom prst="rect">
              <a:avLst/>
            </a:prstGeom>
          </p:spPr>
          <p:txBody>
            <a:bodyPr wrap="square">
              <a:spAutoFit/>
            </a:bodyPr>
            <a:lstStyle/>
            <a:p>
              <a:pPr lvl="0" algn="ctr">
                <a:spcBef>
                  <a:spcPct val="0"/>
                </a:spcBef>
                <a:defRPr/>
              </a:pPr>
              <a:r>
                <a:rPr lang="vi-VN" altLang="en-US" sz="3200" dirty="0">
                  <a:latin typeface="Times New Roman" panose="02020603050405020304" pitchFamily="18" charset="0"/>
                  <a:cs typeface="Times New Roman" panose="02020603050405020304" pitchFamily="18" charset="0"/>
                </a:rPr>
                <a:t>Những trận đánh tiêu biểu và ác liệt diễn ra ở đâu?</a:t>
              </a:r>
            </a:p>
          </p:txBody>
        </p:sp>
      </p:grpSp>
    </p:spTree>
    <p:extLst>
      <p:ext uri="{BB962C8B-B14F-4D97-AF65-F5344CB8AC3E}">
        <p14:creationId xmlns:p14="http://schemas.microsoft.com/office/powerpoint/2010/main" val="21791718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14:presetBounceEnd="50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50000">
                                          <p:cBhvr additive="base">
                                            <p:cTn id="7" dur="500" fill="hold"/>
                                            <p:tgtEl>
                                              <p:spTgt spid="7"/>
                                            </p:tgtEl>
                                            <p:attrNameLst>
                                              <p:attrName>ppt_x</p:attrName>
                                            </p:attrNameLst>
                                          </p:cBhvr>
                                          <p:tavLst>
                                            <p:tav tm="0">
                                              <p:val>
                                                <p:strVal val="1+#ppt_w/2"/>
                                              </p:val>
                                            </p:tav>
                                            <p:tav tm="100000">
                                              <p:val>
                                                <p:strVal val="#ppt_x"/>
                                              </p:val>
                                            </p:tav>
                                          </p:tavLst>
                                        </p:anim>
                                        <p:anim calcmode="lin" valueType="num" p14:bounceEnd="50000">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14:presetBounceEnd="50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50000">
                                          <p:cBhvr additive="base">
                                            <p:cTn id="11" dur="500" fill="hold"/>
                                            <p:tgtEl>
                                              <p:spTgt spid="11"/>
                                            </p:tgtEl>
                                            <p:attrNameLst>
                                              <p:attrName>ppt_x</p:attrName>
                                            </p:attrNameLst>
                                          </p:cBhvr>
                                          <p:tavLst>
                                            <p:tav tm="0">
                                              <p:val>
                                                <p:strVal val="1+#ppt_w/2"/>
                                              </p:val>
                                            </p:tav>
                                            <p:tav tm="100000">
                                              <p:val>
                                                <p:strVal val="#ppt_x"/>
                                              </p:val>
                                            </p:tav>
                                          </p:tavLst>
                                        </p:anim>
                                        <p:anim calcmode="lin" valueType="num" p14:bounceEnd="50000">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14:presetBounceEnd="50000">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14:bounceEnd="50000">
                                          <p:cBhvr additive="base">
                                            <p:cTn id="17" dur="500" fill="hold"/>
                                            <p:tgtEl>
                                              <p:spTgt spid="9"/>
                                            </p:tgtEl>
                                            <p:attrNameLst>
                                              <p:attrName>ppt_x</p:attrName>
                                            </p:attrNameLst>
                                          </p:cBhvr>
                                          <p:tavLst>
                                            <p:tav tm="0">
                                              <p:val>
                                                <p:strVal val="1+#ppt_w/2"/>
                                              </p:val>
                                            </p:tav>
                                            <p:tav tm="100000">
                                              <p:val>
                                                <p:strVal val="#ppt_x"/>
                                              </p:val>
                                            </p:tav>
                                          </p:tavLst>
                                        </p:anim>
                                        <p:anim calcmode="lin" valueType="num" p14:bounceEnd="50000">
                                          <p:cBhvr additive="base">
                                            <p:cTn id="1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1+#ppt_w/2"/>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1+#ppt_w/2"/>
                                              </p:val>
                                            </p:tav>
                                            <p:tav tm="100000">
                                              <p:val>
                                                <p:strVal val="#ppt_x"/>
                                              </p:val>
                                            </p:tav>
                                          </p:tavLst>
                                        </p:anim>
                                        <p:anim calcmode="lin" valueType="num">
                                          <p:cBhvr additive="base">
                                            <p:cTn id="1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grpSp>
        <p:nvGrpSpPr>
          <p:cNvPr id="7" name="Group 6">
            <a:extLst>
              <a:ext uri="{FF2B5EF4-FFF2-40B4-BE49-F238E27FC236}">
                <a16:creationId xmlns:a16="http://schemas.microsoft.com/office/drawing/2014/main" id="{0B89E579-FABE-1E46-BF6F-F826B6862E4A}"/>
              </a:ext>
            </a:extLst>
          </p:cNvPr>
          <p:cNvGrpSpPr/>
          <p:nvPr/>
        </p:nvGrpSpPr>
        <p:grpSpPr>
          <a:xfrm>
            <a:off x="93406" y="0"/>
            <a:ext cx="9050594" cy="5143500"/>
            <a:chOff x="93406" y="0"/>
            <a:chExt cx="9050594" cy="5143500"/>
          </a:xfrm>
        </p:grpSpPr>
        <p:pic>
          <p:nvPicPr>
            <p:cNvPr id="3" name="Picture 2">
              <a:extLst>
                <a:ext uri="{FF2B5EF4-FFF2-40B4-BE49-F238E27FC236}">
                  <a16:creationId xmlns:a16="http://schemas.microsoft.com/office/drawing/2014/main" id="{AF94D4E8-92DC-E34B-B79C-08CD6AC2FAB7}"/>
                </a:ext>
              </a:extLst>
            </p:cNvPr>
            <p:cNvPicPr>
              <a:picLocks noChangeAspect="1"/>
            </p:cNvPicPr>
            <p:nvPr/>
          </p:nvPicPr>
          <p:blipFill>
            <a:blip r:embed="rId3"/>
            <a:stretch>
              <a:fillRect/>
            </a:stretch>
          </p:blipFill>
          <p:spPr>
            <a:xfrm>
              <a:off x="93406" y="0"/>
              <a:ext cx="9050594" cy="5143500"/>
            </a:xfrm>
            <a:prstGeom prst="rect">
              <a:avLst/>
            </a:prstGeom>
            <a:noFill/>
            <a:ln>
              <a:solidFill>
                <a:srgbClr val="C5C3D0"/>
              </a:solidFill>
            </a:ln>
          </p:spPr>
        </p:pic>
        <p:sp>
          <p:nvSpPr>
            <p:cNvPr id="4" name="Freeform 3">
              <a:extLst>
                <a:ext uri="{FF2B5EF4-FFF2-40B4-BE49-F238E27FC236}">
                  <a16:creationId xmlns:a16="http://schemas.microsoft.com/office/drawing/2014/main" id="{15C99CB4-B1B4-E54B-9713-5C9513561D78}"/>
                </a:ext>
              </a:extLst>
            </p:cNvPr>
            <p:cNvSpPr/>
            <p:nvPr/>
          </p:nvSpPr>
          <p:spPr>
            <a:xfrm>
              <a:off x="4650658" y="766916"/>
              <a:ext cx="373626" cy="344129"/>
            </a:xfrm>
            <a:custGeom>
              <a:avLst/>
              <a:gdLst>
                <a:gd name="connsiteX0" fmla="*/ 373626 w 373626"/>
                <a:gd name="connsiteY0" fmla="*/ 0 h 344129"/>
                <a:gd name="connsiteX1" fmla="*/ 324465 w 373626"/>
                <a:gd name="connsiteY1" fmla="*/ 29497 h 344129"/>
                <a:gd name="connsiteX2" fmla="*/ 265471 w 373626"/>
                <a:gd name="connsiteY2" fmla="*/ 68826 h 344129"/>
                <a:gd name="connsiteX3" fmla="*/ 235974 w 373626"/>
                <a:gd name="connsiteY3" fmla="*/ 78658 h 344129"/>
                <a:gd name="connsiteX4" fmla="*/ 206477 w 373626"/>
                <a:gd name="connsiteY4" fmla="*/ 98323 h 344129"/>
                <a:gd name="connsiteX5" fmla="*/ 147484 w 373626"/>
                <a:gd name="connsiteY5" fmla="*/ 186813 h 344129"/>
                <a:gd name="connsiteX6" fmla="*/ 108155 w 373626"/>
                <a:gd name="connsiteY6" fmla="*/ 245807 h 344129"/>
                <a:gd name="connsiteX7" fmla="*/ 98323 w 373626"/>
                <a:gd name="connsiteY7" fmla="*/ 275303 h 344129"/>
                <a:gd name="connsiteX8" fmla="*/ 39329 w 373626"/>
                <a:gd name="connsiteY8" fmla="*/ 314632 h 344129"/>
                <a:gd name="connsiteX9" fmla="*/ 9832 w 373626"/>
                <a:gd name="connsiteY9" fmla="*/ 334297 h 344129"/>
                <a:gd name="connsiteX10" fmla="*/ 0 w 373626"/>
                <a:gd name="connsiteY10" fmla="*/ 344129 h 344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3626" h="344129">
                  <a:moveTo>
                    <a:pt x="373626" y="0"/>
                  </a:moveTo>
                  <a:cubicBezTo>
                    <a:pt x="357239" y="9832"/>
                    <a:pt x="340588" y="19237"/>
                    <a:pt x="324465" y="29497"/>
                  </a:cubicBezTo>
                  <a:cubicBezTo>
                    <a:pt x="304526" y="42185"/>
                    <a:pt x="287892" y="61353"/>
                    <a:pt x="265471" y="68826"/>
                  </a:cubicBezTo>
                  <a:lnTo>
                    <a:pt x="235974" y="78658"/>
                  </a:lnTo>
                  <a:cubicBezTo>
                    <a:pt x="226142" y="85213"/>
                    <a:pt x="214259" y="89430"/>
                    <a:pt x="206477" y="98323"/>
                  </a:cubicBezTo>
                  <a:cubicBezTo>
                    <a:pt x="206467" y="98335"/>
                    <a:pt x="157320" y="172058"/>
                    <a:pt x="147484" y="186813"/>
                  </a:cubicBezTo>
                  <a:lnTo>
                    <a:pt x="108155" y="245807"/>
                  </a:lnTo>
                  <a:cubicBezTo>
                    <a:pt x="104878" y="255639"/>
                    <a:pt x="105651" y="267975"/>
                    <a:pt x="98323" y="275303"/>
                  </a:cubicBezTo>
                  <a:cubicBezTo>
                    <a:pt x="81611" y="292015"/>
                    <a:pt x="58994" y="301522"/>
                    <a:pt x="39329" y="314632"/>
                  </a:cubicBezTo>
                  <a:cubicBezTo>
                    <a:pt x="29497" y="321187"/>
                    <a:pt x="18188" y="325941"/>
                    <a:pt x="9832" y="334297"/>
                  </a:cubicBezTo>
                  <a:lnTo>
                    <a:pt x="0" y="344129"/>
                  </a:lnTo>
                </a:path>
              </a:pathLst>
            </a:custGeom>
            <a:noFill/>
            <a:ln>
              <a:solidFill>
                <a:srgbClr val="C5C3D0"/>
              </a:solidFill>
            </a:ln>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6" name="Freeform 5">
              <a:extLst>
                <a:ext uri="{FF2B5EF4-FFF2-40B4-BE49-F238E27FC236}">
                  <a16:creationId xmlns:a16="http://schemas.microsoft.com/office/drawing/2014/main" id="{C7796D1B-53AC-1943-8CB3-8D7BD087C0EE}"/>
                </a:ext>
              </a:extLst>
            </p:cNvPr>
            <p:cNvSpPr/>
            <p:nvPr/>
          </p:nvSpPr>
          <p:spPr>
            <a:xfrm>
              <a:off x="4218039" y="1413803"/>
              <a:ext cx="324464" cy="159358"/>
            </a:xfrm>
            <a:custGeom>
              <a:avLst/>
              <a:gdLst>
                <a:gd name="connsiteX0" fmla="*/ 0 w 324464"/>
                <a:gd name="connsiteY0" fmla="*/ 61036 h 159358"/>
                <a:gd name="connsiteX1" fmla="*/ 49161 w 324464"/>
                <a:gd name="connsiteY1" fmla="*/ 90532 h 159358"/>
                <a:gd name="connsiteX2" fmla="*/ 78658 w 324464"/>
                <a:gd name="connsiteY2" fmla="*/ 100365 h 159358"/>
                <a:gd name="connsiteX3" fmla="*/ 108155 w 324464"/>
                <a:gd name="connsiteY3" fmla="*/ 129862 h 159358"/>
                <a:gd name="connsiteX4" fmla="*/ 167148 w 324464"/>
                <a:gd name="connsiteY4" fmla="*/ 149526 h 159358"/>
                <a:gd name="connsiteX5" fmla="*/ 196645 w 324464"/>
                <a:gd name="connsiteY5" fmla="*/ 159358 h 159358"/>
                <a:gd name="connsiteX6" fmla="*/ 265471 w 324464"/>
                <a:gd name="connsiteY6" fmla="*/ 149526 h 159358"/>
                <a:gd name="connsiteX7" fmla="*/ 324464 w 324464"/>
                <a:gd name="connsiteY7" fmla="*/ 110197 h 159358"/>
                <a:gd name="connsiteX8" fmla="*/ 265471 w 324464"/>
                <a:gd name="connsiteY8" fmla="*/ 90532 h 159358"/>
                <a:gd name="connsiteX9" fmla="*/ 235974 w 324464"/>
                <a:gd name="connsiteY9" fmla="*/ 80700 h 159358"/>
                <a:gd name="connsiteX10" fmla="*/ 206477 w 324464"/>
                <a:gd name="connsiteY10" fmla="*/ 51203 h 159358"/>
                <a:gd name="connsiteX11" fmla="*/ 186813 w 324464"/>
                <a:gd name="connsiteY11" fmla="*/ 21707 h 159358"/>
                <a:gd name="connsiteX12" fmla="*/ 19664 w 324464"/>
                <a:gd name="connsiteY12" fmla="*/ 2042 h 159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4464" h="159358">
                  <a:moveTo>
                    <a:pt x="0" y="61036"/>
                  </a:moveTo>
                  <a:cubicBezTo>
                    <a:pt x="16387" y="70868"/>
                    <a:pt x="32068" y="81986"/>
                    <a:pt x="49161" y="90532"/>
                  </a:cubicBezTo>
                  <a:cubicBezTo>
                    <a:pt x="58431" y="95167"/>
                    <a:pt x="70034" y="94616"/>
                    <a:pt x="78658" y="100365"/>
                  </a:cubicBezTo>
                  <a:cubicBezTo>
                    <a:pt x="90228" y="108078"/>
                    <a:pt x="96000" y="123109"/>
                    <a:pt x="108155" y="129862"/>
                  </a:cubicBezTo>
                  <a:cubicBezTo>
                    <a:pt x="126275" y="139928"/>
                    <a:pt x="147484" y="142971"/>
                    <a:pt x="167148" y="149526"/>
                  </a:cubicBezTo>
                  <a:lnTo>
                    <a:pt x="196645" y="159358"/>
                  </a:lnTo>
                  <a:cubicBezTo>
                    <a:pt x="219587" y="156081"/>
                    <a:pt x="243841" y="157845"/>
                    <a:pt x="265471" y="149526"/>
                  </a:cubicBezTo>
                  <a:cubicBezTo>
                    <a:pt x="287529" y="141042"/>
                    <a:pt x="324464" y="110197"/>
                    <a:pt x="324464" y="110197"/>
                  </a:cubicBezTo>
                  <a:lnTo>
                    <a:pt x="265471" y="90532"/>
                  </a:lnTo>
                  <a:lnTo>
                    <a:pt x="235974" y="80700"/>
                  </a:lnTo>
                  <a:cubicBezTo>
                    <a:pt x="226142" y="70868"/>
                    <a:pt x="215379" y="61885"/>
                    <a:pt x="206477" y="51203"/>
                  </a:cubicBezTo>
                  <a:cubicBezTo>
                    <a:pt x="198912" y="42125"/>
                    <a:pt x="196833" y="27970"/>
                    <a:pt x="186813" y="21707"/>
                  </a:cubicBezTo>
                  <a:cubicBezTo>
                    <a:pt x="137108" y="-9359"/>
                    <a:pt x="72908" y="2042"/>
                    <a:pt x="19664" y="2042"/>
                  </a:cubicBezTo>
                </a:path>
              </a:pathLst>
            </a:custGeom>
            <a:noFill/>
            <a:ln>
              <a:solidFill>
                <a:srgbClr val="C5C3D0"/>
              </a:solidFill>
            </a:ln>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000000"/>
                </a:solidFill>
                <a:effectLst/>
                <a:uLnTx/>
                <a:uFillTx/>
                <a:latin typeface="Arial"/>
                <a:ea typeface="+mn-ea"/>
                <a:cs typeface="+mn-cs"/>
                <a:sym typeface="Arial"/>
              </a:endParaRPr>
            </a:p>
          </p:txBody>
        </p:sp>
      </p:grpSp>
      <p:pic>
        <p:nvPicPr>
          <p:cNvPr id="11" name="Picture 4">
            <a:extLst>
              <a:ext uri="{FF2B5EF4-FFF2-40B4-BE49-F238E27FC236}">
                <a16:creationId xmlns:a16="http://schemas.microsoft.com/office/drawing/2014/main" id="{D17EA45D-C26E-5944-A023-A3801586CB5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1229" t="18053" r="20445" b="20826"/>
          <a:stretch/>
        </p:blipFill>
        <p:spPr bwMode="auto">
          <a:xfrm rot="11509322">
            <a:off x="4220907" y="2782973"/>
            <a:ext cx="477835" cy="25197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a:extLst>
              <a:ext uri="{FF2B5EF4-FFF2-40B4-BE49-F238E27FC236}">
                <a16:creationId xmlns:a16="http://schemas.microsoft.com/office/drawing/2014/main" id="{3A42B87C-6F57-2549-AF10-7B460EE27AE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1229" t="18053" r="20445" b="20826"/>
          <a:stretch/>
        </p:blipFill>
        <p:spPr bwMode="auto">
          <a:xfrm rot="9109106">
            <a:off x="4033491" y="1629850"/>
            <a:ext cx="477835" cy="25197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432806CE-10FD-6C46-9E96-646816E255BB}"/>
              </a:ext>
            </a:extLst>
          </p:cNvPr>
          <p:cNvPicPr>
            <a:picLocks noChangeAspect="1"/>
          </p:cNvPicPr>
          <p:nvPr/>
        </p:nvPicPr>
        <p:blipFill rotWithShape="1">
          <a:blip r:embed="rId5"/>
          <a:srcRect l="27797" t="57803" r="11921" b="9858"/>
          <a:stretch/>
        </p:blipFill>
        <p:spPr>
          <a:xfrm rot="21018930">
            <a:off x="5056574" y="2783789"/>
            <a:ext cx="4051101" cy="1428417"/>
          </a:xfrm>
          <a:prstGeom prst="rect">
            <a:avLst/>
          </a:prstGeom>
        </p:spPr>
      </p:pic>
      <p:sp>
        <p:nvSpPr>
          <p:cNvPr id="18" name="Left Arrow 17">
            <a:extLst>
              <a:ext uri="{FF2B5EF4-FFF2-40B4-BE49-F238E27FC236}">
                <a16:creationId xmlns:a16="http://schemas.microsoft.com/office/drawing/2014/main" id="{BF2B34CC-6F5F-6C42-9F9C-825F4544B10C}"/>
              </a:ext>
            </a:extLst>
          </p:cNvPr>
          <p:cNvSpPr/>
          <p:nvPr/>
        </p:nvSpPr>
        <p:spPr>
          <a:xfrm rot="19136680">
            <a:off x="4852331" y="728753"/>
            <a:ext cx="1405327" cy="238179"/>
          </a:xfrm>
          <a:prstGeom prst="lef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VN" sz="1400" b="0" i="0" u="none" strike="noStrike" kern="0" cap="none" spc="0" normalizeH="0" baseline="0" noProof="0" dirty="0">
                <a:ln>
                  <a:noFill/>
                </a:ln>
                <a:solidFill>
                  <a:srgbClr val="FFFFFF"/>
                </a:solidFill>
                <a:effectLst/>
                <a:uLnTx/>
                <a:uFillTx/>
                <a:latin typeface="Arial"/>
                <a:ea typeface="+mn-ea"/>
                <a:cs typeface="+mn-cs"/>
                <a:sym typeface="Arial"/>
              </a:rPr>
              <a:t> </a:t>
            </a:r>
          </a:p>
        </p:txBody>
      </p:sp>
    </p:spTree>
    <p:extLst>
      <p:ext uri="{BB962C8B-B14F-4D97-AF65-F5344CB8AC3E}">
        <p14:creationId xmlns:p14="http://schemas.microsoft.com/office/powerpoint/2010/main" val="22594854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right)">
                                      <p:cBhvr>
                                        <p:cTn id="7" dur="500"/>
                                        <p:tgtEl>
                                          <p:spTgt spid="18"/>
                                        </p:tgtEl>
                                      </p:cBhvr>
                                    </p:animEffect>
                                  </p:childTnLst>
                                </p:cTn>
                              </p:par>
                              <p:par>
                                <p:cTn id="8" presetID="22" presetClass="entr" presetSubtype="8" repeatCount="indefinite"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10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right)">
                                      <p:cBhvr>
                                        <p:cTn id="15" dur="500"/>
                                        <p:tgtEl>
                                          <p:spTgt spid="24"/>
                                        </p:tgtEl>
                                      </p:cBhvr>
                                    </p:animEffect>
                                  </p:childTnLst>
                                </p:cTn>
                              </p:par>
                              <p:par>
                                <p:cTn id="16" presetID="22" presetClass="entr" presetSubtype="8" repeatCount="indefinite"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left)">
                                      <p:cBhvr>
                                        <p:cTn id="18"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Sắc màu dân tộc: Bên dòng Bạch Đằng giang | bãi cọc bạch đằng | Thông tin  văn hoá vùng miền hấp dẫn - Welcome to Rosaliza Hotel International">
            <a:extLst>
              <a:ext uri="{FF2B5EF4-FFF2-40B4-BE49-F238E27FC236}">
                <a16:creationId xmlns:a16="http://schemas.microsoft.com/office/drawing/2014/main" id="{E2920B94-B1CE-6548-8EDD-115D3D0B66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59A6428A-E25C-C648-9CB0-47872D6FE0DE}"/>
              </a:ext>
            </a:extLst>
          </p:cNvPr>
          <p:cNvSpPr/>
          <p:nvPr/>
        </p:nvSpPr>
        <p:spPr>
          <a:xfrm>
            <a:off x="0" y="4412218"/>
            <a:ext cx="9143999" cy="830997"/>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400" b="0" i="0" u="none" strike="noStrike" kern="0" cap="none" spc="0" normalizeH="0" baseline="0" noProof="0" dirty="0">
                <a:ln>
                  <a:noFill/>
                </a:ln>
                <a:solidFill>
                  <a:srgbClr val="111111"/>
                </a:solidFill>
                <a:effectLst/>
                <a:uLnTx/>
                <a:uFillTx/>
                <a:latin typeface="Times New Roman" panose="02020603050405020304" pitchFamily="18" charset="0"/>
                <a:cs typeface="Times New Roman" panose="02020603050405020304" pitchFamily="18" charset="0"/>
                <a:sym typeface="Arial"/>
              </a:rPr>
              <a:t>Bãi cọc trên sông Bạch Đằng, nơi xảy ra trận thủy chiến giữa quân và dân Đại Cồ Việt với quân Tống năm 981 (Ảnh minh họa).</a:t>
            </a:r>
            <a:endParaRPr kumimoji="0" lang="en-VN"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35761408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1030"/>
                                            </p:tgtEl>
                                            <p:attrNameLst>
                                              <p:attrName>style.visibility</p:attrName>
                                            </p:attrNameLst>
                                          </p:cBhvr>
                                          <p:to>
                                            <p:strVal val="visible"/>
                                          </p:to>
                                        </p:set>
                                        <p:anim calcmode="lin" valueType="num" p14:bounceEnd="50000">
                                          <p:cBhvr additive="base">
                                            <p:cTn id="7" dur="500" fill="hold"/>
                                            <p:tgtEl>
                                              <p:spTgt spid="1030"/>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030"/>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14:presetBounceEnd="50000">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14:bounceEnd="50000">
                                          <p:cBhvr additive="base">
                                            <p:cTn id="11" dur="500" fill="hold"/>
                                            <p:tgtEl>
                                              <p:spTgt spid="2"/>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030"/>
                                            </p:tgtEl>
                                            <p:attrNameLst>
                                              <p:attrName>style.visibility</p:attrName>
                                            </p:attrNameLst>
                                          </p:cBhvr>
                                          <p:to>
                                            <p:strVal val="visible"/>
                                          </p:to>
                                        </p:set>
                                        <p:anim calcmode="lin" valueType="num">
                                          <p:cBhvr additive="base">
                                            <p:cTn id="7" dur="500" fill="hold"/>
                                            <p:tgtEl>
                                              <p:spTgt spid="1030"/>
                                            </p:tgtEl>
                                            <p:attrNameLst>
                                              <p:attrName>ppt_x</p:attrName>
                                            </p:attrNameLst>
                                          </p:cBhvr>
                                          <p:tavLst>
                                            <p:tav tm="0">
                                              <p:val>
                                                <p:strVal val="#ppt_x"/>
                                              </p:val>
                                            </p:tav>
                                            <p:tav tm="100000">
                                              <p:val>
                                                <p:strVal val="#ppt_x"/>
                                              </p:val>
                                            </p:tav>
                                          </p:tavLst>
                                        </p:anim>
                                        <p:anim calcmode="lin" valueType="num">
                                          <p:cBhvr additive="base">
                                            <p:cTn id="8" dur="500" fill="hold"/>
                                            <p:tgtEl>
                                              <p:spTgt spid="1030"/>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4565176" cy="5143500"/>
          </a:xfrm>
          <a:prstGeom prst="rect">
            <a:avLst/>
          </a:prstGeom>
        </p:spPr>
      </p:pic>
      <p:pic>
        <p:nvPicPr>
          <p:cNvPr id="3" name="Picture 2"/>
          <p:cNvPicPr>
            <a:picLocks noChangeAspect="1"/>
          </p:cNvPicPr>
          <p:nvPr/>
        </p:nvPicPr>
        <p:blipFill>
          <a:blip r:embed="rId3"/>
          <a:stretch>
            <a:fillRect/>
          </a:stretch>
        </p:blipFill>
        <p:spPr>
          <a:xfrm>
            <a:off x="4608513" y="0"/>
            <a:ext cx="4535487" cy="5143500"/>
          </a:xfrm>
          <a:prstGeom prst="rect">
            <a:avLst/>
          </a:prstGeom>
        </p:spPr>
      </p:pic>
    </p:spTree>
    <p:extLst>
      <p:ext uri="{BB962C8B-B14F-4D97-AF65-F5344CB8AC3E}">
        <p14:creationId xmlns:p14="http://schemas.microsoft.com/office/powerpoint/2010/main" val="31766859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sp>
        <p:nvSpPr>
          <p:cNvPr id="8" name="TextBox 7">
            <a:extLst>
              <a:ext uri="{FF2B5EF4-FFF2-40B4-BE49-F238E27FC236}">
                <a16:creationId xmlns:a16="http://schemas.microsoft.com/office/drawing/2014/main" id="{819DC132-B05D-1B47-B542-74B4B1E392A9}"/>
              </a:ext>
            </a:extLst>
          </p:cNvPr>
          <p:cNvSpPr txBox="1">
            <a:spLocks noChangeArrowheads="1"/>
          </p:cNvSpPr>
          <p:nvPr/>
        </p:nvSpPr>
        <p:spPr bwMode="auto">
          <a:xfrm>
            <a:off x="670743" y="520085"/>
            <a:ext cx="2465466"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
                <a:srgbClr val="000000"/>
              </a:buClr>
              <a:buSzTx/>
              <a:buFontTx/>
              <a:buNone/>
              <a:tabLst/>
              <a:defRPr/>
            </a:pPr>
            <a:r>
              <a:rPr kumimoji="0" lang="vi-VN" altLang="en-US" sz="2800" b="1" i="1" u="none" strike="noStrike" kern="0" cap="none" spc="0" normalizeH="0" baseline="0" noProof="0" dirty="0">
                <a:ln>
                  <a:noFill/>
                </a:ln>
                <a:solidFill>
                  <a:srgbClr val="0000FF"/>
                </a:solidFill>
                <a:effectLst/>
                <a:uLnTx/>
                <a:uFillTx/>
                <a:latin typeface="Times New Roman" panose="02020603050405020304" pitchFamily="18" charset="0"/>
                <a:cs typeface="Arial"/>
                <a:sym typeface="Arial"/>
              </a:rPr>
              <a:t>Kết quả:</a:t>
            </a:r>
          </a:p>
        </p:txBody>
      </p:sp>
      <p:sp>
        <p:nvSpPr>
          <p:cNvPr id="9" name="TextBox 8">
            <a:extLst>
              <a:ext uri="{FF2B5EF4-FFF2-40B4-BE49-F238E27FC236}">
                <a16:creationId xmlns:a16="http://schemas.microsoft.com/office/drawing/2014/main" id="{43CAB9FF-3580-A142-B784-6C41DE65B4D6}"/>
              </a:ext>
            </a:extLst>
          </p:cNvPr>
          <p:cNvSpPr txBox="1">
            <a:spLocks noChangeArrowheads="1"/>
          </p:cNvSpPr>
          <p:nvPr/>
        </p:nvSpPr>
        <p:spPr bwMode="auto">
          <a:xfrm>
            <a:off x="176967" y="1464260"/>
            <a:ext cx="48514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
                <a:srgbClr val="000000"/>
              </a:buClr>
              <a:buSzTx/>
              <a:buFontTx/>
              <a:buNone/>
              <a:tabLst/>
              <a:defRPr/>
            </a:pPr>
            <a:r>
              <a:rPr kumimoji="0" lang="vi-VN" altLang="en-US" b="0" i="0" u="none" strike="noStrike" kern="0" cap="none" spc="0" normalizeH="0" baseline="0" noProof="0" dirty="0">
                <a:ln>
                  <a:noFill/>
                </a:ln>
                <a:solidFill>
                  <a:srgbClr val="000000"/>
                </a:solidFill>
                <a:effectLst/>
                <a:uLnTx/>
                <a:uFillTx/>
                <a:latin typeface="Times New Roman" panose="02020603050405020304" pitchFamily="18" charset="0"/>
                <a:cs typeface="Arial"/>
                <a:sym typeface="Arial"/>
              </a:rPr>
              <a:t>Cuộc kháng chiến chống Tống kết thúc thắng lợi.</a:t>
            </a:r>
          </a:p>
        </p:txBody>
      </p:sp>
      <p:pic>
        <p:nvPicPr>
          <p:cNvPr id="7" name="Picture 6">
            <a:extLst>
              <a:ext uri="{FF2B5EF4-FFF2-40B4-BE49-F238E27FC236}">
                <a16:creationId xmlns:a16="http://schemas.microsoft.com/office/drawing/2014/main" id="{832A8CE0-8C75-BB40-B73C-E4E61D5A8342}"/>
              </a:ext>
            </a:extLst>
          </p:cNvPr>
          <p:cNvPicPr>
            <a:picLocks noChangeAspect="1"/>
          </p:cNvPicPr>
          <p:nvPr/>
        </p:nvPicPr>
        <p:blipFill rotWithShape="1">
          <a:blip r:embed="rId3"/>
          <a:srcRect l="18141" t="6720" b="6398"/>
          <a:stretch/>
        </p:blipFill>
        <p:spPr>
          <a:xfrm>
            <a:off x="6507180" y="1659056"/>
            <a:ext cx="2869105" cy="3510117"/>
          </a:xfrm>
          <a:prstGeom prst="rect">
            <a:avLst/>
          </a:prstGeom>
        </p:spPr>
      </p:pic>
      <p:grpSp>
        <p:nvGrpSpPr>
          <p:cNvPr id="11" name="Group 10">
            <a:extLst>
              <a:ext uri="{FF2B5EF4-FFF2-40B4-BE49-F238E27FC236}">
                <a16:creationId xmlns:a16="http://schemas.microsoft.com/office/drawing/2014/main" id="{BAC3A128-620A-BA4F-83D8-4457AC1205DF}"/>
              </a:ext>
            </a:extLst>
          </p:cNvPr>
          <p:cNvGrpSpPr/>
          <p:nvPr/>
        </p:nvGrpSpPr>
        <p:grpSpPr>
          <a:xfrm>
            <a:off x="4572000" y="128255"/>
            <a:ext cx="4608512" cy="1307537"/>
            <a:chOff x="4572000" y="1"/>
            <a:chExt cx="4608512" cy="1307537"/>
          </a:xfrm>
        </p:grpSpPr>
        <p:sp>
          <p:nvSpPr>
            <p:cNvPr id="12" name="Rounded Rectangle 11">
              <a:extLst>
                <a:ext uri="{FF2B5EF4-FFF2-40B4-BE49-F238E27FC236}">
                  <a16:creationId xmlns:a16="http://schemas.microsoft.com/office/drawing/2014/main" id="{88EDA45D-0B55-ED41-AB16-B98F305AABA5}"/>
                </a:ext>
              </a:extLst>
            </p:cNvPr>
            <p:cNvSpPr/>
            <p:nvPr/>
          </p:nvSpPr>
          <p:spPr>
            <a:xfrm>
              <a:off x="4608513" y="1"/>
              <a:ext cx="4535487" cy="130753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 name="Rectangle 12">
              <a:extLst>
                <a:ext uri="{FF2B5EF4-FFF2-40B4-BE49-F238E27FC236}">
                  <a16:creationId xmlns:a16="http://schemas.microsoft.com/office/drawing/2014/main" id="{D64F6233-04F8-7D43-BE42-DBEFBFEA2FDD}"/>
                </a:ext>
              </a:extLst>
            </p:cNvPr>
            <p:cNvSpPr/>
            <p:nvPr/>
          </p:nvSpPr>
          <p:spPr>
            <a:xfrm>
              <a:off x="4572000" y="28469"/>
              <a:ext cx="4608512" cy="1077218"/>
            </a:xfrm>
            <a:prstGeom prst="rect">
              <a:avLst/>
            </a:prstGeom>
          </p:spPr>
          <p:txBody>
            <a:bodyPr wrap="square">
              <a:spAutoFit/>
            </a:bodyPr>
            <a:lstStyle/>
            <a:p>
              <a:pPr marL="0" marR="0" lvl="0" indent="0" algn="ctr" defTabSz="914400" rtl="0" eaLnBrk="1" fontAlgn="auto" latinLnBrk="0" hangingPunct="1">
                <a:lnSpc>
                  <a:spcPct val="100000"/>
                </a:lnSpc>
                <a:spcBef>
                  <a:spcPct val="0"/>
                </a:spcBef>
                <a:spcAft>
                  <a:spcPts val="0"/>
                </a:spcAft>
                <a:buClr>
                  <a:srgbClr val="000000"/>
                </a:buClr>
                <a:buSzTx/>
                <a:buFontTx/>
                <a:buNone/>
                <a:tabLst/>
                <a:defRPr/>
              </a:pPr>
              <a:r>
                <a:rPr kumimoji="0" lang="vi-VN" altLang="en-US" sz="3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Kết quả của cuộc kháng chống Tống </a:t>
              </a:r>
              <a:r>
                <a:rPr kumimoji="0" lang="en-US" altLang="en-US" sz="32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như</a:t>
              </a:r>
              <a:r>
                <a:rPr kumimoji="0" lang="en-US" altLang="en-US" sz="3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altLang="en-US" sz="32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thế</a:t>
              </a:r>
              <a:r>
                <a:rPr kumimoji="0" lang="en-US" altLang="en-US" sz="3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altLang="en-US" sz="32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nào</a:t>
              </a:r>
              <a:r>
                <a:rPr kumimoji="0" lang="en-US" altLang="en-US" sz="3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endParaRPr kumimoji="0" lang="vi-VN" altLang="en-US" sz="3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grpSp>
    </p:spTree>
    <p:extLst>
      <p:ext uri="{BB962C8B-B14F-4D97-AF65-F5344CB8AC3E}">
        <p14:creationId xmlns:p14="http://schemas.microsoft.com/office/powerpoint/2010/main" val="31743169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grpId="0" nodeType="withEffect" p14:presetBounceEnd="50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50000">
                                          <p:cBhvr additive="base">
                                            <p:cTn id="7" dur="500" fill="hold"/>
                                            <p:tgtEl>
                                              <p:spTgt spid="8"/>
                                            </p:tgtEl>
                                            <p:attrNameLst>
                                              <p:attrName>ppt_x</p:attrName>
                                            </p:attrNameLst>
                                          </p:cBhvr>
                                          <p:tavLst>
                                            <p:tav tm="0">
                                              <p:val>
                                                <p:strVal val="1+#ppt_w/2"/>
                                              </p:val>
                                            </p:tav>
                                            <p:tav tm="100000">
                                              <p:val>
                                                <p:strVal val="#ppt_x"/>
                                              </p:val>
                                            </p:tav>
                                          </p:tavLst>
                                        </p:anim>
                                        <p:anim calcmode="lin" valueType="num" p14:bounceEnd="50000">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14:presetBounceEnd="50000">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14:bounceEnd="50000">
                                          <p:cBhvr additive="base">
                                            <p:cTn id="11" dur="500" fill="hold"/>
                                            <p:tgtEl>
                                              <p:spTgt spid="7"/>
                                            </p:tgtEl>
                                            <p:attrNameLst>
                                              <p:attrName>ppt_x</p:attrName>
                                            </p:attrNameLst>
                                          </p:cBhvr>
                                          <p:tavLst>
                                            <p:tav tm="0">
                                              <p:val>
                                                <p:strVal val="1+#ppt_w/2"/>
                                              </p:val>
                                            </p:tav>
                                            <p:tav tm="100000">
                                              <p:val>
                                                <p:strVal val="#ppt_x"/>
                                              </p:val>
                                            </p:tav>
                                          </p:tavLst>
                                        </p:anim>
                                        <p:anim calcmode="lin" valueType="num" p14:bounceEnd="50000">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6" fill="hold" nodeType="withEffect" p14:presetBounceEnd="50000">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14:bounceEnd="50000">
                                          <p:cBhvr additive="base">
                                            <p:cTn id="15" dur="500" fill="hold"/>
                                            <p:tgtEl>
                                              <p:spTgt spid="11"/>
                                            </p:tgtEl>
                                            <p:attrNameLst>
                                              <p:attrName>ppt_x</p:attrName>
                                            </p:attrNameLst>
                                          </p:cBhvr>
                                          <p:tavLst>
                                            <p:tav tm="0">
                                              <p:val>
                                                <p:strVal val="1+#ppt_w/2"/>
                                              </p:val>
                                            </p:tav>
                                            <p:tav tm="100000">
                                              <p:val>
                                                <p:strVal val="#ppt_x"/>
                                              </p:val>
                                            </p:tav>
                                          </p:tavLst>
                                        </p:anim>
                                        <p:anim calcmode="lin" valueType="num" p14:bounceEnd="50000">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14:presetBounceEnd="50000">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14:bounceEnd="50000">
                                          <p:cBhvr additive="base">
                                            <p:cTn id="21" dur="500" fill="hold"/>
                                            <p:tgtEl>
                                              <p:spTgt spid="9"/>
                                            </p:tgtEl>
                                            <p:attrNameLst>
                                              <p:attrName>ppt_x</p:attrName>
                                            </p:attrNameLst>
                                          </p:cBhvr>
                                          <p:tavLst>
                                            <p:tav tm="0">
                                              <p:val>
                                                <p:strVal val="1+#ppt_w/2"/>
                                              </p:val>
                                            </p:tav>
                                            <p:tav tm="100000">
                                              <p:val>
                                                <p:strVal val="#ppt_x"/>
                                              </p:val>
                                            </p:tav>
                                          </p:tavLst>
                                        </p:anim>
                                        <p:anim calcmode="lin" valueType="num" p14:bounceEnd="50000">
                                          <p:cBhvr additive="base">
                                            <p:cTn id="22"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1+#ppt_w/2"/>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6"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1+#ppt_w/2"/>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1+#ppt_w/2"/>
                                              </p:val>
                                            </p:tav>
                                            <p:tav tm="100000">
                                              <p:val>
                                                <p:strVal val="#ppt_x"/>
                                              </p:val>
                                            </p:tav>
                                          </p:tavLst>
                                        </p:anim>
                                        <p:anim calcmode="lin" valueType="num">
                                          <p:cBhvr additive="base">
                                            <p:cTn id="22"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sp>
        <p:nvSpPr>
          <p:cNvPr id="605" name="Google Shape;605;p46"/>
          <p:cNvSpPr/>
          <p:nvPr/>
        </p:nvSpPr>
        <p:spPr>
          <a:xfrm>
            <a:off x="421994" y="2007720"/>
            <a:ext cx="292121" cy="292121"/>
          </a:xfrm>
          <a:custGeom>
            <a:avLst/>
            <a:gdLst/>
            <a:ahLst/>
            <a:cxnLst/>
            <a:rect l="l" t="t" r="r" b="b"/>
            <a:pathLst>
              <a:path w="7994" h="7994" extrusionOk="0">
                <a:moveTo>
                  <a:pt x="3997" y="0"/>
                </a:moveTo>
                <a:cubicBezTo>
                  <a:pt x="3537" y="0"/>
                  <a:pt x="3160" y="377"/>
                  <a:pt x="3160" y="837"/>
                </a:cubicBezTo>
                <a:lnTo>
                  <a:pt x="3160" y="3160"/>
                </a:lnTo>
                <a:lnTo>
                  <a:pt x="858" y="3160"/>
                </a:lnTo>
                <a:cubicBezTo>
                  <a:pt x="377" y="3160"/>
                  <a:pt x="1" y="3536"/>
                  <a:pt x="1" y="3997"/>
                </a:cubicBezTo>
                <a:cubicBezTo>
                  <a:pt x="1" y="4457"/>
                  <a:pt x="377" y="4834"/>
                  <a:pt x="858" y="4834"/>
                </a:cubicBezTo>
                <a:lnTo>
                  <a:pt x="3160" y="4834"/>
                </a:lnTo>
                <a:lnTo>
                  <a:pt x="3160" y="7156"/>
                </a:lnTo>
                <a:cubicBezTo>
                  <a:pt x="3160" y="7617"/>
                  <a:pt x="3537" y="7993"/>
                  <a:pt x="3997" y="7993"/>
                </a:cubicBezTo>
                <a:cubicBezTo>
                  <a:pt x="4457" y="7993"/>
                  <a:pt x="4855" y="7617"/>
                  <a:pt x="4855" y="7156"/>
                </a:cubicBezTo>
                <a:lnTo>
                  <a:pt x="4855" y="4834"/>
                </a:lnTo>
                <a:lnTo>
                  <a:pt x="7156" y="4834"/>
                </a:lnTo>
                <a:cubicBezTo>
                  <a:pt x="7617" y="4834"/>
                  <a:pt x="7993" y="4457"/>
                  <a:pt x="7993" y="3997"/>
                </a:cubicBezTo>
                <a:cubicBezTo>
                  <a:pt x="7993" y="3536"/>
                  <a:pt x="7617" y="3160"/>
                  <a:pt x="7156" y="3160"/>
                </a:cubicBezTo>
                <a:lnTo>
                  <a:pt x="4855" y="3160"/>
                </a:lnTo>
                <a:lnTo>
                  <a:pt x="4855" y="837"/>
                </a:lnTo>
                <a:cubicBezTo>
                  <a:pt x="4855" y="377"/>
                  <a:pt x="4457" y="0"/>
                  <a:pt x="3997" y="0"/>
                </a:cubicBezTo>
                <a:close/>
              </a:path>
            </a:pathLst>
          </a:custGeom>
          <a:solidFill>
            <a:srgbClr val="F4EF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46"/>
          <p:cNvSpPr/>
          <p:nvPr/>
        </p:nvSpPr>
        <p:spPr>
          <a:xfrm>
            <a:off x="2952743" y="4246224"/>
            <a:ext cx="353398" cy="353314"/>
          </a:xfrm>
          <a:custGeom>
            <a:avLst/>
            <a:gdLst/>
            <a:ahLst/>
            <a:cxnLst/>
            <a:rect l="l" t="t" r="r" b="b"/>
            <a:pathLst>
              <a:path w="2931" h="2930" extrusionOk="0">
                <a:moveTo>
                  <a:pt x="1466" y="0"/>
                </a:moveTo>
                <a:cubicBezTo>
                  <a:pt x="1298" y="0"/>
                  <a:pt x="1152" y="147"/>
                  <a:pt x="1152" y="314"/>
                </a:cubicBezTo>
                <a:lnTo>
                  <a:pt x="1152" y="1172"/>
                </a:lnTo>
                <a:lnTo>
                  <a:pt x="315" y="1172"/>
                </a:lnTo>
                <a:cubicBezTo>
                  <a:pt x="147" y="1172"/>
                  <a:pt x="1" y="1298"/>
                  <a:pt x="1" y="1465"/>
                </a:cubicBezTo>
                <a:cubicBezTo>
                  <a:pt x="1" y="1632"/>
                  <a:pt x="147" y="1779"/>
                  <a:pt x="315" y="1779"/>
                </a:cubicBezTo>
                <a:lnTo>
                  <a:pt x="1152" y="1779"/>
                </a:lnTo>
                <a:lnTo>
                  <a:pt x="1152" y="2637"/>
                </a:lnTo>
                <a:cubicBezTo>
                  <a:pt x="1152" y="2804"/>
                  <a:pt x="1298" y="2930"/>
                  <a:pt x="1466" y="2930"/>
                </a:cubicBezTo>
                <a:cubicBezTo>
                  <a:pt x="1633" y="2930"/>
                  <a:pt x="1779" y="2804"/>
                  <a:pt x="1779" y="2637"/>
                </a:cubicBezTo>
                <a:lnTo>
                  <a:pt x="1779" y="1779"/>
                </a:lnTo>
                <a:lnTo>
                  <a:pt x="2616" y="1779"/>
                </a:lnTo>
                <a:cubicBezTo>
                  <a:pt x="2805" y="1779"/>
                  <a:pt x="2930" y="1632"/>
                  <a:pt x="2930" y="1465"/>
                </a:cubicBezTo>
                <a:cubicBezTo>
                  <a:pt x="2930" y="1298"/>
                  <a:pt x="2805" y="1172"/>
                  <a:pt x="2616" y="1172"/>
                </a:cubicBezTo>
                <a:lnTo>
                  <a:pt x="1779" y="1172"/>
                </a:lnTo>
                <a:lnTo>
                  <a:pt x="1779" y="314"/>
                </a:lnTo>
                <a:cubicBezTo>
                  <a:pt x="1779" y="147"/>
                  <a:pt x="1633" y="0"/>
                  <a:pt x="1466" y="0"/>
                </a:cubicBezTo>
                <a:close/>
              </a:path>
            </a:pathLst>
          </a:custGeom>
          <a:solidFill>
            <a:srgbClr val="F4EF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46"/>
          <p:cNvSpPr/>
          <p:nvPr/>
        </p:nvSpPr>
        <p:spPr>
          <a:xfrm>
            <a:off x="1194605" y="544221"/>
            <a:ext cx="577253" cy="577221"/>
          </a:xfrm>
          <a:custGeom>
            <a:avLst/>
            <a:gdLst/>
            <a:ahLst/>
            <a:cxnLst/>
            <a:rect l="l" t="t" r="r" b="b"/>
            <a:pathLst>
              <a:path w="4207" h="4207" extrusionOk="0">
                <a:moveTo>
                  <a:pt x="2093" y="1"/>
                </a:moveTo>
                <a:cubicBezTo>
                  <a:pt x="1863" y="1"/>
                  <a:pt x="1654" y="210"/>
                  <a:pt x="1654" y="440"/>
                </a:cubicBezTo>
                <a:lnTo>
                  <a:pt x="1654" y="1675"/>
                </a:lnTo>
                <a:lnTo>
                  <a:pt x="440" y="1675"/>
                </a:lnTo>
                <a:cubicBezTo>
                  <a:pt x="189" y="1675"/>
                  <a:pt x="1" y="1863"/>
                  <a:pt x="1" y="2114"/>
                </a:cubicBezTo>
                <a:cubicBezTo>
                  <a:pt x="1" y="2344"/>
                  <a:pt x="189" y="2553"/>
                  <a:pt x="440" y="2553"/>
                </a:cubicBezTo>
                <a:lnTo>
                  <a:pt x="1654" y="2553"/>
                </a:lnTo>
                <a:lnTo>
                  <a:pt x="1654" y="3767"/>
                </a:lnTo>
                <a:cubicBezTo>
                  <a:pt x="1654" y="4018"/>
                  <a:pt x="1863" y="4206"/>
                  <a:pt x="2093" y="4206"/>
                </a:cubicBezTo>
                <a:cubicBezTo>
                  <a:pt x="2344" y="4206"/>
                  <a:pt x="2533" y="4018"/>
                  <a:pt x="2533" y="3767"/>
                </a:cubicBezTo>
                <a:lnTo>
                  <a:pt x="2533" y="2553"/>
                </a:lnTo>
                <a:lnTo>
                  <a:pt x="3767" y="2553"/>
                </a:lnTo>
                <a:cubicBezTo>
                  <a:pt x="3997" y="2553"/>
                  <a:pt x="4206" y="2344"/>
                  <a:pt x="4206" y="2114"/>
                </a:cubicBezTo>
                <a:cubicBezTo>
                  <a:pt x="4206" y="1863"/>
                  <a:pt x="4018" y="1675"/>
                  <a:pt x="3767" y="1675"/>
                </a:cubicBezTo>
                <a:lnTo>
                  <a:pt x="2533" y="1675"/>
                </a:lnTo>
                <a:lnTo>
                  <a:pt x="2533" y="440"/>
                </a:lnTo>
                <a:cubicBezTo>
                  <a:pt x="2533" y="210"/>
                  <a:pt x="2344" y="1"/>
                  <a:pt x="2093" y="1"/>
                </a:cubicBezTo>
                <a:close/>
              </a:path>
            </a:pathLst>
          </a:custGeom>
          <a:solidFill>
            <a:srgbClr val="F4EF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082D6C85-2E8A-1A47-8E9A-C38BCF45F620}"/>
              </a:ext>
            </a:extLst>
          </p:cNvPr>
          <p:cNvGrpSpPr/>
          <p:nvPr/>
        </p:nvGrpSpPr>
        <p:grpSpPr>
          <a:xfrm>
            <a:off x="4179956" y="317500"/>
            <a:ext cx="4608943" cy="4572000"/>
            <a:chOff x="4179956" y="317500"/>
            <a:chExt cx="4608943" cy="4572000"/>
          </a:xfrm>
        </p:grpSpPr>
        <p:sp>
          <p:nvSpPr>
            <p:cNvPr id="20" name="Rounded Rectangle 19">
              <a:extLst>
                <a:ext uri="{FF2B5EF4-FFF2-40B4-BE49-F238E27FC236}">
                  <a16:creationId xmlns:a16="http://schemas.microsoft.com/office/drawing/2014/main" id="{8535E1CF-63A2-F44A-9066-FFB0C429457D}"/>
                </a:ext>
              </a:extLst>
            </p:cNvPr>
            <p:cNvSpPr/>
            <p:nvPr/>
          </p:nvSpPr>
          <p:spPr>
            <a:xfrm>
              <a:off x="4179956" y="317500"/>
              <a:ext cx="4583044" cy="4572000"/>
            </a:xfrm>
            <a:prstGeom prst="roundRect">
              <a:avLst>
                <a:gd name="adj" fmla="val 3890"/>
              </a:avLst>
            </a:prstGeom>
            <a:solidFill>
              <a:schemeClr val="accent1">
                <a:lumMod val="20000"/>
                <a:lumOff val="80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pic>
          <p:nvPicPr>
            <p:cNvPr id="55" name="Picture 2">
              <a:extLst>
                <a:ext uri="{FF2B5EF4-FFF2-40B4-BE49-F238E27FC236}">
                  <a16:creationId xmlns:a16="http://schemas.microsoft.com/office/drawing/2014/main" id="{E75CD964-FB9E-7D4F-BEE7-73F83E04969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319" b="22376"/>
            <a:stretch/>
          </p:blipFill>
          <p:spPr bwMode="auto">
            <a:xfrm>
              <a:off x="4205856" y="2396958"/>
              <a:ext cx="4583043" cy="2492542"/>
            </a:xfrm>
            <a:prstGeom prst="rect">
              <a:avLst/>
            </a:prstGeom>
            <a:noFill/>
            <a:extLst>
              <a:ext uri="{909E8E84-426E-40DD-AFC4-6F175D3DCCD1}">
                <a14:hiddenFill xmlns:a14="http://schemas.microsoft.com/office/drawing/2010/main">
                  <a:solidFill>
                    <a:srgbClr val="FFFFFF"/>
                  </a:solidFill>
                </a14:hiddenFill>
              </a:ext>
            </a:extLst>
          </p:spPr>
        </p:pic>
      </p:grpSp>
      <p:sp>
        <p:nvSpPr>
          <p:cNvPr id="21" name="TextBox 20">
            <a:extLst>
              <a:ext uri="{FF2B5EF4-FFF2-40B4-BE49-F238E27FC236}">
                <a16:creationId xmlns:a16="http://schemas.microsoft.com/office/drawing/2014/main" id="{EDCEB4DB-D30A-774D-B466-A9BCA55ECE15}"/>
              </a:ext>
            </a:extLst>
          </p:cNvPr>
          <p:cNvSpPr txBox="1"/>
          <p:nvPr/>
        </p:nvSpPr>
        <p:spPr>
          <a:xfrm>
            <a:off x="4205856" y="378126"/>
            <a:ext cx="4608943" cy="1815882"/>
          </a:xfrm>
          <a:prstGeom prst="rect">
            <a:avLst/>
          </a:prstGeom>
          <a:noFill/>
        </p:spPr>
        <p:txBody>
          <a:bodyPr wrap="square" rtlCol="0">
            <a:spAutoFit/>
          </a:bodyPr>
          <a:lstStyle/>
          <a:p>
            <a:pPr algn="just"/>
            <a:r>
              <a:rPr lang="en-VN" sz="2800" dirty="0">
                <a:latin typeface="Times New Roman" panose="02020603050405020304" pitchFamily="18" charset="0"/>
                <a:cs typeface="Times New Roman" panose="02020603050405020304" pitchFamily="18" charset="0"/>
              </a:rPr>
              <a:t>Trình bày những việc làm của Đinh Bộ Lĩnh sau khi đã dẹp “Loạn 12 sứ quân” hoàn thành thống nhất đất nước?</a:t>
            </a:r>
          </a:p>
        </p:txBody>
      </p:sp>
      <p:pic>
        <p:nvPicPr>
          <p:cNvPr id="31" name="Picture 30">
            <a:extLst>
              <a:ext uri="{FF2B5EF4-FFF2-40B4-BE49-F238E27FC236}">
                <a16:creationId xmlns:a16="http://schemas.microsoft.com/office/drawing/2014/main" id="{E9F1B8D1-2BD4-3143-8425-F0447FC33759}"/>
              </a:ext>
            </a:extLst>
          </p:cNvPr>
          <p:cNvPicPr>
            <a:picLocks noChangeAspect="1"/>
          </p:cNvPicPr>
          <p:nvPr/>
        </p:nvPicPr>
        <p:blipFill rotWithShape="1">
          <a:blip r:embed="rId4"/>
          <a:srcRect r="50479" b="5321"/>
          <a:stretch/>
        </p:blipFill>
        <p:spPr>
          <a:xfrm>
            <a:off x="155575" y="0"/>
            <a:ext cx="3972582" cy="494686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41" presetClass="entr" presetSubtype="0" fill="hold" nodeType="withEffect">
                                      <p:stCondLst>
                                        <p:cond delay="0"/>
                                      </p:stCondLst>
                                      <p:iterate type="lt">
                                        <p:tmPct val="10000"/>
                                      </p:iterate>
                                      <p:childTnLst>
                                        <p:set>
                                          <p:cBhvr>
                                            <p:cTn id="10" dur="1" fill="hold">
                                              <p:stCondLst>
                                                <p:cond delay="0"/>
                                              </p:stCondLst>
                                            </p:cTn>
                                            <p:tgtEl>
                                              <p:spTgt spid="21">
                                                <p:txEl>
                                                  <p:pRg st="0" end="0"/>
                                                </p:txEl>
                                              </p:spTgt>
                                            </p:tgtEl>
                                            <p:attrNameLst>
                                              <p:attrName>style.visibility</p:attrName>
                                            </p:attrNameLst>
                                          </p:cBhvr>
                                          <p:to>
                                            <p:strVal val="visible"/>
                                          </p:to>
                                        </p:set>
                                        <p:anim calcmode="lin" valueType="num">
                                          <p:cBhvr>
                                            <p:cTn id="11" dur="250" fill="hold"/>
                                            <p:tgtEl>
                                              <p:spTgt spid="21">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2" dur="250" fill="hold"/>
                                            <p:tgtEl>
                                              <p:spTgt spid="21">
                                                <p:txEl>
                                                  <p:pRg st="0" end="0"/>
                                                </p:txEl>
                                              </p:spTgt>
                                            </p:tgtEl>
                                            <p:attrNameLst>
                                              <p:attrName>ppt_y</p:attrName>
                                            </p:attrNameLst>
                                          </p:cBhvr>
                                          <p:tavLst>
                                            <p:tav tm="0">
                                              <p:val>
                                                <p:strVal val="#ppt_y"/>
                                              </p:val>
                                            </p:tav>
                                            <p:tav tm="100000">
                                              <p:val>
                                                <p:strVal val="#ppt_y"/>
                                              </p:val>
                                            </p:tav>
                                          </p:tavLst>
                                        </p:anim>
                                        <p:anim calcmode="lin" valueType="num">
                                          <p:cBhvr>
                                            <p:cTn id="13" dur="250" fill="hold"/>
                                            <p:tgtEl>
                                              <p:spTgt spid="21">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4" dur="250" fill="hold"/>
                                            <p:tgtEl>
                                              <p:spTgt spid="21">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5" dur="250" tmFilter="0,0; .5, 1; 1, 1"/>
                                            <p:tgtEl>
                                              <p:spTgt spid="21">
                                                <p:txEl>
                                                  <p:pRg st="0" end="0"/>
                                                </p:txEl>
                                              </p:spTgt>
                                            </p:tgtEl>
                                          </p:cBhvr>
                                        </p:animEffect>
                                      </p:childTnLst>
                                    </p:cTn>
                                  </p:par>
                                  <p:par>
                                    <p:cTn id="16" presetID="2" presetClass="entr" presetSubtype="1" fill="hold" nodeType="withEffect" p14:presetBounceEnd="50000">
                                      <p:stCondLst>
                                        <p:cond delay="0"/>
                                      </p:stCondLst>
                                      <p:childTnLst>
                                        <p:set>
                                          <p:cBhvr>
                                            <p:cTn id="17" dur="1" fill="hold">
                                              <p:stCondLst>
                                                <p:cond delay="0"/>
                                              </p:stCondLst>
                                            </p:cTn>
                                            <p:tgtEl>
                                              <p:spTgt spid="31"/>
                                            </p:tgtEl>
                                            <p:attrNameLst>
                                              <p:attrName>style.visibility</p:attrName>
                                            </p:attrNameLst>
                                          </p:cBhvr>
                                          <p:to>
                                            <p:strVal val="visible"/>
                                          </p:to>
                                        </p:set>
                                        <p:anim calcmode="lin" valueType="num" p14:bounceEnd="50000">
                                          <p:cBhvr additive="base">
                                            <p:cTn id="18" dur="500" fill="hold"/>
                                            <p:tgtEl>
                                              <p:spTgt spid="31"/>
                                            </p:tgtEl>
                                            <p:attrNameLst>
                                              <p:attrName>ppt_x</p:attrName>
                                            </p:attrNameLst>
                                          </p:cBhvr>
                                          <p:tavLst>
                                            <p:tav tm="0">
                                              <p:val>
                                                <p:strVal val="#ppt_x"/>
                                              </p:val>
                                            </p:tav>
                                            <p:tav tm="100000">
                                              <p:val>
                                                <p:strVal val="#ppt_x"/>
                                              </p:val>
                                            </p:tav>
                                          </p:tavLst>
                                        </p:anim>
                                        <p:anim calcmode="lin" valueType="num" p14:bounceEnd="50000">
                                          <p:cBhvr additive="base">
                                            <p:cTn id="19" dur="500" fill="hold"/>
                                            <p:tgtEl>
                                              <p:spTgt spid="3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41" presetClass="entr" presetSubtype="0" fill="hold" nodeType="withEffect">
                                      <p:stCondLst>
                                        <p:cond delay="0"/>
                                      </p:stCondLst>
                                      <p:iterate type="lt">
                                        <p:tmPct val="10000"/>
                                      </p:iterate>
                                      <p:childTnLst>
                                        <p:set>
                                          <p:cBhvr>
                                            <p:cTn id="10" dur="1" fill="hold">
                                              <p:stCondLst>
                                                <p:cond delay="0"/>
                                              </p:stCondLst>
                                            </p:cTn>
                                            <p:tgtEl>
                                              <p:spTgt spid="21">
                                                <p:txEl>
                                                  <p:pRg st="0" end="0"/>
                                                </p:txEl>
                                              </p:spTgt>
                                            </p:tgtEl>
                                            <p:attrNameLst>
                                              <p:attrName>style.visibility</p:attrName>
                                            </p:attrNameLst>
                                          </p:cBhvr>
                                          <p:to>
                                            <p:strVal val="visible"/>
                                          </p:to>
                                        </p:set>
                                        <p:anim calcmode="lin" valueType="num">
                                          <p:cBhvr>
                                            <p:cTn id="11" dur="250" fill="hold"/>
                                            <p:tgtEl>
                                              <p:spTgt spid="21">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2" dur="250" fill="hold"/>
                                            <p:tgtEl>
                                              <p:spTgt spid="21">
                                                <p:txEl>
                                                  <p:pRg st="0" end="0"/>
                                                </p:txEl>
                                              </p:spTgt>
                                            </p:tgtEl>
                                            <p:attrNameLst>
                                              <p:attrName>ppt_y</p:attrName>
                                            </p:attrNameLst>
                                          </p:cBhvr>
                                          <p:tavLst>
                                            <p:tav tm="0">
                                              <p:val>
                                                <p:strVal val="#ppt_y"/>
                                              </p:val>
                                            </p:tav>
                                            <p:tav tm="100000">
                                              <p:val>
                                                <p:strVal val="#ppt_y"/>
                                              </p:val>
                                            </p:tav>
                                          </p:tavLst>
                                        </p:anim>
                                        <p:anim calcmode="lin" valueType="num">
                                          <p:cBhvr>
                                            <p:cTn id="13" dur="250" fill="hold"/>
                                            <p:tgtEl>
                                              <p:spTgt spid="21">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4" dur="250" fill="hold"/>
                                            <p:tgtEl>
                                              <p:spTgt spid="21">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5" dur="250" tmFilter="0,0; .5, 1; 1, 1"/>
                                            <p:tgtEl>
                                              <p:spTgt spid="21">
                                                <p:txEl>
                                                  <p:pRg st="0" end="0"/>
                                                </p:txEl>
                                              </p:spTgt>
                                            </p:tgtEl>
                                          </p:cBhvr>
                                        </p:animEffect>
                                      </p:childTnLst>
                                    </p:cTn>
                                  </p:par>
                                  <p:par>
                                    <p:cTn id="16" presetID="2" presetClass="entr" presetSubtype="1" fill="hold" nodeType="withEffect">
                                      <p:stCondLst>
                                        <p:cond delay="0"/>
                                      </p:stCondLst>
                                      <p:childTnLst>
                                        <p:set>
                                          <p:cBhvr>
                                            <p:cTn id="17" dur="1" fill="hold">
                                              <p:stCondLst>
                                                <p:cond delay="0"/>
                                              </p:stCondLst>
                                            </p:cTn>
                                            <p:tgtEl>
                                              <p:spTgt spid="31"/>
                                            </p:tgtEl>
                                            <p:attrNameLst>
                                              <p:attrName>style.visibility</p:attrName>
                                            </p:attrNameLst>
                                          </p:cBhvr>
                                          <p:to>
                                            <p:strVal val="visible"/>
                                          </p:to>
                                        </p:set>
                                        <p:anim calcmode="lin" valueType="num">
                                          <p:cBhvr additive="base">
                                            <p:cTn id="18" dur="500" fill="hold"/>
                                            <p:tgtEl>
                                              <p:spTgt spid="31"/>
                                            </p:tgtEl>
                                            <p:attrNameLst>
                                              <p:attrName>ppt_x</p:attrName>
                                            </p:attrNameLst>
                                          </p:cBhvr>
                                          <p:tavLst>
                                            <p:tav tm="0">
                                              <p:val>
                                                <p:strVal val="#ppt_x"/>
                                              </p:val>
                                            </p:tav>
                                            <p:tav tm="100000">
                                              <p:val>
                                                <p:strVal val="#ppt_x"/>
                                              </p:val>
                                            </p:tav>
                                          </p:tavLst>
                                        </p:anim>
                                        <p:anim calcmode="lin" valueType="num">
                                          <p:cBhvr additive="base">
                                            <p:cTn id="19" dur="500" fill="hold"/>
                                            <p:tgtEl>
                                              <p:spTgt spid="3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sp>
        <p:nvSpPr>
          <p:cNvPr id="3" name="Rounded Rectangle 2">
            <a:extLst>
              <a:ext uri="{FF2B5EF4-FFF2-40B4-BE49-F238E27FC236}">
                <a16:creationId xmlns:a16="http://schemas.microsoft.com/office/drawing/2014/main" id="{A426260D-C5E8-FE4F-9AF1-57B4942C288C}"/>
              </a:ext>
            </a:extLst>
          </p:cNvPr>
          <p:cNvSpPr/>
          <p:nvPr/>
        </p:nvSpPr>
        <p:spPr>
          <a:xfrm>
            <a:off x="266199" y="215900"/>
            <a:ext cx="8686802" cy="4673600"/>
          </a:xfrm>
          <a:prstGeom prst="roundRect">
            <a:avLst>
              <a:gd name="adj" fmla="val 3890"/>
            </a:avLst>
          </a:prstGeom>
          <a:solidFill>
            <a:schemeClr val="accent1">
              <a:lumMod val="20000"/>
              <a:lumOff val="80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4" name="Picture 2">
            <a:extLst>
              <a:ext uri="{FF2B5EF4-FFF2-40B4-BE49-F238E27FC236}">
                <a16:creationId xmlns:a16="http://schemas.microsoft.com/office/drawing/2014/main" id="{2A424959-B25C-6C40-807B-A99C8474971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319" b="22376"/>
          <a:stretch/>
        </p:blipFill>
        <p:spPr bwMode="auto">
          <a:xfrm>
            <a:off x="367801" y="2921000"/>
            <a:ext cx="2616699" cy="19685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ABF17507-EECE-9B4C-8DBB-A8BD482264D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319" b="22376"/>
          <a:stretch/>
        </p:blipFill>
        <p:spPr bwMode="auto">
          <a:xfrm flipH="1">
            <a:off x="6336302" y="2915672"/>
            <a:ext cx="2616699" cy="19685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AC22B2F6-386E-B54A-8C83-982EA6B63577}"/>
              </a:ext>
            </a:extLst>
          </p:cNvPr>
          <p:cNvSpPr/>
          <p:nvPr/>
        </p:nvSpPr>
        <p:spPr>
          <a:xfrm>
            <a:off x="367801" y="254000"/>
            <a:ext cx="8510000" cy="3108543"/>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Chiến công chống Tống của Lê Hoàn, sử gia Lê Văn Hưu (1230-1322) đã viết: </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“Lê Đại Hành giết Đinh Điền, bắt Nguyễn Bặc, bắt bọn Quách Quân Biện, Triệu Phụng Huân dễ như lùa trẻ con như sai nô lệ, chưa đầy vài năm mà bờ cõi đã yên. So với công lao đánh dẹp đó, người thời Hán, thời Đường cũng không hơn được…”.</a:t>
            </a:r>
            <a:endParaRPr kumimoji="0" lang="en-VN" sz="28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15288482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nodeType="withEffect">
                                  <p:stCondLst>
                                    <p:cond delay="0"/>
                                  </p:stCondLst>
                                  <p:iterate type="lt">
                                    <p:tmPct val="10000"/>
                                  </p:iterate>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200" fill="hold"/>
                                        <p:tgtEl>
                                          <p:spTgt spid="6">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200" fill="hold"/>
                                        <p:tgtEl>
                                          <p:spTgt spid="6">
                                            <p:txEl>
                                              <p:pRg st="0" end="0"/>
                                            </p:txEl>
                                          </p:spTgt>
                                        </p:tgtEl>
                                        <p:attrNameLst>
                                          <p:attrName>ppt_y</p:attrName>
                                        </p:attrNameLst>
                                      </p:cBhvr>
                                      <p:tavLst>
                                        <p:tav tm="0">
                                          <p:val>
                                            <p:strVal val="#ppt_y"/>
                                          </p:val>
                                        </p:tav>
                                        <p:tav tm="100000">
                                          <p:val>
                                            <p:strVal val="#ppt_y"/>
                                          </p:val>
                                        </p:tav>
                                      </p:tavLst>
                                    </p:anim>
                                    <p:anim calcmode="lin" valueType="num">
                                      <p:cBhvr>
                                        <p:cTn id="9" dur="200" fill="hold"/>
                                        <p:tgtEl>
                                          <p:spTgt spid="6">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200" fill="hold"/>
                                        <p:tgtEl>
                                          <p:spTgt spid="6">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00" tmFilter="0,0; .5, 1; 1, 1"/>
                                        <p:tgtEl>
                                          <p:spTgt spid="6">
                                            <p:txEl>
                                              <p:pRg st="0" end="0"/>
                                            </p:txEl>
                                          </p:spTgt>
                                        </p:tgtEl>
                                      </p:cBhvr>
                                    </p:animEffect>
                                  </p:childTnLst>
                                </p:cTn>
                              </p:par>
                            </p:childTnLst>
                          </p:cTn>
                        </p:par>
                        <p:par>
                          <p:cTn id="12" fill="hold">
                            <p:stCondLst>
                              <p:cond delay="1360"/>
                            </p:stCondLst>
                            <p:childTnLst>
                              <p:par>
                                <p:cTn id="13" presetID="41" presetClass="entr" presetSubtype="0" fill="hold" nodeType="afterEffect">
                                  <p:stCondLst>
                                    <p:cond delay="0"/>
                                  </p:stCondLst>
                                  <p:iterate type="lt">
                                    <p:tmPct val="10000"/>
                                  </p:iterate>
                                  <p:childTnLst>
                                    <p:set>
                                      <p:cBhvr>
                                        <p:cTn id="14" dur="1" fill="hold">
                                          <p:stCondLst>
                                            <p:cond delay="0"/>
                                          </p:stCondLst>
                                        </p:cTn>
                                        <p:tgtEl>
                                          <p:spTgt spid="6">
                                            <p:txEl>
                                              <p:pRg st="1" end="1"/>
                                            </p:txEl>
                                          </p:spTgt>
                                        </p:tgtEl>
                                        <p:attrNameLst>
                                          <p:attrName>style.visibility</p:attrName>
                                        </p:attrNameLst>
                                      </p:cBhvr>
                                      <p:to>
                                        <p:strVal val="visible"/>
                                      </p:to>
                                    </p:set>
                                    <p:anim calcmode="lin" valueType="num">
                                      <p:cBhvr>
                                        <p:cTn id="15" dur="200" fill="hold"/>
                                        <p:tgtEl>
                                          <p:spTgt spid="6">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16" dur="200" fill="hold"/>
                                        <p:tgtEl>
                                          <p:spTgt spid="6">
                                            <p:txEl>
                                              <p:pRg st="1" end="1"/>
                                            </p:txEl>
                                          </p:spTgt>
                                        </p:tgtEl>
                                        <p:attrNameLst>
                                          <p:attrName>ppt_y</p:attrName>
                                        </p:attrNameLst>
                                      </p:cBhvr>
                                      <p:tavLst>
                                        <p:tav tm="0">
                                          <p:val>
                                            <p:strVal val="#ppt_y"/>
                                          </p:val>
                                        </p:tav>
                                        <p:tav tm="100000">
                                          <p:val>
                                            <p:strVal val="#ppt_y"/>
                                          </p:val>
                                        </p:tav>
                                      </p:tavLst>
                                    </p:anim>
                                    <p:anim calcmode="lin" valueType="num">
                                      <p:cBhvr>
                                        <p:cTn id="17" dur="200" fill="hold"/>
                                        <p:tgtEl>
                                          <p:spTgt spid="6">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8" dur="200" fill="hold"/>
                                        <p:tgtEl>
                                          <p:spTgt spid="6">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9" dur="200" tmFilter="0,0; .5, 1; 1, 1"/>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sp>
        <p:nvSpPr>
          <p:cNvPr id="7" name="TextBox 6">
            <a:extLst>
              <a:ext uri="{FF2B5EF4-FFF2-40B4-BE49-F238E27FC236}">
                <a16:creationId xmlns:a16="http://schemas.microsoft.com/office/drawing/2014/main" id="{6EABD796-E81B-9D45-86D2-FC163D3177AE}"/>
              </a:ext>
            </a:extLst>
          </p:cNvPr>
          <p:cNvSpPr txBox="1">
            <a:spLocks noChangeArrowheads="1"/>
          </p:cNvSpPr>
          <p:nvPr/>
        </p:nvSpPr>
        <p:spPr bwMode="auto">
          <a:xfrm>
            <a:off x="176967" y="1659056"/>
            <a:ext cx="633021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
                <a:srgbClr val="000000"/>
              </a:buClr>
              <a:buSzTx/>
              <a:buFontTx/>
              <a:buNone/>
              <a:tabLst/>
              <a:defRPr/>
            </a:pPr>
            <a:r>
              <a:rPr kumimoji="0" lang="vi-VN" altLang="en-US" sz="2800" b="0" i="0" u="none" strike="noStrike" kern="0" cap="none" spc="0" normalizeH="0" baseline="0" noProof="0" dirty="0">
                <a:ln>
                  <a:noFill/>
                </a:ln>
                <a:solidFill>
                  <a:srgbClr val="000000"/>
                </a:solidFill>
                <a:effectLst/>
                <a:uLnTx/>
                <a:uFillTx/>
                <a:latin typeface="Times New Roman" panose="02020603050405020304" pitchFamily="18" charset="0"/>
                <a:cs typeface="Arial"/>
                <a:sym typeface="Arial"/>
              </a:rPr>
              <a:t>- Đánh bại âm mưu xâm lược của kẻ thù.</a:t>
            </a:r>
          </a:p>
          <a:p>
            <a:pPr marL="0" marR="0" lvl="0" indent="0" algn="ctr" defTabSz="914400" rtl="0" eaLnBrk="1" fontAlgn="auto" latinLnBrk="0" hangingPunct="1">
              <a:lnSpc>
                <a:spcPct val="100000"/>
              </a:lnSpc>
              <a:spcBef>
                <a:spcPct val="0"/>
              </a:spcBef>
              <a:spcAft>
                <a:spcPts val="0"/>
              </a:spcAft>
              <a:buClr>
                <a:srgbClr val="000000"/>
              </a:buClr>
              <a:buSzTx/>
              <a:buFontTx/>
              <a:buNone/>
              <a:tabLst/>
              <a:defRPr/>
            </a:pPr>
            <a:r>
              <a:rPr kumimoji="0" lang="vi-VN" altLang="en-US" sz="2800" b="0" i="0" u="none" strike="noStrike" kern="0" cap="none" spc="0" normalizeH="0" baseline="0" noProof="0" dirty="0">
                <a:ln>
                  <a:noFill/>
                </a:ln>
                <a:solidFill>
                  <a:srgbClr val="000000"/>
                </a:solidFill>
                <a:effectLst/>
                <a:uLnTx/>
                <a:uFillTx/>
                <a:latin typeface="Times New Roman" panose="02020603050405020304" pitchFamily="18" charset="0"/>
                <a:cs typeface="Arial"/>
                <a:sym typeface="Arial"/>
              </a:rPr>
              <a:t>- Giữ vững nền độc lập dân tộc.</a:t>
            </a:r>
          </a:p>
        </p:txBody>
      </p:sp>
      <p:sp>
        <p:nvSpPr>
          <p:cNvPr id="11" name="TextBox 10">
            <a:extLst>
              <a:ext uri="{FF2B5EF4-FFF2-40B4-BE49-F238E27FC236}">
                <a16:creationId xmlns:a16="http://schemas.microsoft.com/office/drawing/2014/main" id="{8887FF32-7768-E447-BB86-0F28399E4CE3}"/>
              </a:ext>
            </a:extLst>
          </p:cNvPr>
          <p:cNvSpPr txBox="1">
            <a:spLocks noChangeArrowheads="1"/>
          </p:cNvSpPr>
          <p:nvPr/>
        </p:nvSpPr>
        <p:spPr bwMode="auto">
          <a:xfrm>
            <a:off x="1046957" y="692792"/>
            <a:ext cx="2362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
                <a:srgbClr val="000000"/>
              </a:buClr>
              <a:buSzTx/>
              <a:buFontTx/>
              <a:buNone/>
              <a:tabLst/>
              <a:defRPr/>
            </a:pPr>
            <a:r>
              <a:rPr kumimoji="0" lang="vi-VN" altLang="en-US" sz="3600" b="1" i="1" u="none" strike="noStrike" kern="0" cap="none" spc="0" normalizeH="0" baseline="0" noProof="0">
                <a:ln>
                  <a:noFill/>
                </a:ln>
                <a:solidFill>
                  <a:srgbClr val="0000FF"/>
                </a:solidFill>
                <a:effectLst/>
                <a:uLnTx/>
                <a:uFillTx/>
                <a:latin typeface="Times New Roman" panose="02020603050405020304" pitchFamily="18" charset="0"/>
                <a:cs typeface="Arial"/>
                <a:sym typeface="Arial"/>
              </a:rPr>
              <a:t>Ý </a:t>
            </a:r>
            <a:r>
              <a:rPr kumimoji="0" lang="vi-VN" altLang="en-US" sz="3600" b="1" i="1" u="none" strike="noStrike" kern="0" cap="none" spc="0" normalizeH="0" baseline="0" noProof="0" dirty="0">
                <a:ln>
                  <a:noFill/>
                </a:ln>
                <a:solidFill>
                  <a:srgbClr val="0000FF"/>
                </a:solidFill>
                <a:effectLst/>
                <a:uLnTx/>
                <a:uFillTx/>
                <a:latin typeface="Times New Roman" panose="02020603050405020304" pitchFamily="18" charset="0"/>
                <a:cs typeface="Arial"/>
                <a:sym typeface="Arial"/>
              </a:rPr>
              <a:t>nghĩa:</a:t>
            </a:r>
          </a:p>
        </p:txBody>
      </p:sp>
      <p:pic>
        <p:nvPicPr>
          <p:cNvPr id="9" name="Picture 8">
            <a:extLst>
              <a:ext uri="{FF2B5EF4-FFF2-40B4-BE49-F238E27FC236}">
                <a16:creationId xmlns:a16="http://schemas.microsoft.com/office/drawing/2014/main" id="{E0686913-036A-9E4C-9687-BBF7914404A9}"/>
              </a:ext>
            </a:extLst>
          </p:cNvPr>
          <p:cNvPicPr>
            <a:picLocks noChangeAspect="1"/>
          </p:cNvPicPr>
          <p:nvPr/>
        </p:nvPicPr>
        <p:blipFill rotWithShape="1">
          <a:blip r:embed="rId3"/>
          <a:srcRect l="18141" t="6720" b="6398"/>
          <a:stretch/>
        </p:blipFill>
        <p:spPr>
          <a:xfrm>
            <a:off x="6507180" y="1659056"/>
            <a:ext cx="2869105" cy="3510117"/>
          </a:xfrm>
          <a:prstGeom prst="rect">
            <a:avLst/>
          </a:prstGeom>
        </p:spPr>
      </p:pic>
      <p:grpSp>
        <p:nvGrpSpPr>
          <p:cNvPr id="12" name="Group 11">
            <a:extLst>
              <a:ext uri="{FF2B5EF4-FFF2-40B4-BE49-F238E27FC236}">
                <a16:creationId xmlns:a16="http://schemas.microsoft.com/office/drawing/2014/main" id="{ABB687CC-8A89-B140-B816-035B2529949B}"/>
              </a:ext>
            </a:extLst>
          </p:cNvPr>
          <p:cNvGrpSpPr/>
          <p:nvPr/>
        </p:nvGrpSpPr>
        <p:grpSpPr>
          <a:xfrm>
            <a:off x="4572000" y="128255"/>
            <a:ext cx="4608512" cy="1307537"/>
            <a:chOff x="4572000" y="1"/>
            <a:chExt cx="4608512" cy="1307537"/>
          </a:xfrm>
        </p:grpSpPr>
        <p:sp>
          <p:nvSpPr>
            <p:cNvPr id="13" name="Rounded Rectangle 12">
              <a:extLst>
                <a:ext uri="{FF2B5EF4-FFF2-40B4-BE49-F238E27FC236}">
                  <a16:creationId xmlns:a16="http://schemas.microsoft.com/office/drawing/2014/main" id="{13479C8A-06DE-A343-BF22-999FAC5A9317}"/>
                </a:ext>
              </a:extLst>
            </p:cNvPr>
            <p:cNvSpPr/>
            <p:nvPr/>
          </p:nvSpPr>
          <p:spPr>
            <a:xfrm>
              <a:off x="4608513" y="1"/>
              <a:ext cx="4535487" cy="130753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 name="Rectangle 13">
              <a:extLst>
                <a:ext uri="{FF2B5EF4-FFF2-40B4-BE49-F238E27FC236}">
                  <a16:creationId xmlns:a16="http://schemas.microsoft.com/office/drawing/2014/main" id="{860DC7CF-DD5C-794F-AD6E-AB041801301D}"/>
                </a:ext>
              </a:extLst>
            </p:cNvPr>
            <p:cNvSpPr/>
            <p:nvPr/>
          </p:nvSpPr>
          <p:spPr>
            <a:xfrm>
              <a:off x="4572000" y="28469"/>
              <a:ext cx="4608512" cy="1077218"/>
            </a:xfrm>
            <a:prstGeom prst="rect">
              <a:avLst/>
            </a:prstGeom>
          </p:spPr>
          <p:txBody>
            <a:bodyPr wrap="square">
              <a:spAutoFit/>
            </a:bodyPr>
            <a:lstStyle/>
            <a:p>
              <a:pPr marL="0" marR="0" lvl="0" indent="0" algn="ctr" defTabSz="914400" rtl="0" eaLnBrk="1" fontAlgn="auto" latinLnBrk="0" hangingPunct="1">
                <a:lnSpc>
                  <a:spcPct val="100000"/>
                </a:lnSpc>
                <a:spcBef>
                  <a:spcPct val="0"/>
                </a:spcBef>
                <a:spcAft>
                  <a:spcPts val="0"/>
                </a:spcAft>
                <a:buClr>
                  <a:srgbClr val="000000"/>
                </a:buClr>
                <a:buSzTx/>
                <a:buFontTx/>
                <a:buNone/>
                <a:tabLst/>
                <a:defRPr/>
              </a:pPr>
              <a:r>
                <a:rPr kumimoji="0" lang="vi-VN" altLang="en-US" sz="3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Ý nghĩa của cuộc kháng chống Tống </a:t>
              </a:r>
              <a:r>
                <a:rPr kumimoji="0" lang="en-US" altLang="en-US" sz="32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như</a:t>
              </a:r>
              <a:r>
                <a:rPr kumimoji="0" lang="en-US" altLang="en-US" sz="3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altLang="en-US" sz="32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thế</a:t>
              </a:r>
              <a:r>
                <a:rPr kumimoji="0" lang="en-US" altLang="en-US" sz="3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altLang="en-US" sz="32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nào</a:t>
              </a:r>
              <a:r>
                <a:rPr kumimoji="0" lang="en-US" altLang="en-US" sz="3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endParaRPr kumimoji="0" lang="vi-VN" altLang="en-US" sz="3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grpSp>
    </p:spTree>
    <p:extLst>
      <p:ext uri="{BB962C8B-B14F-4D97-AF65-F5344CB8AC3E}">
        <p14:creationId xmlns:p14="http://schemas.microsoft.com/office/powerpoint/2010/main" val="12384046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grpId="0" nodeType="withEffect" p14:presetBounceEnd="50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50000">
                                          <p:cBhvr additive="base">
                                            <p:cTn id="7" dur="500" fill="hold"/>
                                            <p:tgtEl>
                                              <p:spTgt spid="11"/>
                                            </p:tgtEl>
                                            <p:attrNameLst>
                                              <p:attrName>ppt_x</p:attrName>
                                            </p:attrNameLst>
                                          </p:cBhvr>
                                          <p:tavLst>
                                            <p:tav tm="0">
                                              <p:val>
                                                <p:strVal val="1+#ppt_w/2"/>
                                              </p:val>
                                            </p:tav>
                                            <p:tav tm="100000">
                                              <p:val>
                                                <p:strVal val="#ppt_x"/>
                                              </p:val>
                                            </p:tav>
                                          </p:tavLst>
                                        </p:anim>
                                        <p:anim calcmode="lin" valueType="num" p14:bounceEnd="50000">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14:presetBounceEnd="50000">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14:bounceEnd="50000">
                                          <p:cBhvr additive="base">
                                            <p:cTn id="11" dur="500" fill="hold"/>
                                            <p:tgtEl>
                                              <p:spTgt spid="9"/>
                                            </p:tgtEl>
                                            <p:attrNameLst>
                                              <p:attrName>ppt_x</p:attrName>
                                            </p:attrNameLst>
                                          </p:cBhvr>
                                          <p:tavLst>
                                            <p:tav tm="0">
                                              <p:val>
                                                <p:strVal val="1+#ppt_w/2"/>
                                              </p:val>
                                            </p:tav>
                                            <p:tav tm="100000">
                                              <p:val>
                                                <p:strVal val="#ppt_x"/>
                                              </p:val>
                                            </p:tav>
                                          </p:tavLst>
                                        </p:anim>
                                        <p:anim calcmode="lin" valueType="num" p14:bounceEnd="50000">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6" fill="hold" nodeType="withEffect" p14:presetBounceEnd="50000">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14:bounceEnd="50000">
                                          <p:cBhvr additive="base">
                                            <p:cTn id="15" dur="500" fill="hold"/>
                                            <p:tgtEl>
                                              <p:spTgt spid="12"/>
                                            </p:tgtEl>
                                            <p:attrNameLst>
                                              <p:attrName>ppt_x</p:attrName>
                                            </p:attrNameLst>
                                          </p:cBhvr>
                                          <p:tavLst>
                                            <p:tav tm="0">
                                              <p:val>
                                                <p:strVal val="1+#ppt_w/2"/>
                                              </p:val>
                                            </p:tav>
                                            <p:tav tm="100000">
                                              <p:val>
                                                <p:strVal val="#ppt_x"/>
                                              </p:val>
                                            </p:tav>
                                          </p:tavLst>
                                        </p:anim>
                                        <p:anim calcmode="lin" valueType="num" p14:bounceEnd="50000">
                                          <p:cBhvr additive="base">
                                            <p:cTn id="1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6" fill="hold" grpId="0" nodeType="clickEffect" p14:presetBounceEnd="50000">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14:bounceEnd="50000">
                                          <p:cBhvr additive="base">
                                            <p:cTn id="21" dur="500" fill="hold"/>
                                            <p:tgtEl>
                                              <p:spTgt spid="7"/>
                                            </p:tgtEl>
                                            <p:attrNameLst>
                                              <p:attrName>ppt_x</p:attrName>
                                            </p:attrNameLst>
                                          </p:cBhvr>
                                          <p:tavLst>
                                            <p:tav tm="0">
                                              <p:val>
                                                <p:strVal val="1+#ppt_w/2"/>
                                              </p:val>
                                            </p:tav>
                                            <p:tav tm="100000">
                                              <p:val>
                                                <p:strVal val="#ppt_x"/>
                                              </p:val>
                                            </p:tav>
                                          </p:tavLst>
                                        </p:anim>
                                        <p:anim calcmode="lin" valueType="num" p14:bounceEnd="50000">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1+#ppt_w/2"/>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1+#ppt_w/2"/>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6"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1+#ppt_w/2"/>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6"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1+#ppt_w/2"/>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525;p45"/>
          <p:cNvSpPr txBox="1">
            <a:spLocks/>
          </p:cNvSpPr>
          <p:nvPr/>
        </p:nvSpPr>
        <p:spPr>
          <a:xfrm>
            <a:off x="-154744" y="794973"/>
            <a:ext cx="9298744" cy="1163458"/>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1. Công cuộc xây dựng chính quyền và bảo vệ đất nước thời Đinh</a:t>
            </a:r>
            <a:r>
              <a:rPr kumimoji="0" lang="en-US"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vi-VN"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-Tiền Lê</a:t>
            </a:r>
            <a:endParaRPr kumimoji="0" lang="vi-VN" sz="2800" b="1" i="0" u="none" strike="noStrike" kern="0" cap="none" spc="0" normalizeH="0" baseline="0" noProof="0" dirty="0">
              <a:ln>
                <a:noFill/>
              </a:ln>
              <a:solidFill>
                <a:srgbClr val="0070C0"/>
              </a:solidFill>
              <a:effectLst/>
              <a:uLnTx/>
              <a:uFillTx/>
              <a:latin typeface="Arial"/>
              <a:cs typeface="Arial"/>
              <a:sym typeface="Arial"/>
            </a:endParaRPr>
          </a:p>
        </p:txBody>
      </p:sp>
      <p:sp>
        <p:nvSpPr>
          <p:cNvPr id="3" name="Rectangle 2">
            <a:extLst>
              <a:ext uri="{FF2B5EF4-FFF2-40B4-BE49-F238E27FC236}">
                <a16:creationId xmlns:a16="http://schemas.microsoft.com/office/drawing/2014/main" id="{A10B945E-C37F-CE4A-B1BC-BFA26CA60B80}"/>
              </a:ext>
            </a:extLst>
          </p:cNvPr>
          <p:cNvSpPr/>
          <p:nvPr/>
        </p:nvSpPr>
        <p:spPr>
          <a:xfrm>
            <a:off x="0" y="1689344"/>
            <a:ext cx="4091185"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r>
              <a:rPr kumimoji="0" lang="en-US"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Libre Baskerville"/>
              </a:rPr>
              <a:t>a. </a:t>
            </a:r>
            <a:r>
              <a:rPr kumimoji="0" lang="en-US" sz="28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Libre Baskerville"/>
              </a:rPr>
              <a:t>Chính</a:t>
            </a:r>
            <a:r>
              <a:rPr kumimoji="0" lang="en-US"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Libre Baskerville"/>
              </a:rPr>
              <a:t> </a:t>
            </a:r>
            <a:r>
              <a:rPr kumimoji="0" lang="en-US" sz="28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Libre Baskerville"/>
              </a:rPr>
              <a:t>quyền</a:t>
            </a:r>
            <a:r>
              <a:rPr kumimoji="0" lang="en-US"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Libre Baskerville"/>
              </a:rPr>
              <a:t> </a:t>
            </a:r>
            <a:r>
              <a:rPr kumimoji="0" lang="en-US" sz="28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Libre Baskerville"/>
              </a:rPr>
              <a:t>thời</a:t>
            </a:r>
            <a:r>
              <a:rPr kumimoji="0" lang="en-US"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Libre Baskerville"/>
              </a:rPr>
              <a:t> </a:t>
            </a:r>
            <a:r>
              <a:rPr kumimoji="0" lang="en-US" sz="28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Libre Baskerville"/>
              </a:rPr>
              <a:t>Đinh</a:t>
            </a:r>
            <a:endParaRPr kumimoji="0" lang="en-US"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Libre Baskerville"/>
            </a:endParaRPr>
          </a:p>
        </p:txBody>
      </p:sp>
      <p:sp>
        <p:nvSpPr>
          <p:cNvPr id="4" name="Google Shape;442;p42"/>
          <p:cNvSpPr txBox="1">
            <a:spLocks/>
          </p:cNvSpPr>
          <p:nvPr/>
        </p:nvSpPr>
        <p:spPr>
          <a:xfrm>
            <a:off x="0" y="133891"/>
            <a:ext cx="9323791" cy="661082"/>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Arial"/>
              </a:rPr>
              <a:t>Bài</a:t>
            </a:r>
            <a:r>
              <a:rPr kumimoji="0" lang="en-US" sz="32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 10: </a:t>
            </a:r>
            <a:r>
              <a:rPr kumimoji="0" lang="en-US" sz="32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Arial"/>
              </a:rPr>
              <a:t>Đại</a:t>
            </a:r>
            <a:r>
              <a:rPr kumimoji="0" lang="en-US" sz="32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 </a:t>
            </a:r>
            <a:r>
              <a:rPr kumimoji="0" lang="en-US" sz="3200" b="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Arial"/>
              </a:rPr>
              <a:t>C</a:t>
            </a:r>
            <a:r>
              <a:rPr kumimoji="0" lang="en-US" sz="32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Arial"/>
              </a:rPr>
              <a:t>ồ</a:t>
            </a:r>
            <a:r>
              <a:rPr kumimoji="0" lang="en-US" sz="32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Arial"/>
              </a:rPr>
              <a:t>Việt</a:t>
            </a:r>
            <a:r>
              <a:rPr kumimoji="0" lang="en-US" sz="32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Arial"/>
              </a:rPr>
              <a:t>thời</a:t>
            </a:r>
            <a:r>
              <a:rPr kumimoji="0" lang="en-US" sz="32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Arial"/>
              </a:rPr>
              <a:t>Đinh</a:t>
            </a:r>
            <a:r>
              <a:rPr kumimoji="0" lang="en-US" sz="32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Arial"/>
              </a:rPr>
              <a:t>và</a:t>
            </a:r>
            <a:r>
              <a:rPr kumimoji="0" lang="en-US" sz="32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Arial"/>
              </a:rPr>
              <a:t>Tiền</a:t>
            </a:r>
            <a:r>
              <a:rPr kumimoji="0" lang="en-US" sz="32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Arial"/>
              </a:rPr>
              <a:t>Lê</a:t>
            </a:r>
            <a:r>
              <a:rPr kumimoji="0" lang="en-US" sz="32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 (968-1009)</a:t>
            </a:r>
            <a:endParaRPr kumimoji="0" lang="en-US" sz="32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endParaRPr>
          </a:p>
        </p:txBody>
      </p:sp>
      <p:sp>
        <p:nvSpPr>
          <p:cNvPr id="5" name="TextBox 4"/>
          <p:cNvSpPr txBox="1"/>
          <p:nvPr/>
        </p:nvSpPr>
        <p:spPr>
          <a:xfrm>
            <a:off x="209012" y="2212564"/>
            <a:ext cx="8934988" cy="1384995"/>
          </a:xfrm>
          <a:prstGeom prst="rect">
            <a:avLst/>
          </a:prstGeom>
          <a:noFill/>
        </p:spPr>
        <p:txBody>
          <a:bodyPr wrap="square" rtlCol="0">
            <a:spAutoFit/>
          </a:bodyPr>
          <a:lstStyle/>
          <a:p>
            <a:pPr lvl="0" algn="just">
              <a:spcBef>
                <a:spcPct val="0"/>
              </a:spcBef>
              <a:buFontTx/>
              <a:buChar char="-"/>
            </a:pP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lang="vi-VN" altLang="en-US" sz="2800" dirty="0">
                <a:latin typeface="Times New Roman" panose="02020603050405020304" pitchFamily="18" charset="0"/>
              </a:rPr>
              <a:t>Năm 979, Đinh Tiên Hoàng</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và</a:t>
            </a:r>
            <a:r>
              <a:rPr lang="en-US" altLang="en-US" sz="2800" dirty="0">
                <a:latin typeface="Times New Roman" panose="02020603050405020304" pitchFamily="18" charset="0"/>
              </a:rPr>
              <a:t> con </a:t>
            </a:r>
            <a:r>
              <a:rPr lang="en-US" altLang="en-US" sz="2800" dirty="0" err="1">
                <a:latin typeface="Times New Roman" panose="02020603050405020304" pitchFamily="18" charset="0"/>
              </a:rPr>
              <a:t>trai</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trưởng</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Đinh</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Liễn</a:t>
            </a:r>
            <a:r>
              <a:rPr lang="vi-VN" altLang="en-US" sz="2800" dirty="0">
                <a:latin typeface="Times New Roman" panose="02020603050405020304" pitchFamily="18" charset="0"/>
              </a:rPr>
              <a:t> bị </a:t>
            </a:r>
            <a:r>
              <a:rPr lang="en-US" altLang="en-US" sz="2800" dirty="0" err="1">
                <a:latin typeface="Times New Roman" panose="02020603050405020304" pitchFamily="18" charset="0"/>
              </a:rPr>
              <a:t>ám</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sát</a:t>
            </a:r>
            <a:r>
              <a:rPr lang="vi-VN" altLang="en-US" sz="2800" dirty="0">
                <a:latin typeface="Times New Roman" panose="02020603050405020304" pitchFamily="18" charset="0"/>
              </a:rPr>
              <a:t> </a:t>
            </a:r>
            <a:r>
              <a:rPr lang="vi-VN" altLang="en-US" sz="2800" dirty="0">
                <a:latin typeface="Times New Roman" panose="02020603050405020304" pitchFamily="18" charset="0"/>
                <a:sym typeface="Wingdings" pitchFamily="2" charset="2"/>
              </a:rPr>
              <a:t></a:t>
            </a:r>
            <a:r>
              <a:rPr lang="vi-VN" altLang="en-US" sz="2800" dirty="0">
                <a:latin typeface="Times New Roman" panose="02020603050405020304" pitchFamily="18" charset="0"/>
              </a:rPr>
              <a:t> Nội bộ triều đình lục đục.</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Nhân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cơ</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hội</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đó</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Quân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Tông</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âm</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mưu</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xâm</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lược</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nước</a:t>
            </a:r>
            <a:r>
              <a:rPr lang="en-US" altLang="en-US" sz="2800" dirty="0">
                <a:latin typeface="Times New Roman" panose="02020603050405020304" pitchFamily="18" charset="0"/>
              </a:rPr>
              <a:t> ta.</a:t>
            </a:r>
            <a:endParaRPr lang="vi-VN" altLang="en-US" sz="2800" dirty="0">
              <a:latin typeface="Times New Roman" panose="02020603050405020304" pitchFamily="18" charset="0"/>
            </a:endParaRPr>
          </a:p>
        </p:txBody>
      </p:sp>
      <p:sp>
        <p:nvSpPr>
          <p:cNvPr id="7" name="TextBox 6"/>
          <p:cNvSpPr txBox="1"/>
          <p:nvPr/>
        </p:nvSpPr>
        <p:spPr>
          <a:xfrm>
            <a:off x="27134" y="3747533"/>
            <a:ext cx="8934988" cy="138499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Dưới</a:t>
            </a:r>
            <a:r>
              <a:rPr kumimoji="0" lang="en-US" sz="2800" b="0" i="0"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sự</a:t>
            </a:r>
            <a:r>
              <a:rPr kumimoji="0" lang="en-US" sz="2800" b="0" i="0"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lãnh</a:t>
            </a:r>
            <a:r>
              <a:rPr kumimoji="0" lang="en-US" sz="2800" b="0" i="0"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đạo</a:t>
            </a:r>
            <a:r>
              <a:rPr kumimoji="0" lang="en-US" sz="2800" b="0" i="0"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của</a:t>
            </a:r>
            <a:r>
              <a:rPr kumimoji="0" lang="en-US" sz="2800" b="0" i="0"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Lê</a:t>
            </a:r>
            <a:r>
              <a:rPr kumimoji="0" lang="en-US" sz="2800" b="0" i="0"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Hoàn</a:t>
            </a:r>
            <a:r>
              <a:rPr kumimoji="0" lang="en-US" sz="2800" b="0" i="0"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cuộc</a:t>
            </a:r>
            <a:r>
              <a:rPr kumimoji="0" lang="en-US" sz="2800" b="0" i="0"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kháng</a:t>
            </a:r>
            <a:r>
              <a:rPr kumimoji="0" lang="en-US" sz="2800" b="0" i="0"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chiến</a:t>
            </a:r>
            <a:r>
              <a:rPr kumimoji="0" lang="en-US" sz="2800" b="0" i="0"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chống</a:t>
            </a:r>
            <a:r>
              <a:rPr kumimoji="0" lang="en-US" sz="2800" b="0" i="0"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Tống</a:t>
            </a:r>
            <a:r>
              <a:rPr kumimoji="0" lang="en-US" sz="2800" b="0" i="0"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thắng</a:t>
            </a:r>
            <a:r>
              <a:rPr kumimoji="0" lang="en-US" sz="2800" b="0" i="0"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lợi</a:t>
            </a:r>
            <a:r>
              <a:rPr kumimoji="0" lang="en-US" sz="2800" b="0" i="0"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vẻ</a:t>
            </a:r>
            <a:r>
              <a:rPr kumimoji="0" lang="en-US" sz="2800" b="0" i="0"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vang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chắc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tộc</a:t>
            </a:r>
            <a:r>
              <a:rPr lang="en-US" sz="2800" dirty="0">
                <a:latin typeface="Times New Roman" panose="02020603050405020304" pitchFamily="18" charset="0"/>
                <a:cs typeface="Times New Roman" panose="02020603050405020304" pitchFamily="18" charset="0"/>
              </a:rPr>
              <a:t>.</a:t>
            </a:r>
            <a:endPar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24456796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DF2235-57E8-47C2-8B10-FE078EED4E70}"/>
              </a:ext>
            </a:extLst>
          </p:cNvPr>
          <p:cNvSpPr/>
          <p:nvPr/>
        </p:nvSpPr>
        <p:spPr>
          <a:xfrm>
            <a:off x="646517" y="1431507"/>
            <a:ext cx="7304436" cy="1600438"/>
          </a:xfrm>
          <a:prstGeom prst="rect">
            <a:avLst/>
          </a:prstGeom>
          <a:noFill/>
        </p:spPr>
        <p:txBody>
          <a:bodyPr wrap="non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w="0"/>
                <a:solidFill>
                  <a:srgbClr val="C0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sym typeface="Arial"/>
              </a:rPr>
              <a:t>LUYỆN TẬP</a:t>
            </a:r>
          </a:p>
        </p:txBody>
      </p:sp>
    </p:spTree>
    <p:extLst>
      <p:ext uri="{BB962C8B-B14F-4D97-AF65-F5344CB8AC3E}">
        <p14:creationId xmlns:p14="http://schemas.microsoft.com/office/powerpoint/2010/main" val="5420565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endCondLst>
                                    <p:cond evt="onNext" delay="0">
                                      <p:tgtEl>
                                        <p:sldTgt/>
                                      </p:tgtEl>
                                    </p:cond>
                                  </p:endCondLst>
                                  <p:iterate type="lt">
                                    <p:tmPct val="10000"/>
                                  </p:iterate>
                                  <p:childTnLst>
                                    <p:animMotion origin="layout" path="M -2.91667E-6 -1.11111E-6 L -2.91667E-6 -0.07222 " pathEditMode="relative" rAng="0" ptsTypes="AA">
                                      <p:cBhvr>
                                        <p:cTn id="6" dur="250" accel="50000" decel="50000" autoRev="1" fill="hold">
                                          <p:stCondLst>
                                            <p:cond delay="0"/>
                                          </p:stCondLst>
                                        </p:cTn>
                                        <p:tgtEl>
                                          <p:spTgt spid="5"/>
                                        </p:tgtEl>
                                        <p:attrNameLst>
                                          <p:attrName>ppt_x</p:attrName>
                                          <p:attrName>ppt_y</p:attrName>
                                        </p:attrNameLst>
                                      </p:cBhvr>
                                      <p:rCtr x="0" y="-3611"/>
                                    </p:animMotion>
                                    <p:animRot by="1500000">
                                      <p:cBhvr>
                                        <p:cTn id="7" dur="125" fill="hold">
                                          <p:stCondLst>
                                            <p:cond delay="0"/>
                                          </p:stCondLst>
                                        </p:cTn>
                                        <p:tgtEl>
                                          <p:spTgt spid="5"/>
                                        </p:tgtEl>
                                        <p:attrNameLst>
                                          <p:attrName>r</p:attrName>
                                        </p:attrNameLst>
                                      </p:cBhvr>
                                    </p:animRot>
                                    <p:animRot by="-1500000">
                                      <p:cBhvr>
                                        <p:cTn id="8" dur="125" fill="hold">
                                          <p:stCondLst>
                                            <p:cond delay="125"/>
                                          </p:stCondLst>
                                        </p:cTn>
                                        <p:tgtEl>
                                          <p:spTgt spid="5"/>
                                        </p:tgtEl>
                                        <p:attrNameLst>
                                          <p:attrName>r</p:attrName>
                                        </p:attrNameLst>
                                      </p:cBhvr>
                                    </p:animRot>
                                    <p:animRot by="-1500000">
                                      <p:cBhvr>
                                        <p:cTn id="9" dur="125" fill="hold">
                                          <p:stCondLst>
                                            <p:cond delay="250"/>
                                          </p:stCondLst>
                                        </p:cTn>
                                        <p:tgtEl>
                                          <p:spTgt spid="5"/>
                                        </p:tgtEl>
                                        <p:attrNameLst>
                                          <p:attrName>r</p:attrName>
                                        </p:attrNameLst>
                                      </p:cBhvr>
                                    </p:animRot>
                                    <p:animRot by="1500000">
                                      <p:cBhvr>
                                        <p:cTn id="10" dur="125" fill="hold">
                                          <p:stCondLst>
                                            <p:cond delay="375"/>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37ECCBC8-831A-4D98-ACB0-C8653B1F46D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 y="1398"/>
            <a:ext cx="9151502" cy="6535951"/>
          </a:xfrm>
          <a:prstGeom prst="rect">
            <a:avLst/>
          </a:prstGeom>
        </p:spPr>
      </p:pic>
      <p:pic>
        <p:nvPicPr>
          <p:cNvPr id="7" name="Picture 6">
            <a:extLst>
              <a:ext uri="{FF2B5EF4-FFF2-40B4-BE49-F238E27FC236}">
                <a16:creationId xmlns:a16="http://schemas.microsoft.com/office/drawing/2014/main" id="{C7593E1B-5FC0-44F6-9131-81F89692E74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1025" y="675563"/>
            <a:ext cx="2890299" cy="3976568"/>
          </a:xfrm>
          <a:prstGeom prst="rect">
            <a:avLst/>
          </a:prstGeom>
        </p:spPr>
      </p:pic>
      <p:pic>
        <p:nvPicPr>
          <p:cNvPr id="9" name="Picture 8">
            <a:extLst>
              <a:ext uri="{FF2B5EF4-FFF2-40B4-BE49-F238E27FC236}">
                <a16:creationId xmlns:a16="http://schemas.microsoft.com/office/drawing/2014/main" id="{94301D85-EE01-4ABC-A0A4-A0ECC6332D7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57975" y="444639"/>
            <a:ext cx="5315000" cy="1749283"/>
          </a:xfrm>
          <a:prstGeom prst="rect">
            <a:avLst/>
          </a:prstGeom>
        </p:spPr>
      </p:pic>
      <p:pic>
        <p:nvPicPr>
          <p:cNvPr id="11" name="Picture 10">
            <a:hlinkClick r:id="" action="ppaction://hlinkshowjump?jump=nextslide"/>
            <a:extLst>
              <a:ext uri="{FF2B5EF4-FFF2-40B4-BE49-F238E27FC236}">
                <a16:creationId xmlns:a16="http://schemas.microsoft.com/office/drawing/2014/main" id="{A152F28D-03D3-4D6D-AC5E-DF195FFC531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26743" y="2375046"/>
            <a:ext cx="1470605" cy="557390"/>
          </a:xfrm>
          <a:prstGeom prst="rect">
            <a:avLst/>
          </a:prstGeom>
        </p:spPr>
      </p:pic>
      <p:pic>
        <p:nvPicPr>
          <p:cNvPr id="15" name="Picture 14">
            <a:extLst>
              <a:ext uri="{FF2B5EF4-FFF2-40B4-BE49-F238E27FC236}">
                <a16:creationId xmlns:a16="http://schemas.microsoft.com/office/drawing/2014/main" id="{FC07CF22-6672-4498-8851-81F6565186E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677217" y="3070578"/>
            <a:ext cx="1046315" cy="717153"/>
          </a:xfrm>
          <a:prstGeom prst="rect">
            <a:avLst/>
          </a:prstGeom>
        </p:spPr>
      </p:pic>
      <p:pic>
        <p:nvPicPr>
          <p:cNvPr id="13" name="Picture 12">
            <a:extLst>
              <a:ext uri="{FF2B5EF4-FFF2-40B4-BE49-F238E27FC236}">
                <a16:creationId xmlns:a16="http://schemas.microsoft.com/office/drawing/2014/main" id="{9832F191-A93B-4162-A1C5-2871D89441C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385018" y="3622012"/>
            <a:ext cx="1470605" cy="440545"/>
          </a:xfrm>
          <a:prstGeom prst="rect">
            <a:avLst/>
          </a:prstGeom>
        </p:spPr>
      </p:pic>
      <p:pic>
        <p:nvPicPr>
          <p:cNvPr id="30" name="Picture 29">
            <a:extLst>
              <a:ext uri="{FF2B5EF4-FFF2-40B4-BE49-F238E27FC236}">
                <a16:creationId xmlns:a16="http://schemas.microsoft.com/office/drawing/2014/main" id="{8A7D66EB-DE69-450F-AACE-76724516B5C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64433" y="3070578"/>
            <a:ext cx="1046315" cy="717153"/>
          </a:xfrm>
          <a:prstGeom prst="rect">
            <a:avLst/>
          </a:prstGeom>
        </p:spPr>
      </p:pic>
      <p:pic>
        <p:nvPicPr>
          <p:cNvPr id="31" name="Picture 30">
            <a:extLst>
              <a:ext uri="{FF2B5EF4-FFF2-40B4-BE49-F238E27FC236}">
                <a16:creationId xmlns:a16="http://schemas.microsoft.com/office/drawing/2014/main" id="{6C5084A8-4F6A-44D2-8A63-8D472DE3060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72235" y="3622012"/>
            <a:ext cx="1470605" cy="440545"/>
          </a:xfrm>
          <a:prstGeom prst="rect">
            <a:avLst/>
          </a:prstGeom>
        </p:spPr>
      </p:pic>
      <p:pic>
        <p:nvPicPr>
          <p:cNvPr id="33" name="Picture 32">
            <a:extLst>
              <a:ext uri="{FF2B5EF4-FFF2-40B4-BE49-F238E27FC236}">
                <a16:creationId xmlns:a16="http://schemas.microsoft.com/office/drawing/2014/main" id="{F113C126-8C84-41DD-A5FB-ACFD79D63DC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46778" y="3795737"/>
            <a:ext cx="1046315" cy="717153"/>
          </a:xfrm>
          <a:prstGeom prst="rect">
            <a:avLst/>
          </a:prstGeom>
        </p:spPr>
      </p:pic>
      <p:pic>
        <p:nvPicPr>
          <p:cNvPr id="34" name="Picture 33">
            <a:extLst>
              <a:ext uri="{FF2B5EF4-FFF2-40B4-BE49-F238E27FC236}">
                <a16:creationId xmlns:a16="http://schemas.microsoft.com/office/drawing/2014/main" id="{1FBE6653-2FF3-47CF-BB70-826F504B55E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54580" y="4347171"/>
            <a:ext cx="1470605" cy="440545"/>
          </a:xfrm>
          <a:prstGeom prst="rect">
            <a:avLst/>
          </a:prstGeom>
        </p:spPr>
      </p:pic>
      <p:pic>
        <p:nvPicPr>
          <p:cNvPr id="2" name="Nhac nen">
            <a:hlinkClick r:id="" action="ppaction://media"/>
            <a:extLst>
              <a:ext uri="{FF2B5EF4-FFF2-40B4-BE49-F238E27FC236}">
                <a16:creationId xmlns:a16="http://schemas.microsoft.com/office/drawing/2014/main" id="{C23B07A0-9676-4F48-8D2E-FD04E7F8BFD4}"/>
              </a:ext>
            </a:extLst>
          </p:cNvPr>
          <p:cNvPicPr>
            <a:picLocks noChangeAspect="1"/>
          </p:cNvPicPr>
          <p:nvPr>
            <a:audioFile r:link="rId1"/>
            <p:extLst>
              <p:ext uri="{DAA4B4D4-6D71-4841-9C94-3DE7FCFB9230}">
                <p14:media xmlns:p14="http://schemas.microsoft.com/office/powerpoint/2010/main" r:embed="rId2">
                  <p14:trim st="33751" end="29864.3125"/>
                </p14:media>
              </p:ext>
            </p:extLst>
          </p:nvPr>
        </p:nvPicPr>
        <p:blipFill>
          <a:blip r:embed="rId11"/>
          <a:stretch>
            <a:fillRect/>
          </a:stretch>
        </p:blipFill>
        <p:spPr>
          <a:xfrm>
            <a:off x="-950254" y="3952447"/>
            <a:ext cx="365522" cy="365522"/>
          </a:xfrm>
          <a:prstGeom prst="rect">
            <a:avLst/>
          </a:prstGeom>
        </p:spPr>
      </p:pic>
      <p:pic>
        <p:nvPicPr>
          <p:cNvPr id="16" name="Picture 15">
            <a:extLst>
              <a:ext uri="{FF2B5EF4-FFF2-40B4-BE49-F238E27FC236}">
                <a16:creationId xmlns:a16="http://schemas.microsoft.com/office/drawing/2014/main" id="{5928C8E1-4AB8-4A41-87EE-B146A8D27DE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452362" y="4436755"/>
            <a:ext cx="571962" cy="574752"/>
          </a:xfrm>
          <a:prstGeom prst="rect">
            <a:avLst/>
          </a:prstGeom>
        </p:spPr>
      </p:pic>
      <p:pic>
        <p:nvPicPr>
          <p:cNvPr id="27" name="Picture 26">
            <a:extLst>
              <a:ext uri="{FF2B5EF4-FFF2-40B4-BE49-F238E27FC236}">
                <a16:creationId xmlns:a16="http://schemas.microsoft.com/office/drawing/2014/main" id="{E266C20F-5BAD-4302-936E-2319683704D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806791" y="3776631"/>
            <a:ext cx="1046315" cy="717153"/>
          </a:xfrm>
          <a:prstGeom prst="rect">
            <a:avLst/>
          </a:prstGeom>
        </p:spPr>
      </p:pic>
      <p:pic>
        <p:nvPicPr>
          <p:cNvPr id="28" name="Picture 27">
            <a:extLst>
              <a:ext uri="{FF2B5EF4-FFF2-40B4-BE49-F238E27FC236}">
                <a16:creationId xmlns:a16="http://schemas.microsoft.com/office/drawing/2014/main" id="{2E4DF13A-C76E-440A-8FA3-A4407A442A9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514593" y="4328065"/>
            <a:ext cx="1470605" cy="440545"/>
          </a:xfrm>
          <a:prstGeom prst="rect">
            <a:avLst/>
          </a:prstGeom>
        </p:spPr>
      </p:pic>
      <p:pic>
        <p:nvPicPr>
          <p:cNvPr id="10" name="Picture 9">
            <a:extLst>
              <a:ext uri="{FF2B5EF4-FFF2-40B4-BE49-F238E27FC236}">
                <a16:creationId xmlns:a16="http://schemas.microsoft.com/office/drawing/2014/main" id="{FF3F3338-918A-4A02-A719-5D95465F4A39}"/>
              </a:ext>
            </a:extLst>
          </p:cNvPr>
          <p:cNvPicPr>
            <a:picLocks noChangeAspect="1"/>
          </p:cNvPicPr>
          <p:nvPr/>
        </p:nvPicPr>
        <p:blipFill>
          <a:blip r:embed="rId13"/>
          <a:stretch>
            <a:fillRect/>
          </a:stretch>
        </p:blipFill>
        <p:spPr>
          <a:xfrm>
            <a:off x="0" y="5138931"/>
            <a:ext cx="9144000" cy="4570"/>
          </a:xfrm>
          <a:prstGeom prst="rect">
            <a:avLst/>
          </a:prstGeom>
        </p:spPr>
      </p:pic>
      <p:sp>
        <p:nvSpPr>
          <p:cNvPr id="3" name="TextBox 2">
            <a:extLst>
              <a:ext uri="{FF2B5EF4-FFF2-40B4-BE49-F238E27FC236}">
                <a16:creationId xmlns:a16="http://schemas.microsoft.com/office/drawing/2014/main" id="{5C814130-806D-4A96-9B87-64A3AD07FB4B}"/>
              </a:ext>
            </a:extLst>
          </p:cNvPr>
          <p:cNvSpPr txBox="1"/>
          <p:nvPr/>
        </p:nvSpPr>
        <p:spPr>
          <a:xfrm>
            <a:off x="-1170969" y="3565285"/>
            <a:ext cx="859531" cy="30008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1350" b="1" i="0" u="none" strike="noStrike" kern="1200" cap="none" spc="0" normalizeH="0" baseline="0" noProof="0" dirty="0" err="1">
                <a:ln>
                  <a:noFill/>
                </a:ln>
                <a:solidFill>
                  <a:prstClr val="black"/>
                </a:solidFill>
                <a:effectLst/>
                <a:uLnTx/>
                <a:uFillTx/>
                <a:latin typeface="Calibri" panose="020F0502020204030204"/>
                <a:ea typeface="+mn-ea"/>
                <a:cs typeface="Arial"/>
                <a:sym typeface="Arial"/>
              </a:rPr>
              <a:t>Nhạc</a:t>
            </a:r>
            <a:r>
              <a:rPr kumimoji="0" lang="en-US" sz="1350"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a:t>
            </a:r>
            <a:r>
              <a:rPr kumimoji="0" lang="en-US" sz="1350" b="1" i="0" u="none" strike="noStrike" kern="1200" cap="none" spc="0" normalizeH="0" baseline="0" noProof="0" dirty="0" err="1">
                <a:ln>
                  <a:noFill/>
                </a:ln>
                <a:solidFill>
                  <a:prstClr val="black"/>
                </a:solidFill>
                <a:effectLst/>
                <a:uLnTx/>
                <a:uFillTx/>
                <a:latin typeface="Calibri" panose="020F0502020204030204"/>
                <a:ea typeface="+mn-ea"/>
                <a:cs typeface="Arial"/>
                <a:sym typeface="Arial"/>
              </a:rPr>
              <a:t>nền</a:t>
            </a:r>
            <a:endParaRPr kumimoji="0" lang="en-US" sz="1350" b="1"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6654187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Effect transition="in" filter="fade">
                                      <p:cBhvr>
                                        <p:cTn id="13" dur="500"/>
                                        <p:tgtEl>
                                          <p:spTgt spid="9"/>
                                        </p:tgtEl>
                                      </p:cBhvr>
                                    </p:animEffect>
                                  </p:childTnLst>
                                </p:cTn>
                              </p:par>
                              <p:par>
                                <p:cTn id="14" presetID="53" presetClass="entr" presetSubtype="16"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p:cTn id="16" dur="500" fill="hold"/>
                                        <p:tgtEl>
                                          <p:spTgt spid="16"/>
                                        </p:tgtEl>
                                        <p:attrNameLst>
                                          <p:attrName>ppt_w</p:attrName>
                                        </p:attrNameLst>
                                      </p:cBhvr>
                                      <p:tavLst>
                                        <p:tav tm="0">
                                          <p:val>
                                            <p:fltVal val="0"/>
                                          </p:val>
                                        </p:tav>
                                        <p:tav tm="100000">
                                          <p:val>
                                            <p:strVal val="#ppt_w"/>
                                          </p:val>
                                        </p:tav>
                                      </p:tavLst>
                                    </p:anim>
                                    <p:anim calcmode="lin" valueType="num">
                                      <p:cBhvr>
                                        <p:cTn id="17" dur="500" fill="hold"/>
                                        <p:tgtEl>
                                          <p:spTgt spid="16"/>
                                        </p:tgtEl>
                                        <p:attrNameLst>
                                          <p:attrName>ppt_h</p:attrName>
                                        </p:attrNameLst>
                                      </p:cBhvr>
                                      <p:tavLst>
                                        <p:tav tm="0">
                                          <p:val>
                                            <p:fltVal val="0"/>
                                          </p:val>
                                        </p:tav>
                                        <p:tav tm="100000">
                                          <p:val>
                                            <p:strVal val="#ppt_h"/>
                                          </p:val>
                                        </p:tav>
                                      </p:tavLst>
                                    </p:anim>
                                    <p:animEffect transition="in" filter="fade">
                                      <p:cBhvr>
                                        <p:cTn id="18" dur="500"/>
                                        <p:tgtEl>
                                          <p:spTgt spid="16"/>
                                        </p:tgtEl>
                                      </p:cBhvr>
                                    </p:animEffect>
                                  </p:childTnLst>
                                </p:cTn>
                              </p:par>
                              <p:par>
                                <p:cTn id="19" presetID="53" presetClass="entr" presetSubtype="16"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fltVal val="0"/>
                                          </p:val>
                                        </p:tav>
                                        <p:tav tm="100000">
                                          <p:val>
                                            <p:strVal val="#ppt_h"/>
                                          </p:val>
                                        </p:tav>
                                      </p:tavLst>
                                    </p:anim>
                                    <p:animEffect transition="in" filter="fade">
                                      <p:cBhvr>
                                        <p:cTn id="23" dur="500"/>
                                        <p:tgtEl>
                                          <p:spTgt spid="11"/>
                                        </p:tgtEl>
                                      </p:cBhvr>
                                    </p:animEffect>
                                  </p:childTnLst>
                                </p:cTn>
                              </p:par>
                            </p:childTnLst>
                          </p:cTn>
                        </p:par>
                        <p:par>
                          <p:cTn id="24" fill="hold">
                            <p:stCondLst>
                              <p:cond delay="500"/>
                            </p:stCondLst>
                            <p:childTnLst>
                              <p:par>
                                <p:cTn id="25" presetID="32" presetClass="emph" presetSubtype="0" repeatCount="indefinite" fill="hold" nodeType="afterEffect">
                                  <p:stCondLst>
                                    <p:cond delay="0"/>
                                  </p:stCondLst>
                                  <p:childTnLst>
                                    <p:animRot by="120000">
                                      <p:cBhvr>
                                        <p:cTn id="26" dur="200" fill="hold">
                                          <p:stCondLst>
                                            <p:cond delay="0"/>
                                          </p:stCondLst>
                                        </p:cTn>
                                        <p:tgtEl>
                                          <p:spTgt spid="15"/>
                                        </p:tgtEl>
                                        <p:attrNameLst>
                                          <p:attrName>r</p:attrName>
                                        </p:attrNameLst>
                                      </p:cBhvr>
                                    </p:animRot>
                                    <p:animRot by="-240000">
                                      <p:cBhvr>
                                        <p:cTn id="27" dur="400" fill="hold">
                                          <p:stCondLst>
                                            <p:cond delay="400"/>
                                          </p:stCondLst>
                                        </p:cTn>
                                        <p:tgtEl>
                                          <p:spTgt spid="15"/>
                                        </p:tgtEl>
                                        <p:attrNameLst>
                                          <p:attrName>r</p:attrName>
                                        </p:attrNameLst>
                                      </p:cBhvr>
                                    </p:animRot>
                                    <p:animRot by="240000">
                                      <p:cBhvr>
                                        <p:cTn id="28" dur="400" fill="hold">
                                          <p:stCondLst>
                                            <p:cond delay="800"/>
                                          </p:stCondLst>
                                        </p:cTn>
                                        <p:tgtEl>
                                          <p:spTgt spid="15"/>
                                        </p:tgtEl>
                                        <p:attrNameLst>
                                          <p:attrName>r</p:attrName>
                                        </p:attrNameLst>
                                      </p:cBhvr>
                                    </p:animRot>
                                    <p:animRot by="-240000">
                                      <p:cBhvr>
                                        <p:cTn id="29" dur="400" fill="hold">
                                          <p:stCondLst>
                                            <p:cond delay="1200"/>
                                          </p:stCondLst>
                                        </p:cTn>
                                        <p:tgtEl>
                                          <p:spTgt spid="15"/>
                                        </p:tgtEl>
                                        <p:attrNameLst>
                                          <p:attrName>r</p:attrName>
                                        </p:attrNameLst>
                                      </p:cBhvr>
                                    </p:animRot>
                                    <p:animRot by="120000">
                                      <p:cBhvr>
                                        <p:cTn id="30" dur="400" fill="hold">
                                          <p:stCondLst>
                                            <p:cond delay="1600"/>
                                          </p:stCondLst>
                                        </p:cTn>
                                        <p:tgtEl>
                                          <p:spTgt spid="15"/>
                                        </p:tgtEl>
                                        <p:attrNameLst>
                                          <p:attrName>r</p:attrName>
                                        </p:attrNameLst>
                                      </p:cBhvr>
                                    </p:animRot>
                                  </p:childTnLst>
                                </p:cTn>
                              </p:par>
                              <p:par>
                                <p:cTn id="31" presetID="32" presetClass="emph" presetSubtype="0" repeatCount="indefinite" fill="hold" nodeType="withEffect">
                                  <p:stCondLst>
                                    <p:cond delay="0"/>
                                  </p:stCondLst>
                                  <p:childTnLst>
                                    <p:animRot by="120000">
                                      <p:cBhvr>
                                        <p:cTn id="32" dur="200" fill="hold">
                                          <p:stCondLst>
                                            <p:cond delay="0"/>
                                          </p:stCondLst>
                                        </p:cTn>
                                        <p:tgtEl>
                                          <p:spTgt spid="27"/>
                                        </p:tgtEl>
                                        <p:attrNameLst>
                                          <p:attrName>r</p:attrName>
                                        </p:attrNameLst>
                                      </p:cBhvr>
                                    </p:animRot>
                                    <p:animRot by="-240000">
                                      <p:cBhvr>
                                        <p:cTn id="33" dur="400" fill="hold">
                                          <p:stCondLst>
                                            <p:cond delay="400"/>
                                          </p:stCondLst>
                                        </p:cTn>
                                        <p:tgtEl>
                                          <p:spTgt spid="27"/>
                                        </p:tgtEl>
                                        <p:attrNameLst>
                                          <p:attrName>r</p:attrName>
                                        </p:attrNameLst>
                                      </p:cBhvr>
                                    </p:animRot>
                                    <p:animRot by="240000">
                                      <p:cBhvr>
                                        <p:cTn id="34" dur="400" fill="hold">
                                          <p:stCondLst>
                                            <p:cond delay="800"/>
                                          </p:stCondLst>
                                        </p:cTn>
                                        <p:tgtEl>
                                          <p:spTgt spid="27"/>
                                        </p:tgtEl>
                                        <p:attrNameLst>
                                          <p:attrName>r</p:attrName>
                                        </p:attrNameLst>
                                      </p:cBhvr>
                                    </p:animRot>
                                    <p:animRot by="-240000">
                                      <p:cBhvr>
                                        <p:cTn id="35" dur="400" fill="hold">
                                          <p:stCondLst>
                                            <p:cond delay="1200"/>
                                          </p:stCondLst>
                                        </p:cTn>
                                        <p:tgtEl>
                                          <p:spTgt spid="27"/>
                                        </p:tgtEl>
                                        <p:attrNameLst>
                                          <p:attrName>r</p:attrName>
                                        </p:attrNameLst>
                                      </p:cBhvr>
                                    </p:animRot>
                                    <p:animRot by="120000">
                                      <p:cBhvr>
                                        <p:cTn id="36" dur="400" fill="hold">
                                          <p:stCondLst>
                                            <p:cond delay="1600"/>
                                          </p:stCondLst>
                                        </p:cTn>
                                        <p:tgtEl>
                                          <p:spTgt spid="27"/>
                                        </p:tgtEl>
                                        <p:attrNameLst>
                                          <p:attrName>r</p:attrName>
                                        </p:attrNameLst>
                                      </p:cBhvr>
                                    </p:animRot>
                                  </p:childTnLst>
                                </p:cTn>
                              </p:par>
                              <p:par>
                                <p:cTn id="37" presetID="32" presetClass="emph" presetSubtype="0" repeatCount="indefinite" fill="hold" nodeType="withEffect">
                                  <p:stCondLst>
                                    <p:cond delay="0"/>
                                  </p:stCondLst>
                                  <p:childTnLst>
                                    <p:animRot by="120000">
                                      <p:cBhvr>
                                        <p:cTn id="38" dur="200" fill="hold">
                                          <p:stCondLst>
                                            <p:cond delay="0"/>
                                          </p:stCondLst>
                                        </p:cTn>
                                        <p:tgtEl>
                                          <p:spTgt spid="30"/>
                                        </p:tgtEl>
                                        <p:attrNameLst>
                                          <p:attrName>r</p:attrName>
                                        </p:attrNameLst>
                                      </p:cBhvr>
                                    </p:animRot>
                                    <p:animRot by="-240000">
                                      <p:cBhvr>
                                        <p:cTn id="39" dur="400" fill="hold">
                                          <p:stCondLst>
                                            <p:cond delay="400"/>
                                          </p:stCondLst>
                                        </p:cTn>
                                        <p:tgtEl>
                                          <p:spTgt spid="30"/>
                                        </p:tgtEl>
                                        <p:attrNameLst>
                                          <p:attrName>r</p:attrName>
                                        </p:attrNameLst>
                                      </p:cBhvr>
                                    </p:animRot>
                                    <p:animRot by="240000">
                                      <p:cBhvr>
                                        <p:cTn id="40" dur="400" fill="hold">
                                          <p:stCondLst>
                                            <p:cond delay="800"/>
                                          </p:stCondLst>
                                        </p:cTn>
                                        <p:tgtEl>
                                          <p:spTgt spid="30"/>
                                        </p:tgtEl>
                                        <p:attrNameLst>
                                          <p:attrName>r</p:attrName>
                                        </p:attrNameLst>
                                      </p:cBhvr>
                                    </p:animRot>
                                    <p:animRot by="-240000">
                                      <p:cBhvr>
                                        <p:cTn id="41" dur="400" fill="hold">
                                          <p:stCondLst>
                                            <p:cond delay="1200"/>
                                          </p:stCondLst>
                                        </p:cTn>
                                        <p:tgtEl>
                                          <p:spTgt spid="30"/>
                                        </p:tgtEl>
                                        <p:attrNameLst>
                                          <p:attrName>r</p:attrName>
                                        </p:attrNameLst>
                                      </p:cBhvr>
                                    </p:animRot>
                                    <p:animRot by="120000">
                                      <p:cBhvr>
                                        <p:cTn id="42" dur="400" fill="hold">
                                          <p:stCondLst>
                                            <p:cond delay="1600"/>
                                          </p:stCondLst>
                                        </p:cTn>
                                        <p:tgtEl>
                                          <p:spTgt spid="30"/>
                                        </p:tgtEl>
                                        <p:attrNameLst>
                                          <p:attrName>r</p:attrName>
                                        </p:attrNameLst>
                                      </p:cBhvr>
                                    </p:animRot>
                                  </p:childTnLst>
                                </p:cTn>
                              </p:par>
                              <p:par>
                                <p:cTn id="43" presetID="32" presetClass="emph" presetSubtype="0" repeatCount="indefinite" fill="hold" nodeType="withEffect">
                                  <p:stCondLst>
                                    <p:cond delay="0"/>
                                  </p:stCondLst>
                                  <p:childTnLst>
                                    <p:animRot by="120000">
                                      <p:cBhvr>
                                        <p:cTn id="44" dur="200" fill="hold">
                                          <p:stCondLst>
                                            <p:cond delay="0"/>
                                          </p:stCondLst>
                                        </p:cTn>
                                        <p:tgtEl>
                                          <p:spTgt spid="33"/>
                                        </p:tgtEl>
                                        <p:attrNameLst>
                                          <p:attrName>r</p:attrName>
                                        </p:attrNameLst>
                                      </p:cBhvr>
                                    </p:animRot>
                                    <p:animRot by="-240000">
                                      <p:cBhvr>
                                        <p:cTn id="45" dur="400" fill="hold">
                                          <p:stCondLst>
                                            <p:cond delay="400"/>
                                          </p:stCondLst>
                                        </p:cTn>
                                        <p:tgtEl>
                                          <p:spTgt spid="33"/>
                                        </p:tgtEl>
                                        <p:attrNameLst>
                                          <p:attrName>r</p:attrName>
                                        </p:attrNameLst>
                                      </p:cBhvr>
                                    </p:animRot>
                                    <p:animRot by="240000">
                                      <p:cBhvr>
                                        <p:cTn id="46" dur="400" fill="hold">
                                          <p:stCondLst>
                                            <p:cond delay="800"/>
                                          </p:stCondLst>
                                        </p:cTn>
                                        <p:tgtEl>
                                          <p:spTgt spid="33"/>
                                        </p:tgtEl>
                                        <p:attrNameLst>
                                          <p:attrName>r</p:attrName>
                                        </p:attrNameLst>
                                      </p:cBhvr>
                                    </p:animRot>
                                    <p:animRot by="-240000">
                                      <p:cBhvr>
                                        <p:cTn id="47" dur="400" fill="hold">
                                          <p:stCondLst>
                                            <p:cond delay="1200"/>
                                          </p:stCondLst>
                                        </p:cTn>
                                        <p:tgtEl>
                                          <p:spTgt spid="33"/>
                                        </p:tgtEl>
                                        <p:attrNameLst>
                                          <p:attrName>r</p:attrName>
                                        </p:attrNameLst>
                                      </p:cBhvr>
                                    </p:animRot>
                                    <p:animRot by="120000">
                                      <p:cBhvr>
                                        <p:cTn id="48" dur="400" fill="hold">
                                          <p:stCondLst>
                                            <p:cond delay="1600"/>
                                          </p:stCondLst>
                                        </p:cTn>
                                        <p:tgtEl>
                                          <p:spTgt spid="33"/>
                                        </p:tgtEl>
                                        <p:attrNameLst>
                                          <p:attrName>r</p:attrName>
                                        </p:attrNameLst>
                                      </p:cBhvr>
                                    </p:animRot>
                                  </p:childTnLst>
                                </p:cTn>
                              </p:par>
                              <p:par>
                                <p:cTn id="49" presetID="42" presetClass="path" presetSubtype="0" repeatCount="indefinite" accel="50000" decel="50000" autoRev="1" fill="hold" nodeType="withEffect">
                                  <p:stCondLst>
                                    <p:cond delay="0"/>
                                  </p:stCondLst>
                                  <p:childTnLst>
                                    <p:animMotion origin="layout" path="M 2.22045E-16 -1.48148E-6 L 2.22045E-16 0.02847 " pathEditMode="relative" rAng="0" ptsTypes="AA">
                                      <p:cBhvr>
                                        <p:cTn id="50" dur="1000" fill="hold"/>
                                        <p:tgtEl>
                                          <p:spTgt spid="9"/>
                                        </p:tgtEl>
                                        <p:attrNameLst>
                                          <p:attrName>ppt_x</p:attrName>
                                          <p:attrName>ppt_y</p:attrName>
                                        </p:attrNameLst>
                                      </p:cBhvr>
                                      <p:rCtr x="0" y="1412"/>
                                    </p:animMotion>
                                  </p:childTnLst>
                                </p:cTn>
                              </p:par>
                              <p:par>
                                <p:cTn id="51" presetID="42" presetClass="path" presetSubtype="0" repeatCount="indefinite" accel="50000" decel="50000" autoRev="1" fill="hold" nodeType="withEffect">
                                  <p:stCondLst>
                                    <p:cond delay="0"/>
                                  </p:stCondLst>
                                  <p:childTnLst>
                                    <p:animMotion origin="layout" path="M 2.22045E-16 -1.48148E-6 L 2.22045E-16 0.02847 " pathEditMode="relative" rAng="0" ptsTypes="AA">
                                      <p:cBhvr>
                                        <p:cTn id="52" dur="1000" fill="hold"/>
                                        <p:tgtEl>
                                          <p:spTgt spid="11"/>
                                        </p:tgtEl>
                                        <p:attrNameLst>
                                          <p:attrName>ppt_x</p:attrName>
                                          <p:attrName>ppt_y</p:attrName>
                                        </p:attrNameLst>
                                      </p:cBhvr>
                                      <p:rCtr x="0" y="1412"/>
                                    </p:animMotion>
                                  </p:childTnLst>
                                </p:cTn>
                              </p:par>
                            </p:childTnLst>
                          </p:cTn>
                        </p:par>
                        <p:par>
                          <p:cTn id="53" fill="hold">
                            <p:stCondLst>
                              <p:cond delay="2500"/>
                            </p:stCondLst>
                            <p:childTnLst>
                              <p:par>
                                <p:cTn id="54" presetID="1" presetClass="mediacall" presetSubtype="0" fill="hold" nodeType="afterEffect">
                                  <p:stCondLst>
                                    <p:cond delay="0"/>
                                  </p:stCondLst>
                                  <p:childTnLst>
                                    <p:cmd type="call" cmd="playFrom(0.0)">
                                      <p:cBhvr>
                                        <p:cTn id="55"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64634" numSld="999">
                <p:cTn id="56" repeatCount="indefinite" fill="hold" display="0">
                  <p:stCondLst>
                    <p:cond delay="indefinite"/>
                  </p:stCondLst>
                  <p:endCondLst>
                    <p:cond evt="onStopAudio" delay="0">
                      <p:tgtEl>
                        <p:sldTgt/>
                      </p:tgtEl>
                    </p:cond>
                  </p:endCondLst>
                </p:cTn>
                <p:tgtEl>
                  <p:spTgt spid="2"/>
                </p:tgtEl>
              </p:cMediaNode>
            </p:audio>
            <p:seq concurrent="1" nextAc="seek">
              <p:cTn id="57" restart="whenNotActive" fill="hold" evtFilter="cancelBubble" nodeType="interactiveSeq">
                <p:stCondLst>
                  <p:cond evt="onClick" delay="0">
                    <p:tgtEl>
                      <p:spTgt spid="16"/>
                    </p:tgtEl>
                  </p:cond>
                </p:stCondLst>
                <p:endSync evt="end" delay="0">
                  <p:rtn val="all"/>
                </p:endSync>
                <p:childTnLst>
                  <p:par>
                    <p:cTn id="58" fill="hold">
                      <p:stCondLst>
                        <p:cond delay="0"/>
                      </p:stCondLst>
                      <p:childTnLst>
                        <p:par>
                          <p:cTn id="59" fill="hold">
                            <p:stCondLst>
                              <p:cond delay="0"/>
                            </p:stCondLst>
                            <p:childTnLst>
                              <p:par>
                                <p:cTn id="60" presetID="26" presetClass="emph" presetSubtype="0" fill="hold" nodeType="clickEffect">
                                  <p:stCondLst>
                                    <p:cond delay="0"/>
                                  </p:stCondLst>
                                  <p:childTnLst>
                                    <p:animEffect transition="out" filter="fade">
                                      <p:cBhvr>
                                        <p:cTn id="61" dur="500" tmFilter="0, 0; .2, .5; .8, .5; 1, 0"/>
                                        <p:tgtEl>
                                          <p:spTgt spid="16"/>
                                        </p:tgtEl>
                                      </p:cBhvr>
                                    </p:animEffect>
                                    <p:animScale>
                                      <p:cBhvr>
                                        <p:cTn id="62" dur="250" autoRev="1" fill="hold"/>
                                        <p:tgtEl>
                                          <p:spTgt spid="16"/>
                                        </p:tgtEl>
                                      </p:cBhvr>
                                      <p:by x="105000" y="105000"/>
                                    </p:animScale>
                                  </p:childTnLst>
                                </p:cTn>
                              </p:par>
                              <p:par>
                                <p:cTn id="63" presetID="3" presetClass="mediacall" presetSubtype="0" fill="hold" nodeType="withEffect">
                                  <p:stCondLst>
                                    <p:cond delay="0"/>
                                  </p:stCondLst>
                                  <p:childTnLst>
                                    <p:cmd type="call" cmd="stop">
                                      <p:cBhvr>
                                        <p:cTn id="64" dur="1" fill="hold"/>
                                        <p:tgtEl>
                                          <p:spTgt spid="2"/>
                                        </p:tgtEl>
                                      </p:cBhvr>
                                    </p:cmd>
                                  </p:childTnLst>
                                </p:cTn>
                              </p:par>
                            </p:childTnLst>
                          </p:cTn>
                        </p:par>
                      </p:childTnLst>
                    </p:cTn>
                  </p:par>
                  <p:par>
                    <p:cTn id="65" fill="hold">
                      <p:stCondLst>
                        <p:cond delay="indefinite"/>
                      </p:stCondLst>
                      <p:childTnLst>
                        <p:par>
                          <p:cTn id="66" fill="hold">
                            <p:stCondLst>
                              <p:cond delay="0"/>
                            </p:stCondLst>
                            <p:childTnLst>
                              <p:par>
                                <p:cTn id="67" presetID="26" presetClass="emph" presetSubtype="0" fill="hold" nodeType="clickEffect">
                                  <p:stCondLst>
                                    <p:cond delay="0"/>
                                  </p:stCondLst>
                                  <p:childTnLst>
                                    <p:animEffect transition="out" filter="fade">
                                      <p:cBhvr>
                                        <p:cTn id="68" dur="500" tmFilter="0, 0; .2, .5; .8, .5; 1, 0"/>
                                        <p:tgtEl>
                                          <p:spTgt spid="16"/>
                                        </p:tgtEl>
                                      </p:cBhvr>
                                    </p:animEffect>
                                    <p:animScale>
                                      <p:cBhvr>
                                        <p:cTn id="69" dur="250" autoRev="1" fill="hold"/>
                                        <p:tgtEl>
                                          <p:spTgt spid="16"/>
                                        </p:tgtEl>
                                      </p:cBhvr>
                                      <p:by x="105000" y="105000"/>
                                    </p:animScale>
                                  </p:childTnLst>
                                </p:cTn>
                              </p:par>
                              <p:par>
                                <p:cTn id="70" presetID="1" presetClass="mediacall" presetSubtype="0" fill="hold" nodeType="withEffect">
                                  <p:stCondLst>
                                    <p:cond delay="0"/>
                                  </p:stCondLst>
                                  <p:childTnLst>
                                    <p:cmd type="call" cmd="playFrom(0.0)">
                                      <p:cBhvr>
                                        <p:cTn id="71" dur="1" fill="hold"/>
                                        <p:tgtEl>
                                          <p:spTgt spid="2"/>
                                        </p:tgtEl>
                                      </p:cBhvr>
                                    </p:cmd>
                                  </p:childTnLst>
                                </p:cTn>
                              </p:par>
                            </p:childTnLst>
                          </p:cTn>
                        </p:par>
                      </p:childTnLst>
                    </p:cTn>
                  </p:par>
                </p:childTnLst>
              </p:cTn>
              <p:nextCondLst>
                <p:cond evt="onClick" delay="0">
                  <p:tgtEl>
                    <p:spTgt spid="16"/>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5CA96DE-78A4-4D71-9018-4AC46FF435DE}"/>
              </a:ext>
            </a:extLst>
          </p:cNvPr>
          <p:cNvPicPr>
            <a:picLocks noChangeAspect="1"/>
          </p:cNvPicPr>
          <p:nvPr/>
        </p:nvPicPr>
        <p:blipFill>
          <a:blip r:embed="rId4"/>
          <a:stretch>
            <a:fillRect/>
          </a:stretch>
        </p:blipFill>
        <p:spPr>
          <a:xfrm>
            <a:off x="-7503" y="-1393287"/>
            <a:ext cx="9151502" cy="6536787"/>
          </a:xfrm>
          <a:prstGeom prst="rect">
            <a:avLst/>
          </a:prstGeom>
        </p:spPr>
      </p:pic>
      <p:pic>
        <p:nvPicPr>
          <p:cNvPr id="33" name="Picture 32">
            <a:extLst>
              <a:ext uri="{FF2B5EF4-FFF2-40B4-BE49-F238E27FC236}">
                <a16:creationId xmlns:a16="http://schemas.microsoft.com/office/drawing/2014/main" id="{734ECCA8-0C93-4070-BC07-21CD5B1A208E}"/>
              </a:ext>
            </a:extLst>
          </p:cNvPr>
          <p:cNvPicPr>
            <a:picLocks noChangeAspect="1"/>
          </p:cNvPicPr>
          <p:nvPr/>
        </p:nvPicPr>
        <p:blipFill>
          <a:blip r:embed="rId5"/>
          <a:stretch>
            <a:fillRect/>
          </a:stretch>
        </p:blipFill>
        <p:spPr>
          <a:xfrm>
            <a:off x="0" y="-1387928"/>
            <a:ext cx="9144000" cy="6531428"/>
          </a:xfrm>
          <a:prstGeom prst="rect">
            <a:avLst/>
          </a:prstGeom>
        </p:spPr>
      </p:pic>
      <p:pic>
        <p:nvPicPr>
          <p:cNvPr id="4" name="Picture 3">
            <a:extLst>
              <a:ext uri="{FF2B5EF4-FFF2-40B4-BE49-F238E27FC236}">
                <a16:creationId xmlns:a16="http://schemas.microsoft.com/office/drawing/2014/main" id="{BDC1A603-354F-435D-AEB7-58626DEC55F5}"/>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502" y="-1393849"/>
            <a:ext cx="9151502" cy="6535951"/>
          </a:xfrm>
          <a:prstGeom prst="rect">
            <a:avLst/>
          </a:prstGeom>
        </p:spPr>
      </p:pic>
      <p:pic>
        <p:nvPicPr>
          <p:cNvPr id="21" name="Picture 20">
            <a:extLst>
              <a:ext uri="{FF2B5EF4-FFF2-40B4-BE49-F238E27FC236}">
                <a16:creationId xmlns:a16="http://schemas.microsoft.com/office/drawing/2014/main" id="{101CE774-744F-4C7A-9955-F73491C34842}"/>
              </a:ext>
            </a:extLst>
          </p:cNvPr>
          <p:cNvPicPr>
            <a:picLocks noChangeAspect="1"/>
          </p:cNvPicPr>
          <p:nvPr/>
        </p:nvPicPr>
        <p:blipFill>
          <a:blip r:embed="rId7"/>
          <a:stretch>
            <a:fillRect/>
          </a:stretch>
        </p:blipFill>
        <p:spPr>
          <a:xfrm>
            <a:off x="4622231" y="3911985"/>
            <a:ext cx="1010500" cy="727011"/>
          </a:xfrm>
          <a:prstGeom prst="rect">
            <a:avLst/>
          </a:prstGeom>
        </p:spPr>
      </p:pic>
      <p:pic>
        <p:nvPicPr>
          <p:cNvPr id="20" name="Picture 19">
            <a:extLst>
              <a:ext uri="{FF2B5EF4-FFF2-40B4-BE49-F238E27FC236}">
                <a16:creationId xmlns:a16="http://schemas.microsoft.com/office/drawing/2014/main" id="{DB788A32-C95B-4003-9294-ED973E5BF647}"/>
              </a:ext>
            </a:extLst>
          </p:cNvPr>
          <p:cNvPicPr>
            <a:picLocks noChangeAspect="1"/>
          </p:cNvPicPr>
          <p:nvPr/>
        </p:nvPicPr>
        <p:blipFill>
          <a:blip r:embed="rId8"/>
          <a:stretch>
            <a:fillRect/>
          </a:stretch>
        </p:blipFill>
        <p:spPr>
          <a:xfrm>
            <a:off x="3405480" y="3911986"/>
            <a:ext cx="1010500" cy="722438"/>
          </a:xfrm>
          <a:prstGeom prst="rect">
            <a:avLst/>
          </a:prstGeom>
        </p:spPr>
      </p:pic>
      <p:pic>
        <p:nvPicPr>
          <p:cNvPr id="15" name="Picture 14">
            <a:extLst>
              <a:ext uri="{FF2B5EF4-FFF2-40B4-BE49-F238E27FC236}">
                <a16:creationId xmlns:a16="http://schemas.microsoft.com/office/drawing/2014/main" id="{C9D7EF65-CD86-4DEA-82CE-78B4750B4F6D}"/>
              </a:ext>
            </a:extLst>
          </p:cNvPr>
          <p:cNvPicPr>
            <a:picLocks noChangeAspect="1"/>
          </p:cNvPicPr>
          <p:nvPr/>
        </p:nvPicPr>
        <p:blipFill>
          <a:blip r:embed="rId9"/>
          <a:stretch>
            <a:fillRect/>
          </a:stretch>
        </p:blipFill>
        <p:spPr>
          <a:xfrm>
            <a:off x="4622231" y="2291069"/>
            <a:ext cx="1010500" cy="727011"/>
          </a:xfrm>
          <a:prstGeom prst="rect">
            <a:avLst/>
          </a:prstGeom>
        </p:spPr>
      </p:pic>
      <p:pic>
        <p:nvPicPr>
          <p:cNvPr id="2" name="Picture 1">
            <a:extLst>
              <a:ext uri="{FF2B5EF4-FFF2-40B4-BE49-F238E27FC236}">
                <a16:creationId xmlns:a16="http://schemas.microsoft.com/office/drawing/2014/main" id="{CD62D86A-FAC6-4AAB-B7AD-13AF6333299A}"/>
              </a:ext>
            </a:extLst>
          </p:cNvPr>
          <p:cNvPicPr>
            <a:picLocks noChangeAspect="1"/>
          </p:cNvPicPr>
          <p:nvPr/>
        </p:nvPicPr>
        <p:blipFill>
          <a:blip r:embed="rId10"/>
          <a:stretch>
            <a:fillRect/>
          </a:stretch>
        </p:blipFill>
        <p:spPr>
          <a:xfrm>
            <a:off x="3405480" y="2291069"/>
            <a:ext cx="1010500" cy="727011"/>
          </a:xfrm>
          <a:prstGeom prst="rect">
            <a:avLst/>
          </a:prstGeom>
        </p:spPr>
      </p:pic>
      <p:cxnSp>
        <p:nvCxnSpPr>
          <p:cNvPr id="6" name="Straight Connector 5">
            <a:extLst>
              <a:ext uri="{FF2B5EF4-FFF2-40B4-BE49-F238E27FC236}">
                <a16:creationId xmlns:a16="http://schemas.microsoft.com/office/drawing/2014/main" id="{3EF2F97A-9E2C-4C1B-9BA8-A29231423BAA}"/>
              </a:ext>
            </a:extLst>
          </p:cNvPr>
          <p:cNvCxnSpPr>
            <a:cxnSpLocks/>
          </p:cNvCxnSpPr>
          <p:nvPr/>
        </p:nvCxnSpPr>
        <p:spPr>
          <a:xfrm>
            <a:off x="0" y="0"/>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3C3EFA8F-B9A1-4EA9-B52E-B89080D535F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005627" y="4430704"/>
            <a:ext cx="1603606" cy="2206294"/>
          </a:xfrm>
          <a:prstGeom prst="rect">
            <a:avLst/>
          </a:prstGeom>
        </p:spPr>
      </p:pic>
      <p:pic>
        <p:nvPicPr>
          <p:cNvPr id="12" name="Picture 11">
            <a:extLst>
              <a:ext uri="{FF2B5EF4-FFF2-40B4-BE49-F238E27FC236}">
                <a16:creationId xmlns:a16="http://schemas.microsoft.com/office/drawing/2014/main" id="{DBC6A1B7-E8F3-46D7-A22A-84F8AB3A969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081637" y="2814360"/>
            <a:ext cx="877141" cy="1097626"/>
          </a:xfrm>
          <a:prstGeom prst="rect">
            <a:avLst/>
          </a:prstGeom>
        </p:spPr>
      </p:pic>
      <p:grpSp>
        <p:nvGrpSpPr>
          <p:cNvPr id="16" name="Group 15">
            <a:extLst>
              <a:ext uri="{FF2B5EF4-FFF2-40B4-BE49-F238E27FC236}">
                <a16:creationId xmlns:a16="http://schemas.microsoft.com/office/drawing/2014/main" id="{2125B487-0096-4B93-AE2A-35F664CA4945}"/>
              </a:ext>
            </a:extLst>
          </p:cNvPr>
          <p:cNvGrpSpPr/>
          <p:nvPr/>
        </p:nvGrpSpPr>
        <p:grpSpPr>
          <a:xfrm>
            <a:off x="74495" y="1848780"/>
            <a:ext cx="3530830" cy="1405402"/>
            <a:chOff x="99326" y="2465040"/>
            <a:chExt cx="4707773" cy="1873869"/>
          </a:xfrm>
        </p:grpSpPr>
        <p:sp>
          <p:nvSpPr>
            <p:cNvPr id="26" name="Freeform: Shape 25">
              <a:extLst>
                <a:ext uri="{FF2B5EF4-FFF2-40B4-BE49-F238E27FC236}">
                  <a16:creationId xmlns:a16="http://schemas.microsoft.com/office/drawing/2014/main" id="{DE107CBF-D45A-4821-9AF9-91E811B920BF}"/>
                </a:ext>
              </a:extLst>
            </p:cNvPr>
            <p:cNvSpPr/>
            <p:nvPr/>
          </p:nvSpPr>
          <p:spPr>
            <a:xfrm flipH="1">
              <a:off x="410491" y="2474971"/>
              <a:ext cx="4396608" cy="1863938"/>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7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1" name="Rectangle: Rounded Corners 10">
              <a:extLst>
                <a:ext uri="{FF2B5EF4-FFF2-40B4-BE49-F238E27FC236}">
                  <a16:creationId xmlns:a16="http://schemas.microsoft.com/office/drawing/2014/main" id="{2D476256-F649-440E-8CB6-34553EE46959}"/>
                </a:ext>
              </a:extLst>
            </p:cNvPr>
            <p:cNvSpPr/>
            <p:nvPr/>
          </p:nvSpPr>
          <p:spPr>
            <a:xfrm>
              <a:off x="99326" y="2465040"/>
              <a:ext cx="4343239"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buClrTx/>
              </a:pP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lang="en-US" altLang="en-US" sz="3200" b="1" dirty="0" err="1">
                  <a:solidFill>
                    <a:srgbClr val="FF0000"/>
                  </a:solidFill>
                  <a:latin typeface="Times New Roman" panose="02020603050405020304" pitchFamily="18" charset="0"/>
                  <a:cs typeface="Times New Roman" panose="02020603050405020304" pitchFamily="18" charset="0"/>
                </a:rPr>
                <a:t>Đại</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Cồ</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Việt</a:t>
              </a:r>
              <a:endPar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grpSp>
      <p:grpSp>
        <p:nvGrpSpPr>
          <p:cNvPr id="17" name="Group 16">
            <a:extLst>
              <a:ext uri="{FF2B5EF4-FFF2-40B4-BE49-F238E27FC236}">
                <a16:creationId xmlns:a16="http://schemas.microsoft.com/office/drawing/2014/main" id="{3F6095D1-5BDA-4028-80BF-CF720429106A}"/>
              </a:ext>
            </a:extLst>
          </p:cNvPr>
          <p:cNvGrpSpPr/>
          <p:nvPr/>
        </p:nvGrpSpPr>
        <p:grpSpPr>
          <a:xfrm>
            <a:off x="307869" y="3488704"/>
            <a:ext cx="3300980" cy="1397954"/>
            <a:chOff x="413731" y="4651605"/>
            <a:chExt cx="4401306" cy="1863939"/>
          </a:xfrm>
        </p:grpSpPr>
        <p:sp>
          <p:nvSpPr>
            <p:cNvPr id="30" name="Freeform: Shape 29">
              <a:extLst>
                <a:ext uri="{FF2B5EF4-FFF2-40B4-BE49-F238E27FC236}">
                  <a16:creationId xmlns:a16="http://schemas.microsoft.com/office/drawing/2014/main" id="{18151A68-8ABC-4A1D-8A5B-E03CCFBD3F59}"/>
                </a:ext>
              </a:extLst>
            </p:cNvPr>
            <p:cNvSpPr/>
            <p:nvPr/>
          </p:nvSpPr>
          <p:spPr>
            <a:xfrm flipH="1">
              <a:off x="428436"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700" b="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7" name="Rectangle: Rounded Corners 36">
              <a:extLst>
                <a:ext uri="{FF2B5EF4-FFF2-40B4-BE49-F238E27FC236}">
                  <a16:creationId xmlns:a16="http://schemas.microsoft.com/office/drawing/2014/main" id="{E5506EB0-83F9-49CB-A1BA-DE0BD904E95B}"/>
                </a:ext>
              </a:extLst>
            </p:cNvPr>
            <p:cNvSpPr/>
            <p:nvPr/>
          </p:nvSpPr>
          <p:spPr>
            <a:xfrm>
              <a:off x="413731" y="465195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buClrTx/>
              </a:pPr>
              <a:r>
                <a:rPr lang="en-US" altLang="en-US" sz="2800" b="1" dirty="0" err="1">
                  <a:solidFill>
                    <a:srgbClr val="FF0000"/>
                  </a:solidFill>
                  <a:latin typeface="Times New Roman" panose="02020603050405020304" pitchFamily="18" charset="0"/>
                  <a:cs typeface="Times New Roman" panose="02020603050405020304" pitchFamily="18" charset="0"/>
                </a:rPr>
                <a:t>Đại</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Việt</a:t>
              </a:r>
              <a:endParaRPr kumimoji="0" lang="en-US" sz="2700" b="0"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grpSp>
      <p:grpSp>
        <p:nvGrpSpPr>
          <p:cNvPr id="18" name="Group 17">
            <a:extLst>
              <a:ext uri="{FF2B5EF4-FFF2-40B4-BE49-F238E27FC236}">
                <a16:creationId xmlns:a16="http://schemas.microsoft.com/office/drawing/2014/main" id="{3B4C7E7A-5F81-463B-9FDA-5F8A47FCDC1D}"/>
              </a:ext>
            </a:extLst>
          </p:cNvPr>
          <p:cNvGrpSpPr/>
          <p:nvPr/>
        </p:nvGrpSpPr>
        <p:grpSpPr>
          <a:xfrm>
            <a:off x="5532723" y="1848781"/>
            <a:ext cx="3312244" cy="1397954"/>
            <a:chOff x="7376963" y="2465042"/>
            <a:chExt cx="4416325" cy="1863939"/>
          </a:xfrm>
        </p:grpSpPr>
        <p:sp>
          <p:nvSpPr>
            <p:cNvPr id="58" name="Freeform: Shape 57">
              <a:extLst>
                <a:ext uri="{FF2B5EF4-FFF2-40B4-BE49-F238E27FC236}">
                  <a16:creationId xmlns:a16="http://schemas.microsoft.com/office/drawing/2014/main" id="{F2A6F710-A8CF-4338-BF74-99DD36D700F5}"/>
                </a:ext>
              </a:extLst>
            </p:cNvPr>
            <p:cNvSpPr/>
            <p:nvPr/>
          </p:nvSpPr>
          <p:spPr>
            <a:xfrm>
              <a:off x="7376963"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700" b="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8" name="Rectangle: Rounded Corners 37">
              <a:extLst>
                <a:ext uri="{FF2B5EF4-FFF2-40B4-BE49-F238E27FC236}">
                  <a16:creationId xmlns:a16="http://schemas.microsoft.com/office/drawing/2014/main" id="{556501E9-9FDB-43AC-A584-2F09815162C2}"/>
                </a:ext>
              </a:extLst>
            </p:cNvPr>
            <p:cNvSpPr/>
            <p:nvPr/>
          </p:nvSpPr>
          <p:spPr>
            <a:xfrm>
              <a:off x="7757977" y="2474972"/>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buClrTx/>
              </a:pPr>
              <a:r>
                <a:rPr lang="en-US" altLang="en-US" sz="2800" b="1" dirty="0" err="1">
                  <a:solidFill>
                    <a:srgbClr val="FF0000"/>
                  </a:solidFill>
                  <a:latin typeface="Times New Roman" panose="02020603050405020304" pitchFamily="18" charset="0"/>
                  <a:cs typeface="Times New Roman" panose="02020603050405020304" pitchFamily="18" charset="0"/>
                </a:rPr>
                <a:t>Đại</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Ngu</a:t>
              </a:r>
              <a:endParaRPr kumimoji="0" lang="en-US" sz="2700" b="0"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grpSp>
      <p:grpSp>
        <p:nvGrpSpPr>
          <p:cNvPr id="19" name="Group 18">
            <a:extLst>
              <a:ext uri="{FF2B5EF4-FFF2-40B4-BE49-F238E27FC236}">
                <a16:creationId xmlns:a16="http://schemas.microsoft.com/office/drawing/2014/main" id="{F1EA9857-F9FD-46FE-98C0-E0E88372E3CE}"/>
              </a:ext>
            </a:extLst>
          </p:cNvPr>
          <p:cNvGrpSpPr/>
          <p:nvPr/>
        </p:nvGrpSpPr>
        <p:grpSpPr>
          <a:xfrm>
            <a:off x="5537446" y="3488704"/>
            <a:ext cx="3302796" cy="1397954"/>
            <a:chOff x="7386970" y="4651605"/>
            <a:chExt cx="4403728" cy="1863939"/>
          </a:xfrm>
        </p:grpSpPr>
        <p:sp>
          <p:nvSpPr>
            <p:cNvPr id="59" name="Freeform: Shape 58">
              <a:extLst>
                <a:ext uri="{FF2B5EF4-FFF2-40B4-BE49-F238E27FC236}">
                  <a16:creationId xmlns:a16="http://schemas.microsoft.com/office/drawing/2014/main" id="{D460C3EE-DC44-4D12-870D-2DE09B68AF9B}"/>
                </a:ext>
              </a:extLst>
            </p:cNvPr>
            <p:cNvSpPr/>
            <p:nvPr/>
          </p:nvSpPr>
          <p:spPr>
            <a:xfrm>
              <a:off x="7386970"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700" b="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9" name="Rectangle: Rounded Corners 38">
              <a:extLst>
                <a:ext uri="{FF2B5EF4-FFF2-40B4-BE49-F238E27FC236}">
                  <a16:creationId xmlns:a16="http://schemas.microsoft.com/office/drawing/2014/main" id="{007442A2-F9C5-43FF-810D-EFCA0A5691BC}"/>
                </a:ext>
              </a:extLst>
            </p:cNvPr>
            <p:cNvSpPr/>
            <p:nvPr/>
          </p:nvSpPr>
          <p:spPr>
            <a:xfrm>
              <a:off x="7755387" y="4651791"/>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Vạn</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3200" b="1"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X</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uân</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grpSp>
      <p:pic>
        <p:nvPicPr>
          <p:cNvPr id="25" name="Picture 24">
            <a:hlinkClick r:id="" action="ppaction://hlinkshowjump?jump=previousslide"/>
            <a:extLst>
              <a:ext uri="{FF2B5EF4-FFF2-40B4-BE49-F238E27FC236}">
                <a16:creationId xmlns:a16="http://schemas.microsoft.com/office/drawing/2014/main" id="{8B2C70E5-001C-4AB8-A483-A5AE816CCA2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542511" y="973746"/>
            <a:ext cx="470917" cy="470917"/>
          </a:xfrm>
          <a:prstGeom prst="rect">
            <a:avLst/>
          </a:prstGeom>
        </p:spPr>
      </p:pic>
      <p:pic>
        <p:nvPicPr>
          <p:cNvPr id="43" name="Picture 42">
            <a:hlinkClick r:id="" action="ppaction://hlinkshowjump?jump=nextslide"/>
            <a:extLst>
              <a:ext uri="{FF2B5EF4-FFF2-40B4-BE49-F238E27FC236}">
                <a16:creationId xmlns:a16="http://schemas.microsoft.com/office/drawing/2014/main" id="{D8AAF6E7-6478-452A-B31D-6DDC7956E66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8542511" y="370416"/>
            <a:ext cx="470917" cy="470917"/>
          </a:xfrm>
          <a:prstGeom prst="rect">
            <a:avLst/>
          </a:prstGeom>
        </p:spPr>
      </p:pic>
      <p:grpSp>
        <p:nvGrpSpPr>
          <p:cNvPr id="31" name="Group 30">
            <a:extLst>
              <a:ext uri="{FF2B5EF4-FFF2-40B4-BE49-F238E27FC236}">
                <a16:creationId xmlns:a16="http://schemas.microsoft.com/office/drawing/2014/main" id="{7FE0546E-6488-491E-8AA1-277B5CEB2FD6}"/>
              </a:ext>
            </a:extLst>
          </p:cNvPr>
          <p:cNvGrpSpPr/>
          <p:nvPr/>
        </p:nvGrpSpPr>
        <p:grpSpPr>
          <a:xfrm>
            <a:off x="102156" y="120831"/>
            <a:ext cx="8345605" cy="1507050"/>
            <a:chOff x="150128" y="102542"/>
            <a:chExt cx="11127473" cy="2009400"/>
          </a:xfrm>
        </p:grpSpPr>
        <p:grpSp>
          <p:nvGrpSpPr>
            <p:cNvPr id="10" name="Group 9">
              <a:extLst>
                <a:ext uri="{FF2B5EF4-FFF2-40B4-BE49-F238E27FC236}">
                  <a16:creationId xmlns:a16="http://schemas.microsoft.com/office/drawing/2014/main" id="{F8E54022-CBBB-4124-B256-472085A25CC7}"/>
                </a:ext>
              </a:extLst>
            </p:cNvPr>
            <p:cNvGrpSpPr/>
            <p:nvPr/>
          </p:nvGrpSpPr>
          <p:grpSpPr>
            <a:xfrm>
              <a:off x="1107065" y="248000"/>
              <a:ext cx="10170536" cy="1863939"/>
              <a:chOff x="1107064" y="247999"/>
              <a:chExt cx="10404597" cy="1863939"/>
            </a:xfrm>
          </p:grpSpPr>
          <p:pic>
            <p:nvPicPr>
              <p:cNvPr id="3" name="Picture 2">
                <a:extLst>
                  <a:ext uri="{FF2B5EF4-FFF2-40B4-BE49-F238E27FC236}">
                    <a16:creationId xmlns:a16="http://schemas.microsoft.com/office/drawing/2014/main" id="{CBD9B5C9-CA06-4115-934D-476E7C9299B8}"/>
                  </a:ext>
                </a:extLst>
              </p:cNvPr>
              <p:cNvPicPr>
                <a:picLocks noChangeAspect="1"/>
              </p:cNvPicPr>
              <p:nvPr/>
            </p:nvPicPr>
            <p:blipFill>
              <a:blip r:embed="rId14"/>
              <a:stretch>
                <a:fillRect/>
              </a:stretch>
            </p:blipFill>
            <p:spPr>
              <a:xfrm>
                <a:off x="1107064" y="247999"/>
                <a:ext cx="10404597" cy="1863939"/>
              </a:xfrm>
              <a:prstGeom prst="rect">
                <a:avLst/>
              </a:prstGeom>
            </p:spPr>
          </p:pic>
          <p:sp>
            <p:nvSpPr>
              <p:cNvPr id="5" name="Rectangle 4">
                <a:extLst>
                  <a:ext uri="{FF2B5EF4-FFF2-40B4-BE49-F238E27FC236}">
                    <a16:creationId xmlns:a16="http://schemas.microsoft.com/office/drawing/2014/main" id="{68CCCB1E-5D6D-4B1D-94ED-906BCD4A2D0C}"/>
                  </a:ext>
                </a:extLst>
              </p:cNvPr>
              <p:cNvSpPr/>
              <p:nvPr/>
            </p:nvSpPr>
            <p:spPr>
              <a:xfrm>
                <a:off x="1527388" y="359923"/>
                <a:ext cx="9698331"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buClrTx/>
                </a:pPr>
                <a:r>
                  <a:rPr lang="vi-VN" sz="3600" kern="1200" dirty="0">
                    <a:solidFill>
                      <a:prstClr val="white"/>
                    </a:solidFill>
                    <a:latin typeface="Times New Roman" panose="02020603050405020304" pitchFamily="18" charset="0"/>
                    <a:cs typeface="Times New Roman" panose="02020603050405020304" pitchFamily="18" charset="0"/>
                  </a:rPr>
                  <a:t>Năm 968, Đinh Bộ Lĩnh lên ngôi đặt tên nước là gì?</a:t>
                </a: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grpSp>
        <p:pic>
          <p:nvPicPr>
            <p:cNvPr id="9" name="Picture 8">
              <a:extLst>
                <a:ext uri="{FF2B5EF4-FFF2-40B4-BE49-F238E27FC236}">
                  <a16:creationId xmlns:a16="http://schemas.microsoft.com/office/drawing/2014/main" id="{BA90CF18-B31B-4FFE-AF8E-D970FEA1326C}"/>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16200000">
              <a:off x="-165942" y="418612"/>
              <a:ext cx="2009400" cy="1377259"/>
            </a:xfrm>
            <a:prstGeom prst="rect">
              <a:avLst/>
            </a:prstGeom>
          </p:spPr>
        </p:pic>
        <p:sp>
          <p:nvSpPr>
            <p:cNvPr id="29" name="TextBox 28">
              <a:extLst>
                <a:ext uri="{FF2B5EF4-FFF2-40B4-BE49-F238E27FC236}">
                  <a16:creationId xmlns:a16="http://schemas.microsoft.com/office/drawing/2014/main" id="{784446D1-0083-4268-9941-8C7553FD46F9}"/>
                </a:ext>
              </a:extLst>
            </p:cNvPr>
            <p:cNvSpPr txBox="1"/>
            <p:nvPr/>
          </p:nvSpPr>
          <p:spPr>
            <a:xfrm>
              <a:off x="506731" y="748993"/>
              <a:ext cx="909211" cy="677108"/>
            </a:xfrm>
            <a:prstGeom prst="rect">
              <a:avLst/>
            </a:prstGeom>
            <a:noFill/>
          </p:spPr>
          <p:txBody>
            <a:bodyPr wrap="square" rtlCol="0" anchor="ctr">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7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01</a:t>
              </a:r>
            </a:p>
          </p:txBody>
        </p:sp>
      </p:grpSp>
      <p:pic>
        <p:nvPicPr>
          <p:cNvPr id="68" name="Picture 67">
            <a:extLst>
              <a:ext uri="{FF2B5EF4-FFF2-40B4-BE49-F238E27FC236}">
                <a16:creationId xmlns:a16="http://schemas.microsoft.com/office/drawing/2014/main" id="{F8ECF37D-87DA-4037-9AD8-19A7885886B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35441" y="317603"/>
            <a:ext cx="996114" cy="996114"/>
          </a:xfrm>
          <a:prstGeom prst="rect">
            <a:avLst/>
          </a:prstGeom>
        </p:spPr>
      </p:pic>
      <p:pic>
        <p:nvPicPr>
          <p:cNvPr id="14" name="Picture 13">
            <a:extLst>
              <a:ext uri="{FF2B5EF4-FFF2-40B4-BE49-F238E27FC236}">
                <a16:creationId xmlns:a16="http://schemas.microsoft.com/office/drawing/2014/main" id="{ECFDE3CD-C082-47B5-9D9B-98E503415D3F}"/>
              </a:ext>
            </a:extLst>
          </p:cNvPr>
          <p:cNvPicPr>
            <a:picLocks noChangeAspect="1"/>
          </p:cNvPicPr>
          <p:nvPr/>
        </p:nvPicPr>
        <p:blipFill>
          <a:blip r:embed="rId16"/>
          <a:stretch>
            <a:fillRect/>
          </a:stretch>
        </p:blipFill>
        <p:spPr>
          <a:xfrm>
            <a:off x="-1245083" y="317603"/>
            <a:ext cx="996782" cy="996782"/>
          </a:xfrm>
          <a:prstGeom prst="rect">
            <a:avLst/>
          </a:prstGeom>
        </p:spPr>
      </p:pic>
    </p:spTree>
    <p:extLst>
      <p:ext uri="{BB962C8B-B14F-4D97-AF65-F5344CB8AC3E}">
        <p14:creationId xmlns:p14="http://schemas.microsoft.com/office/powerpoint/2010/main" val="37814375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53" presetClass="entr" presetSubtype="528"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fltVal val="0"/>
                                          </p:val>
                                        </p:tav>
                                        <p:tav tm="100000">
                                          <p:val>
                                            <p:strVal val="#ppt_h"/>
                                          </p:val>
                                        </p:tav>
                                      </p:tavLst>
                                    </p:anim>
                                    <p:animEffect transition="in" filter="fade">
                                      <p:cBhvr>
                                        <p:cTn id="18" dur="500"/>
                                        <p:tgtEl>
                                          <p:spTgt spid="2"/>
                                        </p:tgtEl>
                                      </p:cBhvr>
                                    </p:animEffect>
                                    <p:anim calcmode="lin" valueType="num">
                                      <p:cBhvr>
                                        <p:cTn id="19" dur="500" fill="hold"/>
                                        <p:tgtEl>
                                          <p:spTgt spid="2"/>
                                        </p:tgtEl>
                                        <p:attrNameLst>
                                          <p:attrName>ppt_x</p:attrName>
                                        </p:attrNameLst>
                                      </p:cBhvr>
                                      <p:tavLst>
                                        <p:tav tm="0">
                                          <p:val>
                                            <p:fltVal val="0.5"/>
                                          </p:val>
                                        </p:tav>
                                        <p:tav tm="100000">
                                          <p:val>
                                            <p:strVal val="#ppt_x"/>
                                          </p:val>
                                        </p:tav>
                                      </p:tavLst>
                                    </p:anim>
                                    <p:anim calcmode="lin" valueType="num">
                                      <p:cBhvr>
                                        <p:cTn id="20" dur="500" fill="hold"/>
                                        <p:tgtEl>
                                          <p:spTgt spid="2"/>
                                        </p:tgtEl>
                                        <p:attrNameLst>
                                          <p:attrName>ppt_y</p:attrName>
                                        </p:attrNameLst>
                                      </p:cBhvr>
                                      <p:tavLst>
                                        <p:tav tm="0">
                                          <p:val>
                                            <p:fltVal val="0.5"/>
                                          </p:val>
                                        </p:tav>
                                        <p:tav tm="100000">
                                          <p:val>
                                            <p:strVal val="#ppt_y"/>
                                          </p:val>
                                        </p:tav>
                                      </p:tavLst>
                                    </p:anim>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childTnLst>
                          </p:cTn>
                        </p:par>
                        <p:par>
                          <p:cTn id="25" fill="hold">
                            <p:stCondLst>
                              <p:cond delay="2000"/>
                            </p:stCondLst>
                            <p:childTnLst>
                              <p:par>
                                <p:cTn id="26" presetID="53" presetClass="entr" presetSubtype="528"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500" fill="hold"/>
                                        <p:tgtEl>
                                          <p:spTgt spid="15"/>
                                        </p:tgtEl>
                                        <p:attrNameLst>
                                          <p:attrName>ppt_w</p:attrName>
                                        </p:attrNameLst>
                                      </p:cBhvr>
                                      <p:tavLst>
                                        <p:tav tm="0">
                                          <p:val>
                                            <p:fltVal val="0"/>
                                          </p:val>
                                        </p:tav>
                                        <p:tav tm="100000">
                                          <p:val>
                                            <p:strVal val="#ppt_w"/>
                                          </p:val>
                                        </p:tav>
                                      </p:tavLst>
                                    </p:anim>
                                    <p:anim calcmode="lin" valueType="num">
                                      <p:cBhvr>
                                        <p:cTn id="29" dur="500" fill="hold"/>
                                        <p:tgtEl>
                                          <p:spTgt spid="15"/>
                                        </p:tgtEl>
                                        <p:attrNameLst>
                                          <p:attrName>ppt_h</p:attrName>
                                        </p:attrNameLst>
                                      </p:cBhvr>
                                      <p:tavLst>
                                        <p:tav tm="0">
                                          <p:val>
                                            <p:fltVal val="0"/>
                                          </p:val>
                                        </p:tav>
                                        <p:tav tm="100000">
                                          <p:val>
                                            <p:strVal val="#ppt_h"/>
                                          </p:val>
                                        </p:tav>
                                      </p:tavLst>
                                    </p:anim>
                                    <p:animEffect transition="in" filter="fade">
                                      <p:cBhvr>
                                        <p:cTn id="30" dur="500"/>
                                        <p:tgtEl>
                                          <p:spTgt spid="15"/>
                                        </p:tgtEl>
                                      </p:cBhvr>
                                    </p:animEffect>
                                    <p:anim calcmode="lin" valueType="num">
                                      <p:cBhvr>
                                        <p:cTn id="31" dur="500" fill="hold"/>
                                        <p:tgtEl>
                                          <p:spTgt spid="15"/>
                                        </p:tgtEl>
                                        <p:attrNameLst>
                                          <p:attrName>ppt_x</p:attrName>
                                        </p:attrNameLst>
                                      </p:cBhvr>
                                      <p:tavLst>
                                        <p:tav tm="0">
                                          <p:val>
                                            <p:fltVal val="0.5"/>
                                          </p:val>
                                        </p:tav>
                                        <p:tav tm="100000">
                                          <p:val>
                                            <p:strVal val="#ppt_x"/>
                                          </p:val>
                                        </p:tav>
                                      </p:tavLst>
                                    </p:anim>
                                    <p:anim calcmode="lin" valueType="num">
                                      <p:cBhvr>
                                        <p:cTn id="32" dur="500" fill="hold"/>
                                        <p:tgtEl>
                                          <p:spTgt spid="15"/>
                                        </p:tgtEl>
                                        <p:attrNameLst>
                                          <p:attrName>ppt_y</p:attrName>
                                        </p:attrNameLst>
                                      </p:cBhvr>
                                      <p:tavLst>
                                        <p:tav tm="0">
                                          <p:val>
                                            <p:fltVal val="0.5"/>
                                          </p:val>
                                        </p:tav>
                                        <p:tav tm="100000">
                                          <p:val>
                                            <p:strVal val="#ppt_y"/>
                                          </p:val>
                                        </p:tav>
                                      </p:tavLst>
                                    </p:anim>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childTnLst>
                          </p:cTn>
                        </p:par>
                        <p:par>
                          <p:cTn id="37" fill="hold">
                            <p:stCondLst>
                              <p:cond delay="3000"/>
                            </p:stCondLst>
                            <p:childTnLst>
                              <p:par>
                                <p:cTn id="38" presetID="53" presetClass="entr" presetSubtype="528" fill="hold" nodeType="after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p:cTn id="40" dur="500" fill="hold"/>
                                        <p:tgtEl>
                                          <p:spTgt spid="20"/>
                                        </p:tgtEl>
                                        <p:attrNameLst>
                                          <p:attrName>ppt_w</p:attrName>
                                        </p:attrNameLst>
                                      </p:cBhvr>
                                      <p:tavLst>
                                        <p:tav tm="0">
                                          <p:val>
                                            <p:fltVal val="0"/>
                                          </p:val>
                                        </p:tav>
                                        <p:tav tm="100000">
                                          <p:val>
                                            <p:strVal val="#ppt_w"/>
                                          </p:val>
                                        </p:tav>
                                      </p:tavLst>
                                    </p:anim>
                                    <p:anim calcmode="lin" valueType="num">
                                      <p:cBhvr>
                                        <p:cTn id="41" dur="500" fill="hold"/>
                                        <p:tgtEl>
                                          <p:spTgt spid="20"/>
                                        </p:tgtEl>
                                        <p:attrNameLst>
                                          <p:attrName>ppt_h</p:attrName>
                                        </p:attrNameLst>
                                      </p:cBhvr>
                                      <p:tavLst>
                                        <p:tav tm="0">
                                          <p:val>
                                            <p:fltVal val="0"/>
                                          </p:val>
                                        </p:tav>
                                        <p:tav tm="100000">
                                          <p:val>
                                            <p:strVal val="#ppt_h"/>
                                          </p:val>
                                        </p:tav>
                                      </p:tavLst>
                                    </p:anim>
                                    <p:animEffect transition="in" filter="fade">
                                      <p:cBhvr>
                                        <p:cTn id="42" dur="500"/>
                                        <p:tgtEl>
                                          <p:spTgt spid="20"/>
                                        </p:tgtEl>
                                      </p:cBhvr>
                                    </p:animEffect>
                                    <p:anim calcmode="lin" valueType="num">
                                      <p:cBhvr>
                                        <p:cTn id="43" dur="500" fill="hold"/>
                                        <p:tgtEl>
                                          <p:spTgt spid="20"/>
                                        </p:tgtEl>
                                        <p:attrNameLst>
                                          <p:attrName>ppt_x</p:attrName>
                                        </p:attrNameLst>
                                      </p:cBhvr>
                                      <p:tavLst>
                                        <p:tav tm="0">
                                          <p:val>
                                            <p:fltVal val="0.5"/>
                                          </p:val>
                                        </p:tav>
                                        <p:tav tm="100000">
                                          <p:val>
                                            <p:strVal val="#ppt_x"/>
                                          </p:val>
                                        </p:tav>
                                      </p:tavLst>
                                    </p:anim>
                                    <p:anim calcmode="lin" valueType="num">
                                      <p:cBhvr>
                                        <p:cTn id="44" dur="500" fill="hold"/>
                                        <p:tgtEl>
                                          <p:spTgt spid="20"/>
                                        </p:tgtEl>
                                        <p:attrNameLst>
                                          <p:attrName>ppt_y</p:attrName>
                                        </p:attrNameLst>
                                      </p:cBhvr>
                                      <p:tavLst>
                                        <p:tav tm="0">
                                          <p:val>
                                            <p:fltVal val="0.5"/>
                                          </p:val>
                                        </p:tav>
                                        <p:tav tm="100000">
                                          <p:val>
                                            <p:strVal val="#ppt_y"/>
                                          </p:val>
                                        </p:tav>
                                      </p:tavLst>
                                    </p:anim>
                                  </p:childTnLst>
                                </p:cTn>
                              </p:par>
                            </p:childTnLst>
                          </p:cTn>
                        </p:par>
                        <p:par>
                          <p:cTn id="45" fill="hold">
                            <p:stCondLst>
                              <p:cond delay="3500"/>
                            </p:stCondLst>
                            <p:childTnLst>
                              <p:par>
                                <p:cTn id="46" presetID="10" presetClass="entr" presetSubtype="0" fill="hold" nodeType="after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cTn>
                              </p:par>
                            </p:childTnLst>
                          </p:cTn>
                        </p:par>
                        <p:par>
                          <p:cTn id="49" fill="hold">
                            <p:stCondLst>
                              <p:cond delay="4000"/>
                            </p:stCondLst>
                            <p:childTnLst>
                              <p:par>
                                <p:cTn id="50" presetID="53" presetClass="entr" presetSubtype="528" fill="hold" nodeType="after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500" fill="hold"/>
                                        <p:tgtEl>
                                          <p:spTgt spid="21"/>
                                        </p:tgtEl>
                                        <p:attrNameLst>
                                          <p:attrName>ppt_w</p:attrName>
                                        </p:attrNameLst>
                                      </p:cBhvr>
                                      <p:tavLst>
                                        <p:tav tm="0">
                                          <p:val>
                                            <p:fltVal val="0"/>
                                          </p:val>
                                        </p:tav>
                                        <p:tav tm="100000">
                                          <p:val>
                                            <p:strVal val="#ppt_w"/>
                                          </p:val>
                                        </p:tav>
                                      </p:tavLst>
                                    </p:anim>
                                    <p:anim calcmode="lin" valueType="num">
                                      <p:cBhvr>
                                        <p:cTn id="53" dur="500" fill="hold"/>
                                        <p:tgtEl>
                                          <p:spTgt spid="21"/>
                                        </p:tgtEl>
                                        <p:attrNameLst>
                                          <p:attrName>ppt_h</p:attrName>
                                        </p:attrNameLst>
                                      </p:cBhvr>
                                      <p:tavLst>
                                        <p:tav tm="0">
                                          <p:val>
                                            <p:fltVal val="0"/>
                                          </p:val>
                                        </p:tav>
                                        <p:tav tm="100000">
                                          <p:val>
                                            <p:strVal val="#ppt_h"/>
                                          </p:val>
                                        </p:tav>
                                      </p:tavLst>
                                    </p:anim>
                                    <p:animEffect transition="in" filter="fade">
                                      <p:cBhvr>
                                        <p:cTn id="54" dur="500"/>
                                        <p:tgtEl>
                                          <p:spTgt spid="21"/>
                                        </p:tgtEl>
                                      </p:cBhvr>
                                    </p:animEffect>
                                    <p:anim calcmode="lin" valueType="num">
                                      <p:cBhvr>
                                        <p:cTn id="55" dur="500" fill="hold"/>
                                        <p:tgtEl>
                                          <p:spTgt spid="21"/>
                                        </p:tgtEl>
                                        <p:attrNameLst>
                                          <p:attrName>ppt_x</p:attrName>
                                        </p:attrNameLst>
                                      </p:cBhvr>
                                      <p:tavLst>
                                        <p:tav tm="0">
                                          <p:val>
                                            <p:fltVal val="0.5"/>
                                          </p:val>
                                        </p:tav>
                                        <p:tav tm="100000">
                                          <p:val>
                                            <p:strVal val="#ppt_x"/>
                                          </p:val>
                                        </p:tav>
                                      </p:tavLst>
                                    </p:anim>
                                    <p:anim calcmode="lin" valueType="num">
                                      <p:cBhvr>
                                        <p:cTn id="56" dur="500" fill="hold"/>
                                        <p:tgtEl>
                                          <p:spTgt spid="21"/>
                                        </p:tgtEl>
                                        <p:attrNameLst>
                                          <p:attrName>ppt_y</p:attrName>
                                        </p:attrNameLst>
                                      </p:cBhvr>
                                      <p:tavLst>
                                        <p:tav tm="0">
                                          <p:val>
                                            <p:fltVal val="0.5"/>
                                          </p:val>
                                        </p:tav>
                                        <p:tav tm="100000">
                                          <p:val>
                                            <p:strVal val="#ppt_y"/>
                                          </p:val>
                                        </p:tav>
                                      </p:tavLst>
                                    </p:anim>
                                  </p:childTnLst>
                                </p:cTn>
                              </p:par>
                            </p:childTnLst>
                          </p:cTn>
                        </p:par>
                        <p:par>
                          <p:cTn id="57" fill="hold">
                            <p:stCondLst>
                              <p:cond delay="4500"/>
                            </p:stCondLst>
                            <p:childTnLst>
                              <p:par>
                                <p:cTn id="58" presetID="10" presetClass="entr" presetSubtype="0" fill="hold" nodeType="after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
                                        </p:tgtEl>
                                      </p:cBhvr>
                                    </p:animEffect>
                                    <p:animScale>
                                      <p:cBhvr>
                                        <p:cTn id="66" dur="250" autoRev="1" fill="hold"/>
                                        <p:tgtEl>
                                          <p:spTgt spid="2"/>
                                        </p:tgtEl>
                                      </p:cBhvr>
                                      <p:by x="105000" y="105000"/>
                                    </p:animScale>
                                  </p:childTnLst>
                                  <p:subTnLst>
                                    <p:audio>
                                      <p:cMediaNode>
                                        <p:cTn display="0" masterRel="sameClick">
                                          <p:stCondLst>
                                            <p:cond evt="begin" delay="0">
                                              <p:tn val="64"/>
                                            </p:cond>
                                          </p:stCondLst>
                                          <p:endCondLst>
                                            <p:cond evt="onStopAudio" delay="0">
                                              <p:tgtEl>
                                                <p:sldTgt/>
                                              </p:tgtEl>
                                            </p:cond>
                                          </p:endCondLst>
                                        </p:cTn>
                                        <p:tgtEl>
                                          <p:sndTgt r:embed="rId3" name="click.wav"/>
                                        </p:tgtEl>
                                      </p:cMediaNode>
                                    </p:audio>
                                  </p:subTnLst>
                                </p:cTn>
                              </p:par>
                              <p:par>
                                <p:cTn id="67" presetID="1" presetClass="entr" presetSubtype="0" fill="hold" nodeType="withEffect">
                                  <p:stCondLst>
                                    <p:cond delay="0"/>
                                  </p:stCondLst>
                                  <p:childTnLst>
                                    <p:set>
                                      <p:cBhvr>
                                        <p:cTn id="68" dur="1" fill="hold">
                                          <p:stCondLst>
                                            <p:cond delay="0"/>
                                          </p:stCondLst>
                                        </p:cTn>
                                        <p:tgtEl>
                                          <p:spTgt spid="33"/>
                                        </p:tgtEl>
                                        <p:attrNameLst>
                                          <p:attrName>style.visibility</p:attrName>
                                        </p:attrNameLst>
                                      </p:cBhvr>
                                      <p:to>
                                        <p:strVal val="visible"/>
                                      </p:to>
                                    </p:set>
                                  </p:childTnLst>
                                </p:cTn>
                              </p:par>
                              <p:par>
                                <p:cTn id="69" presetID="63" presetClass="path" presetSubtype="0" accel="50000" decel="50000" fill="hold" nodeType="withEffect">
                                  <p:stCondLst>
                                    <p:cond delay="0"/>
                                  </p:stCondLst>
                                  <p:childTnLst>
                                    <p:animMotion origin="layout" path="M -1.04167E-6 -4.81481E-6 L 0.1599 -4.81481E-6 " pathEditMode="relative" rAng="0" ptsTypes="AA">
                                      <p:cBhvr>
                                        <p:cTn id="70" dur="500" fill="hold"/>
                                        <p:tgtEl>
                                          <p:spTgt spid="68"/>
                                        </p:tgtEl>
                                        <p:attrNameLst>
                                          <p:attrName>ppt_x</p:attrName>
                                          <p:attrName>ppt_y</p:attrName>
                                        </p:attrNameLst>
                                      </p:cBhvr>
                                      <p:rCtr x="7995" y="0"/>
                                    </p:animMotion>
                                  </p:childTnLst>
                                </p:cTn>
                              </p:par>
                              <p:par>
                                <p:cTn id="71" presetID="10" presetClass="exit" presetSubtype="0" fill="hold" nodeType="withEffect">
                                  <p:stCondLst>
                                    <p:cond delay="0"/>
                                  </p:stCondLst>
                                  <p:childTnLst>
                                    <p:animEffect transition="out" filter="fade">
                                      <p:cBhvr>
                                        <p:cTn id="72" dur="500"/>
                                        <p:tgtEl>
                                          <p:spTgt spid="31"/>
                                        </p:tgtEl>
                                      </p:cBhvr>
                                    </p:animEffect>
                                    <p:set>
                                      <p:cBhvr>
                                        <p:cTn id="73" dur="1" fill="hold">
                                          <p:stCondLst>
                                            <p:cond delay="499"/>
                                          </p:stCondLst>
                                        </p:cTn>
                                        <p:tgtEl>
                                          <p:spTgt spid="31"/>
                                        </p:tgtEl>
                                        <p:attrNameLst>
                                          <p:attrName>style.visibility</p:attrName>
                                        </p:attrNameLst>
                                      </p:cBhvr>
                                      <p:to>
                                        <p:strVal val="hidden"/>
                                      </p:to>
                                    </p:set>
                                  </p:childTnLst>
                                </p:cTn>
                              </p:par>
                              <p:par>
                                <p:cTn id="74" presetID="10" presetClass="exit" presetSubtype="0" fill="hold" nodeType="withEffect">
                                  <p:stCondLst>
                                    <p:cond delay="0"/>
                                  </p:stCondLst>
                                  <p:childTnLst>
                                    <p:animEffect transition="out" filter="fade">
                                      <p:cBhvr>
                                        <p:cTn id="75" dur="500"/>
                                        <p:tgtEl>
                                          <p:spTgt spid="12"/>
                                        </p:tgtEl>
                                      </p:cBhvr>
                                    </p:animEffect>
                                    <p:set>
                                      <p:cBhvr>
                                        <p:cTn id="76" dur="1" fill="hold">
                                          <p:stCondLst>
                                            <p:cond delay="499"/>
                                          </p:stCondLst>
                                        </p:cTn>
                                        <p:tgtEl>
                                          <p:spTgt spid="12"/>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2"/>
                                        </p:tgtEl>
                                      </p:cBhvr>
                                    </p:animEffect>
                                    <p:set>
                                      <p:cBhvr>
                                        <p:cTn id="79" dur="1" fill="hold">
                                          <p:stCondLst>
                                            <p:cond delay="499"/>
                                          </p:stCondLst>
                                        </p:cTn>
                                        <p:tgtEl>
                                          <p:spTgt spid="2"/>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16"/>
                                        </p:tgtEl>
                                      </p:cBhvr>
                                    </p:animEffect>
                                    <p:set>
                                      <p:cBhvr>
                                        <p:cTn id="82" dur="1" fill="hold">
                                          <p:stCondLst>
                                            <p:cond delay="499"/>
                                          </p:stCondLst>
                                        </p:cTn>
                                        <p:tgtEl>
                                          <p:spTgt spid="16"/>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15"/>
                                        </p:tgtEl>
                                      </p:cBhvr>
                                    </p:animEffect>
                                    <p:set>
                                      <p:cBhvr>
                                        <p:cTn id="85" dur="1" fill="hold">
                                          <p:stCondLst>
                                            <p:cond delay="499"/>
                                          </p:stCondLst>
                                        </p:cTn>
                                        <p:tgtEl>
                                          <p:spTgt spid="15"/>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18"/>
                                        </p:tgtEl>
                                      </p:cBhvr>
                                    </p:animEffect>
                                    <p:set>
                                      <p:cBhvr>
                                        <p:cTn id="88" dur="1" fill="hold">
                                          <p:stCondLst>
                                            <p:cond delay="499"/>
                                          </p:stCondLst>
                                        </p:cTn>
                                        <p:tgtEl>
                                          <p:spTgt spid="18"/>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20"/>
                                        </p:tgtEl>
                                      </p:cBhvr>
                                    </p:animEffect>
                                    <p:set>
                                      <p:cBhvr>
                                        <p:cTn id="91" dur="1" fill="hold">
                                          <p:stCondLst>
                                            <p:cond delay="499"/>
                                          </p:stCondLst>
                                        </p:cTn>
                                        <p:tgtEl>
                                          <p:spTgt spid="20"/>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17"/>
                                        </p:tgtEl>
                                      </p:cBhvr>
                                    </p:animEffect>
                                    <p:set>
                                      <p:cBhvr>
                                        <p:cTn id="94" dur="1" fill="hold">
                                          <p:stCondLst>
                                            <p:cond delay="499"/>
                                          </p:stCondLst>
                                        </p:cTn>
                                        <p:tgtEl>
                                          <p:spTgt spid="17"/>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21"/>
                                        </p:tgtEl>
                                      </p:cBhvr>
                                    </p:animEffect>
                                    <p:set>
                                      <p:cBhvr>
                                        <p:cTn id="97" dur="1" fill="hold">
                                          <p:stCondLst>
                                            <p:cond delay="499"/>
                                          </p:stCondLst>
                                        </p:cTn>
                                        <p:tgtEl>
                                          <p:spTgt spid="21"/>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19"/>
                                        </p:tgtEl>
                                      </p:cBhvr>
                                    </p:animEffect>
                                    <p:set>
                                      <p:cBhvr>
                                        <p:cTn id="100" dur="1" fill="hold">
                                          <p:stCondLst>
                                            <p:cond delay="499"/>
                                          </p:stCondLst>
                                        </p:cTn>
                                        <p:tgtEl>
                                          <p:spTgt spid="19"/>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4"/>
                                        </p:tgtEl>
                                      </p:cBhvr>
                                    </p:animEffect>
                                    <p:set>
                                      <p:cBhvr>
                                        <p:cTn id="103" dur="1" fill="hold">
                                          <p:stCondLst>
                                            <p:cond delay="499"/>
                                          </p:stCondLst>
                                        </p:cTn>
                                        <p:tgtEl>
                                          <p:spTgt spid="4"/>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6"/>
                                        </p:tgtEl>
                                      </p:cBhvr>
                                    </p:animEffect>
                                    <p:set>
                                      <p:cBhvr>
                                        <p:cTn id="106"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07" restart="whenNotActive" fill="hold" evtFilter="cancelBubble" nodeType="interactiveSeq">
                <p:stCondLst>
                  <p:cond evt="onClick" delay="0">
                    <p:tgtEl>
                      <p:spTgt spid="68"/>
                    </p:tgtEl>
                  </p:cond>
                </p:stCondLst>
                <p:endSync evt="end" delay="0">
                  <p:rtn val="all"/>
                </p:endSync>
                <p:childTnLst>
                  <p:par>
                    <p:cTn id="108" fill="hold">
                      <p:stCondLst>
                        <p:cond delay="0"/>
                      </p:stCondLst>
                      <p:childTnLst>
                        <p:par>
                          <p:cTn id="109" fill="hold">
                            <p:stCondLst>
                              <p:cond delay="0"/>
                            </p:stCondLst>
                            <p:childTnLst>
                              <p:par>
                                <p:cTn id="110" presetID="26" presetClass="emph" presetSubtype="0" fill="hold" nodeType="clickEffect">
                                  <p:stCondLst>
                                    <p:cond delay="0"/>
                                  </p:stCondLst>
                                  <p:childTnLst>
                                    <p:animEffect transition="out" filter="fade">
                                      <p:cBhvr>
                                        <p:cTn id="111" dur="500" tmFilter="0, 0; .2, .5; .8, .5; 1, 0"/>
                                        <p:tgtEl>
                                          <p:spTgt spid="68"/>
                                        </p:tgtEl>
                                      </p:cBhvr>
                                    </p:animEffect>
                                    <p:animScale>
                                      <p:cBhvr>
                                        <p:cTn id="112" dur="250" autoRev="1" fill="hold"/>
                                        <p:tgtEl>
                                          <p:spTgt spid="68"/>
                                        </p:tgtEl>
                                      </p:cBhvr>
                                      <p:by x="105000" y="105000"/>
                                    </p:animScale>
                                  </p:childTnLst>
                                  <p:subTnLst>
                                    <p:audio>
                                      <p:cMediaNode>
                                        <p:cTn display="0" masterRel="sameClick">
                                          <p:stCondLst>
                                            <p:cond evt="begin" delay="0">
                                              <p:tn val="110"/>
                                            </p:cond>
                                          </p:stCondLst>
                                          <p:endCondLst>
                                            <p:cond evt="onStopAudio" delay="0">
                                              <p:tgtEl>
                                                <p:sldTgt/>
                                              </p:tgtEl>
                                            </p:cond>
                                          </p:endCondLst>
                                        </p:cTn>
                                        <p:tgtEl>
                                          <p:sndTgt r:embed="rId3" name="click.wav"/>
                                        </p:tgtEl>
                                      </p:cMediaNode>
                                    </p:audio>
                                  </p:subTnLst>
                                </p:cTn>
                              </p:par>
                            </p:childTnLst>
                          </p:cTn>
                        </p:par>
                        <p:par>
                          <p:cTn id="113" fill="hold">
                            <p:stCondLst>
                              <p:cond delay="500"/>
                            </p:stCondLst>
                            <p:childTnLst>
                              <p:par>
                                <p:cTn id="114" presetID="10" presetClass="exit" presetSubtype="0" fill="hold" nodeType="afterEffect">
                                  <p:stCondLst>
                                    <p:cond delay="0"/>
                                  </p:stCondLst>
                                  <p:childTnLst>
                                    <p:animEffect transition="out" filter="fade">
                                      <p:cBhvr>
                                        <p:cTn id="115" dur="500"/>
                                        <p:tgtEl>
                                          <p:spTgt spid="33"/>
                                        </p:tgtEl>
                                      </p:cBhvr>
                                    </p:animEffect>
                                    <p:set>
                                      <p:cBhvr>
                                        <p:cTn id="116" dur="1" fill="hold">
                                          <p:stCondLst>
                                            <p:cond delay="499"/>
                                          </p:stCondLst>
                                        </p:cTn>
                                        <p:tgtEl>
                                          <p:spTgt spid="33"/>
                                        </p:tgtEl>
                                        <p:attrNameLst>
                                          <p:attrName>style.visibility</p:attrName>
                                        </p:attrNameLst>
                                      </p:cBhvr>
                                      <p:to>
                                        <p:strVal val="hidden"/>
                                      </p:to>
                                    </p:set>
                                  </p:childTnLst>
                                </p:cTn>
                              </p:par>
                              <p:par>
                                <p:cTn id="117" presetID="35" presetClass="path" presetSubtype="0" accel="50000" decel="50000" fill="hold" nodeType="withEffect">
                                  <p:stCondLst>
                                    <p:cond delay="0"/>
                                  </p:stCondLst>
                                  <p:childTnLst>
                                    <p:animMotion origin="layout" path="M 0.1599 -4.81481E-6 L -1.04167E-6 -4.81481E-6 " pathEditMode="relative" rAng="0" ptsTypes="AA">
                                      <p:cBhvr>
                                        <p:cTn id="118" dur="500" fill="hold"/>
                                        <p:tgtEl>
                                          <p:spTgt spid="68"/>
                                        </p:tgtEl>
                                        <p:attrNameLst>
                                          <p:attrName>ppt_x</p:attrName>
                                          <p:attrName>ppt_y</p:attrName>
                                        </p:attrNameLst>
                                      </p:cBhvr>
                                      <p:rCtr x="-7995" y="0"/>
                                    </p:animMotion>
                                  </p:childTnLst>
                                </p:cTn>
                              </p:par>
                              <p:par>
                                <p:cTn id="119" presetID="10" presetClass="entr" presetSubtype="0" fill="hold" nodeType="withEffect">
                                  <p:stCondLst>
                                    <p:cond delay="0"/>
                                  </p:stCondLst>
                                  <p:childTnLst>
                                    <p:set>
                                      <p:cBhvr>
                                        <p:cTn id="120" dur="1" fill="hold">
                                          <p:stCondLst>
                                            <p:cond delay="0"/>
                                          </p:stCondLst>
                                        </p:cTn>
                                        <p:tgtEl>
                                          <p:spTgt spid="31"/>
                                        </p:tgtEl>
                                        <p:attrNameLst>
                                          <p:attrName>style.visibility</p:attrName>
                                        </p:attrNameLst>
                                      </p:cBhvr>
                                      <p:to>
                                        <p:strVal val="visible"/>
                                      </p:to>
                                    </p:set>
                                    <p:animEffect transition="in" filter="fade">
                                      <p:cBhvr>
                                        <p:cTn id="121" dur="500"/>
                                        <p:tgtEl>
                                          <p:spTgt spid="31"/>
                                        </p:tgtEl>
                                      </p:cBhvr>
                                    </p:animEffect>
                                  </p:childTnLst>
                                </p:cTn>
                              </p:par>
                              <p:par>
                                <p:cTn id="122" presetID="10" presetClass="entr" presetSubtype="0" fill="hold" nodeType="withEffect">
                                  <p:stCondLst>
                                    <p:cond delay="0"/>
                                  </p:stCondLst>
                                  <p:childTnLst>
                                    <p:set>
                                      <p:cBhvr>
                                        <p:cTn id="123" dur="1" fill="hold">
                                          <p:stCondLst>
                                            <p:cond delay="0"/>
                                          </p:stCondLst>
                                        </p:cTn>
                                        <p:tgtEl>
                                          <p:spTgt spid="12"/>
                                        </p:tgtEl>
                                        <p:attrNameLst>
                                          <p:attrName>style.visibility</p:attrName>
                                        </p:attrNameLst>
                                      </p:cBhvr>
                                      <p:to>
                                        <p:strVal val="visible"/>
                                      </p:to>
                                    </p:set>
                                    <p:animEffect transition="in" filter="fade">
                                      <p:cBhvr>
                                        <p:cTn id="124" dur="500"/>
                                        <p:tgtEl>
                                          <p:spTgt spid="12"/>
                                        </p:tgtEl>
                                      </p:cBhvr>
                                    </p:animEffect>
                                  </p:childTnLst>
                                </p:cTn>
                              </p:par>
                              <p:par>
                                <p:cTn id="125" presetID="10" presetClass="entr" presetSubtype="0" fill="hold" nodeType="withEffect">
                                  <p:stCondLst>
                                    <p:cond delay="0"/>
                                  </p:stCondLst>
                                  <p:childTnLst>
                                    <p:set>
                                      <p:cBhvr>
                                        <p:cTn id="126" dur="1" fill="hold">
                                          <p:stCondLst>
                                            <p:cond delay="0"/>
                                          </p:stCondLst>
                                        </p:cTn>
                                        <p:tgtEl>
                                          <p:spTgt spid="2"/>
                                        </p:tgtEl>
                                        <p:attrNameLst>
                                          <p:attrName>style.visibility</p:attrName>
                                        </p:attrNameLst>
                                      </p:cBhvr>
                                      <p:to>
                                        <p:strVal val="visible"/>
                                      </p:to>
                                    </p:set>
                                    <p:animEffect transition="in" filter="fade">
                                      <p:cBhvr>
                                        <p:cTn id="127" dur="500"/>
                                        <p:tgtEl>
                                          <p:spTgt spid="2"/>
                                        </p:tgtEl>
                                      </p:cBhvr>
                                    </p:animEffect>
                                  </p:childTnLst>
                                </p:cTn>
                              </p:par>
                              <p:par>
                                <p:cTn id="128" presetID="10" presetClass="entr" presetSubtype="0" fill="hold" nodeType="withEffect">
                                  <p:stCondLst>
                                    <p:cond delay="0"/>
                                  </p:stCondLst>
                                  <p:childTnLst>
                                    <p:set>
                                      <p:cBhvr>
                                        <p:cTn id="129" dur="1" fill="hold">
                                          <p:stCondLst>
                                            <p:cond delay="0"/>
                                          </p:stCondLst>
                                        </p:cTn>
                                        <p:tgtEl>
                                          <p:spTgt spid="16"/>
                                        </p:tgtEl>
                                        <p:attrNameLst>
                                          <p:attrName>style.visibility</p:attrName>
                                        </p:attrNameLst>
                                      </p:cBhvr>
                                      <p:to>
                                        <p:strVal val="visible"/>
                                      </p:to>
                                    </p:set>
                                    <p:animEffect transition="in" filter="fade">
                                      <p:cBhvr>
                                        <p:cTn id="130" dur="500"/>
                                        <p:tgtEl>
                                          <p:spTgt spid="16"/>
                                        </p:tgtEl>
                                      </p:cBhvr>
                                    </p:animEffect>
                                  </p:childTnLst>
                                </p:cTn>
                              </p:par>
                              <p:par>
                                <p:cTn id="131" presetID="10" presetClass="entr" presetSubtype="0" fill="hold" nodeType="withEffect">
                                  <p:stCondLst>
                                    <p:cond delay="0"/>
                                  </p:stCondLst>
                                  <p:childTnLst>
                                    <p:set>
                                      <p:cBhvr>
                                        <p:cTn id="132" dur="1" fill="hold">
                                          <p:stCondLst>
                                            <p:cond delay="0"/>
                                          </p:stCondLst>
                                        </p:cTn>
                                        <p:tgtEl>
                                          <p:spTgt spid="4"/>
                                        </p:tgtEl>
                                        <p:attrNameLst>
                                          <p:attrName>style.visibility</p:attrName>
                                        </p:attrNameLst>
                                      </p:cBhvr>
                                      <p:to>
                                        <p:strVal val="visible"/>
                                      </p:to>
                                    </p:set>
                                    <p:animEffect transition="in" filter="fade">
                                      <p:cBhvr>
                                        <p:cTn id="133" dur="500"/>
                                        <p:tgtEl>
                                          <p:spTgt spid="4"/>
                                        </p:tgtEl>
                                      </p:cBhvr>
                                    </p:animEffect>
                                  </p:childTnLst>
                                </p:cTn>
                              </p:par>
                              <p:par>
                                <p:cTn id="134" presetID="10" presetClass="entr" presetSubtype="0" fill="hold" nodeType="withEffect">
                                  <p:stCondLst>
                                    <p:cond delay="0"/>
                                  </p:stCondLst>
                                  <p:childTnLst>
                                    <p:set>
                                      <p:cBhvr>
                                        <p:cTn id="135" dur="1" fill="hold">
                                          <p:stCondLst>
                                            <p:cond delay="0"/>
                                          </p:stCondLst>
                                        </p:cTn>
                                        <p:tgtEl>
                                          <p:spTgt spid="6"/>
                                        </p:tgtEl>
                                        <p:attrNameLst>
                                          <p:attrName>style.visibility</p:attrName>
                                        </p:attrNameLst>
                                      </p:cBhvr>
                                      <p:to>
                                        <p:strVal val="visible"/>
                                      </p:to>
                                    </p:set>
                                    <p:animEffect transition="in" filter="fade">
                                      <p:cBhvr>
                                        <p:cTn id="136" dur="500"/>
                                        <p:tgtEl>
                                          <p:spTgt spid="6"/>
                                        </p:tgtEl>
                                      </p:cBhvr>
                                    </p:animEffect>
                                  </p:childTnLst>
                                </p:cTn>
                              </p:par>
                            </p:childTnLst>
                          </p:cTn>
                        </p:par>
                      </p:childTnLst>
                    </p:cTn>
                  </p:par>
                </p:childTnLst>
              </p:cTn>
              <p:nextCondLst>
                <p:cond evt="onClick" delay="0">
                  <p:tgtEl>
                    <p:spTgt spid="68"/>
                  </p:tgtEl>
                </p:cond>
              </p:nextCondLst>
            </p:seq>
            <p:seq concurrent="1" nextAc="seek">
              <p:cTn id="137" restart="whenNotActive" fill="hold" evtFilter="cancelBubble" nodeType="interactiveSeq">
                <p:stCondLst>
                  <p:cond evt="onClick" delay="0">
                    <p:tgtEl>
                      <p:spTgt spid="15"/>
                    </p:tgtEl>
                  </p:cond>
                </p:stCondLst>
                <p:endSync evt="end" delay="0">
                  <p:rtn val="all"/>
                </p:endSync>
                <p:childTnLst>
                  <p:par>
                    <p:cTn id="138" fill="hold">
                      <p:stCondLst>
                        <p:cond delay="0"/>
                      </p:stCondLst>
                      <p:childTnLst>
                        <p:par>
                          <p:cTn id="139" fill="hold">
                            <p:stCondLst>
                              <p:cond delay="0"/>
                            </p:stCondLst>
                            <p:childTnLst>
                              <p:par>
                                <p:cTn id="140" presetID="26" presetClass="emph" presetSubtype="0" fill="hold" nodeType="clickEffect">
                                  <p:stCondLst>
                                    <p:cond delay="0"/>
                                  </p:stCondLst>
                                  <p:childTnLst>
                                    <p:animEffect transition="out" filter="fade">
                                      <p:cBhvr>
                                        <p:cTn id="141" dur="500" tmFilter="0, 0; .2, .5; .8, .5; 1, 0"/>
                                        <p:tgtEl>
                                          <p:spTgt spid="15"/>
                                        </p:tgtEl>
                                      </p:cBhvr>
                                    </p:animEffect>
                                    <p:animScale>
                                      <p:cBhvr>
                                        <p:cTn id="142" dur="250" autoRev="1" fill="hold"/>
                                        <p:tgtEl>
                                          <p:spTgt spid="15"/>
                                        </p:tgtEl>
                                      </p:cBhvr>
                                      <p:by x="105000" y="105000"/>
                                    </p:animScale>
                                  </p:childTnLst>
                                  <p:subTnLst>
                                    <p:audio>
                                      <p:cMediaNode>
                                        <p:cTn display="0" masterRel="sameClick">
                                          <p:stCondLst>
                                            <p:cond evt="begin" delay="0">
                                              <p:tn val="140"/>
                                            </p:cond>
                                          </p:stCondLst>
                                          <p:endCondLst>
                                            <p:cond evt="onStopAudio" delay="0">
                                              <p:tgtEl>
                                                <p:sldTgt/>
                                              </p:tgtEl>
                                            </p:cond>
                                          </p:endCondLst>
                                        </p:cTn>
                                        <p:tgtEl>
                                          <p:sndTgt r:embed="rId3" name="click.wav"/>
                                        </p:tgtEl>
                                      </p:cMediaNode>
                                    </p:audio>
                                  </p:subTnLst>
                                </p:cTn>
                              </p:par>
                              <p:par>
                                <p:cTn id="143" presetID="1" presetClass="entr" presetSubtype="0" fill="hold" nodeType="withEffect">
                                  <p:stCondLst>
                                    <p:cond delay="0"/>
                                  </p:stCondLst>
                                  <p:childTnLst>
                                    <p:set>
                                      <p:cBhvr>
                                        <p:cTn id="144" dur="1" fill="hold">
                                          <p:stCondLst>
                                            <p:cond delay="0"/>
                                          </p:stCondLst>
                                        </p:cTn>
                                        <p:tgtEl>
                                          <p:spTgt spid="13"/>
                                        </p:tgtEl>
                                        <p:attrNameLst>
                                          <p:attrName>style.visibility</p:attrName>
                                        </p:attrNameLst>
                                      </p:cBhvr>
                                      <p:to>
                                        <p:strVal val="visible"/>
                                      </p:to>
                                    </p:set>
                                  </p:childTnLst>
                                </p:cTn>
                              </p:par>
                              <p:par>
                                <p:cTn id="145" presetID="63" presetClass="path" presetSubtype="0" accel="50000" decel="50000" fill="hold" nodeType="withEffect">
                                  <p:stCondLst>
                                    <p:cond delay="0"/>
                                  </p:stCondLst>
                                  <p:childTnLst>
                                    <p:animMotion origin="layout" path="M 6.25E-7 -4.81481E-6 L 0.1599 -4.81481E-6 " pathEditMode="relative" rAng="0" ptsTypes="AA">
                                      <p:cBhvr>
                                        <p:cTn id="146" dur="500" fill="hold"/>
                                        <p:tgtEl>
                                          <p:spTgt spid="14"/>
                                        </p:tgtEl>
                                        <p:attrNameLst>
                                          <p:attrName>ppt_x</p:attrName>
                                          <p:attrName>ppt_y</p:attrName>
                                        </p:attrNameLst>
                                      </p:cBhvr>
                                      <p:rCtr x="7995" y="0"/>
                                    </p:animMotion>
                                  </p:childTnLst>
                                </p:cTn>
                              </p:par>
                              <p:par>
                                <p:cTn id="147" presetID="10" presetClass="exit" presetSubtype="0" fill="hold" nodeType="withEffect">
                                  <p:stCondLst>
                                    <p:cond delay="0"/>
                                  </p:stCondLst>
                                  <p:childTnLst>
                                    <p:animEffect transition="out" filter="fade">
                                      <p:cBhvr>
                                        <p:cTn id="148" dur="500"/>
                                        <p:tgtEl>
                                          <p:spTgt spid="31"/>
                                        </p:tgtEl>
                                      </p:cBhvr>
                                    </p:animEffect>
                                    <p:set>
                                      <p:cBhvr>
                                        <p:cTn id="149" dur="1" fill="hold">
                                          <p:stCondLst>
                                            <p:cond delay="499"/>
                                          </p:stCondLst>
                                        </p:cTn>
                                        <p:tgtEl>
                                          <p:spTgt spid="31"/>
                                        </p:tgtEl>
                                        <p:attrNameLst>
                                          <p:attrName>style.visibility</p:attrName>
                                        </p:attrNameLst>
                                      </p:cBhvr>
                                      <p:to>
                                        <p:strVal val="hidden"/>
                                      </p:to>
                                    </p:set>
                                  </p:childTnLst>
                                </p:cTn>
                              </p:par>
                              <p:par>
                                <p:cTn id="150" presetID="10" presetClass="exit" presetSubtype="0" fill="hold" nodeType="withEffect">
                                  <p:stCondLst>
                                    <p:cond delay="0"/>
                                  </p:stCondLst>
                                  <p:childTnLst>
                                    <p:animEffect transition="out" filter="fade">
                                      <p:cBhvr>
                                        <p:cTn id="151" dur="500"/>
                                        <p:tgtEl>
                                          <p:spTgt spid="12"/>
                                        </p:tgtEl>
                                      </p:cBhvr>
                                    </p:animEffect>
                                    <p:set>
                                      <p:cBhvr>
                                        <p:cTn id="152" dur="1" fill="hold">
                                          <p:stCondLst>
                                            <p:cond delay="499"/>
                                          </p:stCondLst>
                                        </p:cTn>
                                        <p:tgtEl>
                                          <p:spTgt spid="12"/>
                                        </p:tgtEl>
                                        <p:attrNameLst>
                                          <p:attrName>style.visibility</p:attrName>
                                        </p:attrNameLst>
                                      </p:cBhvr>
                                      <p:to>
                                        <p:strVal val="hidden"/>
                                      </p:to>
                                    </p:set>
                                  </p:childTnLst>
                                </p:cTn>
                              </p:par>
                              <p:par>
                                <p:cTn id="153" presetID="10" presetClass="exit" presetSubtype="0" fill="hold" nodeType="withEffect">
                                  <p:stCondLst>
                                    <p:cond delay="0"/>
                                  </p:stCondLst>
                                  <p:childTnLst>
                                    <p:animEffect transition="out" filter="fade">
                                      <p:cBhvr>
                                        <p:cTn id="154" dur="500"/>
                                        <p:tgtEl>
                                          <p:spTgt spid="2"/>
                                        </p:tgtEl>
                                      </p:cBhvr>
                                    </p:animEffect>
                                    <p:set>
                                      <p:cBhvr>
                                        <p:cTn id="155" dur="1" fill="hold">
                                          <p:stCondLst>
                                            <p:cond delay="499"/>
                                          </p:stCondLst>
                                        </p:cTn>
                                        <p:tgtEl>
                                          <p:spTgt spid="2"/>
                                        </p:tgtEl>
                                        <p:attrNameLst>
                                          <p:attrName>style.visibility</p:attrName>
                                        </p:attrNameLst>
                                      </p:cBhvr>
                                      <p:to>
                                        <p:strVal val="hidden"/>
                                      </p:to>
                                    </p:set>
                                  </p:childTnLst>
                                </p:cTn>
                              </p:par>
                              <p:par>
                                <p:cTn id="156" presetID="10" presetClass="exit" presetSubtype="0" fill="hold" nodeType="withEffect">
                                  <p:stCondLst>
                                    <p:cond delay="0"/>
                                  </p:stCondLst>
                                  <p:childTnLst>
                                    <p:animEffect transition="out" filter="fade">
                                      <p:cBhvr>
                                        <p:cTn id="157" dur="500"/>
                                        <p:tgtEl>
                                          <p:spTgt spid="16"/>
                                        </p:tgtEl>
                                      </p:cBhvr>
                                    </p:animEffect>
                                    <p:set>
                                      <p:cBhvr>
                                        <p:cTn id="158" dur="1" fill="hold">
                                          <p:stCondLst>
                                            <p:cond delay="499"/>
                                          </p:stCondLst>
                                        </p:cTn>
                                        <p:tgtEl>
                                          <p:spTgt spid="16"/>
                                        </p:tgtEl>
                                        <p:attrNameLst>
                                          <p:attrName>style.visibility</p:attrName>
                                        </p:attrNameLst>
                                      </p:cBhvr>
                                      <p:to>
                                        <p:strVal val="hidden"/>
                                      </p:to>
                                    </p:set>
                                  </p:childTnLst>
                                </p:cTn>
                              </p:par>
                              <p:par>
                                <p:cTn id="159" presetID="10" presetClass="exit" presetSubtype="0" fill="hold" nodeType="withEffect">
                                  <p:stCondLst>
                                    <p:cond delay="0"/>
                                  </p:stCondLst>
                                  <p:childTnLst>
                                    <p:animEffect transition="out" filter="fade">
                                      <p:cBhvr>
                                        <p:cTn id="160" dur="500"/>
                                        <p:tgtEl>
                                          <p:spTgt spid="15"/>
                                        </p:tgtEl>
                                      </p:cBhvr>
                                    </p:animEffect>
                                    <p:set>
                                      <p:cBhvr>
                                        <p:cTn id="161" dur="1" fill="hold">
                                          <p:stCondLst>
                                            <p:cond delay="499"/>
                                          </p:stCondLst>
                                        </p:cTn>
                                        <p:tgtEl>
                                          <p:spTgt spid="15"/>
                                        </p:tgtEl>
                                        <p:attrNameLst>
                                          <p:attrName>style.visibility</p:attrName>
                                        </p:attrNameLst>
                                      </p:cBhvr>
                                      <p:to>
                                        <p:strVal val="hidden"/>
                                      </p:to>
                                    </p:set>
                                  </p:childTnLst>
                                </p:cTn>
                              </p:par>
                              <p:par>
                                <p:cTn id="162" presetID="10" presetClass="exit" presetSubtype="0" fill="hold" nodeType="withEffect">
                                  <p:stCondLst>
                                    <p:cond delay="0"/>
                                  </p:stCondLst>
                                  <p:childTnLst>
                                    <p:animEffect transition="out" filter="fade">
                                      <p:cBhvr>
                                        <p:cTn id="163" dur="500"/>
                                        <p:tgtEl>
                                          <p:spTgt spid="18"/>
                                        </p:tgtEl>
                                      </p:cBhvr>
                                    </p:animEffect>
                                    <p:set>
                                      <p:cBhvr>
                                        <p:cTn id="164" dur="1" fill="hold">
                                          <p:stCondLst>
                                            <p:cond delay="499"/>
                                          </p:stCondLst>
                                        </p:cTn>
                                        <p:tgtEl>
                                          <p:spTgt spid="18"/>
                                        </p:tgtEl>
                                        <p:attrNameLst>
                                          <p:attrName>style.visibility</p:attrName>
                                        </p:attrNameLst>
                                      </p:cBhvr>
                                      <p:to>
                                        <p:strVal val="hidden"/>
                                      </p:to>
                                    </p:set>
                                  </p:childTnLst>
                                </p:cTn>
                              </p:par>
                              <p:par>
                                <p:cTn id="165" presetID="10" presetClass="exit" presetSubtype="0" fill="hold" nodeType="withEffect">
                                  <p:stCondLst>
                                    <p:cond delay="0"/>
                                  </p:stCondLst>
                                  <p:childTnLst>
                                    <p:animEffect transition="out" filter="fade">
                                      <p:cBhvr>
                                        <p:cTn id="166" dur="500"/>
                                        <p:tgtEl>
                                          <p:spTgt spid="20"/>
                                        </p:tgtEl>
                                      </p:cBhvr>
                                    </p:animEffect>
                                    <p:set>
                                      <p:cBhvr>
                                        <p:cTn id="167" dur="1" fill="hold">
                                          <p:stCondLst>
                                            <p:cond delay="499"/>
                                          </p:stCondLst>
                                        </p:cTn>
                                        <p:tgtEl>
                                          <p:spTgt spid="20"/>
                                        </p:tgtEl>
                                        <p:attrNameLst>
                                          <p:attrName>style.visibility</p:attrName>
                                        </p:attrNameLst>
                                      </p:cBhvr>
                                      <p:to>
                                        <p:strVal val="hidden"/>
                                      </p:to>
                                    </p:set>
                                  </p:childTnLst>
                                </p:cTn>
                              </p:par>
                              <p:par>
                                <p:cTn id="168" presetID="10" presetClass="exit" presetSubtype="0" fill="hold" nodeType="withEffect">
                                  <p:stCondLst>
                                    <p:cond delay="0"/>
                                  </p:stCondLst>
                                  <p:childTnLst>
                                    <p:animEffect transition="out" filter="fade">
                                      <p:cBhvr>
                                        <p:cTn id="169" dur="500"/>
                                        <p:tgtEl>
                                          <p:spTgt spid="17"/>
                                        </p:tgtEl>
                                      </p:cBhvr>
                                    </p:animEffect>
                                    <p:set>
                                      <p:cBhvr>
                                        <p:cTn id="170" dur="1" fill="hold">
                                          <p:stCondLst>
                                            <p:cond delay="499"/>
                                          </p:stCondLst>
                                        </p:cTn>
                                        <p:tgtEl>
                                          <p:spTgt spid="17"/>
                                        </p:tgtEl>
                                        <p:attrNameLst>
                                          <p:attrName>style.visibility</p:attrName>
                                        </p:attrNameLst>
                                      </p:cBhvr>
                                      <p:to>
                                        <p:strVal val="hidden"/>
                                      </p:to>
                                    </p:set>
                                  </p:childTnLst>
                                </p:cTn>
                              </p:par>
                              <p:par>
                                <p:cTn id="171" presetID="10" presetClass="exit" presetSubtype="0" fill="hold" nodeType="withEffect">
                                  <p:stCondLst>
                                    <p:cond delay="0"/>
                                  </p:stCondLst>
                                  <p:childTnLst>
                                    <p:animEffect transition="out" filter="fade">
                                      <p:cBhvr>
                                        <p:cTn id="172" dur="500"/>
                                        <p:tgtEl>
                                          <p:spTgt spid="21"/>
                                        </p:tgtEl>
                                      </p:cBhvr>
                                    </p:animEffect>
                                    <p:set>
                                      <p:cBhvr>
                                        <p:cTn id="173" dur="1" fill="hold">
                                          <p:stCondLst>
                                            <p:cond delay="499"/>
                                          </p:stCondLst>
                                        </p:cTn>
                                        <p:tgtEl>
                                          <p:spTgt spid="21"/>
                                        </p:tgtEl>
                                        <p:attrNameLst>
                                          <p:attrName>style.visibility</p:attrName>
                                        </p:attrNameLst>
                                      </p:cBhvr>
                                      <p:to>
                                        <p:strVal val="hidden"/>
                                      </p:to>
                                    </p:set>
                                  </p:childTnLst>
                                </p:cTn>
                              </p:par>
                              <p:par>
                                <p:cTn id="174" presetID="10" presetClass="exit" presetSubtype="0" fill="hold" nodeType="withEffect">
                                  <p:stCondLst>
                                    <p:cond delay="0"/>
                                  </p:stCondLst>
                                  <p:childTnLst>
                                    <p:animEffect transition="out" filter="fade">
                                      <p:cBhvr>
                                        <p:cTn id="175" dur="500"/>
                                        <p:tgtEl>
                                          <p:spTgt spid="19"/>
                                        </p:tgtEl>
                                      </p:cBhvr>
                                    </p:animEffect>
                                    <p:set>
                                      <p:cBhvr>
                                        <p:cTn id="176" dur="1" fill="hold">
                                          <p:stCondLst>
                                            <p:cond delay="499"/>
                                          </p:stCondLst>
                                        </p:cTn>
                                        <p:tgtEl>
                                          <p:spTgt spid="19"/>
                                        </p:tgtEl>
                                        <p:attrNameLst>
                                          <p:attrName>style.visibility</p:attrName>
                                        </p:attrNameLst>
                                      </p:cBhvr>
                                      <p:to>
                                        <p:strVal val="hidden"/>
                                      </p:to>
                                    </p:set>
                                  </p:childTnLst>
                                </p:cTn>
                              </p:par>
                              <p:par>
                                <p:cTn id="177" presetID="10" presetClass="exit" presetSubtype="0" fill="hold" nodeType="withEffect">
                                  <p:stCondLst>
                                    <p:cond delay="0"/>
                                  </p:stCondLst>
                                  <p:childTnLst>
                                    <p:animEffect transition="out" filter="fade">
                                      <p:cBhvr>
                                        <p:cTn id="178" dur="500"/>
                                        <p:tgtEl>
                                          <p:spTgt spid="4"/>
                                        </p:tgtEl>
                                      </p:cBhvr>
                                    </p:animEffect>
                                    <p:set>
                                      <p:cBhvr>
                                        <p:cTn id="179" dur="1" fill="hold">
                                          <p:stCondLst>
                                            <p:cond delay="499"/>
                                          </p:stCondLst>
                                        </p:cTn>
                                        <p:tgtEl>
                                          <p:spTgt spid="4"/>
                                        </p:tgtEl>
                                        <p:attrNameLst>
                                          <p:attrName>style.visibility</p:attrName>
                                        </p:attrNameLst>
                                      </p:cBhvr>
                                      <p:to>
                                        <p:strVal val="hidden"/>
                                      </p:to>
                                    </p:set>
                                  </p:childTnLst>
                                </p:cTn>
                              </p:par>
                              <p:par>
                                <p:cTn id="180" presetID="10" presetClass="exit" presetSubtype="0" fill="hold" nodeType="withEffect">
                                  <p:stCondLst>
                                    <p:cond delay="0"/>
                                  </p:stCondLst>
                                  <p:childTnLst>
                                    <p:animEffect transition="out" filter="fade">
                                      <p:cBhvr>
                                        <p:cTn id="181" dur="500"/>
                                        <p:tgtEl>
                                          <p:spTgt spid="6"/>
                                        </p:tgtEl>
                                      </p:cBhvr>
                                    </p:animEffect>
                                    <p:set>
                                      <p:cBhvr>
                                        <p:cTn id="182"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83" restart="whenNotActive" fill="hold" evtFilter="cancelBubble" nodeType="interactiveSeq">
                <p:stCondLst>
                  <p:cond evt="onClick" delay="0">
                    <p:tgtEl>
                      <p:spTgt spid="14"/>
                    </p:tgtEl>
                  </p:cond>
                </p:stCondLst>
                <p:endSync evt="end" delay="0">
                  <p:rtn val="all"/>
                </p:endSync>
                <p:childTnLst>
                  <p:par>
                    <p:cTn id="184" fill="hold">
                      <p:stCondLst>
                        <p:cond delay="0"/>
                      </p:stCondLst>
                      <p:childTnLst>
                        <p:par>
                          <p:cTn id="185" fill="hold">
                            <p:stCondLst>
                              <p:cond delay="0"/>
                            </p:stCondLst>
                            <p:childTnLst>
                              <p:par>
                                <p:cTn id="186" presetID="26" presetClass="emph" presetSubtype="0" fill="hold" nodeType="clickEffect">
                                  <p:stCondLst>
                                    <p:cond delay="0"/>
                                  </p:stCondLst>
                                  <p:childTnLst>
                                    <p:animEffect transition="out" filter="fade">
                                      <p:cBhvr>
                                        <p:cTn id="187" dur="500" tmFilter="0, 0; .2, .5; .8, .5; 1, 0"/>
                                        <p:tgtEl>
                                          <p:spTgt spid="14"/>
                                        </p:tgtEl>
                                      </p:cBhvr>
                                    </p:animEffect>
                                    <p:animScale>
                                      <p:cBhvr>
                                        <p:cTn id="188" dur="250" autoRev="1" fill="hold"/>
                                        <p:tgtEl>
                                          <p:spTgt spid="14"/>
                                        </p:tgtEl>
                                      </p:cBhvr>
                                      <p:by x="105000" y="105000"/>
                                    </p:animScale>
                                  </p:childTnLst>
                                  <p:subTnLst>
                                    <p:audio>
                                      <p:cMediaNode>
                                        <p:cTn display="0" masterRel="sameClick">
                                          <p:stCondLst>
                                            <p:cond evt="begin" delay="0">
                                              <p:tn val="186"/>
                                            </p:cond>
                                          </p:stCondLst>
                                          <p:endCondLst>
                                            <p:cond evt="onStopAudio" delay="0">
                                              <p:tgtEl>
                                                <p:sldTgt/>
                                              </p:tgtEl>
                                            </p:cond>
                                          </p:endCondLst>
                                        </p:cTn>
                                        <p:tgtEl>
                                          <p:sndTgt r:embed="rId3" name="click.wav"/>
                                        </p:tgtEl>
                                      </p:cMediaNode>
                                    </p:audio>
                                  </p:subTnLst>
                                </p:cTn>
                              </p:par>
                              <p:par>
                                <p:cTn id="189" presetID="35" presetClass="path" presetSubtype="0" accel="50000" decel="50000" fill="hold" nodeType="withEffect">
                                  <p:stCondLst>
                                    <p:cond delay="0"/>
                                  </p:stCondLst>
                                  <p:childTnLst>
                                    <p:animMotion origin="layout" path="M 0.1599 -4.81481E-6 L 6.25E-7 -4.81481E-6 " pathEditMode="relative" rAng="0" ptsTypes="AA">
                                      <p:cBhvr>
                                        <p:cTn id="190" dur="500" fill="hold"/>
                                        <p:tgtEl>
                                          <p:spTgt spid="14"/>
                                        </p:tgtEl>
                                        <p:attrNameLst>
                                          <p:attrName>ppt_x</p:attrName>
                                          <p:attrName>ppt_y</p:attrName>
                                        </p:attrNameLst>
                                      </p:cBhvr>
                                      <p:rCtr x="-7995" y="0"/>
                                    </p:animMotion>
                                  </p:childTnLst>
                                </p:cTn>
                              </p:par>
                            </p:childTnLst>
                          </p:cTn>
                        </p:par>
                        <p:par>
                          <p:cTn id="191" fill="hold">
                            <p:stCondLst>
                              <p:cond delay="500"/>
                            </p:stCondLst>
                            <p:childTnLst>
                              <p:par>
                                <p:cTn id="192" presetID="1" presetClass="exit" presetSubtype="0" fill="hold" nodeType="afterEffect">
                                  <p:stCondLst>
                                    <p:cond delay="0"/>
                                  </p:stCondLst>
                                  <p:childTnLst>
                                    <p:set>
                                      <p:cBhvr>
                                        <p:cTn id="193" dur="1" fill="hold">
                                          <p:stCondLst>
                                            <p:cond delay="0"/>
                                          </p:stCondLst>
                                        </p:cTn>
                                        <p:tgtEl>
                                          <p:spTgt spid="13"/>
                                        </p:tgtEl>
                                        <p:attrNameLst>
                                          <p:attrName>style.visibility</p:attrName>
                                        </p:attrNameLst>
                                      </p:cBhvr>
                                      <p:to>
                                        <p:strVal val="hidden"/>
                                      </p:to>
                                    </p:set>
                                  </p:childTnLst>
                                </p:cTn>
                              </p:par>
                              <p:par>
                                <p:cTn id="194" presetID="10" presetClass="entr" presetSubtype="0" fill="hold" nodeType="withEffect">
                                  <p:stCondLst>
                                    <p:cond delay="0"/>
                                  </p:stCondLst>
                                  <p:childTnLst>
                                    <p:set>
                                      <p:cBhvr>
                                        <p:cTn id="195" dur="1" fill="hold">
                                          <p:stCondLst>
                                            <p:cond delay="0"/>
                                          </p:stCondLst>
                                        </p:cTn>
                                        <p:tgtEl>
                                          <p:spTgt spid="31"/>
                                        </p:tgtEl>
                                        <p:attrNameLst>
                                          <p:attrName>style.visibility</p:attrName>
                                        </p:attrNameLst>
                                      </p:cBhvr>
                                      <p:to>
                                        <p:strVal val="visible"/>
                                      </p:to>
                                    </p:set>
                                    <p:animEffect transition="in" filter="fade">
                                      <p:cBhvr>
                                        <p:cTn id="196" dur="500"/>
                                        <p:tgtEl>
                                          <p:spTgt spid="31"/>
                                        </p:tgtEl>
                                      </p:cBhvr>
                                    </p:animEffect>
                                  </p:childTnLst>
                                </p:cTn>
                              </p:par>
                              <p:par>
                                <p:cTn id="197" presetID="10" presetClass="entr" presetSubtype="0" fill="hold" nodeType="withEffect">
                                  <p:stCondLst>
                                    <p:cond delay="0"/>
                                  </p:stCondLst>
                                  <p:childTnLst>
                                    <p:set>
                                      <p:cBhvr>
                                        <p:cTn id="198" dur="1" fill="hold">
                                          <p:stCondLst>
                                            <p:cond delay="0"/>
                                          </p:stCondLst>
                                        </p:cTn>
                                        <p:tgtEl>
                                          <p:spTgt spid="12"/>
                                        </p:tgtEl>
                                        <p:attrNameLst>
                                          <p:attrName>style.visibility</p:attrName>
                                        </p:attrNameLst>
                                      </p:cBhvr>
                                      <p:to>
                                        <p:strVal val="visible"/>
                                      </p:to>
                                    </p:set>
                                    <p:animEffect transition="in" filter="fade">
                                      <p:cBhvr>
                                        <p:cTn id="199" dur="500"/>
                                        <p:tgtEl>
                                          <p:spTgt spid="12"/>
                                        </p:tgtEl>
                                      </p:cBhvr>
                                    </p:animEffect>
                                  </p:childTnLst>
                                </p:cTn>
                              </p:par>
                              <p:par>
                                <p:cTn id="200" presetID="10" presetClass="entr" presetSubtype="0" fill="hold" nodeType="withEffect">
                                  <p:stCondLst>
                                    <p:cond delay="0"/>
                                  </p:stCondLst>
                                  <p:childTnLst>
                                    <p:set>
                                      <p:cBhvr>
                                        <p:cTn id="201" dur="1" fill="hold">
                                          <p:stCondLst>
                                            <p:cond delay="0"/>
                                          </p:stCondLst>
                                        </p:cTn>
                                        <p:tgtEl>
                                          <p:spTgt spid="2"/>
                                        </p:tgtEl>
                                        <p:attrNameLst>
                                          <p:attrName>style.visibility</p:attrName>
                                        </p:attrNameLst>
                                      </p:cBhvr>
                                      <p:to>
                                        <p:strVal val="visible"/>
                                      </p:to>
                                    </p:set>
                                    <p:animEffect transition="in" filter="fade">
                                      <p:cBhvr>
                                        <p:cTn id="202" dur="500"/>
                                        <p:tgtEl>
                                          <p:spTgt spid="2"/>
                                        </p:tgtEl>
                                      </p:cBhvr>
                                    </p:animEffect>
                                  </p:childTnLst>
                                </p:cTn>
                              </p:par>
                              <p:par>
                                <p:cTn id="203" presetID="10" presetClass="entr" presetSubtype="0" fill="hold" nodeType="withEffect">
                                  <p:stCondLst>
                                    <p:cond delay="0"/>
                                  </p:stCondLst>
                                  <p:childTnLst>
                                    <p:set>
                                      <p:cBhvr>
                                        <p:cTn id="204" dur="1" fill="hold">
                                          <p:stCondLst>
                                            <p:cond delay="0"/>
                                          </p:stCondLst>
                                        </p:cTn>
                                        <p:tgtEl>
                                          <p:spTgt spid="16"/>
                                        </p:tgtEl>
                                        <p:attrNameLst>
                                          <p:attrName>style.visibility</p:attrName>
                                        </p:attrNameLst>
                                      </p:cBhvr>
                                      <p:to>
                                        <p:strVal val="visible"/>
                                      </p:to>
                                    </p:set>
                                    <p:animEffect transition="in" filter="fade">
                                      <p:cBhvr>
                                        <p:cTn id="205" dur="500"/>
                                        <p:tgtEl>
                                          <p:spTgt spid="16"/>
                                        </p:tgtEl>
                                      </p:cBhvr>
                                    </p:animEffect>
                                  </p:childTnLst>
                                </p:cTn>
                              </p:par>
                              <p:par>
                                <p:cTn id="206" presetID="10" presetClass="entr" presetSubtype="0" fill="hold" nodeType="withEffect">
                                  <p:stCondLst>
                                    <p:cond delay="0"/>
                                  </p:stCondLst>
                                  <p:childTnLst>
                                    <p:set>
                                      <p:cBhvr>
                                        <p:cTn id="207" dur="1" fill="hold">
                                          <p:stCondLst>
                                            <p:cond delay="0"/>
                                          </p:stCondLst>
                                        </p:cTn>
                                        <p:tgtEl>
                                          <p:spTgt spid="15"/>
                                        </p:tgtEl>
                                        <p:attrNameLst>
                                          <p:attrName>style.visibility</p:attrName>
                                        </p:attrNameLst>
                                      </p:cBhvr>
                                      <p:to>
                                        <p:strVal val="visible"/>
                                      </p:to>
                                    </p:set>
                                    <p:animEffect transition="in" filter="fade">
                                      <p:cBhvr>
                                        <p:cTn id="208" dur="500"/>
                                        <p:tgtEl>
                                          <p:spTgt spid="15"/>
                                        </p:tgtEl>
                                      </p:cBhvr>
                                    </p:animEffect>
                                  </p:childTnLst>
                                </p:cTn>
                              </p:par>
                              <p:par>
                                <p:cTn id="209" presetID="10" presetClass="entr" presetSubtype="0" fill="hold" nodeType="withEffect">
                                  <p:stCondLst>
                                    <p:cond delay="0"/>
                                  </p:stCondLst>
                                  <p:childTnLst>
                                    <p:set>
                                      <p:cBhvr>
                                        <p:cTn id="210" dur="1" fill="hold">
                                          <p:stCondLst>
                                            <p:cond delay="0"/>
                                          </p:stCondLst>
                                        </p:cTn>
                                        <p:tgtEl>
                                          <p:spTgt spid="18"/>
                                        </p:tgtEl>
                                        <p:attrNameLst>
                                          <p:attrName>style.visibility</p:attrName>
                                        </p:attrNameLst>
                                      </p:cBhvr>
                                      <p:to>
                                        <p:strVal val="visible"/>
                                      </p:to>
                                    </p:set>
                                    <p:animEffect transition="in" filter="fade">
                                      <p:cBhvr>
                                        <p:cTn id="211" dur="500"/>
                                        <p:tgtEl>
                                          <p:spTgt spid="18"/>
                                        </p:tgtEl>
                                      </p:cBhvr>
                                    </p:animEffect>
                                  </p:childTnLst>
                                </p:cTn>
                              </p:par>
                              <p:par>
                                <p:cTn id="212" presetID="10" presetClass="entr" presetSubtype="0" fill="hold" nodeType="withEffect">
                                  <p:stCondLst>
                                    <p:cond delay="0"/>
                                  </p:stCondLst>
                                  <p:childTnLst>
                                    <p:set>
                                      <p:cBhvr>
                                        <p:cTn id="213" dur="1" fill="hold">
                                          <p:stCondLst>
                                            <p:cond delay="0"/>
                                          </p:stCondLst>
                                        </p:cTn>
                                        <p:tgtEl>
                                          <p:spTgt spid="20"/>
                                        </p:tgtEl>
                                        <p:attrNameLst>
                                          <p:attrName>style.visibility</p:attrName>
                                        </p:attrNameLst>
                                      </p:cBhvr>
                                      <p:to>
                                        <p:strVal val="visible"/>
                                      </p:to>
                                    </p:set>
                                    <p:animEffect transition="in" filter="fade">
                                      <p:cBhvr>
                                        <p:cTn id="214" dur="500"/>
                                        <p:tgtEl>
                                          <p:spTgt spid="20"/>
                                        </p:tgtEl>
                                      </p:cBhvr>
                                    </p:animEffect>
                                  </p:childTnLst>
                                </p:cTn>
                              </p:par>
                              <p:par>
                                <p:cTn id="215" presetID="10" presetClass="entr" presetSubtype="0" fill="hold" nodeType="withEffect">
                                  <p:stCondLst>
                                    <p:cond delay="0"/>
                                  </p:stCondLst>
                                  <p:childTnLst>
                                    <p:set>
                                      <p:cBhvr>
                                        <p:cTn id="216" dur="1" fill="hold">
                                          <p:stCondLst>
                                            <p:cond delay="0"/>
                                          </p:stCondLst>
                                        </p:cTn>
                                        <p:tgtEl>
                                          <p:spTgt spid="17"/>
                                        </p:tgtEl>
                                        <p:attrNameLst>
                                          <p:attrName>style.visibility</p:attrName>
                                        </p:attrNameLst>
                                      </p:cBhvr>
                                      <p:to>
                                        <p:strVal val="visible"/>
                                      </p:to>
                                    </p:set>
                                    <p:animEffect transition="in" filter="fade">
                                      <p:cBhvr>
                                        <p:cTn id="217" dur="500"/>
                                        <p:tgtEl>
                                          <p:spTgt spid="17"/>
                                        </p:tgtEl>
                                      </p:cBhvr>
                                    </p:animEffect>
                                  </p:childTnLst>
                                </p:cTn>
                              </p:par>
                              <p:par>
                                <p:cTn id="218" presetID="10" presetClass="entr" presetSubtype="0" fill="hold" nodeType="withEffect">
                                  <p:stCondLst>
                                    <p:cond delay="0"/>
                                  </p:stCondLst>
                                  <p:childTnLst>
                                    <p:set>
                                      <p:cBhvr>
                                        <p:cTn id="219" dur="1" fill="hold">
                                          <p:stCondLst>
                                            <p:cond delay="0"/>
                                          </p:stCondLst>
                                        </p:cTn>
                                        <p:tgtEl>
                                          <p:spTgt spid="21"/>
                                        </p:tgtEl>
                                        <p:attrNameLst>
                                          <p:attrName>style.visibility</p:attrName>
                                        </p:attrNameLst>
                                      </p:cBhvr>
                                      <p:to>
                                        <p:strVal val="visible"/>
                                      </p:to>
                                    </p:set>
                                    <p:animEffect transition="in" filter="fade">
                                      <p:cBhvr>
                                        <p:cTn id="220" dur="500"/>
                                        <p:tgtEl>
                                          <p:spTgt spid="21"/>
                                        </p:tgtEl>
                                      </p:cBhvr>
                                    </p:animEffect>
                                  </p:childTnLst>
                                </p:cTn>
                              </p:par>
                              <p:par>
                                <p:cTn id="221" presetID="10" presetClass="entr" presetSubtype="0" fill="hold" nodeType="withEffect">
                                  <p:stCondLst>
                                    <p:cond delay="0"/>
                                  </p:stCondLst>
                                  <p:childTnLst>
                                    <p:set>
                                      <p:cBhvr>
                                        <p:cTn id="222" dur="1" fill="hold">
                                          <p:stCondLst>
                                            <p:cond delay="0"/>
                                          </p:stCondLst>
                                        </p:cTn>
                                        <p:tgtEl>
                                          <p:spTgt spid="19"/>
                                        </p:tgtEl>
                                        <p:attrNameLst>
                                          <p:attrName>style.visibility</p:attrName>
                                        </p:attrNameLst>
                                      </p:cBhvr>
                                      <p:to>
                                        <p:strVal val="visible"/>
                                      </p:to>
                                    </p:set>
                                    <p:animEffect transition="in" filter="fade">
                                      <p:cBhvr>
                                        <p:cTn id="223" dur="500"/>
                                        <p:tgtEl>
                                          <p:spTgt spid="19"/>
                                        </p:tgtEl>
                                      </p:cBhvr>
                                    </p:animEffect>
                                  </p:childTnLst>
                                </p:cTn>
                              </p:par>
                              <p:par>
                                <p:cTn id="224" presetID="10" presetClass="entr" presetSubtype="0" fill="hold" nodeType="withEffect">
                                  <p:stCondLst>
                                    <p:cond delay="0"/>
                                  </p:stCondLst>
                                  <p:childTnLst>
                                    <p:set>
                                      <p:cBhvr>
                                        <p:cTn id="225" dur="1" fill="hold">
                                          <p:stCondLst>
                                            <p:cond delay="0"/>
                                          </p:stCondLst>
                                        </p:cTn>
                                        <p:tgtEl>
                                          <p:spTgt spid="4"/>
                                        </p:tgtEl>
                                        <p:attrNameLst>
                                          <p:attrName>style.visibility</p:attrName>
                                        </p:attrNameLst>
                                      </p:cBhvr>
                                      <p:to>
                                        <p:strVal val="visible"/>
                                      </p:to>
                                    </p:set>
                                    <p:animEffect transition="in" filter="fade">
                                      <p:cBhvr>
                                        <p:cTn id="226" dur="500"/>
                                        <p:tgtEl>
                                          <p:spTgt spid="4"/>
                                        </p:tgtEl>
                                      </p:cBhvr>
                                    </p:animEffect>
                                  </p:childTnLst>
                                </p:cTn>
                              </p:par>
                              <p:par>
                                <p:cTn id="227" presetID="10" presetClass="entr" presetSubtype="0" fill="hold" nodeType="withEffect">
                                  <p:stCondLst>
                                    <p:cond delay="0"/>
                                  </p:stCondLst>
                                  <p:childTnLst>
                                    <p:set>
                                      <p:cBhvr>
                                        <p:cTn id="228" dur="1" fill="hold">
                                          <p:stCondLst>
                                            <p:cond delay="0"/>
                                          </p:stCondLst>
                                        </p:cTn>
                                        <p:tgtEl>
                                          <p:spTgt spid="6"/>
                                        </p:tgtEl>
                                        <p:attrNameLst>
                                          <p:attrName>style.visibility</p:attrName>
                                        </p:attrNameLst>
                                      </p:cBhvr>
                                      <p:to>
                                        <p:strVal val="visible"/>
                                      </p:to>
                                    </p:set>
                                    <p:animEffect transition="in" filter="fade">
                                      <p:cBhvr>
                                        <p:cTn id="229" dur="500"/>
                                        <p:tgtEl>
                                          <p:spTgt spid="6"/>
                                        </p:tgtEl>
                                      </p:cBhvr>
                                    </p:animEffect>
                                  </p:childTnLst>
                                </p:cTn>
                              </p:par>
                            </p:childTnLst>
                          </p:cTn>
                        </p:par>
                      </p:childTnLst>
                    </p:cTn>
                  </p:par>
                </p:childTnLst>
              </p:cTn>
              <p:nextCondLst>
                <p:cond evt="onClick" delay="0">
                  <p:tgtEl>
                    <p:spTgt spid="14"/>
                  </p:tgtEl>
                </p:cond>
              </p:nextCondLst>
            </p:seq>
            <p:seq concurrent="1" nextAc="seek">
              <p:cTn id="230" restart="whenNotActive" fill="hold" evtFilter="cancelBubble" nodeType="interactiveSeq">
                <p:stCondLst>
                  <p:cond evt="onClick" delay="0">
                    <p:tgtEl>
                      <p:spTgt spid="20"/>
                    </p:tgtEl>
                  </p:cond>
                </p:stCondLst>
                <p:endSync evt="end" delay="0">
                  <p:rtn val="all"/>
                </p:endSync>
                <p:childTnLst>
                  <p:par>
                    <p:cTn id="231" fill="hold">
                      <p:stCondLst>
                        <p:cond delay="0"/>
                      </p:stCondLst>
                      <p:childTnLst>
                        <p:par>
                          <p:cTn id="232" fill="hold">
                            <p:stCondLst>
                              <p:cond delay="0"/>
                            </p:stCondLst>
                            <p:childTnLst>
                              <p:par>
                                <p:cTn id="233" presetID="26" presetClass="emph" presetSubtype="0" fill="hold" nodeType="clickEffect">
                                  <p:stCondLst>
                                    <p:cond delay="0"/>
                                  </p:stCondLst>
                                  <p:childTnLst>
                                    <p:animEffect transition="out" filter="fade">
                                      <p:cBhvr>
                                        <p:cTn id="234" dur="500" tmFilter="0, 0; .2, .5; .8, .5; 1, 0"/>
                                        <p:tgtEl>
                                          <p:spTgt spid="20"/>
                                        </p:tgtEl>
                                      </p:cBhvr>
                                    </p:animEffect>
                                    <p:animScale>
                                      <p:cBhvr>
                                        <p:cTn id="235" dur="250" autoRev="1" fill="hold"/>
                                        <p:tgtEl>
                                          <p:spTgt spid="20"/>
                                        </p:tgtEl>
                                      </p:cBhvr>
                                      <p:by x="105000" y="105000"/>
                                    </p:animScale>
                                  </p:childTnLst>
                                  <p:subTnLst>
                                    <p:audio>
                                      <p:cMediaNode>
                                        <p:cTn display="0" masterRel="sameClick">
                                          <p:stCondLst>
                                            <p:cond evt="begin" delay="0">
                                              <p:tn val="233"/>
                                            </p:cond>
                                          </p:stCondLst>
                                          <p:endCondLst>
                                            <p:cond evt="onStopAudio" delay="0">
                                              <p:tgtEl>
                                                <p:sldTgt/>
                                              </p:tgtEl>
                                            </p:cond>
                                          </p:endCondLst>
                                        </p:cTn>
                                        <p:tgtEl>
                                          <p:sndTgt r:embed="rId3" name="click.wav"/>
                                        </p:tgtEl>
                                      </p:cMediaNode>
                                    </p:audio>
                                  </p:subTnLst>
                                </p:cTn>
                              </p:par>
                              <p:par>
                                <p:cTn id="236" presetID="1" presetClass="entr" presetSubtype="0" fill="hold" nodeType="withEffect">
                                  <p:stCondLst>
                                    <p:cond delay="0"/>
                                  </p:stCondLst>
                                  <p:childTnLst>
                                    <p:set>
                                      <p:cBhvr>
                                        <p:cTn id="237" dur="1" fill="hold">
                                          <p:stCondLst>
                                            <p:cond delay="0"/>
                                          </p:stCondLst>
                                        </p:cTn>
                                        <p:tgtEl>
                                          <p:spTgt spid="13"/>
                                        </p:tgtEl>
                                        <p:attrNameLst>
                                          <p:attrName>style.visibility</p:attrName>
                                        </p:attrNameLst>
                                      </p:cBhvr>
                                      <p:to>
                                        <p:strVal val="visible"/>
                                      </p:to>
                                    </p:set>
                                  </p:childTnLst>
                                </p:cTn>
                              </p:par>
                              <p:par>
                                <p:cTn id="238" presetID="63" presetClass="path" presetSubtype="0" accel="50000" decel="50000" fill="hold" nodeType="withEffect">
                                  <p:stCondLst>
                                    <p:cond delay="0"/>
                                  </p:stCondLst>
                                  <p:childTnLst>
                                    <p:animMotion origin="layout" path="M 6.25E-7 -4.81481E-6 L 0.16094 -4.81481E-6 " pathEditMode="relative" rAng="0" ptsTypes="AA">
                                      <p:cBhvr>
                                        <p:cTn id="239" dur="500" fill="hold"/>
                                        <p:tgtEl>
                                          <p:spTgt spid="14"/>
                                        </p:tgtEl>
                                        <p:attrNameLst>
                                          <p:attrName>ppt_x</p:attrName>
                                          <p:attrName>ppt_y</p:attrName>
                                        </p:attrNameLst>
                                      </p:cBhvr>
                                      <p:rCtr x="7591" y="0"/>
                                    </p:animMotion>
                                  </p:childTnLst>
                                </p:cTn>
                              </p:par>
                              <p:par>
                                <p:cTn id="240" presetID="10" presetClass="exit" presetSubtype="0" fill="hold" nodeType="withEffect">
                                  <p:stCondLst>
                                    <p:cond delay="0"/>
                                  </p:stCondLst>
                                  <p:childTnLst>
                                    <p:animEffect transition="out" filter="fade">
                                      <p:cBhvr>
                                        <p:cTn id="241" dur="500"/>
                                        <p:tgtEl>
                                          <p:spTgt spid="31"/>
                                        </p:tgtEl>
                                      </p:cBhvr>
                                    </p:animEffect>
                                    <p:set>
                                      <p:cBhvr>
                                        <p:cTn id="242" dur="1" fill="hold">
                                          <p:stCondLst>
                                            <p:cond delay="499"/>
                                          </p:stCondLst>
                                        </p:cTn>
                                        <p:tgtEl>
                                          <p:spTgt spid="31"/>
                                        </p:tgtEl>
                                        <p:attrNameLst>
                                          <p:attrName>style.visibility</p:attrName>
                                        </p:attrNameLst>
                                      </p:cBhvr>
                                      <p:to>
                                        <p:strVal val="hidden"/>
                                      </p:to>
                                    </p:set>
                                  </p:childTnLst>
                                </p:cTn>
                              </p:par>
                              <p:par>
                                <p:cTn id="243" presetID="10" presetClass="exit" presetSubtype="0" fill="hold" nodeType="withEffect">
                                  <p:stCondLst>
                                    <p:cond delay="0"/>
                                  </p:stCondLst>
                                  <p:childTnLst>
                                    <p:animEffect transition="out" filter="fade">
                                      <p:cBhvr>
                                        <p:cTn id="244" dur="500"/>
                                        <p:tgtEl>
                                          <p:spTgt spid="12"/>
                                        </p:tgtEl>
                                      </p:cBhvr>
                                    </p:animEffect>
                                    <p:set>
                                      <p:cBhvr>
                                        <p:cTn id="245" dur="1" fill="hold">
                                          <p:stCondLst>
                                            <p:cond delay="499"/>
                                          </p:stCondLst>
                                        </p:cTn>
                                        <p:tgtEl>
                                          <p:spTgt spid="12"/>
                                        </p:tgtEl>
                                        <p:attrNameLst>
                                          <p:attrName>style.visibility</p:attrName>
                                        </p:attrNameLst>
                                      </p:cBhvr>
                                      <p:to>
                                        <p:strVal val="hidden"/>
                                      </p:to>
                                    </p:set>
                                  </p:childTnLst>
                                </p:cTn>
                              </p:par>
                              <p:par>
                                <p:cTn id="246" presetID="10" presetClass="exit" presetSubtype="0" fill="hold" nodeType="withEffect">
                                  <p:stCondLst>
                                    <p:cond delay="0"/>
                                  </p:stCondLst>
                                  <p:childTnLst>
                                    <p:animEffect transition="out" filter="fade">
                                      <p:cBhvr>
                                        <p:cTn id="247" dur="500"/>
                                        <p:tgtEl>
                                          <p:spTgt spid="2"/>
                                        </p:tgtEl>
                                      </p:cBhvr>
                                    </p:animEffect>
                                    <p:set>
                                      <p:cBhvr>
                                        <p:cTn id="248" dur="1" fill="hold">
                                          <p:stCondLst>
                                            <p:cond delay="499"/>
                                          </p:stCondLst>
                                        </p:cTn>
                                        <p:tgtEl>
                                          <p:spTgt spid="2"/>
                                        </p:tgtEl>
                                        <p:attrNameLst>
                                          <p:attrName>style.visibility</p:attrName>
                                        </p:attrNameLst>
                                      </p:cBhvr>
                                      <p:to>
                                        <p:strVal val="hidden"/>
                                      </p:to>
                                    </p:set>
                                  </p:childTnLst>
                                </p:cTn>
                              </p:par>
                              <p:par>
                                <p:cTn id="249" presetID="10" presetClass="exit" presetSubtype="0" fill="hold" nodeType="withEffect">
                                  <p:stCondLst>
                                    <p:cond delay="0"/>
                                  </p:stCondLst>
                                  <p:childTnLst>
                                    <p:animEffect transition="out" filter="fade">
                                      <p:cBhvr>
                                        <p:cTn id="250" dur="500"/>
                                        <p:tgtEl>
                                          <p:spTgt spid="16"/>
                                        </p:tgtEl>
                                      </p:cBhvr>
                                    </p:animEffect>
                                    <p:set>
                                      <p:cBhvr>
                                        <p:cTn id="251" dur="1" fill="hold">
                                          <p:stCondLst>
                                            <p:cond delay="499"/>
                                          </p:stCondLst>
                                        </p:cTn>
                                        <p:tgtEl>
                                          <p:spTgt spid="16"/>
                                        </p:tgtEl>
                                        <p:attrNameLst>
                                          <p:attrName>style.visibility</p:attrName>
                                        </p:attrNameLst>
                                      </p:cBhvr>
                                      <p:to>
                                        <p:strVal val="hidden"/>
                                      </p:to>
                                    </p:set>
                                  </p:childTnLst>
                                </p:cTn>
                              </p:par>
                              <p:par>
                                <p:cTn id="252" presetID="10" presetClass="exit" presetSubtype="0" fill="hold" nodeType="withEffect">
                                  <p:stCondLst>
                                    <p:cond delay="0"/>
                                  </p:stCondLst>
                                  <p:childTnLst>
                                    <p:animEffect transition="out" filter="fade">
                                      <p:cBhvr>
                                        <p:cTn id="253" dur="500"/>
                                        <p:tgtEl>
                                          <p:spTgt spid="15"/>
                                        </p:tgtEl>
                                      </p:cBhvr>
                                    </p:animEffect>
                                    <p:set>
                                      <p:cBhvr>
                                        <p:cTn id="254" dur="1" fill="hold">
                                          <p:stCondLst>
                                            <p:cond delay="499"/>
                                          </p:stCondLst>
                                        </p:cTn>
                                        <p:tgtEl>
                                          <p:spTgt spid="15"/>
                                        </p:tgtEl>
                                        <p:attrNameLst>
                                          <p:attrName>style.visibility</p:attrName>
                                        </p:attrNameLst>
                                      </p:cBhvr>
                                      <p:to>
                                        <p:strVal val="hidden"/>
                                      </p:to>
                                    </p:set>
                                  </p:childTnLst>
                                </p:cTn>
                              </p:par>
                              <p:par>
                                <p:cTn id="255" presetID="10" presetClass="exit" presetSubtype="0" fill="hold" nodeType="withEffect">
                                  <p:stCondLst>
                                    <p:cond delay="0"/>
                                  </p:stCondLst>
                                  <p:childTnLst>
                                    <p:animEffect transition="out" filter="fade">
                                      <p:cBhvr>
                                        <p:cTn id="256" dur="500"/>
                                        <p:tgtEl>
                                          <p:spTgt spid="18"/>
                                        </p:tgtEl>
                                      </p:cBhvr>
                                    </p:animEffect>
                                    <p:set>
                                      <p:cBhvr>
                                        <p:cTn id="257" dur="1" fill="hold">
                                          <p:stCondLst>
                                            <p:cond delay="499"/>
                                          </p:stCondLst>
                                        </p:cTn>
                                        <p:tgtEl>
                                          <p:spTgt spid="18"/>
                                        </p:tgtEl>
                                        <p:attrNameLst>
                                          <p:attrName>style.visibility</p:attrName>
                                        </p:attrNameLst>
                                      </p:cBhvr>
                                      <p:to>
                                        <p:strVal val="hidden"/>
                                      </p:to>
                                    </p:set>
                                  </p:childTnLst>
                                </p:cTn>
                              </p:par>
                              <p:par>
                                <p:cTn id="258" presetID="10" presetClass="exit" presetSubtype="0" fill="hold" nodeType="withEffect">
                                  <p:stCondLst>
                                    <p:cond delay="0"/>
                                  </p:stCondLst>
                                  <p:childTnLst>
                                    <p:animEffect transition="out" filter="fade">
                                      <p:cBhvr>
                                        <p:cTn id="259" dur="500"/>
                                        <p:tgtEl>
                                          <p:spTgt spid="20"/>
                                        </p:tgtEl>
                                      </p:cBhvr>
                                    </p:animEffect>
                                    <p:set>
                                      <p:cBhvr>
                                        <p:cTn id="260" dur="1" fill="hold">
                                          <p:stCondLst>
                                            <p:cond delay="499"/>
                                          </p:stCondLst>
                                        </p:cTn>
                                        <p:tgtEl>
                                          <p:spTgt spid="20"/>
                                        </p:tgtEl>
                                        <p:attrNameLst>
                                          <p:attrName>style.visibility</p:attrName>
                                        </p:attrNameLst>
                                      </p:cBhvr>
                                      <p:to>
                                        <p:strVal val="hidden"/>
                                      </p:to>
                                    </p:set>
                                  </p:childTnLst>
                                </p:cTn>
                              </p:par>
                              <p:par>
                                <p:cTn id="261" presetID="10" presetClass="exit" presetSubtype="0" fill="hold" nodeType="withEffect">
                                  <p:stCondLst>
                                    <p:cond delay="0"/>
                                  </p:stCondLst>
                                  <p:childTnLst>
                                    <p:animEffect transition="out" filter="fade">
                                      <p:cBhvr>
                                        <p:cTn id="262" dur="500"/>
                                        <p:tgtEl>
                                          <p:spTgt spid="17"/>
                                        </p:tgtEl>
                                      </p:cBhvr>
                                    </p:animEffect>
                                    <p:set>
                                      <p:cBhvr>
                                        <p:cTn id="263" dur="1" fill="hold">
                                          <p:stCondLst>
                                            <p:cond delay="499"/>
                                          </p:stCondLst>
                                        </p:cTn>
                                        <p:tgtEl>
                                          <p:spTgt spid="17"/>
                                        </p:tgtEl>
                                        <p:attrNameLst>
                                          <p:attrName>style.visibility</p:attrName>
                                        </p:attrNameLst>
                                      </p:cBhvr>
                                      <p:to>
                                        <p:strVal val="hidden"/>
                                      </p:to>
                                    </p:set>
                                  </p:childTnLst>
                                </p:cTn>
                              </p:par>
                              <p:par>
                                <p:cTn id="264" presetID="10" presetClass="exit" presetSubtype="0" fill="hold" nodeType="withEffect">
                                  <p:stCondLst>
                                    <p:cond delay="0"/>
                                  </p:stCondLst>
                                  <p:childTnLst>
                                    <p:animEffect transition="out" filter="fade">
                                      <p:cBhvr>
                                        <p:cTn id="265" dur="500"/>
                                        <p:tgtEl>
                                          <p:spTgt spid="21"/>
                                        </p:tgtEl>
                                      </p:cBhvr>
                                    </p:animEffect>
                                    <p:set>
                                      <p:cBhvr>
                                        <p:cTn id="266" dur="1" fill="hold">
                                          <p:stCondLst>
                                            <p:cond delay="499"/>
                                          </p:stCondLst>
                                        </p:cTn>
                                        <p:tgtEl>
                                          <p:spTgt spid="21"/>
                                        </p:tgtEl>
                                        <p:attrNameLst>
                                          <p:attrName>style.visibility</p:attrName>
                                        </p:attrNameLst>
                                      </p:cBhvr>
                                      <p:to>
                                        <p:strVal val="hidden"/>
                                      </p:to>
                                    </p:set>
                                  </p:childTnLst>
                                </p:cTn>
                              </p:par>
                              <p:par>
                                <p:cTn id="267" presetID="10" presetClass="exit" presetSubtype="0" fill="hold" nodeType="withEffect">
                                  <p:stCondLst>
                                    <p:cond delay="0"/>
                                  </p:stCondLst>
                                  <p:childTnLst>
                                    <p:animEffect transition="out" filter="fade">
                                      <p:cBhvr>
                                        <p:cTn id="268" dur="500"/>
                                        <p:tgtEl>
                                          <p:spTgt spid="19"/>
                                        </p:tgtEl>
                                      </p:cBhvr>
                                    </p:animEffect>
                                    <p:set>
                                      <p:cBhvr>
                                        <p:cTn id="269" dur="1" fill="hold">
                                          <p:stCondLst>
                                            <p:cond delay="499"/>
                                          </p:stCondLst>
                                        </p:cTn>
                                        <p:tgtEl>
                                          <p:spTgt spid="19"/>
                                        </p:tgtEl>
                                        <p:attrNameLst>
                                          <p:attrName>style.visibility</p:attrName>
                                        </p:attrNameLst>
                                      </p:cBhvr>
                                      <p:to>
                                        <p:strVal val="hidden"/>
                                      </p:to>
                                    </p:set>
                                  </p:childTnLst>
                                </p:cTn>
                              </p:par>
                              <p:par>
                                <p:cTn id="270" presetID="10" presetClass="exit" presetSubtype="0" fill="hold" nodeType="withEffect">
                                  <p:stCondLst>
                                    <p:cond delay="0"/>
                                  </p:stCondLst>
                                  <p:childTnLst>
                                    <p:animEffect transition="out" filter="fade">
                                      <p:cBhvr>
                                        <p:cTn id="271" dur="500"/>
                                        <p:tgtEl>
                                          <p:spTgt spid="4"/>
                                        </p:tgtEl>
                                      </p:cBhvr>
                                    </p:animEffect>
                                    <p:set>
                                      <p:cBhvr>
                                        <p:cTn id="272" dur="1" fill="hold">
                                          <p:stCondLst>
                                            <p:cond delay="499"/>
                                          </p:stCondLst>
                                        </p:cTn>
                                        <p:tgtEl>
                                          <p:spTgt spid="4"/>
                                        </p:tgtEl>
                                        <p:attrNameLst>
                                          <p:attrName>style.visibility</p:attrName>
                                        </p:attrNameLst>
                                      </p:cBhvr>
                                      <p:to>
                                        <p:strVal val="hidden"/>
                                      </p:to>
                                    </p:set>
                                  </p:childTnLst>
                                </p:cTn>
                              </p:par>
                              <p:par>
                                <p:cTn id="273" presetID="10" presetClass="exit" presetSubtype="0" fill="hold" nodeType="withEffect">
                                  <p:stCondLst>
                                    <p:cond delay="0"/>
                                  </p:stCondLst>
                                  <p:childTnLst>
                                    <p:animEffect transition="out" filter="fade">
                                      <p:cBhvr>
                                        <p:cTn id="274" dur="500"/>
                                        <p:tgtEl>
                                          <p:spTgt spid="6"/>
                                        </p:tgtEl>
                                      </p:cBhvr>
                                    </p:animEffect>
                                    <p:set>
                                      <p:cBhvr>
                                        <p:cTn id="275"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76" restart="whenNotActive" fill="hold" evtFilter="cancelBubble" nodeType="interactiveSeq">
                <p:stCondLst>
                  <p:cond evt="onClick" delay="0">
                    <p:tgtEl>
                      <p:spTgt spid="21"/>
                    </p:tgtEl>
                  </p:cond>
                </p:stCondLst>
                <p:endSync evt="end" delay="0">
                  <p:rtn val="all"/>
                </p:endSync>
                <p:childTnLst>
                  <p:par>
                    <p:cTn id="277" fill="hold">
                      <p:stCondLst>
                        <p:cond delay="0"/>
                      </p:stCondLst>
                      <p:childTnLst>
                        <p:par>
                          <p:cTn id="278" fill="hold">
                            <p:stCondLst>
                              <p:cond delay="0"/>
                            </p:stCondLst>
                            <p:childTnLst>
                              <p:par>
                                <p:cTn id="279" presetID="26" presetClass="emph" presetSubtype="0" fill="hold" nodeType="clickEffect">
                                  <p:stCondLst>
                                    <p:cond delay="0"/>
                                  </p:stCondLst>
                                  <p:childTnLst>
                                    <p:animEffect transition="out" filter="fade">
                                      <p:cBhvr>
                                        <p:cTn id="280" dur="500" tmFilter="0, 0; .2, .5; .8, .5; 1, 0"/>
                                        <p:tgtEl>
                                          <p:spTgt spid="21"/>
                                        </p:tgtEl>
                                      </p:cBhvr>
                                    </p:animEffect>
                                    <p:animScale>
                                      <p:cBhvr>
                                        <p:cTn id="281" dur="250" autoRev="1" fill="hold"/>
                                        <p:tgtEl>
                                          <p:spTgt spid="21"/>
                                        </p:tgtEl>
                                      </p:cBhvr>
                                      <p:by x="105000" y="105000"/>
                                    </p:animScale>
                                  </p:childTnLst>
                                  <p:subTnLst>
                                    <p:audio>
                                      <p:cMediaNode>
                                        <p:cTn display="0" masterRel="sameClick">
                                          <p:stCondLst>
                                            <p:cond evt="begin" delay="0">
                                              <p:tn val="279"/>
                                            </p:cond>
                                          </p:stCondLst>
                                          <p:endCondLst>
                                            <p:cond evt="onStopAudio" delay="0">
                                              <p:tgtEl>
                                                <p:sldTgt/>
                                              </p:tgtEl>
                                            </p:cond>
                                          </p:endCondLst>
                                        </p:cTn>
                                        <p:tgtEl>
                                          <p:sndTgt r:embed="rId3" name="click.wav"/>
                                        </p:tgtEl>
                                      </p:cMediaNode>
                                    </p:audio>
                                  </p:subTnLst>
                                </p:cTn>
                              </p:par>
                              <p:par>
                                <p:cTn id="282" presetID="1" presetClass="entr" presetSubtype="0" fill="hold" nodeType="withEffect">
                                  <p:stCondLst>
                                    <p:cond delay="0"/>
                                  </p:stCondLst>
                                  <p:childTnLst>
                                    <p:set>
                                      <p:cBhvr>
                                        <p:cTn id="283" dur="1" fill="hold">
                                          <p:stCondLst>
                                            <p:cond delay="0"/>
                                          </p:stCondLst>
                                        </p:cTn>
                                        <p:tgtEl>
                                          <p:spTgt spid="13"/>
                                        </p:tgtEl>
                                        <p:attrNameLst>
                                          <p:attrName>style.visibility</p:attrName>
                                        </p:attrNameLst>
                                      </p:cBhvr>
                                      <p:to>
                                        <p:strVal val="visible"/>
                                      </p:to>
                                    </p:set>
                                  </p:childTnLst>
                                </p:cTn>
                              </p:par>
                              <p:par>
                                <p:cTn id="284" presetID="63" presetClass="path" presetSubtype="0" accel="50000" decel="50000" fill="hold" nodeType="withEffect">
                                  <p:stCondLst>
                                    <p:cond delay="0"/>
                                  </p:stCondLst>
                                  <p:childTnLst>
                                    <p:animMotion origin="layout" path="M 6.25E-7 -4.81481E-6 L 0.16093 -4.81481E-6 " pathEditMode="relative" rAng="0" ptsTypes="AA">
                                      <p:cBhvr>
                                        <p:cTn id="285" dur="500" fill="hold"/>
                                        <p:tgtEl>
                                          <p:spTgt spid="14"/>
                                        </p:tgtEl>
                                        <p:attrNameLst>
                                          <p:attrName>ppt_x</p:attrName>
                                          <p:attrName>ppt_y</p:attrName>
                                        </p:attrNameLst>
                                      </p:cBhvr>
                                      <p:rCtr x="7956" y="0"/>
                                    </p:animMotion>
                                  </p:childTnLst>
                                </p:cTn>
                              </p:par>
                              <p:par>
                                <p:cTn id="286" presetID="10" presetClass="exit" presetSubtype="0" fill="hold" nodeType="withEffect">
                                  <p:stCondLst>
                                    <p:cond delay="0"/>
                                  </p:stCondLst>
                                  <p:childTnLst>
                                    <p:animEffect transition="out" filter="fade">
                                      <p:cBhvr>
                                        <p:cTn id="287" dur="500"/>
                                        <p:tgtEl>
                                          <p:spTgt spid="31"/>
                                        </p:tgtEl>
                                      </p:cBhvr>
                                    </p:animEffect>
                                    <p:set>
                                      <p:cBhvr>
                                        <p:cTn id="288" dur="1" fill="hold">
                                          <p:stCondLst>
                                            <p:cond delay="499"/>
                                          </p:stCondLst>
                                        </p:cTn>
                                        <p:tgtEl>
                                          <p:spTgt spid="31"/>
                                        </p:tgtEl>
                                        <p:attrNameLst>
                                          <p:attrName>style.visibility</p:attrName>
                                        </p:attrNameLst>
                                      </p:cBhvr>
                                      <p:to>
                                        <p:strVal val="hidden"/>
                                      </p:to>
                                    </p:set>
                                  </p:childTnLst>
                                </p:cTn>
                              </p:par>
                              <p:par>
                                <p:cTn id="289" presetID="10" presetClass="exit" presetSubtype="0" fill="hold" nodeType="withEffect">
                                  <p:stCondLst>
                                    <p:cond delay="0"/>
                                  </p:stCondLst>
                                  <p:childTnLst>
                                    <p:animEffect transition="out" filter="fade">
                                      <p:cBhvr>
                                        <p:cTn id="290" dur="500"/>
                                        <p:tgtEl>
                                          <p:spTgt spid="12"/>
                                        </p:tgtEl>
                                      </p:cBhvr>
                                    </p:animEffect>
                                    <p:set>
                                      <p:cBhvr>
                                        <p:cTn id="291" dur="1" fill="hold">
                                          <p:stCondLst>
                                            <p:cond delay="499"/>
                                          </p:stCondLst>
                                        </p:cTn>
                                        <p:tgtEl>
                                          <p:spTgt spid="12"/>
                                        </p:tgtEl>
                                        <p:attrNameLst>
                                          <p:attrName>style.visibility</p:attrName>
                                        </p:attrNameLst>
                                      </p:cBhvr>
                                      <p:to>
                                        <p:strVal val="hidden"/>
                                      </p:to>
                                    </p:set>
                                  </p:childTnLst>
                                </p:cTn>
                              </p:par>
                              <p:par>
                                <p:cTn id="292" presetID="10" presetClass="exit" presetSubtype="0" fill="hold" nodeType="withEffect">
                                  <p:stCondLst>
                                    <p:cond delay="0"/>
                                  </p:stCondLst>
                                  <p:childTnLst>
                                    <p:animEffect transition="out" filter="fade">
                                      <p:cBhvr>
                                        <p:cTn id="293" dur="500"/>
                                        <p:tgtEl>
                                          <p:spTgt spid="2"/>
                                        </p:tgtEl>
                                      </p:cBhvr>
                                    </p:animEffect>
                                    <p:set>
                                      <p:cBhvr>
                                        <p:cTn id="294" dur="1" fill="hold">
                                          <p:stCondLst>
                                            <p:cond delay="499"/>
                                          </p:stCondLst>
                                        </p:cTn>
                                        <p:tgtEl>
                                          <p:spTgt spid="2"/>
                                        </p:tgtEl>
                                        <p:attrNameLst>
                                          <p:attrName>style.visibility</p:attrName>
                                        </p:attrNameLst>
                                      </p:cBhvr>
                                      <p:to>
                                        <p:strVal val="hidden"/>
                                      </p:to>
                                    </p:set>
                                  </p:childTnLst>
                                </p:cTn>
                              </p:par>
                              <p:par>
                                <p:cTn id="295" presetID="10" presetClass="exit" presetSubtype="0" fill="hold" nodeType="withEffect">
                                  <p:stCondLst>
                                    <p:cond delay="0"/>
                                  </p:stCondLst>
                                  <p:childTnLst>
                                    <p:animEffect transition="out" filter="fade">
                                      <p:cBhvr>
                                        <p:cTn id="296" dur="500"/>
                                        <p:tgtEl>
                                          <p:spTgt spid="16"/>
                                        </p:tgtEl>
                                      </p:cBhvr>
                                    </p:animEffect>
                                    <p:set>
                                      <p:cBhvr>
                                        <p:cTn id="297" dur="1" fill="hold">
                                          <p:stCondLst>
                                            <p:cond delay="499"/>
                                          </p:stCondLst>
                                        </p:cTn>
                                        <p:tgtEl>
                                          <p:spTgt spid="16"/>
                                        </p:tgtEl>
                                        <p:attrNameLst>
                                          <p:attrName>style.visibility</p:attrName>
                                        </p:attrNameLst>
                                      </p:cBhvr>
                                      <p:to>
                                        <p:strVal val="hidden"/>
                                      </p:to>
                                    </p:set>
                                  </p:childTnLst>
                                </p:cTn>
                              </p:par>
                              <p:par>
                                <p:cTn id="298" presetID="10" presetClass="exit" presetSubtype="0" fill="hold" nodeType="withEffect">
                                  <p:stCondLst>
                                    <p:cond delay="0"/>
                                  </p:stCondLst>
                                  <p:childTnLst>
                                    <p:animEffect transition="out" filter="fade">
                                      <p:cBhvr>
                                        <p:cTn id="299" dur="500"/>
                                        <p:tgtEl>
                                          <p:spTgt spid="15"/>
                                        </p:tgtEl>
                                      </p:cBhvr>
                                    </p:animEffect>
                                    <p:set>
                                      <p:cBhvr>
                                        <p:cTn id="300" dur="1" fill="hold">
                                          <p:stCondLst>
                                            <p:cond delay="499"/>
                                          </p:stCondLst>
                                        </p:cTn>
                                        <p:tgtEl>
                                          <p:spTgt spid="15"/>
                                        </p:tgtEl>
                                        <p:attrNameLst>
                                          <p:attrName>style.visibility</p:attrName>
                                        </p:attrNameLst>
                                      </p:cBhvr>
                                      <p:to>
                                        <p:strVal val="hidden"/>
                                      </p:to>
                                    </p:set>
                                  </p:childTnLst>
                                </p:cTn>
                              </p:par>
                              <p:par>
                                <p:cTn id="301" presetID="10" presetClass="exit" presetSubtype="0" fill="hold" nodeType="withEffect">
                                  <p:stCondLst>
                                    <p:cond delay="0"/>
                                  </p:stCondLst>
                                  <p:childTnLst>
                                    <p:animEffect transition="out" filter="fade">
                                      <p:cBhvr>
                                        <p:cTn id="302" dur="500"/>
                                        <p:tgtEl>
                                          <p:spTgt spid="18"/>
                                        </p:tgtEl>
                                      </p:cBhvr>
                                    </p:animEffect>
                                    <p:set>
                                      <p:cBhvr>
                                        <p:cTn id="303" dur="1" fill="hold">
                                          <p:stCondLst>
                                            <p:cond delay="499"/>
                                          </p:stCondLst>
                                        </p:cTn>
                                        <p:tgtEl>
                                          <p:spTgt spid="18"/>
                                        </p:tgtEl>
                                        <p:attrNameLst>
                                          <p:attrName>style.visibility</p:attrName>
                                        </p:attrNameLst>
                                      </p:cBhvr>
                                      <p:to>
                                        <p:strVal val="hidden"/>
                                      </p:to>
                                    </p:set>
                                  </p:childTnLst>
                                </p:cTn>
                              </p:par>
                              <p:par>
                                <p:cTn id="304" presetID="10" presetClass="exit" presetSubtype="0" fill="hold" nodeType="withEffect">
                                  <p:stCondLst>
                                    <p:cond delay="0"/>
                                  </p:stCondLst>
                                  <p:childTnLst>
                                    <p:animEffect transition="out" filter="fade">
                                      <p:cBhvr>
                                        <p:cTn id="305" dur="500"/>
                                        <p:tgtEl>
                                          <p:spTgt spid="20"/>
                                        </p:tgtEl>
                                      </p:cBhvr>
                                    </p:animEffect>
                                    <p:set>
                                      <p:cBhvr>
                                        <p:cTn id="306" dur="1" fill="hold">
                                          <p:stCondLst>
                                            <p:cond delay="499"/>
                                          </p:stCondLst>
                                        </p:cTn>
                                        <p:tgtEl>
                                          <p:spTgt spid="20"/>
                                        </p:tgtEl>
                                        <p:attrNameLst>
                                          <p:attrName>style.visibility</p:attrName>
                                        </p:attrNameLst>
                                      </p:cBhvr>
                                      <p:to>
                                        <p:strVal val="hidden"/>
                                      </p:to>
                                    </p:set>
                                  </p:childTnLst>
                                </p:cTn>
                              </p:par>
                              <p:par>
                                <p:cTn id="307" presetID="10" presetClass="exit" presetSubtype="0" fill="hold" nodeType="withEffect">
                                  <p:stCondLst>
                                    <p:cond delay="0"/>
                                  </p:stCondLst>
                                  <p:childTnLst>
                                    <p:animEffect transition="out" filter="fade">
                                      <p:cBhvr>
                                        <p:cTn id="308" dur="500"/>
                                        <p:tgtEl>
                                          <p:spTgt spid="17"/>
                                        </p:tgtEl>
                                      </p:cBhvr>
                                    </p:animEffect>
                                    <p:set>
                                      <p:cBhvr>
                                        <p:cTn id="309" dur="1" fill="hold">
                                          <p:stCondLst>
                                            <p:cond delay="499"/>
                                          </p:stCondLst>
                                        </p:cTn>
                                        <p:tgtEl>
                                          <p:spTgt spid="17"/>
                                        </p:tgtEl>
                                        <p:attrNameLst>
                                          <p:attrName>style.visibility</p:attrName>
                                        </p:attrNameLst>
                                      </p:cBhvr>
                                      <p:to>
                                        <p:strVal val="hidden"/>
                                      </p:to>
                                    </p:set>
                                  </p:childTnLst>
                                </p:cTn>
                              </p:par>
                              <p:par>
                                <p:cTn id="310" presetID="10" presetClass="exit" presetSubtype="0" fill="hold" nodeType="withEffect">
                                  <p:stCondLst>
                                    <p:cond delay="0"/>
                                  </p:stCondLst>
                                  <p:childTnLst>
                                    <p:animEffect transition="out" filter="fade">
                                      <p:cBhvr>
                                        <p:cTn id="311" dur="500"/>
                                        <p:tgtEl>
                                          <p:spTgt spid="21"/>
                                        </p:tgtEl>
                                      </p:cBhvr>
                                    </p:animEffect>
                                    <p:set>
                                      <p:cBhvr>
                                        <p:cTn id="312" dur="1" fill="hold">
                                          <p:stCondLst>
                                            <p:cond delay="499"/>
                                          </p:stCondLst>
                                        </p:cTn>
                                        <p:tgtEl>
                                          <p:spTgt spid="21"/>
                                        </p:tgtEl>
                                        <p:attrNameLst>
                                          <p:attrName>style.visibility</p:attrName>
                                        </p:attrNameLst>
                                      </p:cBhvr>
                                      <p:to>
                                        <p:strVal val="hidden"/>
                                      </p:to>
                                    </p:set>
                                  </p:childTnLst>
                                </p:cTn>
                              </p:par>
                              <p:par>
                                <p:cTn id="313" presetID="10" presetClass="exit" presetSubtype="0" fill="hold" nodeType="withEffect">
                                  <p:stCondLst>
                                    <p:cond delay="0"/>
                                  </p:stCondLst>
                                  <p:childTnLst>
                                    <p:animEffect transition="out" filter="fade">
                                      <p:cBhvr>
                                        <p:cTn id="314" dur="500"/>
                                        <p:tgtEl>
                                          <p:spTgt spid="19"/>
                                        </p:tgtEl>
                                      </p:cBhvr>
                                    </p:animEffect>
                                    <p:set>
                                      <p:cBhvr>
                                        <p:cTn id="315" dur="1" fill="hold">
                                          <p:stCondLst>
                                            <p:cond delay="499"/>
                                          </p:stCondLst>
                                        </p:cTn>
                                        <p:tgtEl>
                                          <p:spTgt spid="19"/>
                                        </p:tgtEl>
                                        <p:attrNameLst>
                                          <p:attrName>style.visibility</p:attrName>
                                        </p:attrNameLst>
                                      </p:cBhvr>
                                      <p:to>
                                        <p:strVal val="hidden"/>
                                      </p:to>
                                    </p:set>
                                  </p:childTnLst>
                                </p:cTn>
                              </p:par>
                              <p:par>
                                <p:cTn id="316" presetID="10" presetClass="exit" presetSubtype="0" fill="hold" nodeType="withEffect">
                                  <p:stCondLst>
                                    <p:cond delay="0"/>
                                  </p:stCondLst>
                                  <p:childTnLst>
                                    <p:animEffect transition="out" filter="fade">
                                      <p:cBhvr>
                                        <p:cTn id="317" dur="500"/>
                                        <p:tgtEl>
                                          <p:spTgt spid="4"/>
                                        </p:tgtEl>
                                      </p:cBhvr>
                                    </p:animEffect>
                                    <p:set>
                                      <p:cBhvr>
                                        <p:cTn id="318" dur="1" fill="hold">
                                          <p:stCondLst>
                                            <p:cond delay="499"/>
                                          </p:stCondLst>
                                        </p:cTn>
                                        <p:tgtEl>
                                          <p:spTgt spid="4"/>
                                        </p:tgtEl>
                                        <p:attrNameLst>
                                          <p:attrName>style.visibility</p:attrName>
                                        </p:attrNameLst>
                                      </p:cBhvr>
                                      <p:to>
                                        <p:strVal val="hidden"/>
                                      </p:to>
                                    </p:set>
                                  </p:childTnLst>
                                </p:cTn>
                              </p:par>
                              <p:par>
                                <p:cTn id="319" presetID="10" presetClass="exit" presetSubtype="0" fill="hold" nodeType="withEffect">
                                  <p:stCondLst>
                                    <p:cond delay="0"/>
                                  </p:stCondLst>
                                  <p:childTnLst>
                                    <p:animEffect transition="out" filter="fade">
                                      <p:cBhvr>
                                        <p:cTn id="320" dur="500"/>
                                        <p:tgtEl>
                                          <p:spTgt spid="6"/>
                                        </p:tgtEl>
                                      </p:cBhvr>
                                    </p:animEffect>
                                    <p:set>
                                      <p:cBhvr>
                                        <p:cTn id="321"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22" restart="whenNotActive" fill="hold" evtFilter="cancelBubble" nodeType="interactiveSeq">
                <p:stCondLst>
                  <p:cond evt="onClick" delay="0">
                    <p:tgtEl>
                      <p:spTgt spid="43"/>
                    </p:tgtEl>
                  </p:cond>
                </p:stCondLst>
                <p:endSync evt="end" delay="0">
                  <p:rtn val="all"/>
                </p:endSync>
                <p:childTnLst>
                  <p:par>
                    <p:cTn id="323" fill="hold">
                      <p:stCondLst>
                        <p:cond delay="0"/>
                      </p:stCondLst>
                      <p:childTnLst>
                        <p:par>
                          <p:cTn id="324" fill="hold">
                            <p:stCondLst>
                              <p:cond delay="0"/>
                            </p:stCondLst>
                            <p:childTnLst>
                              <p:par>
                                <p:cTn id="325" presetID="26" presetClass="emph" presetSubtype="0" fill="hold" nodeType="clickEffect">
                                  <p:stCondLst>
                                    <p:cond delay="0"/>
                                  </p:stCondLst>
                                  <p:childTnLst>
                                    <p:animEffect transition="out" filter="fade">
                                      <p:cBhvr>
                                        <p:cTn id="326" dur="500" tmFilter="0, 0; .2, .5; .8, .5; 1, 0"/>
                                        <p:tgtEl>
                                          <p:spTgt spid="43"/>
                                        </p:tgtEl>
                                      </p:cBhvr>
                                    </p:animEffect>
                                    <p:animScale>
                                      <p:cBhvr>
                                        <p:cTn id="327" dur="250" autoRev="1" fill="hold"/>
                                        <p:tgtEl>
                                          <p:spTgt spid="43"/>
                                        </p:tgtEl>
                                      </p:cBhvr>
                                      <p:by x="105000" y="105000"/>
                                    </p:animScale>
                                  </p:childTnLst>
                                  <p:subTnLst>
                                    <p:audio>
                                      <p:cMediaNode>
                                        <p:cTn display="0" masterRel="sameClick">
                                          <p:stCondLst>
                                            <p:cond evt="begin" delay="0">
                                              <p:tn val="325"/>
                                            </p:cond>
                                          </p:stCondLst>
                                          <p:endCondLst>
                                            <p:cond evt="onStopAudio" delay="0">
                                              <p:tgtEl>
                                                <p:sldTgt/>
                                              </p:tgtEl>
                                            </p:cond>
                                          </p:endCondLst>
                                        </p:cTn>
                                        <p:tgtEl>
                                          <p:sndTgt r:embed="rId3" name="click.wav"/>
                                        </p:tgtEl>
                                      </p:cMediaNode>
                                    </p:audio>
                                  </p:subTnLst>
                                </p:cTn>
                              </p:par>
                            </p:childTnLst>
                          </p:cTn>
                        </p:par>
                      </p:childTnLst>
                    </p:cTn>
                  </p:par>
                </p:childTnLst>
              </p:cTn>
              <p:nextCondLst>
                <p:cond evt="onClick" delay="0">
                  <p:tgtEl>
                    <p:spTgt spid="43"/>
                  </p:tgtEl>
                </p:cond>
              </p:nextCondLst>
            </p:seq>
            <p:seq concurrent="1" nextAc="seek">
              <p:cTn id="328" restart="whenNotActive" fill="hold" evtFilter="cancelBubble" nodeType="interactiveSeq">
                <p:stCondLst>
                  <p:cond evt="onClick" delay="0">
                    <p:tgtEl>
                      <p:spTgt spid="25"/>
                    </p:tgtEl>
                  </p:cond>
                </p:stCondLst>
                <p:endSync evt="end" delay="0">
                  <p:rtn val="all"/>
                </p:endSync>
                <p:childTnLst>
                  <p:par>
                    <p:cTn id="329" fill="hold">
                      <p:stCondLst>
                        <p:cond delay="0"/>
                      </p:stCondLst>
                      <p:childTnLst>
                        <p:par>
                          <p:cTn id="330" fill="hold">
                            <p:stCondLst>
                              <p:cond delay="0"/>
                            </p:stCondLst>
                            <p:childTnLst>
                              <p:par>
                                <p:cTn id="331" presetID="26" presetClass="emph" presetSubtype="0" fill="hold" nodeType="clickEffect">
                                  <p:stCondLst>
                                    <p:cond delay="0"/>
                                  </p:stCondLst>
                                  <p:childTnLst>
                                    <p:animEffect transition="out" filter="fade">
                                      <p:cBhvr>
                                        <p:cTn id="332" dur="500" tmFilter="0, 0; .2, .5; .8, .5; 1, 0"/>
                                        <p:tgtEl>
                                          <p:spTgt spid="25"/>
                                        </p:tgtEl>
                                      </p:cBhvr>
                                    </p:animEffect>
                                    <p:animScale>
                                      <p:cBhvr>
                                        <p:cTn id="333" dur="250" autoRev="1" fill="hold"/>
                                        <p:tgtEl>
                                          <p:spTgt spid="25"/>
                                        </p:tgtEl>
                                      </p:cBhvr>
                                      <p:by x="105000" y="105000"/>
                                    </p:animScale>
                                  </p:childTnLst>
                                  <p:subTnLst>
                                    <p:audio>
                                      <p:cMediaNode>
                                        <p:cTn display="0" masterRel="sameClick">
                                          <p:stCondLst>
                                            <p:cond evt="begin" delay="0">
                                              <p:tn val="331"/>
                                            </p:cond>
                                          </p:stCondLst>
                                          <p:endCondLst>
                                            <p:cond evt="onStopAudio" delay="0">
                                              <p:tgtEl>
                                                <p:sldTgt/>
                                              </p:tgtEl>
                                            </p:cond>
                                          </p:endCondLst>
                                        </p:cTn>
                                        <p:tgtEl>
                                          <p:sndTgt r:embed="rId3" name="click.wav"/>
                                        </p:tgtEl>
                                      </p:cMediaNode>
                                    </p:audio>
                                  </p:subTnLst>
                                </p:cTn>
                              </p:par>
                            </p:childTnLst>
                          </p:cTn>
                        </p:par>
                      </p:childTnLst>
                    </p:cTn>
                  </p:par>
                </p:childTnLst>
              </p:cTn>
              <p:nextCondLst>
                <p:cond evt="onClick" delay="0">
                  <p:tgtEl>
                    <p:spTgt spid="25"/>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5CA96DE-78A4-4D71-9018-4AC46FF435DE}"/>
              </a:ext>
            </a:extLst>
          </p:cNvPr>
          <p:cNvPicPr>
            <a:picLocks noChangeAspect="1"/>
          </p:cNvPicPr>
          <p:nvPr/>
        </p:nvPicPr>
        <p:blipFill>
          <a:blip r:embed="rId3"/>
          <a:stretch>
            <a:fillRect/>
          </a:stretch>
        </p:blipFill>
        <p:spPr>
          <a:xfrm>
            <a:off x="-7503" y="-1393287"/>
            <a:ext cx="9151502" cy="6536787"/>
          </a:xfrm>
          <a:prstGeom prst="rect">
            <a:avLst/>
          </a:prstGeom>
        </p:spPr>
      </p:pic>
      <p:pic>
        <p:nvPicPr>
          <p:cNvPr id="33" name="Picture 32">
            <a:extLst>
              <a:ext uri="{FF2B5EF4-FFF2-40B4-BE49-F238E27FC236}">
                <a16:creationId xmlns:a16="http://schemas.microsoft.com/office/drawing/2014/main" id="{734ECCA8-0C93-4070-BC07-21CD5B1A208E}"/>
              </a:ext>
            </a:extLst>
          </p:cNvPr>
          <p:cNvPicPr>
            <a:picLocks noChangeAspect="1"/>
          </p:cNvPicPr>
          <p:nvPr/>
        </p:nvPicPr>
        <p:blipFill>
          <a:blip r:embed="rId4"/>
          <a:stretch>
            <a:fillRect/>
          </a:stretch>
        </p:blipFill>
        <p:spPr>
          <a:xfrm>
            <a:off x="0" y="-1387928"/>
            <a:ext cx="9144000" cy="6531428"/>
          </a:xfrm>
          <a:prstGeom prst="rect">
            <a:avLst/>
          </a:prstGeom>
        </p:spPr>
      </p:pic>
      <p:pic>
        <p:nvPicPr>
          <p:cNvPr id="4" name="Picture 3">
            <a:extLst>
              <a:ext uri="{FF2B5EF4-FFF2-40B4-BE49-F238E27FC236}">
                <a16:creationId xmlns:a16="http://schemas.microsoft.com/office/drawing/2014/main" id="{BDC1A603-354F-435D-AEB7-58626DEC55F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 y="-1387092"/>
            <a:ext cx="9151502" cy="6535951"/>
          </a:xfrm>
          <a:prstGeom prst="rect">
            <a:avLst/>
          </a:prstGeom>
        </p:spPr>
      </p:pic>
      <p:pic>
        <p:nvPicPr>
          <p:cNvPr id="21" name="Picture 20">
            <a:extLst>
              <a:ext uri="{FF2B5EF4-FFF2-40B4-BE49-F238E27FC236}">
                <a16:creationId xmlns:a16="http://schemas.microsoft.com/office/drawing/2014/main" id="{101CE774-744F-4C7A-9955-F73491C34842}"/>
              </a:ext>
            </a:extLst>
          </p:cNvPr>
          <p:cNvPicPr>
            <a:picLocks noChangeAspect="1"/>
          </p:cNvPicPr>
          <p:nvPr/>
        </p:nvPicPr>
        <p:blipFill>
          <a:blip r:embed="rId6"/>
          <a:stretch>
            <a:fillRect/>
          </a:stretch>
        </p:blipFill>
        <p:spPr>
          <a:xfrm>
            <a:off x="4623315" y="3911985"/>
            <a:ext cx="1010500" cy="727011"/>
          </a:xfrm>
          <a:prstGeom prst="rect">
            <a:avLst/>
          </a:prstGeom>
        </p:spPr>
      </p:pic>
      <p:pic>
        <p:nvPicPr>
          <p:cNvPr id="20" name="Picture 19">
            <a:extLst>
              <a:ext uri="{FF2B5EF4-FFF2-40B4-BE49-F238E27FC236}">
                <a16:creationId xmlns:a16="http://schemas.microsoft.com/office/drawing/2014/main" id="{DB788A32-C95B-4003-9294-ED973E5BF647}"/>
              </a:ext>
            </a:extLst>
          </p:cNvPr>
          <p:cNvPicPr>
            <a:picLocks noChangeAspect="1"/>
          </p:cNvPicPr>
          <p:nvPr/>
        </p:nvPicPr>
        <p:blipFill>
          <a:blip r:embed="rId7"/>
          <a:stretch>
            <a:fillRect/>
          </a:stretch>
        </p:blipFill>
        <p:spPr>
          <a:xfrm>
            <a:off x="3404328" y="3914272"/>
            <a:ext cx="1010500" cy="722438"/>
          </a:xfrm>
          <a:prstGeom prst="rect">
            <a:avLst/>
          </a:prstGeom>
        </p:spPr>
      </p:pic>
      <p:pic>
        <p:nvPicPr>
          <p:cNvPr id="15" name="Picture 14">
            <a:extLst>
              <a:ext uri="{FF2B5EF4-FFF2-40B4-BE49-F238E27FC236}">
                <a16:creationId xmlns:a16="http://schemas.microsoft.com/office/drawing/2014/main" id="{C9D7EF65-CD86-4DEA-82CE-78B4750B4F6D}"/>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3405732" y="2279446"/>
            <a:ext cx="1007692" cy="727011"/>
          </a:xfrm>
          <a:prstGeom prst="rect">
            <a:avLst/>
          </a:prstGeom>
        </p:spPr>
      </p:pic>
      <p:pic>
        <p:nvPicPr>
          <p:cNvPr id="2" name="Picture 1">
            <a:extLst>
              <a:ext uri="{FF2B5EF4-FFF2-40B4-BE49-F238E27FC236}">
                <a16:creationId xmlns:a16="http://schemas.microsoft.com/office/drawing/2014/main" id="{CD62D86A-FAC6-4AAB-B7AD-13AF6333299A}"/>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4637155" y="2279446"/>
            <a:ext cx="1001354" cy="727011"/>
          </a:xfrm>
          <a:prstGeom prst="rect">
            <a:avLst/>
          </a:prstGeom>
        </p:spPr>
      </p:pic>
      <p:cxnSp>
        <p:nvCxnSpPr>
          <p:cNvPr id="6" name="Straight Connector 5">
            <a:extLst>
              <a:ext uri="{FF2B5EF4-FFF2-40B4-BE49-F238E27FC236}">
                <a16:creationId xmlns:a16="http://schemas.microsoft.com/office/drawing/2014/main" id="{3EF2F97A-9E2C-4C1B-9BA8-A29231423BAA}"/>
              </a:ext>
            </a:extLst>
          </p:cNvPr>
          <p:cNvCxnSpPr>
            <a:cxnSpLocks/>
          </p:cNvCxnSpPr>
          <p:nvPr/>
        </p:nvCxnSpPr>
        <p:spPr>
          <a:xfrm>
            <a:off x="0" y="0"/>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DBC6A1B7-E8F3-46D7-A22A-84F8AB3A969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081637" y="2814360"/>
            <a:ext cx="877141" cy="1097626"/>
          </a:xfrm>
          <a:prstGeom prst="rect">
            <a:avLst/>
          </a:prstGeom>
        </p:spPr>
      </p:pic>
      <p:grpSp>
        <p:nvGrpSpPr>
          <p:cNvPr id="16" name="Group 15">
            <a:extLst>
              <a:ext uri="{FF2B5EF4-FFF2-40B4-BE49-F238E27FC236}">
                <a16:creationId xmlns:a16="http://schemas.microsoft.com/office/drawing/2014/main" id="{2125B487-0096-4B93-AE2A-35F664CA4945}"/>
              </a:ext>
            </a:extLst>
          </p:cNvPr>
          <p:cNvGrpSpPr/>
          <p:nvPr/>
        </p:nvGrpSpPr>
        <p:grpSpPr>
          <a:xfrm>
            <a:off x="5308020" y="1841981"/>
            <a:ext cx="3521187" cy="1403313"/>
            <a:chOff x="120121" y="2465042"/>
            <a:chExt cx="4694916" cy="1871084"/>
          </a:xfrm>
        </p:grpSpPr>
        <p:sp>
          <p:nvSpPr>
            <p:cNvPr id="26" name="Freeform: Shape 25">
              <a:extLst>
                <a:ext uri="{FF2B5EF4-FFF2-40B4-BE49-F238E27FC236}">
                  <a16:creationId xmlns:a16="http://schemas.microsoft.com/office/drawing/2014/main" id="{DE107CBF-D45A-4821-9AF9-91E811B920BF}"/>
                </a:ext>
              </a:extLst>
            </p:cNvPr>
            <p:cNvSpPr/>
            <p:nvPr/>
          </p:nvSpPr>
          <p:spPr>
            <a:xfrm>
              <a:off x="418429"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25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1" name="Rectangle: Rounded Corners 10">
              <a:extLst>
                <a:ext uri="{FF2B5EF4-FFF2-40B4-BE49-F238E27FC236}">
                  <a16:creationId xmlns:a16="http://schemas.microsoft.com/office/drawing/2014/main" id="{2D476256-F649-440E-8CB6-34553EE46959}"/>
                </a:ext>
              </a:extLst>
            </p:cNvPr>
            <p:cNvSpPr/>
            <p:nvPr/>
          </p:nvSpPr>
          <p:spPr>
            <a:xfrm>
              <a:off x="120121" y="2492017"/>
              <a:ext cx="4681148"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50000"/>
                </a:spcBef>
              </a:pP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a:p>
              <a:pPr algn="ctr">
                <a:spcBef>
                  <a:spcPct val="50000"/>
                </a:spcBef>
              </a:pP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lang="vi-VN" altLang="en-US" sz="2800" b="1" dirty="0">
                  <a:solidFill>
                    <a:srgbClr val="FF0000"/>
                  </a:solidFill>
                  <a:latin typeface="Times New Roman" panose="02020603050405020304" pitchFamily="18" charset="0"/>
                  <a:cs typeface="Times New Roman" panose="02020603050405020304" pitchFamily="18" charset="0"/>
                </a:rPr>
                <a:t>Thái hậu Dương Vân Nga.</a:t>
              </a:r>
            </a:p>
            <a:p>
              <a:pPr algn="ctr">
                <a:spcBef>
                  <a:spcPct val="50000"/>
                </a:spcBef>
              </a:pPr>
              <a:endParaRPr lang="vi-VN" altLang="en-US" sz="2800" b="1" dirty="0">
                <a:solidFill>
                  <a:srgbClr val="FF0000"/>
                </a:solidFill>
                <a:latin typeface="Times New Roman" panose="02020603050405020304" pitchFamily="18" charset="0"/>
                <a:cs typeface="Times New Roman" panose="02020603050405020304" pitchFamily="18" charset="0"/>
              </a:endParaRPr>
            </a:p>
          </p:txBody>
        </p:sp>
      </p:grpSp>
      <p:grpSp>
        <p:nvGrpSpPr>
          <p:cNvPr id="17" name="Group 16">
            <a:extLst>
              <a:ext uri="{FF2B5EF4-FFF2-40B4-BE49-F238E27FC236}">
                <a16:creationId xmlns:a16="http://schemas.microsoft.com/office/drawing/2014/main" id="{3F6095D1-5BDA-4028-80BF-CF720429106A}"/>
              </a:ext>
            </a:extLst>
          </p:cNvPr>
          <p:cNvGrpSpPr/>
          <p:nvPr/>
        </p:nvGrpSpPr>
        <p:grpSpPr>
          <a:xfrm>
            <a:off x="315434" y="3488704"/>
            <a:ext cx="3300980" cy="1397954"/>
            <a:chOff x="413731" y="4651605"/>
            <a:chExt cx="4401306" cy="1863939"/>
          </a:xfrm>
        </p:grpSpPr>
        <p:sp>
          <p:nvSpPr>
            <p:cNvPr id="30" name="Freeform: Shape 29">
              <a:extLst>
                <a:ext uri="{FF2B5EF4-FFF2-40B4-BE49-F238E27FC236}">
                  <a16:creationId xmlns:a16="http://schemas.microsoft.com/office/drawing/2014/main" id="{18151A68-8ABC-4A1D-8A5B-E03CCFBD3F59}"/>
                </a:ext>
              </a:extLst>
            </p:cNvPr>
            <p:cNvSpPr/>
            <p:nvPr/>
          </p:nvSpPr>
          <p:spPr>
            <a:xfrm flipH="1">
              <a:off x="428436"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25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7" name="Rectangle: Rounded Corners 36">
              <a:extLst>
                <a:ext uri="{FF2B5EF4-FFF2-40B4-BE49-F238E27FC236}">
                  <a16:creationId xmlns:a16="http://schemas.microsoft.com/office/drawing/2014/main" id="{E5506EB0-83F9-49CB-A1BA-DE0BD904E95B}"/>
                </a:ext>
              </a:extLst>
            </p:cNvPr>
            <p:cNvSpPr/>
            <p:nvPr/>
          </p:nvSpPr>
          <p:spPr>
            <a:xfrm>
              <a:off x="413731" y="465195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ct val="50000"/>
                </a:spcBef>
              </a:pPr>
              <a:r>
                <a:rPr lang="vi-VN" altLang="en-US" sz="2800" b="1" dirty="0">
                  <a:solidFill>
                    <a:srgbClr val="FF0000"/>
                  </a:solidFill>
                  <a:latin typeface="Times New Roman" panose="02020603050405020304" pitchFamily="18" charset="0"/>
                  <a:cs typeface="Times New Roman" panose="02020603050405020304" pitchFamily="18" charset="0"/>
                </a:rPr>
                <a:t>Đinh Bộ Lĩnh</a:t>
              </a:r>
            </a:p>
          </p:txBody>
        </p:sp>
      </p:grpSp>
      <p:grpSp>
        <p:nvGrpSpPr>
          <p:cNvPr id="18" name="Group 17">
            <a:extLst>
              <a:ext uri="{FF2B5EF4-FFF2-40B4-BE49-F238E27FC236}">
                <a16:creationId xmlns:a16="http://schemas.microsoft.com/office/drawing/2014/main" id="{3B4C7E7A-5F81-463B-9FDA-5F8A47FCDC1D}"/>
              </a:ext>
            </a:extLst>
          </p:cNvPr>
          <p:cNvGrpSpPr/>
          <p:nvPr/>
        </p:nvGrpSpPr>
        <p:grpSpPr>
          <a:xfrm>
            <a:off x="312033" y="1844494"/>
            <a:ext cx="3307782" cy="1398290"/>
            <a:chOff x="7363195" y="2465042"/>
            <a:chExt cx="4410376" cy="1864387"/>
          </a:xfrm>
        </p:grpSpPr>
        <p:sp>
          <p:nvSpPr>
            <p:cNvPr id="58" name="Freeform: Shape 57">
              <a:extLst>
                <a:ext uri="{FF2B5EF4-FFF2-40B4-BE49-F238E27FC236}">
                  <a16:creationId xmlns:a16="http://schemas.microsoft.com/office/drawing/2014/main" id="{F2A6F710-A8CF-4338-BF74-99DD36D700F5}"/>
                </a:ext>
              </a:extLst>
            </p:cNvPr>
            <p:cNvSpPr/>
            <p:nvPr/>
          </p:nvSpPr>
          <p:spPr>
            <a:xfrm flipH="1">
              <a:off x="7376963"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25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8" name="Rectangle: Rounded Corners 37">
              <a:extLst>
                <a:ext uri="{FF2B5EF4-FFF2-40B4-BE49-F238E27FC236}">
                  <a16:creationId xmlns:a16="http://schemas.microsoft.com/office/drawing/2014/main" id="{556501E9-9FDB-43AC-A584-2F09815162C2}"/>
                </a:ext>
              </a:extLst>
            </p:cNvPr>
            <p:cNvSpPr/>
            <p:nvPr/>
          </p:nvSpPr>
          <p:spPr>
            <a:xfrm>
              <a:off x="7363195" y="2485320"/>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ct val="50000"/>
                </a:spcBef>
              </a:pPr>
              <a:r>
                <a:rPr lang="vi-VN" altLang="en-US" sz="3200" b="1" dirty="0">
                  <a:solidFill>
                    <a:srgbClr val="FF0000"/>
                  </a:solidFill>
                  <a:latin typeface="Times New Roman" panose="02020603050405020304" pitchFamily="18" charset="0"/>
                  <a:cs typeface="Times New Roman" panose="02020603050405020304" pitchFamily="18" charset="0"/>
                </a:rPr>
                <a:t>Đinh Toàn.</a:t>
              </a:r>
            </a:p>
          </p:txBody>
        </p:sp>
      </p:grpSp>
      <p:grpSp>
        <p:nvGrpSpPr>
          <p:cNvPr id="19" name="Group 18">
            <a:extLst>
              <a:ext uri="{FF2B5EF4-FFF2-40B4-BE49-F238E27FC236}">
                <a16:creationId xmlns:a16="http://schemas.microsoft.com/office/drawing/2014/main" id="{F1EA9857-F9FD-46FE-98C0-E0E88372E3CE}"/>
              </a:ext>
            </a:extLst>
          </p:cNvPr>
          <p:cNvGrpSpPr/>
          <p:nvPr/>
        </p:nvGrpSpPr>
        <p:grpSpPr>
          <a:xfrm>
            <a:off x="5529081" y="3488704"/>
            <a:ext cx="3302796" cy="1397954"/>
            <a:chOff x="7386970" y="4651605"/>
            <a:chExt cx="4403728" cy="1863939"/>
          </a:xfrm>
        </p:grpSpPr>
        <p:sp>
          <p:nvSpPr>
            <p:cNvPr id="59" name="Freeform: Shape 58">
              <a:extLst>
                <a:ext uri="{FF2B5EF4-FFF2-40B4-BE49-F238E27FC236}">
                  <a16:creationId xmlns:a16="http://schemas.microsoft.com/office/drawing/2014/main" id="{D460C3EE-DC44-4D12-870D-2DE09B68AF9B}"/>
                </a:ext>
              </a:extLst>
            </p:cNvPr>
            <p:cNvSpPr/>
            <p:nvPr/>
          </p:nvSpPr>
          <p:spPr>
            <a:xfrm>
              <a:off x="7386970"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25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9" name="Rectangle: Rounded Corners 38">
              <a:extLst>
                <a:ext uri="{FF2B5EF4-FFF2-40B4-BE49-F238E27FC236}">
                  <a16:creationId xmlns:a16="http://schemas.microsoft.com/office/drawing/2014/main" id="{007442A2-F9C5-43FF-810D-EFCA0A5691BC}"/>
                </a:ext>
              </a:extLst>
            </p:cNvPr>
            <p:cNvSpPr/>
            <p:nvPr/>
          </p:nvSpPr>
          <p:spPr>
            <a:xfrm>
              <a:off x="7755387" y="4651791"/>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buClrTx/>
              </a:pPr>
              <a:r>
                <a:rPr lang="vi-VN" altLang="en-US" sz="2800" b="1" dirty="0">
                  <a:solidFill>
                    <a:srgbClr val="FF0000"/>
                  </a:solidFill>
                  <a:latin typeface="Times New Roman" panose="02020603050405020304" pitchFamily="18" charset="0"/>
                  <a:cs typeface="Times New Roman" panose="02020603050405020304" pitchFamily="18" charset="0"/>
                </a:rPr>
                <a:t>Đinh Liễn.</a:t>
              </a:r>
              <a:endPar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grpSp>
      <p:grpSp>
        <p:nvGrpSpPr>
          <p:cNvPr id="31" name="Group 30">
            <a:extLst>
              <a:ext uri="{FF2B5EF4-FFF2-40B4-BE49-F238E27FC236}">
                <a16:creationId xmlns:a16="http://schemas.microsoft.com/office/drawing/2014/main" id="{7FE0546E-6488-491E-8AA1-277B5CEB2FD6}"/>
              </a:ext>
            </a:extLst>
          </p:cNvPr>
          <p:cNvGrpSpPr/>
          <p:nvPr/>
        </p:nvGrpSpPr>
        <p:grpSpPr>
          <a:xfrm>
            <a:off x="116364" y="119285"/>
            <a:ext cx="8345605" cy="1507050"/>
            <a:chOff x="150128" y="102542"/>
            <a:chExt cx="11127473" cy="2009400"/>
          </a:xfrm>
        </p:grpSpPr>
        <p:grpSp>
          <p:nvGrpSpPr>
            <p:cNvPr id="10" name="Group 9">
              <a:extLst>
                <a:ext uri="{FF2B5EF4-FFF2-40B4-BE49-F238E27FC236}">
                  <a16:creationId xmlns:a16="http://schemas.microsoft.com/office/drawing/2014/main" id="{F8E54022-CBBB-4124-B256-472085A25CC7}"/>
                </a:ext>
              </a:extLst>
            </p:cNvPr>
            <p:cNvGrpSpPr/>
            <p:nvPr/>
          </p:nvGrpSpPr>
          <p:grpSpPr>
            <a:xfrm>
              <a:off x="1107065" y="248000"/>
              <a:ext cx="10170536" cy="1863939"/>
              <a:chOff x="1107064" y="247999"/>
              <a:chExt cx="10404597" cy="1863939"/>
            </a:xfrm>
          </p:grpSpPr>
          <p:pic>
            <p:nvPicPr>
              <p:cNvPr id="3" name="Picture 2">
                <a:extLst>
                  <a:ext uri="{FF2B5EF4-FFF2-40B4-BE49-F238E27FC236}">
                    <a16:creationId xmlns:a16="http://schemas.microsoft.com/office/drawing/2014/main" id="{CBD9B5C9-CA06-4115-934D-476E7C9299B8}"/>
                  </a:ext>
                </a:extLst>
              </p:cNvPr>
              <p:cNvPicPr>
                <a:picLocks noChangeAspect="1"/>
              </p:cNvPicPr>
              <p:nvPr/>
            </p:nvPicPr>
            <p:blipFill>
              <a:blip r:embed="rId11"/>
              <a:stretch>
                <a:fillRect/>
              </a:stretch>
            </p:blipFill>
            <p:spPr>
              <a:xfrm>
                <a:off x="1107064" y="247999"/>
                <a:ext cx="10404597" cy="1863939"/>
              </a:xfrm>
              <a:prstGeom prst="rect">
                <a:avLst/>
              </a:prstGeom>
            </p:spPr>
          </p:pic>
          <p:sp>
            <p:nvSpPr>
              <p:cNvPr id="5" name="Rectangle 4">
                <a:extLst>
                  <a:ext uri="{FF2B5EF4-FFF2-40B4-BE49-F238E27FC236}">
                    <a16:creationId xmlns:a16="http://schemas.microsoft.com/office/drawing/2014/main" id="{68CCCB1E-5D6D-4B1D-94ED-906BCD4A2D0C}"/>
                  </a:ext>
                </a:extLst>
              </p:cNvPr>
              <p:cNvSpPr/>
              <p:nvPr/>
            </p:nvSpPr>
            <p:spPr>
              <a:xfrm>
                <a:off x="1527388" y="359923"/>
                <a:ext cx="9698331"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buClrTx/>
                </a:pPr>
                <a:r>
                  <a:rPr lang="vi-VN" sz="3000" b="1" kern="1200" dirty="0">
                    <a:solidFill>
                      <a:prstClr val="white"/>
                    </a:solidFill>
                    <a:latin typeface="Times New Roman" panose="02020603050405020304" pitchFamily="18" charset="0"/>
                    <a:cs typeface="Times New Roman" panose="02020603050405020304" pitchFamily="18" charset="0"/>
                  </a:rPr>
                  <a:t>Ai là người đã khoác áo long bào cho Lê Hoàn?</a:t>
                </a:r>
                <a:endParaRPr kumimoji="0" lang="en-US" sz="30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grpSp>
        <p:pic>
          <p:nvPicPr>
            <p:cNvPr id="9" name="Picture 8">
              <a:extLst>
                <a:ext uri="{FF2B5EF4-FFF2-40B4-BE49-F238E27FC236}">
                  <a16:creationId xmlns:a16="http://schemas.microsoft.com/office/drawing/2014/main" id="{BA90CF18-B31B-4FFE-AF8E-D970FEA1326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6200000">
              <a:off x="-165942" y="418612"/>
              <a:ext cx="2009400" cy="1377259"/>
            </a:xfrm>
            <a:prstGeom prst="rect">
              <a:avLst/>
            </a:prstGeom>
          </p:spPr>
        </p:pic>
        <p:sp>
          <p:nvSpPr>
            <p:cNvPr id="29" name="TextBox 28">
              <a:extLst>
                <a:ext uri="{FF2B5EF4-FFF2-40B4-BE49-F238E27FC236}">
                  <a16:creationId xmlns:a16="http://schemas.microsoft.com/office/drawing/2014/main" id="{784446D1-0083-4268-9941-8C7553FD46F9}"/>
                </a:ext>
              </a:extLst>
            </p:cNvPr>
            <p:cNvSpPr txBox="1"/>
            <p:nvPr/>
          </p:nvSpPr>
          <p:spPr>
            <a:xfrm>
              <a:off x="506731" y="795158"/>
              <a:ext cx="909211" cy="584776"/>
            </a:xfrm>
            <a:prstGeom prst="rect">
              <a:avLst/>
            </a:prstGeom>
            <a:noFill/>
          </p:spPr>
          <p:txBody>
            <a:bodyPr wrap="square" rtlCol="0" anchor="ctr">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25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02</a:t>
              </a:r>
            </a:p>
          </p:txBody>
        </p:sp>
      </p:grpSp>
      <p:pic>
        <p:nvPicPr>
          <p:cNvPr id="68" name="Picture 67">
            <a:extLst>
              <a:ext uri="{FF2B5EF4-FFF2-40B4-BE49-F238E27FC236}">
                <a16:creationId xmlns:a16="http://schemas.microsoft.com/office/drawing/2014/main" id="{F8ECF37D-87DA-4037-9AD8-19A7885886B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35441" y="317603"/>
            <a:ext cx="996114" cy="996114"/>
          </a:xfrm>
          <a:prstGeom prst="rect">
            <a:avLst/>
          </a:prstGeom>
        </p:spPr>
      </p:pic>
      <p:pic>
        <p:nvPicPr>
          <p:cNvPr id="14" name="Picture 13">
            <a:extLst>
              <a:ext uri="{FF2B5EF4-FFF2-40B4-BE49-F238E27FC236}">
                <a16:creationId xmlns:a16="http://schemas.microsoft.com/office/drawing/2014/main" id="{ECFDE3CD-C082-47B5-9D9B-98E503415D3F}"/>
              </a:ext>
            </a:extLst>
          </p:cNvPr>
          <p:cNvPicPr>
            <a:picLocks noChangeAspect="1"/>
          </p:cNvPicPr>
          <p:nvPr/>
        </p:nvPicPr>
        <p:blipFill>
          <a:blip r:embed="rId14"/>
          <a:stretch>
            <a:fillRect/>
          </a:stretch>
        </p:blipFill>
        <p:spPr>
          <a:xfrm>
            <a:off x="-1245083" y="317603"/>
            <a:ext cx="996782" cy="996782"/>
          </a:xfrm>
          <a:prstGeom prst="rect">
            <a:avLst/>
          </a:prstGeom>
        </p:spPr>
      </p:pic>
      <p:pic>
        <p:nvPicPr>
          <p:cNvPr id="45" name="Picture 44">
            <a:hlinkClick r:id="" action="ppaction://hlinkshowjump?jump=previousslide"/>
            <a:extLst>
              <a:ext uri="{FF2B5EF4-FFF2-40B4-BE49-F238E27FC236}">
                <a16:creationId xmlns:a16="http://schemas.microsoft.com/office/drawing/2014/main" id="{D2114C23-4EA2-4CCF-B588-DC8089003ED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542511" y="973746"/>
            <a:ext cx="470917" cy="470917"/>
          </a:xfrm>
          <a:prstGeom prst="rect">
            <a:avLst/>
          </a:prstGeom>
        </p:spPr>
      </p:pic>
      <p:pic>
        <p:nvPicPr>
          <p:cNvPr id="46" name="Picture 45">
            <a:hlinkClick r:id="" action="ppaction://hlinkshowjump?jump=nextslide"/>
            <a:extLst>
              <a:ext uri="{FF2B5EF4-FFF2-40B4-BE49-F238E27FC236}">
                <a16:creationId xmlns:a16="http://schemas.microsoft.com/office/drawing/2014/main" id="{511111AB-EF03-4E46-BEE1-F19A9BB1EA2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8542511" y="370416"/>
            <a:ext cx="470917" cy="470917"/>
          </a:xfrm>
          <a:prstGeom prst="rect">
            <a:avLst/>
          </a:prstGeom>
        </p:spPr>
      </p:pic>
    </p:spTree>
    <p:extLst>
      <p:ext uri="{BB962C8B-B14F-4D97-AF65-F5344CB8AC3E}">
        <p14:creationId xmlns:p14="http://schemas.microsoft.com/office/powerpoint/2010/main" val="20195888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53" presetClass="entr" presetSubtype="528"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p:cTn id="16" dur="500" fill="hold"/>
                                        <p:tgtEl>
                                          <p:spTgt spid="15"/>
                                        </p:tgtEl>
                                        <p:attrNameLst>
                                          <p:attrName>ppt_w</p:attrName>
                                        </p:attrNameLst>
                                      </p:cBhvr>
                                      <p:tavLst>
                                        <p:tav tm="0">
                                          <p:val>
                                            <p:fltVal val="0"/>
                                          </p:val>
                                        </p:tav>
                                        <p:tav tm="100000">
                                          <p:val>
                                            <p:strVal val="#ppt_w"/>
                                          </p:val>
                                        </p:tav>
                                      </p:tavLst>
                                    </p:anim>
                                    <p:anim calcmode="lin" valueType="num">
                                      <p:cBhvr>
                                        <p:cTn id="17" dur="500" fill="hold"/>
                                        <p:tgtEl>
                                          <p:spTgt spid="15"/>
                                        </p:tgtEl>
                                        <p:attrNameLst>
                                          <p:attrName>ppt_h</p:attrName>
                                        </p:attrNameLst>
                                      </p:cBhvr>
                                      <p:tavLst>
                                        <p:tav tm="0">
                                          <p:val>
                                            <p:fltVal val="0"/>
                                          </p:val>
                                        </p:tav>
                                        <p:tav tm="100000">
                                          <p:val>
                                            <p:strVal val="#ppt_h"/>
                                          </p:val>
                                        </p:tav>
                                      </p:tavLst>
                                    </p:anim>
                                    <p:animEffect transition="in" filter="fade">
                                      <p:cBhvr>
                                        <p:cTn id="18" dur="500"/>
                                        <p:tgtEl>
                                          <p:spTgt spid="15"/>
                                        </p:tgtEl>
                                      </p:cBhvr>
                                    </p:animEffect>
                                    <p:anim calcmode="lin" valueType="num">
                                      <p:cBhvr>
                                        <p:cTn id="19" dur="500" fill="hold"/>
                                        <p:tgtEl>
                                          <p:spTgt spid="15"/>
                                        </p:tgtEl>
                                        <p:attrNameLst>
                                          <p:attrName>ppt_x</p:attrName>
                                        </p:attrNameLst>
                                      </p:cBhvr>
                                      <p:tavLst>
                                        <p:tav tm="0">
                                          <p:val>
                                            <p:fltVal val="0.5"/>
                                          </p:val>
                                        </p:tav>
                                        <p:tav tm="100000">
                                          <p:val>
                                            <p:strVal val="#ppt_x"/>
                                          </p:val>
                                        </p:tav>
                                      </p:tavLst>
                                    </p:anim>
                                    <p:anim calcmode="lin" valueType="num">
                                      <p:cBhvr>
                                        <p:cTn id="20" dur="500" fill="hold"/>
                                        <p:tgtEl>
                                          <p:spTgt spid="15"/>
                                        </p:tgtEl>
                                        <p:attrNameLst>
                                          <p:attrName>ppt_y</p:attrName>
                                        </p:attrNameLst>
                                      </p:cBhvr>
                                      <p:tavLst>
                                        <p:tav tm="0">
                                          <p:val>
                                            <p:fltVal val="0.5"/>
                                          </p:val>
                                        </p:tav>
                                        <p:tav tm="100000">
                                          <p:val>
                                            <p:strVal val="#ppt_y"/>
                                          </p:val>
                                        </p:tav>
                                      </p:tavLst>
                                    </p:anim>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childTnLst>
                          </p:cTn>
                        </p:par>
                        <p:par>
                          <p:cTn id="25" fill="hold">
                            <p:stCondLst>
                              <p:cond delay="2000"/>
                            </p:stCondLst>
                            <p:childTnLst>
                              <p:par>
                                <p:cTn id="26" presetID="53" presetClass="entr" presetSubtype="528" fill="hold" nodeType="after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p:cTn id="28" dur="500" fill="hold"/>
                                        <p:tgtEl>
                                          <p:spTgt spid="2"/>
                                        </p:tgtEl>
                                        <p:attrNameLst>
                                          <p:attrName>ppt_w</p:attrName>
                                        </p:attrNameLst>
                                      </p:cBhvr>
                                      <p:tavLst>
                                        <p:tav tm="0">
                                          <p:val>
                                            <p:fltVal val="0"/>
                                          </p:val>
                                        </p:tav>
                                        <p:tav tm="100000">
                                          <p:val>
                                            <p:strVal val="#ppt_w"/>
                                          </p:val>
                                        </p:tav>
                                      </p:tavLst>
                                    </p:anim>
                                    <p:anim calcmode="lin" valueType="num">
                                      <p:cBhvr>
                                        <p:cTn id="29" dur="500" fill="hold"/>
                                        <p:tgtEl>
                                          <p:spTgt spid="2"/>
                                        </p:tgtEl>
                                        <p:attrNameLst>
                                          <p:attrName>ppt_h</p:attrName>
                                        </p:attrNameLst>
                                      </p:cBhvr>
                                      <p:tavLst>
                                        <p:tav tm="0">
                                          <p:val>
                                            <p:fltVal val="0"/>
                                          </p:val>
                                        </p:tav>
                                        <p:tav tm="100000">
                                          <p:val>
                                            <p:strVal val="#ppt_h"/>
                                          </p:val>
                                        </p:tav>
                                      </p:tavLst>
                                    </p:anim>
                                    <p:animEffect transition="in" filter="fade">
                                      <p:cBhvr>
                                        <p:cTn id="30" dur="500"/>
                                        <p:tgtEl>
                                          <p:spTgt spid="2"/>
                                        </p:tgtEl>
                                      </p:cBhvr>
                                    </p:animEffect>
                                    <p:anim calcmode="lin" valueType="num">
                                      <p:cBhvr>
                                        <p:cTn id="31" dur="500" fill="hold"/>
                                        <p:tgtEl>
                                          <p:spTgt spid="2"/>
                                        </p:tgtEl>
                                        <p:attrNameLst>
                                          <p:attrName>ppt_x</p:attrName>
                                        </p:attrNameLst>
                                      </p:cBhvr>
                                      <p:tavLst>
                                        <p:tav tm="0">
                                          <p:val>
                                            <p:fltVal val="0.5"/>
                                          </p:val>
                                        </p:tav>
                                        <p:tav tm="100000">
                                          <p:val>
                                            <p:strVal val="#ppt_x"/>
                                          </p:val>
                                        </p:tav>
                                      </p:tavLst>
                                    </p:anim>
                                    <p:anim calcmode="lin" valueType="num">
                                      <p:cBhvr>
                                        <p:cTn id="32" dur="500" fill="hold"/>
                                        <p:tgtEl>
                                          <p:spTgt spid="2"/>
                                        </p:tgtEl>
                                        <p:attrNameLst>
                                          <p:attrName>ppt_y</p:attrName>
                                        </p:attrNameLst>
                                      </p:cBhvr>
                                      <p:tavLst>
                                        <p:tav tm="0">
                                          <p:val>
                                            <p:fltVal val="0.5"/>
                                          </p:val>
                                        </p:tav>
                                        <p:tav tm="100000">
                                          <p:val>
                                            <p:strVal val="#ppt_y"/>
                                          </p:val>
                                        </p:tav>
                                      </p:tavLst>
                                    </p:anim>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childTnLst>
                          </p:cTn>
                        </p:par>
                        <p:par>
                          <p:cTn id="37" fill="hold">
                            <p:stCondLst>
                              <p:cond delay="3000"/>
                            </p:stCondLst>
                            <p:childTnLst>
                              <p:par>
                                <p:cTn id="38" presetID="53" presetClass="entr" presetSubtype="528" fill="hold" nodeType="after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p:cTn id="40" dur="500" fill="hold"/>
                                        <p:tgtEl>
                                          <p:spTgt spid="20"/>
                                        </p:tgtEl>
                                        <p:attrNameLst>
                                          <p:attrName>ppt_w</p:attrName>
                                        </p:attrNameLst>
                                      </p:cBhvr>
                                      <p:tavLst>
                                        <p:tav tm="0">
                                          <p:val>
                                            <p:fltVal val="0"/>
                                          </p:val>
                                        </p:tav>
                                        <p:tav tm="100000">
                                          <p:val>
                                            <p:strVal val="#ppt_w"/>
                                          </p:val>
                                        </p:tav>
                                      </p:tavLst>
                                    </p:anim>
                                    <p:anim calcmode="lin" valueType="num">
                                      <p:cBhvr>
                                        <p:cTn id="41" dur="500" fill="hold"/>
                                        <p:tgtEl>
                                          <p:spTgt spid="20"/>
                                        </p:tgtEl>
                                        <p:attrNameLst>
                                          <p:attrName>ppt_h</p:attrName>
                                        </p:attrNameLst>
                                      </p:cBhvr>
                                      <p:tavLst>
                                        <p:tav tm="0">
                                          <p:val>
                                            <p:fltVal val="0"/>
                                          </p:val>
                                        </p:tav>
                                        <p:tav tm="100000">
                                          <p:val>
                                            <p:strVal val="#ppt_h"/>
                                          </p:val>
                                        </p:tav>
                                      </p:tavLst>
                                    </p:anim>
                                    <p:animEffect transition="in" filter="fade">
                                      <p:cBhvr>
                                        <p:cTn id="42" dur="500"/>
                                        <p:tgtEl>
                                          <p:spTgt spid="20"/>
                                        </p:tgtEl>
                                      </p:cBhvr>
                                    </p:animEffect>
                                    <p:anim calcmode="lin" valueType="num">
                                      <p:cBhvr>
                                        <p:cTn id="43" dur="500" fill="hold"/>
                                        <p:tgtEl>
                                          <p:spTgt spid="20"/>
                                        </p:tgtEl>
                                        <p:attrNameLst>
                                          <p:attrName>ppt_x</p:attrName>
                                        </p:attrNameLst>
                                      </p:cBhvr>
                                      <p:tavLst>
                                        <p:tav tm="0">
                                          <p:val>
                                            <p:fltVal val="0.5"/>
                                          </p:val>
                                        </p:tav>
                                        <p:tav tm="100000">
                                          <p:val>
                                            <p:strVal val="#ppt_x"/>
                                          </p:val>
                                        </p:tav>
                                      </p:tavLst>
                                    </p:anim>
                                    <p:anim calcmode="lin" valueType="num">
                                      <p:cBhvr>
                                        <p:cTn id="44" dur="500" fill="hold"/>
                                        <p:tgtEl>
                                          <p:spTgt spid="20"/>
                                        </p:tgtEl>
                                        <p:attrNameLst>
                                          <p:attrName>ppt_y</p:attrName>
                                        </p:attrNameLst>
                                      </p:cBhvr>
                                      <p:tavLst>
                                        <p:tav tm="0">
                                          <p:val>
                                            <p:fltVal val="0.5"/>
                                          </p:val>
                                        </p:tav>
                                        <p:tav tm="100000">
                                          <p:val>
                                            <p:strVal val="#ppt_y"/>
                                          </p:val>
                                        </p:tav>
                                      </p:tavLst>
                                    </p:anim>
                                  </p:childTnLst>
                                </p:cTn>
                              </p:par>
                            </p:childTnLst>
                          </p:cTn>
                        </p:par>
                        <p:par>
                          <p:cTn id="45" fill="hold">
                            <p:stCondLst>
                              <p:cond delay="3500"/>
                            </p:stCondLst>
                            <p:childTnLst>
                              <p:par>
                                <p:cTn id="46" presetID="10" presetClass="entr" presetSubtype="0" fill="hold" nodeType="after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cTn>
                              </p:par>
                            </p:childTnLst>
                          </p:cTn>
                        </p:par>
                        <p:par>
                          <p:cTn id="49" fill="hold">
                            <p:stCondLst>
                              <p:cond delay="4000"/>
                            </p:stCondLst>
                            <p:childTnLst>
                              <p:par>
                                <p:cTn id="50" presetID="53" presetClass="entr" presetSubtype="528" fill="hold" nodeType="after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500" fill="hold"/>
                                        <p:tgtEl>
                                          <p:spTgt spid="21"/>
                                        </p:tgtEl>
                                        <p:attrNameLst>
                                          <p:attrName>ppt_w</p:attrName>
                                        </p:attrNameLst>
                                      </p:cBhvr>
                                      <p:tavLst>
                                        <p:tav tm="0">
                                          <p:val>
                                            <p:fltVal val="0"/>
                                          </p:val>
                                        </p:tav>
                                        <p:tav tm="100000">
                                          <p:val>
                                            <p:strVal val="#ppt_w"/>
                                          </p:val>
                                        </p:tav>
                                      </p:tavLst>
                                    </p:anim>
                                    <p:anim calcmode="lin" valueType="num">
                                      <p:cBhvr>
                                        <p:cTn id="53" dur="500" fill="hold"/>
                                        <p:tgtEl>
                                          <p:spTgt spid="21"/>
                                        </p:tgtEl>
                                        <p:attrNameLst>
                                          <p:attrName>ppt_h</p:attrName>
                                        </p:attrNameLst>
                                      </p:cBhvr>
                                      <p:tavLst>
                                        <p:tav tm="0">
                                          <p:val>
                                            <p:fltVal val="0"/>
                                          </p:val>
                                        </p:tav>
                                        <p:tav tm="100000">
                                          <p:val>
                                            <p:strVal val="#ppt_h"/>
                                          </p:val>
                                        </p:tav>
                                      </p:tavLst>
                                    </p:anim>
                                    <p:animEffect transition="in" filter="fade">
                                      <p:cBhvr>
                                        <p:cTn id="54" dur="500"/>
                                        <p:tgtEl>
                                          <p:spTgt spid="21"/>
                                        </p:tgtEl>
                                      </p:cBhvr>
                                    </p:animEffect>
                                    <p:anim calcmode="lin" valueType="num">
                                      <p:cBhvr>
                                        <p:cTn id="55" dur="500" fill="hold"/>
                                        <p:tgtEl>
                                          <p:spTgt spid="21"/>
                                        </p:tgtEl>
                                        <p:attrNameLst>
                                          <p:attrName>ppt_x</p:attrName>
                                        </p:attrNameLst>
                                      </p:cBhvr>
                                      <p:tavLst>
                                        <p:tav tm="0">
                                          <p:val>
                                            <p:fltVal val="0.5"/>
                                          </p:val>
                                        </p:tav>
                                        <p:tav tm="100000">
                                          <p:val>
                                            <p:strVal val="#ppt_x"/>
                                          </p:val>
                                        </p:tav>
                                      </p:tavLst>
                                    </p:anim>
                                    <p:anim calcmode="lin" valueType="num">
                                      <p:cBhvr>
                                        <p:cTn id="56" dur="500" fill="hold"/>
                                        <p:tgtEl>
                                          <p:spTgt spid="21"/>
                                        </p:tgtEl>
                                        <p:attrNameLst>
                                          <p:attrName>ppt_y</p:attrName>
                                        </p:attrNameLst>
                                      </p:cBhvr>
                                      <p:tavLst>
                                        <p:tav tm="0">
                                          <p:val>
                                            <p:fltVal val="0.5"/>
                                          </p:val>
                                        </p:tav>
                                        <p:tav tm="100000">
                                          <p:val>
                                            <p:strVal val="#ppt_y"/>
                                          </p:val>
                                        </p:tav>
                                      </p:tavLst>
                                    </p:anim>
                                  </p:childTnLst>
                                </p:cTn>
                              </p:par>
                            </p:childTnLst>
                          </p:cTn>
                        </p:par>
                        <p:par>
                          <p:cTn id="57" fill="hold">
                            <p:stCondLst>
                              <p:cond delay="4500"/>
                            </p:stCondLst>
                            <p:childTnLst>
                              <p:par>
                                <p:cTn id="58" presetID="10" presetClass="entr" presetSubtype="0" fill="hold" nodeType="after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
                                        </p:tgtEl>
                                      </p:cBhvr>
                                    </p:animEffect>
                                    <p:animScale>
                                      <p:cBhvr>
                                        <p:cTn id="66" dur="250" autoRev="1" fill="hold"/>
                                        <p:tgtEl>
                                          <p:spTgt spid="2"/>
                                        </p:tgtEl>
                                      </p:cBhvr>
                                      <p:by x="105000" y="105000"/>
                                    </p:animScale>
                                  </p:childTnLst>
                                  <p:subTnLst>
                                    <p:audio>
                                      <p:cMediaNode>
                                        <p:cTn display="0" masterRel="sameClick">
                                          <p:stCondLst>
                                            <p:cond evt="begin" delay="0">
                                              <p:tn val="64"/>
                                            </p:cond>
                                          </p:stCondLst>
                                          <p:endCondLst>
                                            <p:cond evt="onStopAudio" delay="0">
                                              <p:tgtEl>
                                                <p:sldTgt/>
                                              </p:tgtEl>
                                            </p:cond>
                                          </p:endCondLst>
                                        </p:cTn>
                                        <p:tgtEl>
                                          <p:sndTgt r:embed="rId2" name="click.wav"/>
                                        </p:tgtEl>
                                      </p:cMediaNode>
                                    </p:audio>
                                  </p:subTnLst>
                                </p:cTn>
                              </p:par>
                              <p:par>
                                <p:cTn id="67" presetID="1" presetClass="entr" presetSubtype="0" fill="hold" nodeType="withEffect">
                                  <p:stCondLst>
                                    <p:cond delay="0"/>
                                  </p:stCondLst>
                                  <p:childTnLst>
                                    <p:set>
                                      <p:cBhvr>
                                        <p:cTn id="68" dur="1" fill="hold">
                                          <p:stCondLst>
                                            <p:cond delay="0"/>
                                          </p:stCondLst>
                                        </p:cTn>
                                        <p:tgtEl>
                                          <p:spTgt spid="33"/>
                                        </p:tgtEl>
                                        <p:attrNameLst>
                                          <p:attrName>style.visibility</p:attrName>
                                        </p:attrNameLst>
                                      </p:cBhvr>
                                      <p:to>
                                        <p:strVal val="visible"/>
                                      </p:to>
                                    </p:set>
                                  </p:childTnLst>
                                </p:cTn>
                              </p:par>
                              <p:par>
                                <p:cTn id="69" presetID="63" presetClass="path" presetSubtype="0" accel="50000" decel="50000" fill="hold" nodeType="withEffect">
                                  <p:stCondLst>
                                    <p:cond delay="0"/>
                                  </p:stCondLst>
                                  <p:childTnLst>
                                    <p:animMotion origin="layout" path="M -1.04167E-6 -4.81481E-6 L 0.1599 -4.81481E-6 " pathEditMode="relative" rAng="0" ptsTypes="AA">
                                      <p:cBhvr>
                                        <p:cTn id="70" dur="500" fill="hold"/>
                                        <p:tgtEl>
                                          <p:spTgt spid="68"/>
                                        </p:tgtEl>
                                        <p:attrNameLst>
                                          <p:attrName>ppt_x</p:attrName>
                                          <p:attrName>ppt_y</p:attrName>
                                        </p:attrNameLst>
                                      </p:cBhvr>
                                      <p:rCtr x="7995" y="0"/>
                                    </p:animMotion>
                                  </p:childTnLst>
                                </p:cTn>
                              </p:par>
                              <p:par>
                                <p:cTn id="71" presetID="10" presetClass="exit" presetSubtype="0" fill="hold" nodeType="withEffect">
                                  <p:stCondLst>
                                    <p:cond delay="0"/>
                                  </p:stCondLst>
                                  <p:childTnLst>
                                    <p:animEffect transition="out" filter="fade">
                                      <p:cBhvr>
                                        <p:cTn id="72" dur="500"/>
                                        <p:tgtEl>
                                          <p:spTgt spid="31"/>
                                        </p:tgtEl>
                                      </p:cBhvr>
                                    </p:animEffect>
                                    <p:set>
                                      <p:cBhvr>
                                        <p:cTn id="73" dur="1" fill="hold">
                                          <p:stCondLst>
                                            <p:cond delay="499"/>
                                          </p:stCondLst>
                                        </p:cTn>
                                        <p:tgtEl>
                                          <p:spTgt spid="31"/>
                                        </p:tgtEl>
                                        <p:attrNameLst>
                                          <p:attrName>style.visibility</p:attrName>
                                        </p:attrNameLst>
                                      </p:cBhvr>
                                      <p:to>
                                        <p:strVal val="hidden"/>
                                      </p:to>
                                    </p:set>
                                  </p:childTnLst>
                                </p:cTn>
                              </p:par>
                              <p:par>
                                <p:cTn id="74" presetID="10" presetClass="exit" presetSubtype="0" fill="hold" nodeType="withEffect">
                                  <p:stCondLst>
                                    <p:cond delay="0"/>
                                  </p:stCondLst>
                                  <p:childTnLst>
                                    <p:animEffect transition="out" filter="fade">
                                      <p:cBhvr>
                                        <p:cTn id="75" dur="500"/>
                                        <p:tgtEl>
                                          <p:spTgt spid="12"/>
                                        </p:tgtEl>
                                      </p:cBhvr>
                                    </p:animEffect>
                                    <p:set>
                                      <p:cBhvr>
                                        <p:cTn id="76" dur="1" fill="hold">
                                          <p:stCondLst>
                                            <p:cond delay="499"/>
                                          </p:stCondLst>
                                        </p:cTn>
                                        <p:tgtEl>
                                          <p:spTgt spid="12"/>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2"/>
                                        </p:tgtEl>
                                      </p:cBhvr>
                                    </p:animEffect>
                                    <p:set>
                                      <p:cBhvr>
                                        <p:cTn id="79" dur="1" fill="hold">
                                          <p:stCondLst>
                                            <p:cond delay="499"/>
                                          </p:stCondLst>
                                        </p:cTn>
                                        <p:tgtEl>
                                          <p:spTgt spid="2"/>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16"/>
                                        </p:tgtEl>
                                      </p:cBhvr>
                                    </p:animEffect>
                                    <p:set>
                                      <p:cBhvr>
                                        <p:cTn id="82" dur="1" fill="hold">
                                          <p:stCondLst>
                                            <p:cond delay="499"/>
                                          </p:stCondLst>
                                        </p:cTn>
                                        <p:tgtEl>
                                          <p:spTgt spid="16"/>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15"/>
                                        </p:tgtEl>
                                      </p:cBhvr>
                                    </p:animEffect>
                                    <p:set>
                                      <p:cBhvr>
                                        <p:cTn id="85" dur="1" fill="hold">
                                          <p:stCondLst>
                                            <p:cond delay="499"/>
                                          </p:stCondLst>
                                        </p:cTn>
                                        <p:tgtEl>
                                          <p:spTgt spid="15"/>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18"/>
                                        </p:tgtEl>
                                      </p:cBhvr>
                                    </p:animEffect>
                                    <p:set>
                                      <p:cBhvr>
                                        <p:cTn id="88" dur="1" fill="hold">
                                          <p:stCondLst>
                                            <p:cond delay="499"/>
                                          </p:stCondLst>
                                        </p:cTn>
                                        <p:tgtEl>
                                          <p:spTgt spid="18"/>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20"/>
                                        </p:tgtEl>
                                      </p:cBhvr>
                                    </p:animEffect>
                                    <p:set>
                                      <p:cBhvr>
                                        <p:cTn id="91" dur="1" fill="hold">
                                          <p:stCondLst>
                                            <p:cond delay="499"/>
                                          </p:stCondLst>
                                        </p:cTn>
                                        <p:tgtEl>
                                          <p:spTgt spid="20"/>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17"/>
                                        </p:tgtEl>
                                      </p:cBhvr>
                                    </p:animEffect>
                                    <p:set>
                                      <p:cBhvr>
                                        <p:cTn id="94" dur="1" fill="hold">
                                          <p:stCondLst>
                                            <p:cond delay="499"/>
                                          </p:stCondLst>
                                        </p:cTn>
                                        <p:tgtEl>
                                          <p:spTgt spid="17"/>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21"/>
                                        </p:tgtEl>
                                      </p:cBhvr>
                                    </p:animEffect>
                                    <p:set>
                                      <p:cBhvr>
                                        <p:cTn id="97" dur="1" fill="hold">
                                          <p:stCondLst>
                                            <p:cond delay="499"/>
                                          </p:stCondLst>
                                        </p:cTn>
                                        <p:tgtEl>
                                          <p:spTgt spid="21"/>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19"/>
                                        </p:tgtEl>
                                      </p:cBhvr>
                                    </p:animEffect>
                                    <p:set>
                                      <p:cBhvr>
                                        <p:cTn id="100" dur="1" fill="hold">
                                          <p:stCondLst>
                                            <p:cond delay="499"/>
                                          </p:stCondLst>
                                        </p:cTn>
                                        <p:tgtEl>
                                          <p:spTgt spid="19"/>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4"/>
                                        </p:tgtEl>
                                      </p:cBhvr>
                                    </p:animEffect>
                                    <p:set>
                                      <p:cBhvr>
                                        <p:cTn id="103" dur="1" fill="hold">
                                          <p:stCondLst>
                                            <p:cond delay="499"/>
                                          </p:stCondLst>
                                        </p:cTn>
                                        <p:tgtEl>
                                          <p:spTgt spid="4"/>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6"/>
                                        </p:tgtEl>
                                      </p:cBhvr>
                                    </p:animEffect>
                                    <p:set>
                                      <p:cBhvr>
                                        <p:cTn id="106"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07" restart="whenNotActive" fill="hold" evtFilter="cancelBubble" nodeType="interactiveSeq">
                <p:stCondLst>
                  <p:cond evt="onClick" delay="0">
                    <p:tgtEl>
                      <p:spTgt spid="68"/>
                    </p:tgtEl>
                  </p:cond>
                </p:stCondLst>
                <p:endSync evt="end" delay="0">
                  <p:rtn val="all"/>
                </p:endSync>
                <p:childTnLst>
                  <p:par>
                    <p:cTn id="108" fill="hold">
                      <p:stCondLst>
                        <p:cond delay="0"/>
                      </p:stCondLst>
                      <p:childTnLst>
                        <p:par>
                          <p:cTn id="109" fill="hold">
                            <p:stCondLst>
                              <p:cond delay="0"/>
                            </p:stCondLst>
                            <p:childTnLst>
                              <p:par>
                                <p:cTn id="110" presetID="26" presetClass="emph" presetSubtype="0" fill="hold" nodeType="clickEffect">
                                  <p:stCondLst>
                                    <p:cond delay="0"/>
                                  </p:stCondLst>
                                  <p:childTnLst>
                                    <p:animEffect transition="out" filter="fade">
                                      <p:cBhvr>
                                        <p:cTn id="111" dur="500" tmFilter="0, 0; .2, .5; .8, .5; 1, 0"/>
                                        <p:tgtEl>
                                          <p:spTgt spid="68"/>
                                        </p:tgtEl>
                                      </p:cBhvr>
                                    </p:animEffect>
                                    <p:animScale>
                                      <p:cBhvr>
                                        <p:cTn id="112" dur="250" autoRev="1" fill="hold"/>
                                        <p:tgtEl>
                                          <p:spTgt spid="68"/>
                                        </p:tgtEl>
                                      </p:cBhvr>
                                      <p:by x="105000" y="105000"/>
                                    </p:animScale>
                                  </p:childTnLst>
                                  <p:subTnLst>
                                    <p:audio>
                                      <p:cMediaNode>
                                        <p:cTn display="0" masterRel="sameClick">
                                          <p:stCondLst>
                                            <p:cond evt="begin" delay="0">
                                              <p:tn val="110"/>
                                            </p:cond>
                                          </p:stCondLst>
                                          <p:endCondLst>
                                            <p:cond evt="onStopAudio" delay="0">
                                              <p:tgtEl>
                                                <p:sldTgt/>
                                              </p:tgtEl>
                                            </p:cond>
                                          </p:endCondLst>
                                        </p:cTn>
                                        <p:tgtEl>
                                          <p:sndTgt r:embed="rId2" name="click.wav"/>
                                        </p:tgtEl>
                                      </p:cMediaNode>
                                    </p:audio>
                                  </p:subTnLst>
                                </p:cTn>
                              </p:par>
                            </p:childTnLst>
                          </p:cTn>
                        </p:par>
                        <p:par>
                          <p:cTn id="113" fill="hold">
                            <p:stCondLst>
                              <p:cond delay="500"/>
                            </p:stCondLst>
                            <p:childTnLst>
                              <p:par>
                                <p:cTn id="114" presetID="10" presetClass="exit" presetSubtype="0" fill="hold" nodeType="afterEffect">
                                  <p:stCondLst>
                                    <p:cond delay="0"/>
                                  </p:stCondLst>
                                  <p:childTnLst>
                                    <p:animEffect transition="out" filter="fade">
                                      <p:cBhvr>
                                        <p:cTn id="115" dur="500"/>
                                        <p:tgtEl>
                                          <p:spTgt spid="33"/>
                                        </p:tgtEl>
                                      </p:cBhvr>
                                    </p:animEffect>
                                    <p:set>
                                      <p:cBhvr>
                                        <p:cTn id="116" dur="1" fill="hold">
                                          <p:stCondLst>
                                            <p:cond delay="499"/>
                                          </p:stCondLst>
                                        </p:cTn>
                                        <p:tgtEl>
                                          <p:spTgt spid="33"/>
                                        </p:tgtEl>
                                        <p:attrNameLst>
                                          <p:attrName>style.visibility</p:attrName>
                                        </p:attrNameLst>
                                      </p:cBhvr>
                                      <p:to>
                                        <p:strVal val="hidden"/>
                                      </p:to>
                                    </p:set>
                                  </p:childTnLst>
                                </p:cTn>
                              </p:par>
                              <p:par>
                                <p:cTn id="117" presetID="35" presetClass="path" presetSubtype="0" accel="50000" decel="50000" fill="hold" nodeType="withEffect">
                                  <p:stCondLst>
                                    <p:cond delay="0"/>
                                  </p:stCondLst>
                                  <p:childTnLst>
                                    <p:animMotion origin="layout" path="M 0.1599 -4.81481E-6 L -1.04167E-6 -4.81481E-6 " pathEditMode="relative" rAng="0" ptsTypes="AA">
                                      <p:cBhvr>
                                        <p:cTn id="118" dur="500" fill="hold"/>
                                        <p:tgtEl>
                                          <p:spTgt spid="68"/>
                                        </p:tgtEl>
                                        <p:attrNameLst>
                                          <p:attrName>ppt_x</p:attrName>
                                          <p:attrName>ppt_y</p:attrName>
                                        </p:attrNameLst>
                                      </p:cBhvr>
                                      <p:rCtr x="-7995" y="0"/>
                                    </p:animMotion>
                                  </p:childTnLst>
                                </p:cTn>
                              </p:par>
                              <p:par>
                                <p:cTn id="119" presetID="10" presetClass="entr" presetSubtype="0" fill="hold" nodeType="withEffect">
                                  <p:stCondLst>
                                    <p:cond delay="0"/>
                                  </p:stCondLst>
                                  <p:childTnLst>
                                    <p:set>
                                      <p:cBhvr>
                                        <p:cTn id="120" dur="1" fill="hold">
                                          <p:stCondLst>
                                            <p:cond delay="0"/>
                                          </p:stCondLst>
                                        </p:cTn>
                                        <p:tgtEl>
                                          <p:spTgt spid="31"/>
                                        </p:tgtEl>
                                        <p:attrNameLst>
                                          <p:attrName>style.visibility</p:attrName>
                                        </p:attrNameLst>
                                      </p:cBhvr>
                                      <p:to>
                                        <p:strVal val="visible"/>
                                      </p:to>
                                    </p:set>
                                    <p:animEffect transition="in" filter="fade">
                                      <p:cBhvr>
                                        <p:cTn id="121" dur="500"/>
                                        <p:tgtEl>
                                          <p:spTgt spid="31"/>
                                        </p:tgtEl>
                                      </p:cBhvr>
                                    </p:animEffect>
                                  </p:childTnLst>
                                </p:cTn>
                              </p:par>
                              <p:par>
                                <p:cTn id="122" presetID="10" presetClass="entr" presetSubtype="0" fill="hold" nodeType="withEffect">
                                  <p:stCondLst>
                                    <p:cond delay="0"/>
                                  </p:stCondLst>
                                  <p:childTnLst>
                                    <p:set>
                                      <p:cBhvr>
                                        <p:cTn id="123" dur="1" fill="hold">
                                          <p:stCondLst>
                                            <p:cond delay="0"/>
                                          </p:stCondLst>
                                        </p:cTn>
                                        <p:tgtEl>
                                          <p:spTgt spid="12"/>
                                        </p:tgtEl>
                                        <p:attrNameLst>
                                          <p:attrName>style.visibility</p:attrName>
                                        </p:attrNameLst>
                                      </p:cBhvr>
                                      <p:to>
                                        <p:strVal val="visible"/>
                                      </p:to>
                                    </p:set>
                                    <p:animEffect transition="in" filter="fade">
                                      <p:cBhvr>
                                        <p:cTn id="124" dur="500"/>
                                        <p:tgtEl>
                                          <p:spTgt spid="12"/>
                                        </p:tgtEl>
                                      </p:cBhvr>
                                    </p:animEffect>
                                  </p:childTnLst>
                                </p:cTn>
                              </p:par>
                              <p:par>
                                <p:cTn id="125" presetID="10" presetClass="entr" presetSubtype="0" fill="hold" nodeType="withEffect">
                                  <p:stCondLst>
                                    <p:cond delay="0"/>
                                  </p:stCondLst>
                                  <p:childTnLst>
                                    <p:set>
                                      <p:cBhvr>
                                        <p:cTn id="126" dur="1" fill="hold">
                                          <p:stCondLst>
                                            <p:cond delay="0"/>
                                          </p:stCondLst>
                                        </p:cTn>
                                        <p:tgtEl>
                                          <p:spTgt spid="2"/>
                                        </p:tgtEl>
                                        <p:attrNameLst>
                                          <p:attrName>style.visibility</p:attrName>
                                        </p:attrNameLst>
                                      </p:cBhvr>
                                      <p:to>
                                        <p:strVal val="visible"/>
                                      </p:to>
                                    </p:set>
                                    <p:animEffect transition="in" filter="fade">
                                      <p:cBhvr>
                                        <p:cTn id="127" dur="500"/>
                                        <p:tgtEl>
                                          <p:spTgt spid="2"/>
                                        </p:tgtEl>
                                      </p:cBhvr>
                                    </p:animEffect>
                                  </p:childTnLst>
                                </p:cTn>
                              </p:par>
                              <p:par>
                                <p:cTn id="128" presetID="10" presetClass="entr" presetSubtype="0" fill="hold" nodeType="withEffect">
                                  <p:stCondLst>
                                    <p:cond delay="0"/>
                                  </p:stCondLst>
                                  <p:childTnLst>
                                    <p:set>
                                      <p:cBhvr>
                                        <p:cTn id="129" dur="1" fill="hold">
                                          <p:stCondLst>
                                            <p:cond delay="0"/>
                                          </p:stCondLst>
                                        </p:cTn>
                                        <p:tgtEl>
                                          <p:spTgt spid="16"/>
                                        </p:tgtEl>
                                        <p:attrNameLst>
                                          <p:attrName>style.visibility</p:attrName>
                                        </p:attrNameLst>
                                      </p:cBhvr>
                                      <p:to>
                                        <p:strVal val="visible"/>
                                      </p:to>
                                    </p:set>
                                    <p:animEffect transition="in" filter="fade">
                                      <p:cBhvr>
                                        <p:cTn id="130" dur="500"/>
                                        <p:tgtEl>
                                          <p:spTgt spid="16"/>
                                        </p:tgtEl>
                                      </p:cBhvr>
                                    </p:animEffect>
                                  </p:childTnLst>
                                </p:cTn>
                              </p:par>
                              <p:par>
                                <p:cTn id="131" presetID="10" presetClass="entr" presetSubtype="0" fill="hold" nodeType="withEffect">
                                  <p:stCondLst>
                                    <p:cond delay="0"/>
                                  </p:stCondLst>
                                  <p:childTnLst>
                                    <p:set>
                                      <p:cBhvr>
                                        <p:cTn id="132" dur="1" fill="hold">
                                          <p:stCondLst>
                                            <p:cond delay="0"/>
                                          </p:stCondLst>
                                        </p:cTn>
                                        <p:tgtEl>
                                          <p:spTgt spid="4"/>
                                        </p:tgtEl>
                                        <p:attrNameLst>
                                          <p:attrName>style.visibility</p:attrName>
                                        </p:attrNameLst>
                                      </p:cBhvr>
                                      <p:to>
                                        <p:strVal val="visible"/>
                                      </p:to>
                                    </p:set>
                                    <p:animEffect transition="in" filter="fade">
                                      <p:cBhvr>
                                        <p:cTn id="133" dur="500"/>
                                        <p:tgtEl>
                                          <p:spTgt spid="4"/>
                                        </p:tgtEl>
                                      </p:cBhvr>
                                    </p:animEffect>
                                  </p:childTnLst>
                                </p:cTn>
                              </p:par>
                              <p:par>
                                <p:cTn id="134" presetID="10" presetClass="entr" presetSubtype="0" fill="hold" nodeType="withEffect">
                                  <p:stCondLst>
                                    <p:cond delay="0"/>
                                  </p:stCondLst>
                                  <p:childTnLst>
                                    <p:set>
                                      <p:cBhvr>
                                        <p:cTn id="135" dur="1" fill="hold">
                                          <p:stCondLst>
                                            <p:cond delay="0"/>
                                          </p:stCondLst>
                                        </p:cTn>
                                        <p:tgtEl>
                                          <p:spTgt spid="6"/>
                                        </p:tgtEl>
                                        <p:attrNameLst>
                                          <p:attrName>style.visibility</p:attrName>
                                        </p:attrNameLst>
                                      </p:cBhvr>
                                      <p:to>
                                        <p:strVal val="visible"/>
                                      </p:to>
                                    </p:set>
                                    <p:animEffect transition="in" filter="fade">
                                      <p:cBhvr>
                                        <p:cTn id="136" dur="500"/>
                                        <p:tgtEl>
                                          <p:spTgt spid="6"/>
                                        </p:tgtEl>
                                      </p:cBhvr>
                                    </p:animEffect>
                                  </p:childTnLst>
                                </p:cTn>
                              </p:par>
                            </p:childTnLst>
                          </p:cTn>
                        </p:par>
                      </p:childTnLst>
                    </p:cTn>
                  </p:par>
                </p:childTnLst>
              </p:cTn>
              <p:nextCondLst>
                <p:cond evt="onClick" delay="0">
                  <p:tgtEl>
                    <p:spTgt spid="68"/>
                  </p:tgtEl>
                </p:cond>
              </p:nextCondLst>
            </p:seq>
            <p:seq concurrent="1" nextAc="seek">
              <p:cTn id="137" restart="whenNotActive" fill="hold" evtFilter="cancelBubble" nodeType="interactiveSeq">
                <p:stCondLst>
                  <p:cond evt="onClick" delay="0">
                    <p:tgtEl>
                      <p:spTgt spid="15"/>
                    </p:tgtEl>
                  </p:cond>
                </p:stCondLst>
                <p:endSync evt="end" delay="0">
                  <p:rtn val="all"/>
                </p:endSync>
                <p:childTnLst>
                  <p:par>
                    <p:cTn id="138" fill="hold">
                      <p:stCondLst>
                        <p:cond delay="0"/>
                      </p:stCondLst>
                      <p:childTnLst>
                        <p:par>
                          <p:cTn id="139" fill="hold">
                            <p:stCondLst>
                              <p:cond delay="0"/>
                            </p:stCondLst>
                            <p:childTnLst>
                              <p:par>
                                <p:cTn id="140" presetID="26" presetClass="emph" presetSubtype="0" fill="hold" nodeType="clickEffect">
                                  <p:stCondLst>
                                    <p:cond delay="0"/>
                                  </p:stCondLst>
                                  <p:childTnLst>
                                    <p:animEffect transition="out" filter="fade">
                                      <p:cBhvr>
                                        <p:cTn id="141" dur="500" tmFilter="0, 0; .2, .5; .8, .5; 1, 0"/>
                                        <p:tgtEl>
                                          <p:spTgt spid="15"/>
                                        </p:tgtEl>
                                      </p:cBhvr>
                                    </p:animEffect>
                                    <p:animScale>
                                      <p:cBhvr>
                                        <p:cTn id="142" dur="250" autoRev="1" fill="hold"/>
                                        <p:tgtEl>
                                          <p:spTgt spid="15"/>
                                        </p:tgtEl>
                                      </p:cBhvr>
                                      <p:by x="105000" y="105000"/>
                                    </p:animScale>
                                  </p:childTnLst>
                                  <p:subTnLst>
                                    <p:audio>
                                      <p:cMediaNode>
                                        <p:cTn display="0" masterRel="sameClick">
                                          <p:stCondLst>
                                            <p:cond evt="begin" delay="0">
                                              <p:tn val="140"/>
                                            </p:cond>
                                          </p:stCondLst>
                                          <p:endCondLst>
                                            <p:cond evt="onStopAudio" delay="0">
                                              <p:tgtEl>
                                                <p:sldTgt/>
                                              </p:tgtEl>
                                            </p:cond>
                                          </p:endCondLst>
                                        </p:cTn>
                                        <p:tgtEl>
                                          <p:sndTgt r:embed="rId2" name="click.wav"/>
                                        </p:tgtEl>
                                      </p:cMediaNode>
                                    </p:audio>
                                  </p:subTnLst>
                                </p:cTn>
                              </p:par>
                              <p:par>
                                <p:cTn id="143" presetID="1" presetClass="entr" presetSubtype="0" fill="hold" nodeType="withEffect">
                                  <p:stCondLst>
                                    <p:cond delay="0"/>
                                  </p:stCondLst>
                                  <p:childTnLst>
                                    <p:set>
                                      <p:cBhvr>
                                        <p:cTn id="144" dur="1" fill="hold">
                                          <p:stCondLst>
                                            <p:cond delay="0"/>
                                          </p:stCondLst>
                                        </p:cTn>
                                        <p:tgtEl>
                                          <p:spTgt spid="13"/>
                                        </p:tgtEl>
                                        <p:attrNameLst>
                                          <p:attrName>style.visibility</p:attrName>
                                        </p:attrNameLst>
                                      </p:cBhvr>
                                      <p:to>
                                        <p:strVal val="visible"/>
                                      </p:to>
                                    </p:set>
                                  </p:childTnLst>
                                </p:cTn>
                              </p:par>
                              <p:par>
                                <p:cTn id="145" presetID="63" presetClass="path" presetSubtype="0" accel="50000" decel="50000" fill="hold" nodeType="withEffect">
                                  <p:stCondLst>
                                    <p:cond delay="0"/>
                                  </p:stCondLst>
                                  <p:childTnLst>
                                    <p:animMotion origin="layout" path="M 6.25E-7 -4.81481E-6 L 0.1599 -4.81481E-6 " pathEditMode="relative" rAng="0" ptsTypes="AA">
                                      <p:cBhvr>
                                        <p:cTn id="146" dur="500" fill="hold"/>
                                        <p:tgtEl>
                                          <p:spTgt spid="14"/>
                                        </p:tgtEl>
                                        <p:attrNameLst>
                                          <p:attrName>ppt_x</p:attrName>
                                          <p:attrName>ppt_y</p:attrName>
                                        </p:attrNameLst>
                                      </p:cBhvr>
                                      <p:rCtr x="7995" y="0"/>
                                    </p:animMotion>
                                  </p:childTnLst>
                                </p:cTn>
                              </p:par>
                              <p:par>
                                <p:cTn id="147" presetID="10" presetClass="exit" presetSubtype="0" fill="hold" nodeType="withEffect">
                                  <p:stCondLst>
                                    <p:cond delay="0"/>
                                  </p:stCondLst>
                                  <p:childTnLst>
                                    <p:animEffect transition="out" filter="fade">
                                      <p:cBhvr>
                                        <p:cTn id="148" dur="500"/>
                                        <p:tgtEl>
                                          <p:spTgt spid="31"/>
                                        </p:tgtEl>
                                      </p:cBhvr>
                                    </p:animEffect>
                                    <p:set>
                                      <p:cBhvr>
                                        <p:cTn id="149" dur="1" fill="hold">
                                          <p:stCondLst>
                                            <p:cond delay="499"/>
                                          </p:stCondLst>
                                        </p:cTn>
                                        <p:tgtEl>
                                          <p:spTgt spid="31"/>
                                        </p:tgtEl>
                                        <p:attrNameLst>
                                          <p:attrName>style.visibility</p:attrName>
                                        </p:attrNameLst>
                                      </p:cBhvr>
                                      <p:to>
                                        <p:strVal val="hidden"/>
                                      </p:to>
                                    </p:set>
                                  </p:childTnLst>
                                </p:cTn>
                              </p:par>
                              <p:par>
                                <p:cTn id="150" presetID="10" presetClass="exit" presetSubtype="0" fill="hold" nodeType="withEffect">
                                  <p:stCondLst>
                                    <p:cond delay="0"/>
                                  </p:stCondLst>
                                  <p:childTnLst>
                                    <p:animEffect transition="out" filter="fade">
                                      <p:cBhvr>
                                        <p:cTn id="151" dur="500"/>
                                        <p:tgtEl>
                                          <p:spTgt spid="12"/>
                                        </p:tgtEl>
                                      </p:cBhvr>
                                    </p:animEffect>
                                    <p:set>
                                      <p:cBhvr>
                                        <p:cTn id="152" dur="1" fill="hold">
                                          <p:stCondLst>
                                            <p:cond delay="499"/>
                                          </p:stCondLst>
                                        </p:cTn>
                                        <p:tgtEl>
                                          <p:spTgt spid="12"/>
                                        </p:tgtEl>
                                        <p:attrNameLst>
                                          <p:attrName>style.visibility</p:attrName>
                                        </p:attrNameLst>
                                      </p:cBhvr>
                                      <p:to>
                                        <p:strVal val="hidden"/>
                                      </p:to>
                                    </p:set>
                                  </p:childTnLst>
                                </p:cTn>
                              </p:par>
                              <p:par>
                                <p:cTn id="153" presetID="10" presetClass="exit" presetSubtype="0" fill="hold" nodeType="withEffect">
                                  <p:stCondLst>
                                    <p:cond delay="0"/>
                                  </p:stCondLst>
                                  <p:childTnLst>
                                    <p:animEffect transition="out" filter="fade">
                                      <p:cBhvr>
                                        <p:cTn id="154" dur="500"/>
                                        <p:tgtEl>
                                          <p:spTgt spid="2"/>
                                        </p:tgtEl>
                                      </p:cBhvr>
                                    </p:animEffect>
                                    <p:set>
                                      <p:cBhvr>
                                        <p:cTn id="155" dur="1" fill="hold">
                                          <p:stCondLst>
                                            <p:cond delay="499"/>
                                          </p:stCondLst>
                                        </p:cTn>
                                        <p:tgtEl>
                                          <p:spTgt spid="2"/>
                                        </p:tgtEl>
                                        <p:attrNameLst>
                                          <p:attrName>style.visibility</p:attrName>
                                        </p:attrNameLst>
                                      </p:cBhvr>
                                      <p:to>
                                        <p:strVal val="hidden"/>
                                      </p:to>
                                    </p:set>
                                  </p:childTnLst>
                                </p:cTn>
                              </p:par>
                              <p:par>
                                <p:cTn id="156" presetID="10" presetClass="exit" presetSubtype="0" fill="hold" nodeType="withEffect">
                                  <p:stCondLst>
                                    <p:cond delay="0"/>
                                  </p:stCondLst>
                                  <p:childTnLst>
                                    <p:animEffect transition="out" filter="fade">
                                      <p:cBhvr>
                                        <p:cTn id="157" dur="500"/>
                                        <p:tgtEl>
                                          <p:spTgt spid="16"/>
                                        </p:tgtEl>
                                      </p:cBhvr>
                                    </p:animEffect>
                                    <p:set>
                                      <p:cBhvr>
                                        <p:cTn id="158" dur="1" fill="hold">
                                          <p:stCondLst>
                                            <p:cond delay="499"/>
                                          </p:stCondLst>
                                        </p:cTn>
                                        <p:tgtEl>
                                          <p:spTgt spid="16"/>
                                        </p:tgtEl>
                                        <p:attrNameLst>
                                          <p:attrName>style.visibility</p:attrName>
                                        </p:attrNameLst>
                                      </p:cBhvr>
                                      <p:to>
                                        <p:strVal val="hidden"/>
                                      </p:to>
                                    </p:set>
                                  </p:childTnLst>
                                </p:cTn>
                              </p:par>
                              <p:par>
                                <p:cTn id="159" presetID="10" presetClass="exit" presetSubtype="0" fill="hold" nodeType="withEffect">
                                  <p:stCondLst>
                                    <p:cond delay="0"/>
                                  </p:stCondLst>
                                  <p:childTnLst>
                                    <p:animEffect transition="out" filter="fade">
                                      <p:cBhvr>
                                        <p:cTn id="160" dur="500"/>
                                        <p:tgtEl>
                                          <p:spTgt spid="15"/>
                                        </p:tgtEl>
                                      </p:cBhvr>
                                    </p:animEffect>
                                    <p:set>
                                      <p:cBhvr>
                                        <p:cTn id="161" dur="1" fill="hold">
                                          <p:stCondLst>
                                            <p:cond delay="499"/>
                                          </p:stCondLst>
                                        </p:cTn>
                                        <p:tgtEl>
                                          <p:spTgt spid="15"/>
                                        </p:tgtEl>
                                        <p:attrNameLst>
                                          <p:attrName>style.visibility</p:attrName>
                                        </p:attrNameLst>
                                      </p:cBhvr>
                                      <p:to>
                                        <p:strVal val="hidden"/>
                                      </p:to>
                                    </p:set>
                                  </p:childTnLst>
                                </p:cTn>
                              </p:par>
                              <p:par>
                                <p:cTn id="162" presetID="10" presetClass="exit" presetSubtype="0" fill="hold" nodeType="withEffect">
                                  <p:stCondLst>
                                    <p:cond delay="0"/>
                                  </p:stCondLst>
                                  <p:childTnLst>
                                    <p:animEffect transition="out" filter="fade">
                                      <p:cBhvr>
                                        <p:cTn id="163" dur="500"/>
                                        <p:tgtEl>
                                          <p:spTgt spid="18"/>
                                        </p:tgtEl>
                                      </p:cBhvr>
                                    </p:animEffect>
                                    <p:set>
                                      <p:cBhvr>
                                        <p:cTn id="164" dur="1" fill="hold">
                                          <p:stCondLst>
                                            <p:cond delay="499"/>
                                          </p:stCondLst>
                                        </p:cTn>
                                        <p:tgtEl>
                                          <p:spTgt spid="18"/>
                                        </p:tgtEl>
                                        <p:attrNameLst>
                                          <p:attrName>style.visibility</p:attrName>
                                        </p:attrNameLst>
                                      </p:cBhvr>
                                      <p:to>
                                        <p:strVal val="hidden"/>
                                      </p:to>
                                    </p:set>
                                  </p:childTnLst>
                                </p:cTn>
                              </p:par>
                              <p:par>
                                <p:cTn id="165" presetID="10" presetClass="exit" presetSubtype="0" fill="hold" nodeType="withEffect">
                                  <p:stCondLst>
                                    <p:cond delay="0"/>
                                  </p:stCondLst>
                                  <p:childTnLst>
                                    <p:animEffect transition="out" filter="fade">
                                      <p:cBhvr>
                                        <p:cTn id="166" dur="500"/>
                                        <p:tgtEl>
                                          <p:spTgt spid="20"/>
                                        </p:tgtEl>
                                      </p:cBhvr>
                                    </p:animEffect>
                                    <p:set>
                                      <p:cBhvr>
                                        <p:cTn id="167" dur="1" fill="hold">
                                          <p:stCondLst>
                                            <p:cond delay="499"/>
                                          </p:stCondLst>
                                        </p:cTn>
                                        <p:tgtEl>
                                          <p:spTgt spid="20"/>
                                        </p:tgtEl>
                                        <p:attrNameLst>
                                          <p:attrName>style.visibility</p:attrName>
                                        </p:attrNameLst>
                                      </p:cBhvr>
                                      <p:to>
                                        <p:strVal val="hidden"/>
                                      </p:to>
                                    </p:set>
                                  </p:childTnLst>
                                </p:cTn>
                              </p:par>
                              <p:par>
                                <p:cTn id="168" presetID="10" presetClass="exit" presetSubtype="0" fill="hold" nodeType="withEffect">
                                  <p:stCondLst>
                                    <p:cond delay="0"/>
                                  </p:stCondLst>
                                  <p:childTnLst>
                                    <p:animEffect transition="out" filter="fade">
                                      <p:cBhvr>
                                        <p:cTn id="169" dur="500"/>
                                        <p:tgtEl>
                                          <p:spTgt spid="17"/>
                                        </p:tgtEl>
                                      </p:cBhvr>
                                    </p:animEffect>
                                    <p:set>
                                      <p:cBhvr>
                                        <p:cTn id="170" dur="1" fill="hold">
                                          <p:stCondLst>
                                            <p:cond delay="499"/>
                                          </p:stCondLst>
                                        </p:cTn>
                                        <p:tgtEl>
                                          <p:spTgt spid="17"/>
                                        </p:tgtEl>
                                        <p:attrNameLst>
                                          <p:attrName>style.visibility</p:attrName>
                                        </p:attrNameLst>
                                      </p:cBhvr>
                                      <p:to>
                                        <p:strVal val="hidden"/>
                                      </p:to>
                                    </p:set>
                                  </p:childTnLst>
                                </p:cTn>
                              </p:par>
                              <p:par>
                                <p:cTn id="171" presetID="10" presetClass="exit" presetSubtype="0" fill="hold" nodeType="withEffect">
                                  <p:stCondLst>
                                    <p:cond delay="0"/>
                                  </p:stCondLst>
                                  <p:childTnLst>
                                    <p:animEffect transition="out" filter="fade">
                                      <p:cBhvr>
                                        <p:cTn id="172" dur="500"/>
                                        <p:tgtEl>
                                          <p:spTgt spid="21"/>
                                        </p:tgtEl>
                                      </p:cBhvr>
                                    </p:animEffect>
                                    <p:set>
                                      <p:cBhvr>
                                        <p:cTn id="173" dur="1" fill="hold">
                                          <p:stCondLst>
                                            <p:cond delay="499"/>
                                          </p:stCondLst>
                                        </p:cTn>
                                        <p:tgtEl>
                                          <p:spTgt spid="21"/>
                                        </p:tgtEl>
                                        <p:attrNameLst>
                                          <p:attrName>style.visibility</p:attrName>
                                        </p:attrNameLst>
                                      </p:cBhvr>
                                      <p:to>
                                        <p:strVal val="hidden"/>
                                      </p:to>
                                    </p:set>
                                  </p:childTnLst>
                                </p:cTn>
                              </p:par>
                              <p:par>
                                <p:cTn id="174" presetID="10" presetClass="exit" presetSubtype="0" fill="hold" nodeType="withEffect">
                                  <p:stCondLst>
                                    <p:cond delay="0"/>
                                  </p:stCondLst>
                                  <p:childTnLst>
                                    <p:animEffect transition="out" filter="fade">
                                      <p:cBhvr>
                                        <p:cTn id="175" dur="500"/>
                                        <p:tgtEl>
                                          <p:spTgt spid="19"/>
                                        </p:tgtEl>
                                      </p:cBhvr>
                                    </p:animEffect>
                                    <p:set>
                                      <p:cBhvr>
                                        <p:cTn id="176" dur="1" fill="hold">
                                          <p:stCondLst>
                                            <p:cond delay="499"/>
                                          </p:stCondLst>
                                        </p:cTn>
                                        <p:tgtEl>
                                          <p:spTgt spid="19"/>
                                        </p:tgtEl>
                                        <p:attrNameLst>
                                          <p:attrName>style.visibility</p:attrName>
                                        </p:attrNameLst>
                                      </p:cBhvr>
                                      <p:to>
                                        <p:strVal val="hidden"/>
                                      </p:to>
                                    </p:set>
                                  </p:childTnLst>
                                </p:cTn>
                              </p:par>
                              <p:par>
                                <p:cTn id="177" presetID="10" presetClass="exit" presetSubtype="0" fill="hold" nodeType="withEffect">
                                  <p:stCondLst>
                                    <p:cond delay="0"/>
                                  </p:stCondLst>
                                  <p:childTnLst>
                                    <p:animEffect transition="out" filter="fade">
                                      <p:cBhvr>
                                        <p:cTn id="178" dur="500"/>
                                        <p:tgtEl>
                                          <p:spTgt spid="4"/>
                                        </p:tgtEl>
                                      </p:cBhvr>
                                    </p:animEffect>
                                    <p:set>
                                      <p:cBhvr>
                                        <p:cTn id="179" dur="1" fill="hold">
                                          <p:stCondLst>
                                            <p:cond delay="499"/>
                                          </p:stCondLst>
                                        </p:cTn>
                                        <p:tgtEl>
                                          <p:spTgt spid="4"/>
                                        </p:tgtEl>
                                        <p:attrNameLst>
                                          <p:attrName>style.visibility</p:attrName>
                                        </p:attrNameLst>
                                      </p:cBhvr>
                                      <p:to>
                                        <p:strVal val="hidden"/>
                                      </p:to>
                                    </p:set>
                                  </p:childTnLst>
                                </p:cTn>
                              </p:par>
                              <p:par>
                                <p:cTn id="180" presetID="10" presetClass="exit" presetSubtype="0" fill="hold" nodeType="withEffect">
                                  <p:stCondLst>
                                    <p:cond delay="0"/>
                                  </p:stCondLst>
                                  <p:childTnLst>
                                    <p:animEffect transition="out" filter="fade">
                                      <p:cBhvr>
                                        <p:cTn id="181" dur="500"/>
                                        <p:tgtEl>
                                          <p:spTgt spid="6"/>
                                        </p:tgtEl>
                                      </p:cBhvr>
                                    </p:animEffect>
                                    <p:set>
                                      <p:cBhvr>
                                        <p:cTn id="182"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83" restart="whenNotActive" fill="hold" evtFilter="cancelBubble" nodeType="interactiveSeq">
                <p:stCondLst>
                  <p:cond evt="onClick" delay="0">
                    <p:tgtEl>
                      <p:spTgt spid="14"/>
                    </p:tgtEl>
                  </p:cond>
                </p:stCondLst>
                <p:endSync evt="end" delay="0">
                  <p:rtn val="all"/>
                </p:endSync>
                <p:childTnLst>
                  <p:par>
                    <p:cTn id="184" fill="hold">
                      <p:stCondLst>
                        <p:cond delay="0"/>
                      </p:stCondLst>
                      <p:childTnLst>
                        <p:par>
                          <p:cTn id="185" fill="hold">
                            <p:stCondLst>
                              <p:cond delay="0"/>
                            </p:stCondLst>
                            <p:childTnLst>
                              <p:par>
                                <p:cTn id="186" presetID="26" presetClass="emph" presetSubtype="0" fill="hold" nodeType="clickEffect">
                                  <p:stCondLst>
                                    <p:cond delay="0"/>
                                  </p:stCondLst>
                                  <p:childTnLst>
                                    <p:animEffect transition="out" filter="fade">
                                      <p:cBhvr>
                                        <p:cTn id="187" dur="500" tmFilter="0, 0; .2, .5; .8, .5; 1, 0"/>
                                        <p:tgtEl>
                                          <p:spTgt spid="14"/>
                                        </p:tgtEl>
                                      </p:cBhvr>
                                    </p:animEffect>
                                    <p:animScale>
                                      <p:cBhvr>
                                        <p:cTn id="188" dur="250" autoRev="1" fill="hold"/>
                                        <p:tgtEl>
                                          <p:spTgt spid="14"/>
                                        </p:tgtEl>
                                      </p:cBhvr>
                                      <p:by x="105000" y="105000"/>
                                    </p:animScale>
                                  </p:childTnLst>
                                  <p:subTnLst>
                                    <p:audio>
                                      <p:cMediaNode>
                                        <p:cTn display="0" masterRel="sameClick">
                                          <p:stCondLst>
                                            <p:cond evt="begin" delay="0">
                                              <p:tn val="186"/>
                                            </p:cond>
                                          </p:stCondLst>
                                          <p:endCondLst>
                                            <p:cond evt="onStopAudio" delay="0">
                                              <p:tgtEl>
                                                <p:sldTgt/>
                                              </p:tgtEl>
                                            </p:cond>
                                          </p:endCondLst>
                                        </p:cTn>
                                        <p:tgtEl>
                                          <p:sndTgt r:embed="rId2" name="click.wav"/>
                                        </p:tgtEl>
                                      </p:cMediaNode>
                                    </p:audio>
                                  </p:subTnLst>
                                </p:cTn>
                              </p:par>
                              <p:par>
                                <p:cTn id="189" presetID="35" presetClass="path" presetSubtype="0" accel="50000" decel="50000" fill="hold" nodeType="withEffect">
                                  <p:stCondLst>
                                    <p:cond delay="0"/>
                                  </p:stCondLst>
                                  <p:childTnLst>
                                    <p:animMotion origin="layout" path="M 0.1599 -4.81481E-6 L 6.25E-7 -4.81481E-6 " pathEditMode="relative" rAng="0" ptsTypes="AA">
                                      <p:cBhvr>
                                        <p:cTn id="190" dur="500" fill="hold"/>
                                        <p:tgtEl>
                                          <p:spTgt spid="14"/>
                                        </p:tgtEl>
                                        <p:attrNameLst>
                                          <p:attrName>ppt_x</p:attrName>
                                          <p:attrName>ppt_y</p:attrName>
                                        </p:attrNameLst>
                                      </p:cBhvr>
                                      <p:rCtr x="-7995" y="0"/>
                                    </p:animMotion>
                                  </p:childTnLst>
                                </p:cTn>
                              </p:par>
                            </p:childTnLst>
                          </p:cTn>
                        </p:par>
                        <p:par>
                          <p:cTn id="191" fill="hold">
                            <p:stCondLst>
                              <p:cond delay="500"/>
                            </p:stCondLst>
                            <p:childTnLst>
                              <p:par>
                                <p:cTn id="192" presetID="1" presetClass="exit" presetSubtype="0" fill="hold" nodeType="afterEffect">
                                  <p:stCondLst>
                                    <p:cond delay="0"/>
                                  </p:stCondLst>
                                  <p:childTnLst>
                                    <p:set>
                                      <p:cBhvr>
                                        <p:cTn id="193" dur="1" fill="hold">
                                          <p:stCondLst>
                                            <p:cond delay="0"/>
                                          </p:stCondLst>
                                        </p:cTn>
                                        <p:tgtEl>
                                          <p:spTgt spid="13"/>
                                        </p:tgtEl>
                                        <p:attrNameLst>
                                          <p:attrName>style.visibility</p:attrName>
                                        </p:attrNameLst>
                                      </p:cBhvr>
                                      <p:to>
                                        <p:strVal val="hidden"/>
                                      </p:to>
                                    </p:set>
                                  </p:childTnLst>
                                </p:cTn>
                              </p:par>
                              <p:par>
                                <p:cTn id="194" presetID="10" presetClass="entr" presetSubtype="0" fill="hold" nodeType="withEffect">
                                  <p:stCondLst>
                                    <p:cond delay="0"/>
                                  </p:stCondLst>
                                  <p:childTnLst>
                                    <p:set>
                                      <p:cBhvr>
                                        <p:cTn id="195" dur="1" fill="hold">
                                          <p:stCondLst>
                                            <p:cond delay="0"/>
                                          </p:stCondLst>
                                        </p:cTn>
                                        <p:tgtEl>
                                          <p:spTgt spid="31"/>
                                        </p:tgtEl>
                                        <p:attrNameLst>
                                          <p:attrName>style.visibility</p:attrName>
                                        </p:attrNameLst>
                                      </p:cBhvr>
                                      <p:to>
                                        <p:strVal val="visible"/>
                                      </p:to>
                                    </p:set>
                                    <p:animEffect transition="in" filter="fade">
                                      <p:cBhvr>
                                        <p:cTn id="196" dur="500"/>
                                        <p:tgtEl>
                                          <p:spTgt spid="31"/>
                                        </p:tgtEl>
                                      </p:cBhvr>
                                    </p:animEffect>
                                  </p:childTnLst>
                                </p:cTn>
                              </p:par>
                              <p:par>
                                <p:cTn id="197" presetID="10" presetClass="entr" presetSubtype="0" fill="hold" nodeType="withEffect">
                                  <p:stCondLst>
                                    <p:cond delay="0"/>
                                  </p:stCondLst>
                                  <p:childTnLst>
                                    <p:set>
                                      <p:cBhvr>
                                        <p:cTn id="198" dur="1" fill="hold">
                                          <p:stCondLst>
                                            <p:cond delay="0"/>
                                          </p:stCondLst>
                                        </p:cTn>
                                        <p:tgtEl>
                                          <p:spTgt spid="12"/>
                                        </p:tgtEl>
                                        <p:attrNameLst>
                                          <p:attrName>style.visibility</p:attrName>
                                        </p:attrNameLst>
                                      </p:cBhvr>
                                      <p:to>
                                        <p:strVal val="visible"/>
                                      </p:to>
                                    </p:set>
                                    <p:animEffect transition="in" filter="fade">
                                      <p:cBhvr>
                                        <p:cTn id="199" dur="500"/>
                                        <p:tgtEl>
                                          <p:spTgt spid="12"/>
                                        </p:tgtEl>
                                      </p:cBhvr>
                                    </p:animEffect>
                                  </p:childTnLst>
                                </p:cTn>
                              </p:par>
                              <p:par>
                                <p:cTn id="200" presetID="10" presetClass="entr" presetSubtype="0" fill="hold" nodeType="withEffect">
                                  <p:stCondLst>
                                    <p:cond delay="0"/>
                                  </p:stCondLst>
                                  <p:childTnLst>
                                    <p:set>
                                      <p:cBhvr>
                                        <p:cTn id="201" dur="1" fill="hold">
                                          <p:stCondLst>
                                            <p:cond delay="0"/>
                                          </p:stCondLst>
                                        </p:cTn>
                                        <p:tgtEl>
                                          <p:spTgt spid="2"/>
                                        </p:tgtEl>
                                        <p:attrNameLst>
                                          <p:attrName>style.visibility</p:attrName>
                                        </p:attrNameLst>
                                      </p:cBhvr>
                                      <p:to>
                                        <p:strVal val="visible"/>
                                      </p:to>
                                    </p:set>
                                    <p:animEffect transition="in" filter="fade">
                                      <p:cBhvr>
                                        <p:cTn id="202" dur="500"/>
                                        <p:tgtEl>
                                          <p:spTgt spid="2"/>
                                        </p:tgtEl>
                                      </p:cBhvr>
                                    </p:animEffect>
                                  </p:childTnLst>
                                </p:cTn>
                              </p:par>
                              <p:par>
                                <p:cTn id="203" presetID="10" presetClass="entr" presetSubtype="0" fill="hold" nodeType="withEffect">
                                  <p:stCondLst>
                                    <p:cond delay="0"/>
                                  </p:stCondLst>
                                  <p:childTnLst>
                                    <p:set>
                                      <p:cBhvr>
                                        <p:cTn id="204" dur="1" fill="hold">
                                          <p:stCondLst>
                                            <p:cond delay="0"/>
                                          </p:stCondLst>
                                        </p:cTn>
                                        <p:tgtEl>
                                          <p:spTgt spid="16"/>
                                        </p:tgtEl>
                                        <p:attrNameLst>
                                          <p:attrName>style.visibility</p:attrName>
                                        </p:attrNameLst>
                                      </p:cBhvr>
                                      <p:to>
                                        <p:strVal val="visible"/>
                                      </p:to>
                                    </p:set>
                                    <p:animEffect transition="in" filter="fade">
                                      <p:cBhvr>
                                        <p:cTn id="205" dur="500"/>
                                        <p:tgtEl>
                                          <p:spTgt spid="16"/>
                                        </p:tgtEl>
                                      </p:cBhvr>
                                    </p:animEffect>
                                  </p:childTnLst>
                                </p:cTn>
                              </p:par>
                              <p:par>
                                <p:cTn id="206" presetID="10" presetClass="entr" presetSubtype="0" fill="hold" nodeType="withEffect">
                                  <p:stCondLst>
                                    <p:cond delay="0"/>
                                  </p:stCondLst>
                                  <p:childTnLst>
                                    <p:set>
                                      <p:cBhvr>
                                        <p:cTn id="207" dur="1" fill="hold">
                                          <p:stCondLst>
                                            <p:cond delay="0"/>
                                          </p:stCondLst>
                                        </p:cTn>
                                        <p:tgtEl>
                                          <p:spTgt spid="15"/>
                                        </p:tgtEl>
                                        <p:attrNameLst>
                                          <p:attrName>style.visibility</p:attrName>
                                        </p:attrNameLst>
                                      </p:cBhvr>
                                      <p:to>
                                        <p:strVal val="visible"/>
                                      </p:to>
                                    </p:set>
                                    <p:animEffect transition="in" filter="fade">
                                      <p:cBhvr>
                                        <p:cTn id="208" dur="500"/>
                                        <p:tgtEl>
                                          <p:spTgt spid="15"/>
                                        </p:tgtEl>
                                      </p:cBhvr>
                                    </p:animEffect>
                                  </p:childTnLst>
                                </p:cTn>
                              </p:par>
                              <p:par>
                                <p:cTn id="209" presetID="10" presetClass="entr" presetSubtype="0" fill="hold" nodeType="withEffect">
                                  <p:stCondLst>
                                    <p:cond delay="0"/>
                                  </p:stCondLst>
                                  <p:childTnLst>
                                    <p:set>
                                      <p:cBhvr>
                                        <p:cTn id="210" dur="1" fill="hold">
                                          <p:stCondLst>
                                            <p:cond delay="0"/>
                                          </p:stCondLst>
                                        </p:cTn>
                                        <p:tgtEl>
                                          <p:spTgt spid="18"/>
                                        </p:tgtEl>
                                        <p:attrNameLst>
                                          <p:attrName>style.visibility</p:attrName>
                                        </p:attrNameLst>
                                      </p:cBhvr>
                                      <p:to>
                                        <p:strVal val="visible"/>
                                      </p:to>
                                    </p:set>
                                    <p:animEffect transition="in" filter="fade">
                                      <p:cBhvr>
                                        <p:cTn id="211" dur="500"/>
                                        <p:tgtEl>
                                          <p:spTgt spid="18"/>
                                        </p:tgtEl>
                                      </p:cBhvr>
                                    </p:animEffect>
                                  </p:childTnLst>
                                </p:cTn>
                              </p:par>
                              <p:par>
                                <p:cTn id="212" presetID="10" presetClass="entr" presetSubtype="0" fill="hold" nodeType="withEffect">
                                  <p:stCondLst>
                                    <p:cond delay="0"/>
                                  </p:stCondLst>
                                  <p:childTnLst>
                                    <p:set>
                                      <p:cBhvr>
                                        <p:cTn id="213" dur="1" fill="hold">
                                          <p:stCondLst>
                                            <p:cond delay="0"/>
                                          </p:stCondLst>
                                        </p:cTn>
                                        <p:tgtEl>
                                          <p:spTgt spid="20"/>
                                        </p:tgtEl>
                                        <p:attrNameLst>
                                          <p:attrName>style.visibility</p:attrName>
                                        </p:attrNameLst>
                                      </p:cBhvr>
                                      <p:to>
                                        <p:strVal val="visible"/>
                                      </p:to>
                                    </p:set>
                                    <p:animEffect transition="in" filter="fade">
                                      <p:cBhvr>
                                        <p:cTn id="214" dur="500"/>
                                        <p:tgtEl>
                                          <p:spTgt spid="20"/>
                                        </p:tgtEl>
                                      </p:cBhvr>
                                    </p:animEffect>
                                  </p:childTnLst>
                                </p:cTn>
                              </p:par>
                              <p:par>
                                <p:cTn id="215" presetID="10" presetClass="entr" presetSubtype="0" fill="hold" nodeType="withEffect">
                                  <p:stCondLst>
                                    <p:cond delay="0"/>
                                  </p:stCondLst>
                                  <p:childTnLst>
                                    <p:set>
                                      <p:cBhvr>
                                        <p:cTn id="216" dur="1" fill="hold">
                                          <p:stCondLst>
                                            <p:cond delay="0"/>
                                          </p:stCondLst>
                                        </p:cTn>
                                        <p:tgtEl>
                                          <p:spTgt spid="17"/>
                                        </p:tgtEl>
                                        <p:attrNameLst>
                                          <p:attrName>style.visibility</p:attrName>
                                        </p:attrNameLst>
                                      </p:cBhvr>
                                      <p:to>
                                        <p:strVal val="visible"/>
                                      </p:to>
                                    </p:set>
                                    <p:animEffect transition="in" filter="fade">
                                      <p:cBhvr>
                                        <p:cTn id="217" dur="500"/>
                                        <p:tgtEl>
                                          <p:spTgt spid="17"/>
                                        </p:tgtEl>
                                      </p:cBhvr>
                                    </p:animEffect>
                                  </p:childTnLst>
                                </p:cTn>
                              </p:par>
                              <p:par>
                                <p:cTn id="218" presetID="10" presetClass="entr" presetSubtype="0" fill="hold" nodeType="withEffect">
                                  <p:stCondLst>
                                    <p:cond delay="0"/>
                                  </p:stCondLst>
                                  <p:childTnLst>
                                    <p:set>
                                      <p:cBhvr>
                                        <p:cTn id="219" dur="1" fill="hold">
                                          <p:stCondLst>
                                            <p:cond delay="0"/>
                                          </p:stCondLst>
                                        </p:cTn>
                                        <p:tgtEl>
                                          <p:spTgt spid="21"/>
                                        </p:tgtEl>
                                        <p:attrNameLst>
                                          <p:attrName>style.visibility</p:attrName>
                                        </p:attrNameLst>
                                      </p:cBhvr>
                                      <p:to>
                                        <p:strVal val="visible"/>
                                      </p:to>
                                    </p:set>
                                    <p:animEffect transition="in" filter="fade">
                                      <p:cBhvr>
                                        <p:cTn id="220" dur="500"/>
                                        <p:tgtEl>
                                          <p:spTgt spid="21"/>
                                        </p:tgtEl>
                                      </p:cBhvr>
                                    </p:animEffect>
                                  </p:childTnLst>
                                </p:cTn>
                              </p:par>
                              <p:par>
                                <p:cTn id="221" presetID="10" presetClass="entr" presetSubtype="0" fill="hold" nodeType="withEffect">
                                  <p:stCondLst>
                                    <p:cond delay="0"/>
                                  </p:stCondLst>
                                  <p:childTnLst>
                                    <p:set>
                                      <p:cBhvr>
                                        <p:cTn id="222" dur="1" fill="hold">
                                          <p:stCondLst>
                                            <p:cond delay="0"/>
                                          </p:stCondLst>
                                        </p:cTn>
                                        <p:tgtEl>
                                          <p:spTgt spid="19"/>
                                        </p:tgtEl>
                                        <p:attrNameLst>
                                          <p:attrName>style.visibility</p:attrName>
                                        </p:attrNameLst>
                                      </p:cBhvr>
                                      <p:to>
                                        <p:strVal val="visible"/>
                                      </p:to>
                                    </p:set>
                                    <p:animEffect transition="in" filter="fade">
                                      <p:cBhvr>
                                        <p:cTn id="223" dur="500"/>
                                        <p:tgtEl>
                                          <p:spTgt spid="19"/>
                                        </p:tgtEl>
                                      </p:cBhvr>
                                    </p:animEffect>
                                  </p:childTnLst>
                                </p:cTn>
                              </p:par>
                              <p:par>
                                <p:cTn id="224" presetID="10" presetClass="entr" presetSubtype="0" fill="hold" nodeType="withEffect">
                                  <p:stCondLst>
                                    <p:cond delay="0"/>
                                  </p:stCondLst>
                                  <p:childTnLst>
                                    <p:set>
                                      <p:cBhvr>
                                        <p:cTn id="225" dur="1" fill="hold">
                                          <p:stCondLst>
                                            <p:cond delay="0"/>
                                          </p:stCondLst>
                                        </p:cTn>
                                        <p:tgtEl>
                                          <p:spTgt spid="4"/>
                                        </p:tgtEl>
                                        <p:attrNameLst>
                                          <p:attrName>style.visibility</p:attrName>
                                        </p:attrNameLst>
                                      </p:cBhvr>
                                      <p:to>
                                        <p:strVal val="visible"/>
                                      </p:to>
                                    </p:set>
                                    <p:animEffect transition="in" filter="fade">
                                      <p:cBhvr>
                                        <p:cTn id="226" dur="500"/>
                                        <p:tgtEl>
                                          <p:spTgt spid="4"/>
                                        </p:tgtEl>
                                      </p:cBhvr>
                                    </p:animEffect>
                                  </p:childTnLst>
                                </p:cTn>
                              </p:par>
                              <p:par>
                                <p:cTn id="227" presetID="10" presetClass="entr" presetSubtype="0" fill="hold" nodeType="withEffect">
                                  <p:stCondLst>
                                    <p:cond delay="0"/>
                                  </p:stCondLst>
                                  <p:childTnLst>
                                    <p:set>
                                      <p:cBhvr>
                                        <p:cTn id="228" dur="1" fill="hold">
                                          <p:stCondLst>
                                            <p:cond delay="0"/>
                                          </p:stCondLst>
                                        </p:cTn>
                                        <p:tgtEl>
                                          <p:spTgt spid="6"/>
                                        </p:tgtEl>
                                        <p:attrNameLst>
                                          <p:attrName>style.visibility</p:attrName>
                                        </p:attrNameLst>
                                      </p:cBhvr>
                                      <p:to>
                                        <p:strVal val="visible"/>
                                      </p:to>
                                    </p:set>
                                    <p:animEffect transition="in" filter="fade">
                                      <p:cBhvr>
                                        <p:cTn id="229" dur="500"/>
                                        <p:tgtEl>
                                          <p:spTgt spid="6"/>
                                        </p:tgtEl>
                                      </p:cBhvr>
                                    </p:animEffect>
                                  </p:childTnLst>
                                </p:cTn>
                              </p:par>
                            </p:childTnLst>
                          </p:cTn>
                        </p:par>
                      </p:childTnLst>
                    </p:cTn>
                  </p:par>
                </p:childTnLst>
              </p:cTn>
              <p:nextCondLst>
                <p:cond evt="onClick" delay="0">
                  <p:tgtEl>
                    <p:spTgt spid="14"/>
                  </p:tgtEl>
                </p:cond>
              </p:nextCondLst>
            </p:seq>
            <p:seq concurrent="1" nextAc="seek">
              <p:cTn id="230" restart="whenNotActive" fill="hold" evtFilter="cancelBubble" nodeType="interactiveSeq">
                <p:stCondLst>
                  <p:cond evt="onClick" delay="0">
                    <p:tgtEl>
                      <p:spTgt spid="20"/>
                    </p:tgtEl>
                  </p:cond>
                </p:stCondLst>
                <p:endSync evt="end" delay="0">
                  <p:rtn val="all"/>
                </p:endSync>
                <p:childTnLst>
                  <p:par>
                    <p:cTn id="231" fill="hold">
                      <p:stCondLst>
                        <p:cond delay="0"/>
                      </p:stCondLst>
                      <p:childTnLst>
                        <p:par>
                          <p:cTn id="232" fill="hold">
                            <p:stCondLst>
                              <p:cond delay="0"/>
                            </p:stCondLst>
                            <p:childTnLst>
                              <p:par>
                                <p:cTn id="233" presetID="26" presetClass="emph" presetSubtype="0" fill="hold" nodeType="clickEffect">
                                  <p:stCondLst>
                                    <p:cond delay="0"/>
                                  </p:stCondLst>
                                  <p:childTnLst>
                                    <p:animEffect transition="out" filter="fade">
                                      <p:cBhvr>
                                        <p:cTn id="234" dur="500" tmFilter="0, 0; .2, .5; .8, .5; 1, 0"/>
                                        <p:tgtEl>
                                          <p:spTgt spid="20"/>
                                        </p:tgtEl>
                                      </p:cBhvr>
                                    </p:animEffect>
                                    <p:animScale>
                                      <p:cBhvr>
                                        <p:cTn id="235" dur="250" autoRev="1" fill="hold"/>
                                        <p:tgtEl>
                                          <p:spTgt spid="20"/>
                                        </p:tgtEl>
                                      </p:cBhvr>
                                      <p:by x="105000" y="105000"/>
                                    </p:animScale>
                                  </p:childTnLst>
                                  <p:subTnLst>
                                    <p:audio>
                                      <p:cMediaNode>
                                        <p:cTn display="0" masterRel="sameClick">
                                          <p:stCondLst>
                                            <p:cond evt="begin" delay="0">
                                              <p:tn val="233"/>
                                            </p:cond>
                                          </p:stCondLst>
                                          <p:endCondLst>
                                            <p:cond evt="onStopAudio" delay="0">
                                              <p:tgtEl>
                                                <p:sldTgt/>
                                              </p:tgtEl>
                                            </p:cond>
                                          </p:endCondLst>
                                        </p:cTn>
                                        <p:tgtEl>
                                          <p:sndTgt r:embed="rId2" name="click.wav"/>
                                        </p:tgtEl>
                                      </p:cMediaNode>
                                    </p:audio>
                                  </p:subTnLst>
                                </p:cTn>
                              </p:par>
                              <p:par>
                                <p:cTn id="236" presetID="1" presetClass="entr" presetSubtype="0" fill="hold" nodeType="withEffect">
                                  <p:stCondLst>
                                    <p:cond delay="0"/>
                                  </p:stCondLst>
                                  <p:childTnLst>
                                    <p:set>
                                      <p:cBhvr>
                                        <p:cTn id="237" dur="1" fill="hold">
                                          <p:stCondLst>
                                            <p:cond delay="0"/>
                                          </p:stCondLst>
                                        </p:cTn>
                                        <p:tgtEl>
                                          <p:spTgt spid="13"/>
                                        </p:tgtEl>
                                        <p:attrNameLst>
                                          <p:attrName>style.visibility</p:attrName>
                                        </p:attrNameLst>
                                      </p:cBhvr>
                                      <p:to>
                                        <p:strVal val="visible"/>
                                      </p:to>
                                    </p:set>
                                  </p:childTnLst>
                                </p:cTn>
                              </p:par>
                              <p:par>
                                <p:cTn id="238" presetID="63" presetClass="path" presetSubtype="0" accel="50000" decel="50000" fill="hold" nodeType="withEffect">
                                  <p:stCondLst>
                                    <p:cond delay="0"/>
                                  </p:stCondLst>
                                  <p:childTnLst>
                                    <p:animMotion origin="layout" path="M 6.25E-7 -4.81481E-6 L 0.16094 -4.81481E-6 " pathEditMode="relative" rAng="0" ptsTypes="AA">
                                      <p:cBhvr>
                                        <p:cTn id="239" dur="500" fill="hold"/>
                                        <p:tgtEl>
                                          <p:spTgt spid="14"/>
                                        </p:tgtEl>
                                        <p:attrNameLst>
                                          <p:attrName>ppt_x</p:attrName>
                                          <p:attrName>ppt_y</p:attrName>
                                        </p:attrNameLst>
                                      </p:cBhvr>
                                      <p:rCtr x="7591" y="0"/>
                                    </p:animMotion>
                                  </p:childTnLst>
                                </p:cTn>
                              </p:par>
                              <p:par>
                                <p:cTn id="240" presetID="10" presetClass="exit" presetSubtype="0" fill="hold" nodeType="withEffect">
                                  <p:stCondLst>
                                    <p:cond delay="0"/>
                                  </p:stCondLst>
                                  <p:childTnLst>
                                    <p:animEffect transition="out" filter="fade">
                                      <p:cBhvr>
                                        <p:cTn id="241" dur="500"/>
                                        <p:tgtEl>
                                          <p:spTgt spid="31"/>
                                        </p:tgtEl>
                                      </p:cBhvr>
                                    </p:animEffect>
                                    <p:set>
                                      <p:cBhvr>
                                        <p:cTn id="242" dur="1" fill="hold">
                                          <p:stCondLst>
                                            <p:cond delay="499"/>
                                          </p:stCondLst>
                                        </p:cTn>
                                        <p:tgtEl>
                                          <p:spTgt spid="31"/>
                                        </p:tgtEl>
                                        <p:attrNameLst>
                                          <p:attrName>style.visibility</p:attrName>
                                        </p:attrNameLst>
                                      </p:cBhvr>
                                      <p:to>
                                        <p:strVal val="hidden"/>
                                      </p:to>
                                    </p:set>
                                  </p:childTnLst>
                                </p:cTn>
                              </p:par>
                              <p:par>
                                <p:cTn id="243" presetID="10" presetClass="exit" presetSubtype="0" fill="hold" nodeType="withEffect">
                                  <p:stCondLst>
                                    <p:cond delay="0"/>
                                  </p:stCondLst>
                                  <p:childTnLst>
                                    <p:animEffect transition="out" filter="fade">
                                      <p:cBhvr>
                                        <p:cTn id="244" dur="500"/>
                                        <p:tgtEl>
                                          <p:spTgt spid="12"/>
                                        </p:tgtEl>
                                      </p:cBhvr>
                                    </p:animEffect>
                                    <p:set>
                                      <p:cBhvr>
                                        <p:cTn id="245" dur="1" fill="hold">
                                          <p:stCondLst>
                                            <p:cond delay="499"/>
                                          </p:stCondLst>
                                        </p:cTn>
                                        <p:tgtEl>
                                          <p:spTgt spid="12"/>
                                        </p:tgtEl>
                                        <p:attrNameLst>
                                          <p:attrName>style.visibility</p:attrName>
                                        </p:attrNameLst>
                                      </p:cBhvr>
                                      <p:to>
                                        <p:strVal val="hidden"/>
                                      </p:to>
                                    </p:set>
                                  </p:childTnLst>
                                </p:cTn>
                              </p:par>
                              <p:par>
                                <p:cTn id="246" presetID="10" presetClass="exit" presetSubtype="0" fill="hold" nodeType="withEffect">
                                  <p:stCondLst>
                                    <p:cond delay="0"/>
                                  </p:stCondLst>
                                  <p:childTnLst>
                                    <p:animEffect transition="out" filter="fade">
                                      <p:cBhvr>
                                        <p:cTn id="247" dur="500"/>
                                        <p:tgtEl>
                                          <p:spTgt spid="2"/>
                                        </p:tgtEl>
                                      </p:cBhvr>
                                    </p:animEffect>
                                    <p:set>
                                      <p:cBhvr>
                                        <p:cTn id="248" dur="1" fill="hold">
                                          <p:stCondLst>
                                            <p:cond delay="499"/>
                                          </p:stCondLst>
                                        </p:cTn>
                                        <p:tgtEl>
                                          <p:spTgt spid="2"/>
                                        </p:tgtEl>
                                        <p:attrNameLst>
                                          <p:attrName>style.visibility</p:attrName>
                                        </p:attrNameLst>
                                      </p:cBhvr>
                                      <p:to>
                                        <p:strVal val="hidden"/>
                                      </p:to>
                                    </p:set>
                                  </p:childTnLst>
                                </p:cTn>
                              </p:par>
                              <p:par>
                                <p:cTn id="249" presetID="10" presetClass="exit" presetSubtype="0" fill="hold" nodeType="withEffect">
                                  <p:stCondLst>
                                    <p:cond delay="0"/>
                                  </p:stCondLst>
                                  <p:childTnLst>
                                    <p:animEffect transition="out" filter="fade">
                                      <p:cBhvr>
                                        <p:cTn id="250" dur="500"/>
                                        <p:tgtEl>
                                          <p:spTgt spid="16"/>
                                        </p:tgtEl>
                                      </p:cBhvr>
                                    </p:animEffect>
                                    <p:set>
                                      <p:cBhvr>
                                        <p:cTn id="251" dur="1" fill="hold">
                                          <p:stCondLst>
                                            <p:cond delay="499"/>
                                          </p:stCondLst>
                                        </p:cTn>
                                        <p:tgtEl>
                                          <p:spTgt spid="16"/>
                                        </p:tgtEl>
                                        <p:attrNameLst>
                                          <p:attrName>style.visibility</p:attrName>
                                        </p:attrNameLst>
                                      </p:cBhvr>
                                      <p:to>
                                        <p:strVal val="hidden"/>
                                      </p:to>
                                    </p:set>
                                  </p:childTnLst>
                                </p:cTn>
                              </p:par>
                              <p:par>
                                <p:cTn id="252" presetID="10" presetClass="exit" presetSubtype="0" fill="hold" nodeType="withEffect">
                                  <p:stCondLst>
                                    <p:cond delay="0"/>
                                  </p:stCondLst>
                                  <p:childTnLst>
                                    <p:animEffect transition="out" filter="fade">
                                      <p:cBhvr>
                                        <p:cTn id="253" dur="500"/>
                                        <p:tgtEl>
                                          <p:spTgt spid="15"/>
                                        </p:tgtEl>
                                      </p:cBhvr>
                                    </p:animEffect>
                                    <p:set>
                                      <p:cBhvr>
                                        <p:cTn id="254" dur="1" fill="hold">
                                          <p:stCondLst>
                                            <p:cond delay="499"/>
                                          </p:stCondLst>
                                        </p:cTn>
                                        <p:tgtEl>
                                          <p:spTgt spid="15"/>
                                        </p:tgtEl>
                                        <p:attrNameLst>
                                          <p:attrName>style.visibility</p:attrName>
                                        </p:attrNameLst>
                                      </p:cBhvr>
                                      <p:to>
                                        <p:strVal val="hidden"/>
                                      </p:to>
                                    </p:set>
                                  </p:childTnLst>
                                </p:cTn>
                              </p:par>
                              <p:par>
                                <p:cTn id="255" presetID="10" presetClass="exit" presetSubtype="0" fill="hold" nodeType="withEffect">
                                  <p:stCondLst>
                                    <p:cond delay="0"/>
                                  </p:stCondLst>
                                  <p:childTnLst>
                                    <p:animEffect transition="out" filter="fade">
                                      <p:cBhvr>
                                        <p:cTn id="256" dur="500"/>
                                        <p:tgtEl>
                                          <p:spTgt spid="18"/>
                                        </p:tgtEl>
                                      </p:cBhvr>
                                    </p:animEffect>
                                    <p:set>
                                      <p:cBhvr>
                                        <p:cTn id="257" dur="1" fill="hold">
                                          <p:stCondLst>
                                            <p:cond delay="499"/>
                                          </p:stCondLst>
                                        </p:cTn>
                                        <p:tgtEl>
                                          <p:spTgt spid="18"/>
                                        </p:tgtEl>
                                        <p:attrNameLst>
                                          <p:attrName>style.visibility</p:attrName>
                                        </p:attrNameLst>
                                      </p:cBhvr>
                                      <p:to>
                                        <p:strVal val="hidden"/>
                                      </p:to>
                                    </p:set>
                                  </p:childTnLst>
                                </p:cTn>
                              </p:par>
                              <p:par>
                                <p:cTn id="258" presetID="10" presetClass="exit" presetSubtype="0" fill="hold" nodeType="withEffect">
                                  <p:stCondLst>
                                    <p:cond delay="0"/>
                                  </p:stCondLst>
                                  <p:childTnLst>
                                    <p:animEffect transition="out" filter="fade">
                                      <p:cBhvr>
                                        <p:cTn id="259" dur="500"/>
                                        <p:tgtEl>
                                          <p:spTgt spid="20"/>
                                        </p:tgtEl>
                                      </p:cBhvr>
                                    </p:animEffect>
                                    <p:set>
                                      <p:cBhvr>
                                        <p:cTn id="260" dur="1" fill="hold">
                                          <p:stCondLst>
                                            <p:cond delay="499"/>
                                          </p:stCondLst>
                                        </p:cTn>
                                        <p:tgtEl>
                                          <p:spTgt spid="20"/>
                                        </p:tgtEl>
                                        <p:attrNameLst>
                                          <p:attrName>style.visibility</p:attrName>
                                        </p:attrNameLst>
                                      </p:cBhvr>
                                      <p:to>
                                        <p:strVal val="hidden"/>
                                      </p:to>
                                    </p:set>
                                  </p:childTnLst>
                                </p:cTn>
                              </p:par>
                              <p:par>
                                <p:cTn id="261" presetID="10" presetClass="exit" presetSubtype="0" fill="hold" nodeType="withEffect">
                                  <p:stCondLst>
                                    <p:cond delay="0"/>
                                  </p:stCondLst>
                                  <p:childTnLst>
                                    <p:animEffect transition="out" filter="fade">
                                      <p:cBhvr>
                                        <p:cTn id="262" dur="500"/>
                                        <p:tgtEl>
                                          <p:spTgt spid="17"/>
                                        </p:tgtEl>
                                      </p:cBhvr>
                                    </p:animEffect>
                                    <p:set>
                                      <p:cBhvr>
                                        <p:cTn id="263" dur="1" fill="hold">
                                          <p:stCondLst>
                                            <p:cond delay="499"/>
                                          </p:stCondLst>
                                        </p:cTn>
                                        <p:tgtEl>
                                          <p:spTgt spid="17"/>
                                        </p:tgtEl>
                                        <p:attrNameLst>
                                          <p:attrName>style.visibility</p:attrName>
                                        </p:attrNameLst>
                                      </p:cBhvr>
                                      <p:to>
                                        <p:strVal val="hidden"/>
                                      </p:to>
                                    </p:set>
                                  </p:childTnLst>
                                </p:cTn>
                              </p:par>
                              <p:par>
                                <p:cTn id="264" presetID="10" presetClass="exit" presetSubtype="0" fill="hold" nodeType="withEffect">
                                  <p:stCondLst>
                                    <p:cond delay="0"/>
                                  </p:stCondLst>
                                  <p:childTnLst>
                                    <p:animEffect transition="out" filter="fade">
                                      <p:cBhvr>
                                        <p:cTn id="265" dur="500"/>
                                        <p:tgtEl>
                                          <p:spTgt spid="21"/>
                                        </p:tgtEl>
                                      </p:cBhvr>
                                    </p:animEffect>
                                    <p:set>
                                      <p:cBhvr>
                                        <p:cTn id="266" dur="1" fill="hold">
                                          <p:stCondLst>
                                            <p:cond delay="499"/>
                                          </p:stCondLst>
                                        </p:cTn>
                                        <p:tgtEl>
                                          <p:spTgt spid="21"/>
                                        </p:tgtEl>
                                        <p:attrNameLst>
                                          <p:attrName>style.visibility</p:attrName>
                                        </p:attrNameLst>
                                      </p:cBhvr>
                                      <p:to>
                                        <p:strVal val="hidden"/>
                                      </p:to>
                                    </p:set>
                                  </p:childTnLst>
                                </p:cTn>
                              </p:par>
                              <p:par>
                                <p:cTn id="267" presetID="10" presetClass="exit" presetSubtype="0" fill="hold" nodeType="withEffect">
                                  <p:stCondLst>
                                    <p:cond delay="0"/>
                                  </p:stCondLst>
                                  <p:childTnLst>
                                    <p:animEffect transition="out" filter="fade">
                                      <p:cBhvr>
                                        <p:cTn id="268" dur="500"/>
                                        <p:tgtEl>
                                          <p:spTgt spid="19"/>
                                        </p:tgtEl>
                                      </p:cBhvr>
                                    </p:animEffect>
                                    <p:set>
                                      <p:cBhvr>
                                        <p:cTn id="269" dur="1" fill="hold">
                                          <p:stCondLst>
                                            <p:cond delay="499"/>
                                          </p:stCondLst>
                                        </p:cTn>
                                        <p:tgtEl>
                                          <p:spTgt spid="19"/>
                                        </p:tgtEl>
                                        <p:attrNameLst>
                                          <p:attrName>style.visibility</p:attrName>
                                        </p:attrNameLst>
                                      </p:cBhvr>
                                      <p:to>
                                        <p:strVal val="hidden"/>
                                      </p:to>
                                    </p:set>
                                  </p:childTnLst>
                                </p:cTn>
                              </p:par>
                              <p:par>
                                <p:cTn id="270" presetID="10" presetClass="exit" presetSubtype="0" fill="hold" nodeType="withEffect">
                                  <p:stCondLst>
                                    <p:cond delay="0"/>
                                  </p:stCondLst>
                                  <p:childTnLst>
                                    <p:animEffect transition="out" filter="fade">
                                      <p:cBhvr>
                                        <p:cTn id="271" dur="500"/>
                                        <p:tgtEl>
                                          <p:spTgt spid="4"/>
                                        </p:tgtEl>
                                      </p:cBhvr>
                                    </p:animEffect>
                                    <p:set>
                                      <p:cBhvr>
                                        <p:cTn id="272" dur="1" fill="hold">
                                          <p:stCondLst>
                                            <p:cond delay="499"/>
                                          </p:stCondLst>
                                        </p:cTn>
                                        <p:tgtEl>
                                          <p:spTgt spid="4"/>
                                        </p:tgtEl>
                                        <p:attrNameLst>
                                          <p:attrName>style.visibility</p:attrName>
                                        </p:attrNameLst>
                                      </p:cBhvr>
                                      <p:to>
                                        <p:strVal val="hidden"/>
                                      </p:to>
                                    </p:set>
                                  </p:childTnLst>
                                </p:cTn>
                              </p:par>
                              <p:par>
                                <p:cTn id="273" presetID="10" presetClass="exit" presetSubtype="0" fill="hold" nodeType="withEffect">
                                  <p:stCondLst>
                                    <p:cond delay="0"/>
                                  </p:stCondLst>
                                  <p:childTnLst>
                                    <p:animEffect transition="out" filter="fade">
                                      <p:cBhvr>
                                        <p:cTn id="274" dur="500"/>
                                        <p:tgtEl>
                                          <p:spTgt spid="6"/>
                                        </p:tgtEl>
                                      </p:cBhvr>
                                    </p:animEffect>
                                    <p:set>
                                      <p:cBhvr>
                                        <p:cTn id="275"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76" restart="whenNotActive" fill="hold" evtFilter="cancelBubble" nodeType="interactiveSeq">
                <p:stCondLst>
                  <p:cond evt="onClick" delay="0">
                    <p:tgtEl>
                      <p:spTgt spid="21"/>
                    </p:tgtEl>
                  </p:cond>
                </p:stCondLst>
                <p:endSync evt="end" delay="0">
                  <p:rtn val="all"/>
                </p:endSync>
                <p:childTnLst>
                  <p:par>
                    <p:cTn id="277" fill="hold">
                      <p:stCondLst>
                        <p:cond delay="0"/>
                      </p:stCondLst>
                      <p:childTnLst>
                        <p:par>
                          <p:cTn id="278" fill="hold">
                            <p:stCondLst>
                              <p:cond delay="0"/>
                            </p:stCondLst>
                            <p:childTnLst>
                              <p:par>
                                <p:cTn id="279" presetID="26" presetClass="emph" presetSubtype="0" fill="hold" nodeType="clickEffect">
                                  <p:stCondLst>
                                    <p:cond delay="0"/>
                                  </p:stCondLst>
                                  <p:childTnLst>
                                    <p:animEffect transition="out" filter="fade">
                                      <p:cBhvr>
                                        <p:cTn id="280" dur="500" tmFilter="0, 0; .2, .5; .8, .5; 1, 0"/>
                                        <p:tgtEl>
                                          <p:spTgt spid="21"/>
                                        </p:tgtEl>
                                      </p:cBhvr>
                                    </p:animEffect>
                                    <p:animScale>
                                      <p:cBhvr>
                                        <p:cTn id="281" dur="250" autoRev="1" fill="hold"/>
                                        <p:tgtEl>
                                          <p:spTgt spid="21"/>
                                        </p:tgtEl>
                                      </p:cBhvr>
                                      <p:by x="105000" y="105000"/>
                                    </p:animScale>
                                  </p:childTnLst>
                                  <p:subTnLst>
                                    <p:audio>
                                      <p:cMediaNode>
                                        <p:cTn display="0" masterRel="sameClick">
                                          <p:stCondLst>
                                            <p:cond evt="begin" delay="0">
                                              <p:tn val="279"/>
                                            </p:cond>
                                          </p:stCondLst>
                                          <p:endCondLst>
                                            <p:cond evt="onStopAudio" delay="0">
                                              <p:tgtEl>
                                                <p:sldTgt/>
                                              </p:tgtEl>
                                            </p:cond>
                                          </p:endCondLst>
                                        </p:cTn>
                                        <p:tgtEl>
                                          <p:sndTgt r:embed="rId2" name="click.wav"/>
                                        </p:tgtEl>
                                      </p:cMediaNode>
                                    </p:audio>
                                  </p:subTnLst>
                                </p:cTn>
                              </p:par>
                              <p:par>
                                <p:cTn id="282" presetID="1" presetClass="entr" presetSubtype="0" fill="hold" nodeType="withEffect">
                                  <p:stCondLst>
                                    <p:cond delay="0"/>
                                  </p:stCondLst>
                                  <p:childTnLst>
                                    <p:set>
                                      <p:cBhvr>
                                        <p:cTn id="283" dur="1" fill="hold">
                                          <p:stCondLst>
                                            <p:cond delay="0"/>
                                          </p:stCondLst>
                                        </p:cTn>
                                        <p:tgtEl>
                                          <p:spTgt spid="13"/>
                                        </p:tgtEl>
                                        <p:attrNameLst>
                                          <p:attrName>style.visibility</p:attrName>
                                        </p:attrNameLst>
                                      </p:cBhvr>
                                      <p:to>
                                        <p:strVal val="visible"/>
                                      </p:to>
                                    </p:set>
                                  </p:childTnLst>
                                </p:cTn>
                              </p:par>
                              <p:par>
                                <p:cTn id="284" presetID="63" presetClass="path" presetSubtype="0" accel="50000" decel="50000" fill="hold" nodeType="withEffect">
                                  <p:stCondLst>
                                    <p:cond delay="0"/>
                                  </p:stCondLst>
                                  <p:childTnLst>
                                    <p:animMotion origin="layout" path="M 6.25E-7 -4.81481E-6 L 0.16093 -4.81481E-6 " pathEditMode="relative" rAng="0" ptsTypes="AA">
                                      <p:cBhvr>
                                        <p:cTn id="285" dur="500" fill="hold"/>
                                        <p:tgtEl>
                                          <p:spTgt spid="14"/>
                                        </p:tgtEl>
                                        <p:attrNameLst>
                                          <p:attrName>ppt_x</p:attrName>
                                          <p:attrName>ppt_y</p:attrName>
                                        </p:attrNameLst>
                                      </p:cBhvr>
                                      <p:rCtr x="7956" y="0"/>
                                    </p:animMotion>
                                  </p:childTnLst>
                                </p:cTn>
                              </p:par>
                              <p:par>
                                <p:cTn id="286" presetID="10" presetClass="exit" presetSubtype="0" fill="hold" nodeType="withEffect">
                                  <p:stCondLst>
                                    <p:cond delay="0"/>
                                  </p:stCondLst>
                                  <p:childTnLst>
                                    <p:animEffect transition="out" filter="fade">
                                      <p:cBhvr>
                                        <p:cTn id="287" dur="500"/>
                                        <p:tgtEl>
                                          <p:spTgt spid="31"/>
                                        </p:tgtEl>
                                      </p:cBhvr>
                                    </p:animEffect>
                                    <p:set>
                                      <p:cBhvr>
                                        <p:cTn id="288" dur="1" fill="hold">
                                          <p:stCondLst>
                                            <p:cond delay="499"/>
                                          </p:stCondLst>
                                        </p:cTn>
                                        <p:tgtEl>
                                          <p:spTgt spid="31"/>
                                        </p:tgtEl>
                                        <p:attrNameLst>
                                          <p:attrName>style.visibility</p:attrName>
                                        </p:attrNameLst>
                                      </p:cBhvr>
                                      <p:to>
                                        <p:strVal val="hidden"/>
                                      </p:to>
                                    </p:set>
                                  </p:childTnLst>
                                </p:cTn>
                              </p:par>
                              <p:par>
                                <p:cTn id="289" presetID="10" presetClass="exit" presetSubtype="0" fill="hold" nodeType="withEffect">
                                  <p:stCondLst>
                                    <p:cond delay="0"/>
                                  </p:stCondLst>
                                  <p:childTnLst>
                                    <p:animEffect transition="out" filter="fade">
                                      <p:cBhvr>
                                        <p:cTn id="290" dur="500"/>
                                        <p:tgtEl>
                                          <p:spTgt spid="12"/>
                                        </p:tgtEl>
                                      </p:cBhvr>
                                    </p:animEffect>
                                    <p:set>
                                      <p:cBhvr>
                                        <p:cTn id="291" dur="1" fill="hold">
                                          <p:stCondLst>
                                            <p:cond delay="499"/>
                                          </p:stCondLst>
                                        </p:cTn>
                                        <p:tgtEl>
                                          <p:spTgt spid="12"/>
                                        </p:tgtEl>
                                        <p:attrNameLst>
                                          <p:attrName>style.visibility</p:attrName>
                                        </p:attrNameLst>
                                      </p:cBhvr>
                                      <p:to>
                                        <p:strVal val="hidden"/>
                                      </p:to>
                                    </p:set>
                                  </p:childTnLst>
                                </p:cTn>
                              </p:par>
                              <p:par>
                                <p:cTn id="292" presetID="10" presetClass="exit" presetSubtype="0" fill="hold" nodeType="withEffect">
                                  <p:stCondLst>
                                    <p:cond delay="0"/>
                                  </p:stCondLst>
                                  <p:childTnLst>
                                    <p:animEffect transition="out" filter="fade">
                                      <p:cBhvr>
                                        <p:cTn id="293" dur="500"/>
                                        <p:tgtEl>
                                          <p:spTgt spid="2"/>
                                        </p:tgtEl>
                                      </p:cBhvr>
                                    </p:animEffect>
                                    <p:set>
                                      <p:cBhvr>
                                        <p:cTn id="294" dur="1" fill="hold">
                                          <p:stCondLst>
                                            <p:cond delay="499"/>
                                          </p:stCondLst>
                                        </p:cTn>
                                        <p:tgtEl>
                                          <p:spTgt spid="2"/>
                                        </p:tgtEl>
                                        <p:attrNameLst>
                                          <p:attrName>style.visibility</p:attrName>
                                        </p:attrNameLst>
                                      </p:cBhvr>
                                      <p:to>
                                        <p:strVal val="hidden"/>
                                      </p:to>
                                    </p:set>
                                  </p:childTnLst>
                                </p:cTn>
                              </p:par>
                              <p:par>
                                <p:cTn id="295" presetID="10" presetClass="exit" presetSubtype="0" fill="hold" nodeType="withEffect">
                                  <p:stCondLst>
                                    <p:cond delay="0"/>
                                  </p:stCondLst>
                                  <p:childTnLst>
                                    <p:animEffect transition="out" filter="fade">
                                      <p:cBhvr>
                                        <p:cTn id="296" dur="500"/>
                                        <p:tgtEl>
                                          <p:spTgt spid="16"/>
                                        </p:tgtEl>
                                      </p:cBhvr>
                                    </p:animEffect>
                                    <p:set>
                                      <p:cBhvr>
                                        <p:cTn id="297" dur="1" fill="hold">
                                          <p:stCondLst>
                                            <p:cond delay="499"/>
                                          </p:stCondLst>
                                        </p:cTn>
                                        <p:tgtEl>
                                          <p:spTgt spid="16"/>
                                        </p:tgtEl>
                                        <p:attrNameLst>
                                          <p:attrName>style.visibility</p:attrName>
                                        </p:attrNameLst>
                                      </p:cBhvr>
                                      <p:to>
                                        <p:strVal val="hidden"/>
                                      </p:to>
                                    </p:set>
                                  </p:childTnLst>
                                </p:cTn>
                              </p:par>
                              <p:par>
                                <p:cTn id="298" presetID="10" presetClass="exit" presetSubtype="0" fill="hold" nodeType="withEffect">
                                  <p:stCondLst>
                                    <p:cond delay="0"/>
                                  </p:stCondLst>
                                  <p:childTnLst>
                                    <p:animEffect transition="out" filter="fade">
                                      <p:cBhvr>
                                        <p:cTn id="299" dur="500"/>
                                        <p:tgtEl>
                                          <p:spTgt spid="15"/>
                                        </p:tgtEl>
                                      </p:cBhvr>
                                    </p:animEffect>
                                    <p:set>
                                      <p:cBhvr>
                                        <p:cTn id="300" dur="1" fill="hold">
                                          <p:stCondLst>
                                            <p:cond delay="499"/>
                                          </p:stCondLst>
                                        </p:cTn>
                                        <p:tgtEl>
                                          <p:spTgt spid="15"/>
                                        </p:tgtEl>
                                        <p:attrNameLst>
                                          <p:attrName>style.visibility</p:attrName>
                                        </p:attrNameLst>
                                      </p:cBhvr>
                                      <p:to>
                                        <p:strVal val="hidden"/>
                                      </p:to>
                                    </p:set>
                                  </p:childTnLst>
                                </p:cTn>
                              </p:par>
                              <p:par>
                                <p:cTn id="301" presetID="10" presetClass="exit" presetSubtype="0" fill="hold" nodeType="withEffect">
                                  <p:stCondLst>
                                    <p:cond delay="0"/>
                                  </p:stCondLst>
                                  <p:childTnLst>
                                    <p:animEffect transition="out" filter="fade">
                                      <p:cBhvr>
                                        <p:cTn id="302" dur="500"/>
                                        <p:tgtEl>
                                          <p:spTgt spid="18"/>
                                        </p:tgtEl>
                                      </p:cBhvr>
                                    </p:animEffect>
                                    <p:set>
                                      <p:cBhvr>
                                        <p:cTn id="303" dur="1" fill="hold">
                                          <p:stCondLst>
                                            <p:cond delay="499"/>
                                          </p:stCondLst>
                                        </p:cTn>
                                        <p:tgtEl>
                                          <p:spTgt spid="18"/>
                                        </p:tgtEl>
                                        <p:attrNameLst>
                                          <p:attrName>style.visibility</p:attrName>
                                        </p:attrNameLst>
                                      </p:cBhvr>
                                      <p:to>
                                        <p:strVal val="hidden"/>
                                      </p:to>
                                    </p:set>
                                  </p:childTnLst>
                                </p:cTn>
                              </p:par>
                              <p:par>
                                <p:cTn id="304" presetID="10" presetClass="exit" presetSubtype="0" fill="hold" nodeType="withEffect">
                                  <p:stCondLst>
                                    <p:cond delay="0"/>
                                  </p:stCondLst>
                                  <p:childTnLst>
                                    <p:animEffect transition="out" filter="fade">
                                      <p:cBhvr>
                                        <p:cTn id="305" dur="500"/>
                                        <p:tgtEl>
                                          <p:spTgt spid="20"/>
                                        </p:tgtEl>
                                      </p:cBhvr>
                                    </p:animEffect>
                                    <p:set>
                                      <p:cBhvr>
                                        <p:cTn id="306" dur="1" fill="hold">
                                          <p:stCondLst>
                                            <p:cond delay="499"/>
                                          </p:stCondLst>
                                        </p:cTn>
                                        <p:tgtEl>
                                          <p:spTgt spid="20"/>
                                        </p:tgtEl>
                                        <p:attrNameLst>
                                          <p:attrName>style.visibility</p:attrName>
                                        </p:attrNameLst>
                                      </p:cBhvr>
                                      <p:to>
                                        <p:strVal val="hidden"/>
                                      </p:to>
                                    </p:set>
                                  </p:childTnLst>
                                </p:cTn>
                              </p:par>
                              <p:par>
                                <p:cTn id="307" presetID="10" presetClass="exit" presetSubtype="0" fill="hold" nodeType="withEffect">
                                  <p:stCondLst>
                                    <p:cond delay="0"/>
                                  </p:stCondLst>
                                  <p:childTnLst>
                                    <p:animEffect transition="out" filter="fade">
                                      <p:cBhvr>
                                        <p:cTn id="308" dur="500"/>
                                        <p:tgtEl>
                                          <p:spTgt spid="17"/>
                                        </p:tgtEl>
                                      </p:cBhvr>
                                    </p:animEffect>
                                    <p:set>
                                      <p:cBhvr>
                                        <p:cTn id="309" dur="1" fill="hold">
                                          <p:stCondLst>
                                            <p:cond delay="499"/>
                                          </p:stCondLst>
                                        </p:cTn>
                                        <p:tgtEl>
                                          <p:spTgt spid="17"/>
                                        </p:tgtEl>
                                        <p:attrNameLst>
                                          <p:attrName>style.visibility</p:attrName>
                                        </p:attrNameLst>
                                      </p:cBhvr>
                                      <p:to>
                                        <p:strVal val="hidden"/>
                                      </p:to>
                                    </p:set>
                                  </p:childTnLst>
                                </p:cTn>
                              </p:par>
                              <p:par>
                                <p:cTn id="310" presetID="10" presetClass="exit" presetSubtype="0" fill="hold" nodeType="withEffect">
                                  <p:stCondLst>
                                    <p:cond delay="0"/>
                                  </p:stCondLst>
                                  <p:childTnLst>
                                    <p:animEffect transition="out" filter="fade">
                                      <p:cBhvr>
                                        <p:cTn id="311" dur="500"/>
                                        <p:tgtEl>
                                          <p:spTgt spid="21"/>
                                        </p:tgtEl>
                                      </p:cBhvr>
                                    </p:animEffect>
                                    <p:set>
                                      <p:cBhvr>
                                        <p:cTn id="312" dur="1" fill="hold">
                                          <p:stCondLst>
                                            <p:cond delay="499"/>
                                          </p:stCondLst>
                                        </p:cTn>
                                        <p:tgtEl>
                                          <p:spTgt spid="21"/>
                                        </p:tgtEl>
                                        <p:attrNameLst>
                                          <p:attrName>style.visibility</p:attrName>
                                        </p:attrNameLst>
                                      </p:cBhvr>
                                      <p:to>
                                        <p:strVal val="hidden"/>
                                      </p:to>
                                    </p:set>
                                  </p:childTnLst>
                                </p:cTn>
                              </p:par>
                              <p:par>
                                <p:cTn id="313" presetID="10" presetClass="exit" presetSubtype="0" fill="hold" nodeType="withEffect">
                                  <p:stCondLst>
                                    <p:cond delay="0"/>
                                  </p:stCondLst>
                                  <p:childTnLst>
                                    <p:animEffect transition="out" filter="fade">
                                      <p:cBhvr>
                                        <p:cTn id="314" dur="500"/>
                                        <p:tgtEl>
                                          <p:spTgt spid="19"/>
                                        </p:tgtEl>
                                      </p:cBhvr>
                                    </p:animEffect>
                                    <p:set>
                                      <p:cBhvr>
                                        <p:cTn id="315" dur="1" fill="hold">
                                          <p:stCondLst>
                                            <p:cond delay="499"/>
                                          </p:stCondLst>
                                        </p:cTn>
                                        <p:tgtEl>
                                          <p:spTgt spid="19"/>
                                        </p:tgtEl>
                                        <p:attrNameLst>
                                          <p:attrName>style.visibility</p:attrName>
                                        </p:attrNameLst>
                                      </p:cBhvr>
                                      <p:to>
                                        <p:strVal val="hidden"/>
                                      </p:to>
                                    </p:set>
                                  </p:childTnLst>
                                </p:cTn>
                              </p:par>
                              <p:par>
                                <p:cTn id="316" presetID="10" presetClass="exit" presetSubtype="0" fill="hold" nodeType="withEffect">
                                  <p:stCondLst>
                                    <p:cond delay="0"/>
                                  </p:stCondLst>
                                  <p:childTnLst>
                                    <p:animEffect transition="out" filter="fade">
                                      <p:cBhvr>
                                        <p:cTn id="317" dur="500"/>
                                        <p:tgtEl>
                                          <p:spTgt spid="4"/>
                                        </p:tgtEl>
                                      </p:cBhvr>
                                    </p:animEffect>
                                    <p:set>
                                      <p:cBhvr>
                                        <p:cTn id="318" dur="1" fill="hold">
                                          <p:stCondLst>
                                            <p:cond delay="499"/>
                                          </p:stCondLst>
                                        </p:cTn>
                                        <p:tgtEl>
                                          <p:spTgt spid="4"/>
                                        </p:tgtEl>
                                        <p:attrNameLst>
                                          <p:attrName>style.visibility</p:attrName>
                                        </p:attrNameLst>
                                      </p:cBhvr>
                                      <p:to>
                                        <p:strVal val="hidden"/>
                                      </p:to>
                                    </p:set>
                                  </p:childTnLst>
                                </p:cTn>
                              </p:par>
                              <p:par>
                                <p:cTn id="319" presetID="10" presetClass="exit" presetSubtype="0" fill="hold" nodeType="withEffect">
                                  <p:stCondLst>
                                    <p:cond delay="0"/>
                                  </p:stCondLst>
                                  <p:childTnLst>
                                    <p:animEffect transition="out" filter="fade">
                                      <p:cBhvr>
                                        <p:cTn id="320" dur="500"/>
                                        <p:tgtEl>
                                          <p:spTgt spid="6"/>
                                        </p:tgtEl>
                                      </p:cBhvr>
                                    </p:animEffect>
                                    <p:set>
                                      <p:cBhvr>
                                        <p:cTn id="321"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22" restart="whenNotActive" fill="hold" evtFilter="cancelBubble" nodeType="interactiveSeq">
                <p:stCondLst>
                  <p:cond evt="onClick" delay="0">
                    <p:tgtEl>
                      <p:spTgt spid="46"/>
                    </p:tgtEl>
                  </p:cond>
                </p:stCondLst>
                <p:endSync evt="end" delay="0">
                  <p:rtn val="all"/>
                </p:endSync>
                <p:childTnLst>
                  <p:par>
                    <p:cTn id="323" fill="hold">
                      <p:stCondLst>
                        <p:cond delay="0"/>
                      </p:stCondLst>
                      <p:childTnLst>
                        <p:par>
                          <p:cTn id="324" fill="hold">
                            <p:stCondLst>
                              <p:cond delay="0"/>
                            </p:stCondLst>
                            <p:childTnLst>
                              <p:par>
                                <p:cTn id="325" presetID="26" presetClass="emph" presetSubtype="0" fill="hold" nodeType="clickEffect">
                                  <p:stCondLst>
                                    <p:cond delay="0"/>
                                  </p:stCondLst>
                                  <p:childTnLst>
                                    <p:animEffect transition="out" filter="fade">
                                      <p:cBhvr>
                                        <p:cTn id="326" dur="500" tmFilter="0, 0; .2, .5; .8, .5; 1, 0"/>
                                        <p:tgtEl>
                                          <p:spTgt spid="46"/>
                                        </p:tgtEl>
                                      </p:cBhvr>
                                    </p:animEffect>
                                    <p:animScale>
                                      <p:cBhvr>
                                        <p:cTn id="327" dur="250" autoRev="1" fill="hold"/>
                                        <p:tgtEl>
                                          <p:spTgt spid="46"/>
                                        </p:tgtEl>
                                      </p:cBhvr>
                                      <p:by x="105000" y="105000"/>
                                    </p:animScale>
                                  </p:childTnLst>
                                  <p:subTnLst>
                                    <p:audio>
                                      <p:cMediaNode>
                                        <p:cTn display="0" masterRel="sameClick">
                                          <p:stCondLst>
                                            <p:cond evt="begin" delay="0">
                                              <p:tn val="325"/>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46"/>
                  </p:tgtEl>
                </p:cond>
              </p:nextCondLst>
            </p:seq>
            <p:seq concurrent="1" nextAc="seek">
              <p:cTn id="328" restart="whenNotActive" fill="hold" evtFilter="cancelBubble" nodeType="interactiveSeq">
                <p:stCondLst>
                  <p:cond evt="onClick" delay="0">
                    <p:tgtEl>
                      <p:spTgt spid="45"/>
                    </p:tgtEl>
                  </p:cond>
                </p:stCondLst>
                <p:endSync evt="end" delay="0">
                  <p:rtn val="all"/>
                </p:endSync>
                <p:childTnLst>
                  <p:par>
                    <p:cTn id="329" fill="hold">
                      <p:stCondLst>
                        <p:cond delay="0"/>
                      </p:stCondLst>
                      <p:childTnLst>
                        <p:par>
                          <p:cTn id="330" fill="hold">
                            <p:stCondLst>
                              <p:cond delay="0"/>
                            </p:stCondLst>
                            <p:childTnLst>
                              <p:par>
                                <p:cTn id="331" presetID="26" presetClass="emph" presetSubtype="0" fill="hold" nodeType="clickEffect">
                                  <p:stCondLst>
                                    <p:cond delay="0"/>
                                  </p:stCondLst>
                                  <p:childTnLst>
                                    <p:animEffect transition="out" filter="fade">
                                      <p:cBhvr>
                                        <p:cTn id="332" dur="500" tmFilter="0, 0; .2, .5; .8, .5; 1, 0"/>
                                        <p:tgtEl>
                                          <p:spTgt spid="45"/>
                                        </p:tgtEl>
                                      </p:cBhvr>
                                    </p:animEffect>
                                    <p:animScale>
                                      <p:cBhvr>
                                        <p:cTn id="333" dur="250" autoRev="1" fill="hold"/>
                                        <p:tgtEl>
                                          <p:spTgt spid="45"/>
                                        </p:tgtEl>
                                      </p:cBhvr>
                                      <p:by x="105000" y="105000"/>
                                    </p:animScale>
                                  </p:childTnLst>
                                  <p:subTnLst>
                                    <p:audio>
                                      <p:cMediaNode>
                                        <p:cTn display="0" masterRel="sameClick">
                                          <p:stCondLst>
                                            <p:cond evt="begin" delay="0">
                                              <p:tn val="331"/>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45"/>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5CA96DE-78A4-4D71-9018-4AC46FF435DE}"/>
              </a:ext>
            </a:extLst>
          </p:cNvPr>
          <p:cNvPicPr>
            <a:picLocks noChangeAspect="1"/>
          </p:cNvPicPr>
          <p:nvPr/>
        </p:nvPicPr>
        <p:blipFill>
          <a:blip r:embed="rId3"/>
          <a:stretch>
            <a:fillRect/>
          </a:stretch>
        </p:blipFill>
        <p:spPr>
          <a:xfrm>
            <a:off x="-7503" y="-1393287"/>
            <a:ext cx="9151502" cy="6536787"/>
          </a:xfrm>
          <a:prstGeom prst="rect">
            <a:avLst/>
          </a:prstGeom>
        </p:spPr>
      </p:pic>
      <p:pic>
        <p:nvPicPr>
          <p:cNvPr id="33" name="Picture 32">
            <a:extLst>
              <a:ext uri="{FF2B5EF4-FFF2-40B4-BE49-F238E27FC236}">
                <a16:creationId xmlns:a16="http://schemas.microsoft.com/office/drawing/2014/main" id="{734ECCA8-0C93-4070-BC07-21CD5B1A208E}"/>
              </a:ext>
            </a:extLst>
          </p:cNvPr>
          <p:cNvPicPr>
            <a:picLocks noChangeAspect="1"/>
          </p:cNvPicPr>
          <p:nvPr/>
        </p:nvPicPr>
        <p:blipFill>
          <a:blip r:embed="rId4"/>
          <a:stretch>
            <a:fillRect/>
          </a:stretch>
        </p:blipFill>
        <p:spPr>
          <a:xfrm>
            <a:off x="0" y="-1387928"/>
            <a:ext cx="9144000" cy="6531428"/>
          </a:xfrm>
          <a:prstGeom prst="rect">
            <a:avLst/>
          </a:prstGeom>
        </p:spPr>
      </p:pic>
      <p:pic>
        <p:nvPicPr>
          <p:cNvPr id="4" name="Picture 3">
            <a:extLst>
              <a:ext uri="{FF2B5EF4-FFF2-40B4-BE49-F238E27FC236}">
                <a16:creationId xmlns:a16="http://schemas.microsoft.com/office/drawing/2014/main" id="{BDC1A603-354F-435D-AEB7-58626DEC55F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502" y="-1393849"/>
            <a:ext cx="9151502" cy="6535951"/>
          </a:xfrm>
          <a:prstGeom prst="rect">
            <a:avLst/>
          </a:prstGeom>
        </p:spPr>
      </p:pic>
      <p:pic>
        <p:nvPicPr>
          <p:cNvPr id="21" name="Picture 20">
            <a:extLst>
              <a:ext uri="{FF2B5EF4-FFF2-40B4-BE49-F238E27FC236}">
                <a16:creationId xmlns:a16="http://schemas.microsoft.com/office/drawing/2014/main" id="{101CE774-744F-4C7A-9955-F73491C34842}"/>
              </a:ext>
            </a:extLst>
          </p:cNvPr>
          <p:cNvPicPr>
            <a:picLocks noChangeAspect="1"/>
          </p:cNvPicPr>
          <p:nvPr/>
        </p:nvPicPr>
        <p:blipFill>
          <a:blip r:embed="rId6"/>
          <a:stretch>
            <a:fillRect/>
          </a:stretch>
        </p:blipFill>
        <p:spPr>
          <a:xfrm>
            <a:off x="4622776" y="3911985"/>
            <a:ext cx="1010500" cy="727011"/>
          </a:xfrm>
          <a:prstGeom prst="rect">
            <a:avLst/>
          </a:prstGeom>
        </p:spPr>
      </p:pic>
      <p:pic>
        <p:nvPicPr>
          <p:cNvPr id="20" name="Picture 19">
            <a:extLst>
              <a:ext uri="{FF2B5EF4-FFF2-40B4-BE49-F238E27FC236}">
                <a16:creationId xmlns:a16="http://schemas.microsoft.com/office/drawing/2014/main" id="{DB788A32-C95B-4003-9294-ED973E5BF647}"/>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3410051" y="2270379"/>
            <a:ext cx="1001354" cy="722438"/>
          </a:xfrm>
          <a:prstGeom prst="rect">
            <a:avLst/>
          </a:prstGeom>
        </p:spPr>
      </p:pic>
      <p:pic>
        <p:nvPicPr>
          <p:cNvPr id="15" name="Picture 14">
            <a:extLst>
              <a:ext uri="{FF2B5EF4-FFF2-40B4-BE49-F238E27FC236}">
                <a16:creationId xmlns:a16="http://schemas.microsoft.com/office/drawing/2014/main" id="{C9D7EF65-CD86-4DEA-82CE-78B4750B4F6D}"/>
              </a:ext>
            </a:extLst>
          </p:cNvPr>
          <p:cNvPicPr>
            <a:picLocks noChangeAspect="1"/>
          </p:cNvPicPr>
          <p:nvPr/>
        </p:nvPicPr>
        <p:blipFill>
          <a:blip r:embed="rId8"/>
          <a:stretch>
            <a:fillRect/>
          </a:stretch>
        </p:blipFill>
        <p:spPr>
          <a:xfrm>
            <a:off x="4621685" y="2288158"/>
            <a:ext cx="1010500" cy="727011"/>
          </a:xfrm>
          <a:prstGeom prst="rect">
            <a:avLst/>
          </a:prstGeom>
        </p:spPr>
      </p:pic>
      <p:pic>
        <p:nvPicPr>
          <p:cNvPr id="2" name="Picture 1">
            <a:extLst>
              <a:ext uri="{FF2B5EF4-FFF2-40B4-BE49-F238E27FC236}">
                <a16:creationId xmlns:a16="http://schemas.microsoft.com/office/drawing/2014/main" id="{CD62D86A-FAC6-4AAB-B7AD-13AF6333299A}"/>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3406883" y="3916286"/>
            <a:ext cx="1007692" cy="727011"/>
          </a:xfrm>
          <a:prstGeom prst="rect">
            <a:avLst/>
          </a:prstGeom>
        </p:spPr>
      </p:pic>
      <p:cxnSp>
        <p:nvCxnSpPr>
          <p:cNvPr id="6" name="Straight Connector 5">
            <a:extLst>
              <a:ext uri="{FF2B5EF4-FFF2-40B4-BE49-F238E27FC236}">
                <a16:creationId xmlns:a16="http://schemas.microsoft.com/office/drawing/2014/main" id="{3EF2F97A-9E2C-4C1B-9BA8-A29231423BAA}"/>
              </a:ext>
            </a:extLst>
          </p:cNvPr>
          <p:cNvCxnSpPr>
            <a:cxnSpLocks/>
          </p:cNvCxnSpPr>
          <p:nvPr/>
        </p:nvCxnSpPr>
        <p:spPr>
          <a:xfrm>
            <a:off x="0" y="0"/>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DBC6A1B7-E8F3-46D7-A22A-84F8AB3A969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081637" y="2814360"/>
            <a:ext cx="877141" cy="1097626"/>
          </a:xfrm>
          <a:prstGeom prst="rect">
            <a:avLst/>
          </a:prstGeom>
        </p:spPr>
      </p:pic>
      <p:grpSp>
        <p:nvGrpSpPr>
          <p:cNvPr id="16" name="Group 15">
            <a:extLst>
              <a:ext uri="{FF2B5EF4-FFF2-40B4-BE49-F238E27FC236}">
                <a16:creationId xmlns:a16="http://schemas.microsoft.com/office/drawing/2014/main" id="{2125B487-0096-4B93-AE2A-35F664CA4945}"/>
              </a:ext>
            </a:extLst>
          </p:cNvPr>
          <p:cNvGrpSpPr/>
          <p:nvPr/>
        </p:nvGrpSpPr>
        <p:grpSpPr>
          <a:xfrm>
            <a:off x="305440" y="3489623"/>
            <a:ext cx="3305837" cy="1397956"/>
            <a:chOff x="407254" y="2465040"/>
            <a:chExt cx="4407783" cy="1863941"/>
          </a:xfrm>
        </p:grpSpPr>
        <p:sp>
          <p:nvSpPr>
            <p:cNvPr id="26" name="Freeform: Shape 25">
              <a:extLst>
                <a:ext uri="{FF2B5EF4-FFF2-40B4-BE49-F238E27FC236}">
                  <a16:creationId xmlns:a16="http://schemas.microsoft.com/office/drawing/2014/main" id="{DE107CBF-D45A-4821-9AF9-91E811B920BF}"/>
                </a:ext>
              </a:extLst>
            </p:cNvPr>
            <p:cNvSpPr/>
            <p:nvPr/>
          </p:nvSpPr>
          <p:spPr>
            <a:xfrm flipH="1">
              <a:off x="418429"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7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1" name="Rectangle: Rounded Corners 10">
              <a:extLst>
                <a:ext uri="{FF2B5EF4-FFF2-40B4-BE49-F238E27FC236}">
                  <a16:creationId xmlns:a16="http://schemas.microsoft.com/office/drawing/2014/main" id="{2D476256-F649-440E-8CB6-34553EE46959}"/>
                </a:ext>
              </a:extLst>
            </p:cNvPr>
            <p:cNvSpPr/>
            <p:nvPr/>
          </p:nvSpPr>
          <p:spPr>
            <a:xfrm>
              <a:off x="407254" y="2465040"/>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p>
            <a:p>
              <a:pPr algn="ctr" defTabSz="685800">
                <a:buClrTx/>
              </a:pP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2</a:t>
              </a:r>
              <a:r>
                <a:rPr lang="vi-VN" altLang="en-US" sz="2800" b="1" dirty="0">
                  <a:solidFill>
                    <a:srgbClr val="FF0000"/>
                  </a:solidFill>
                  <a:latin typeface="Times New Roman" panose="02020603050405020304" pitchFamily="18" charset="0"/>
                  <a:cs typeface="Times New Roman" panose="02020603050405020304" pitchFamily="18" charset="0"/>
                </a:rPr>
                <a:t> bộ phận.</a:t>
              </a:r>
            </a:p>
            <a:p>
              <a:pPr algn="ctr" defTabSz="685800">
                <a:buClrTx/>
              </a:pP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grpSp>
      <p:grpSp>
        <p:nvGrpSpPr>
          <p:cNvPr id="17" name="Group 16">
            <a:extLst>
              <a:ext uri="{FF2B5EF4-FFF2-40B4-BE49-F238E27FC236}">
                <a16:creationId xmlns:a16="http://schemas.microsoft.com/office/drawing/2014/main" id="{3F6095D1-5BDA-4028-80BF-CF720429106A}"/>
              </a:ext>
            </a:extLst>
          </p:cNvPr>
          <p:cNvGrpSpPr/>
          <p:nvPr/>
        </p:nvGrpSpPr>
        <p:grpSpPr>
          <a:xfrm>
            <a:off x="310298" y="1847098"/>
            <a:ext cx="3300980" cy="1397954"/>
            <a:chOff x="413731" y="4651605"/>
            <a:chExt cx="4401306" cy="1863939"/>
          </a:xfrm>
        </p:grpSpPr>
        <p:sp>
          <p:nvSpPr>
            <p:cNvPr id="30" name="Freeform: Shape 29">
              <a:extLst>
                <a:ext uri="{FF2B5EF4-FFF2-40B4-BE49-F238E27FC236}">
                  <a16:creationId xmlns:a16="http://schemas.microsoft.com/office/drawing/2014/main" id="{18151A68-8ABC-4A1D-8A5B-E03CCFBD3F59}"/>
                </a:ext>
              </a:extLst>
            </p:cNvPr>
            <p:cNvSpPr/>
            <p:nvPr/>
          </p:nvSpPr>
          <p:spPr>
            <a:xfrm flipH="1">
              <a:off x="428436"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7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7" name="Rectangle: Rounded Corners 36">
              <a:extLst>
                <a:ext uri="{FF2B5EF4-FFF2-40B4-BE49-F238E27FC236}">
                  <a16:creationId xmlns:a16="http://schemas.microsoft.com/office/drawing/2014/main" id="{E5506EB0-83F9-49CB-A1BA-DE0BD904E95B}"/>
                </a:ext>
              </a:extLst>
            </p:cNvPr>
            <p:cNvSpPr/>
            <p:nvPr/>
          </p:nvSpPr>
          <p:spPr>
            <a:xfrm>
              <a:off x="413731" y="465195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spcBef>
                  <a:spcPct val="50000"/>
                </a:spcBef>
              </a:pPr>
              <a:r>
                <a:rPr lang="vi-VN" altLang="en-US" sz="2800" b="1" dirty="0">
                  <a:solidFill>
                    <a:srgbClr val="FF0000"/>
                  </a:solidFill>
                  <a:latin typeface="Times New Roman" panose="02020603050405020304" pitchFamily="18" charset="0"/>
                  <a:cs typeface="Times New Roman" panose="02020603050405020304" pitchFamily="18" charset="0"/>
                </a:rPr>
                <a:t>4 bộ phận.</a:t>
              </a:r>
            </a:p>
          </p:txBody>
        </p:sp>
      </p:grpSp>
      <p:grpSp>
        <p:nvGrpSpPr>
          <p:cNvPr id="18" name="Group 17">
            <a:extLst>
              <a:ext uri="{FF2B5EF4-FFF2-40B4-BE49-F238E27FC236}">
                <a16:creationId xmlns:a16="http://schemas.microsoft.com/office/drawing/2014/main" id="{3B4C7E7A-5F81-463B-9FDA-5F8A47FCDC1D}"/>
              </a:ext>
            </a:extLst>
          </p:cNvPr>
          <p:cNvGrpSpPr/>
          <p:nvPr/>
        </p:nvGrpSpPr>
        <p:grpSpPr>
          <a:xfrm>
            <a:off x="5532723" y="1848781"/>
            <a:ext cx="3312243" cy="1397954"/>
            <a:chOff x="7376964" y="2465041"/>
            <a:chExt cx="4416324" cy="1863939"/>
          </a:xfrm>
        </p:grpSpPr>
        <p:sp>
          <p:nvSpPr>
            <p:cNvPr id="58" name="Freeform: Shape 57">
              <a:extLst>
                <a:ext uri="{FF2B5EF4-FFF2-40B4-BE49-F238E27FC236}">
                  <a16:creationId xmlns:a16="http://schemas.microsoft.com/office/drawing/2014/main" id="{F2A6F710-A8CF-4338-BF74-99DD36D700F5}"/>
                </a:ext>
              </a:extLst>
            </p:cNvPr>
            <p:cNvSpPr/>
            <p:nvPr/>
          </p:nvSpPr>
          <p:spPr>
            <a:xfrm>
              <a:off x="7376964" y="2465041"/>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7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8" name="Rectangle: Rounded Corners 37">
              <a:extLst>
                <a:ext uri="{FF2B5EF4-FFF2-40B4-BE49-F238E27FC236}">
                  <a16:creationId xmlns:a16="http://schemas.microsoft.com/office/drawing/2014/main" id="{556501E9-9FDB-43AC-A584-2F09815162C2}"/>
                </a:ext>
              </a:extLst>
            </p:cNvPr>
            <p:cNvSpPr/>
            <p:nvPr/>
          </p:nvSpPr>
          <p:spPr>
            <a:xfrm>
              <a:off x="7757977" y="2474972"/>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spcBef>
                  <a:spcPct val="50000"/>
                </a:spcBef>
              </a:pPr>
              <a:r>
                <a:rPr lang="vi-VN" altLang="en-US" sz="2800" b="1" dirty="0">
                  <a:solidFill>
                    <a:srgbClr val="FF0000"/>
                  </a:solidFill>
                  <a:latin typeface="Times New Roman" panose="02020603050405020304" pitchFamily="18" charset="0"/>
                  <a:cs typeface="Times New Roman" panose="02020603050405020304" pitchFamily="18" charset="0"/>
                </a:rPr>
                <a:t>3 bộ phận.</a:t>
              </a:r>
            </a:p>
          </p:txBody>
        </p:sp>
      </p:grpSp>
      <p:grpSp>
        <p:nvGrpSpPr>
          <p:cNvPr id="19" name="Group 18">
            <a:extLst>
              <a:ext uri="{FF2B5EF4-FFF2-40B4-BE49-F238E27FC236}">
                <a16:creationId xmlns:a16="http://schemas.microsoft.com/office/drawing/2014/main" id="{F1EA9857-F9FD-46FE-98C0-E0E88372E3CE}"/>
              </a:ext>
            </a:extLst>
          </p:cNvPr>
          <p:cNvGrpSpPr/>
          <p:nvPr/>
        </p:nvGrpSpPr>
        <p:grpSpPr>
          <a:xfrm>
            <a:off x="5540228" y="3488704"/>
            <a:ext cx="3302796" cy="1397954"/>
            <a:chOff x="7386970" y="4651605"/>
            <a:chExt cx="4403728" cy="1863939"/>
          </a:xfrm>
        </p:grpSpPr>
        <p:sp>
          <p:nvSpPr>
            <p:cNvPr id="59" name="Freeform: Shape 58">
              <a:extLst>
                <a:ext uri="{FF2B5EF4-FFF2-40B4-BE49-F238E27FC236}">
                  <a16:creationId xmlns:a16="http://schemas.microsoft.com/office/drawing/2014/main" id="{D460C3EE-DC44-4D12-870D-2DE09B68AF9B}"/>
                </a:ext>
              </a:extLst>
            </p:cNvPr>
            <p:cNvSpPr/>
            <p:nvPr/>
          </p:nvSpPr>
          <p:spPr>
            <a:xfrm>
              <a:off x="7386970"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7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9" name="Rectangle: Rounded Corners 38">
              <a:extLst>
                <a:ext uri="{FF2B5EF4-FFF2-40B4-BE49-F238E27FC236}">
                  <a16:creationId xmlns:a16="http://schemas.microsoft.com/office/drawing/2014/main" id="{007442A2-F9C5-43FF-810D-EFCA0A5691BC}"/>
                </a:ext>
              </a:extLst>
            </p:cNvPr>
            <p:cNvSpPr/>
            <p:nvPr/>
          </p:nvSpPr>
          <p:spPr>
            <a:xfrm>
              <a:off x="7755387" y="4651791"/>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spcBef>
                  <a:spcPct val="50000"/>
                </a:spcBef>
              </a:pPr>
              <a:r>
                <a:rPr lang="vi-VN" altLang="en-US" sz="2800" b="1" dirty="0">
                  <a:solidFill>
                    <a:srgbClr val="FF0000"/>
                  </a:solidFill>
                  <a:latin typeface="Times New Roman" panose="02020603050405020304" pitchFamily="18" charset="0"/>
                  <a:cs typeface="Times New Roman" panose="02020603050405020304" pitchFamily="18" charset="0"/>
                </a:rPr>
                <a:t>1 bộ phận.</a:t>
              </a:r>
            </a:p>
          </p:txBody>
        </p:sp>
      </p:grpSp>
      <p:grpSp>
        <p:nvGrpSpPr>
          <p:cNvPr id="31" name="Group 30">
            <a:extLst>
              <a:ext uri="{FF2B5EF4-FFF2-40B4-BE49-F238E27FC236}">
                <a16:creationId xmlns:a16="http://schemas.microsoft.com/office/drawing/2014/main" id="{7FE0546E-6488-491E-8AA1-277B5CEB2FD6}"/>
              </a:ext>
            </a:extLst>
          </p:cNvPr>
          <p:cNvGrpSpPr/>
          <p:nvPr/>
        </p:nvGrpSpPr>
        <p:grpSpPr>
          <a:xfrm>
            <a:off x="116364" y="119285"/>
            <a:ext cx="8345605" cy="1507050"/>
            <a:chOff x="150128" y="102542"/>
            <a:chExt cx="11127473" cy="2009400"/>
          </a:xfrm>
        </p:grpSpPr>
        <p:grpSp>
          <p:nvGrpSpPr>
            <p:cNvPr id="10" name="Group 9">
              <a:extLst>
                <a:ext uri="{FF2B5EF4-FFF2-40B4-BE49-F238E27FC236}">
                  <a16:creationId xmlns:a16="http://schemas.microsoft.com/office/drawing/2014/main" id="{F8E54022-CBBB-4124-B256-472085A25CC7}"/>
                </a:ext>
              </a:extLst>
            </p:cNvPr>
            <p:cNvGrpSpPr/>
            <p:nvPr/>
          </p:nvGrpSpPr>
          <p:grpSpPr>
            <a:xfrm>
              <a:off x="1107065" y="248000"/>
              <a:ext cx="10170536" cy="1863939"/>
              <a:chOff x="1107064" y="247999"/>
              <a:chExt cx="10404597" cy="1863939"/>
            </a:xfrm>
          </p:grpSpPr>
          <p:pic>
            <p:nvPicPr>
              <p:cNvPr id="3" name="Picture 2">
                <a:extLst>
                  <a:ext uri="{FF2B5EF4-FFF2-40B4-BE49-F238E27FC236}">
                    <a16:creationId xmlns:a16="http://schemas.microsoft.com/office/drawing/2014/main" id="{CBD9B5C9-CA06-4115-934D-476E7C9299B8}"/>
                  </a:ext>
                </a:extLst>
              </p:cNvPr>
              <p:cNvPicPr>
                <a:picLocks noChangeAspect="1"/>
              </p:cNvPicPr>
              <p:nvPr/>
            </p:nvPicPr>
            <p:blipFill>
              <a:blip r:embed="rId11"/>
              <a:stretch>
                <a:fillRect/>
              </a:stretch>
            </p:blipFill>
            <p:spPr>
              <a:xfrm>
                <a:off x="1107064" y="247999"/>
                <a:ext cx="10404597" cy="1863939"/>
              </a:xfrm>
              <a:prstGeom prst="rect">
                <a:avLst/>
              </a:prstGeom>
            </p:spPr>
          </p:pic>
          <p:sp>
            <p:nvSpPr>
              <p:cNvPr id="5" name="Rectangle 4">
                <a:extLst>
                  <a:ext uri="{FF2B5EF4-FFF2-40B4-BE49-F238E27FC236}">
                    <a16:creationId xmlns:a16="http://schemas.microsoft.com/office/drawing/2014/main" id="{68CCCB1E-5D6D-4B1D-94ED-906BCD4A2D0C}"/>
                  </a:ext>
                </a:extLst>
              </p:cNvPr>
              <p:cNvSpPr/>
              <p:nvPr/>
            </p:nvSpPr>
            <p:spPr>
              <a:xfrm>
                <a:off x="1527388" y="359923"/>
                <a:ext cx="9698331"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buClrTx/>
                </a:pPr>
                <a:r>
                  <a:rPr lang="vi-VN" sz="3300" b="1" kern="1200" dirty="0">
                    <a:solidFill>
                      <a:prstClr val="white"/>
                    </a:solidFill>
                    <a:latin typeface="Times New Roman" panose="02020603050405020304" pitchFamily="18" charset="0"/>
                    <a:cs typeface="Times New Roman" panose="02020603050405020304" pitchFamily="18" charset="0"/>
                  </a:rPr>
                  <a:t>Quân đội thời Tiền Lê được tổ chức gồm mấy bộ phận?</a:t>
                </a:r>
                <a:endParaRPr kumimoji="0" lang="en-US" sz="33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grpSp>
        <p:pic>
          <p:nvPicPr>
            <p:cNvPr id="9" name="Picture 8">
              <a:extLst>
                <a:ext uri="{FF2B5EF4-FFF2-40B4-BE49-F238E27FC236}">
                  <a16:creationId xmlns:a16="http://schemas.microsoft.com/office/drawing/2014/main" id="{BA90CF18-B31B-4FFE-AF8E-D970FEA1326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6200000">
              <a:off x="-165942" y="418612"/>
              <a:ext cx="2009400" cy="1377259"/>
            </a:xfrm>
            <a:prstGeom prst="rect">
              <a:avLst/>
            </a:prstGeom>
          </p:spPr>
        </p:pic>
        <p:sp>
          <p:nvSpPr>
            <p:cNvPr id="29" name="TextBox 28">
              <a:extLst>
                <a:ext uri="{FF2B5EF4-FFF2-40B4-BE49-F238E27FC236}">
                  <a16:creationId xmlns:a16="http://schemas.microsoft.com/office/drawing/2014/main" id="{784446D1-0083-4268-9941-8C7553FD46F9}"/>
                </a:ext>
              </a:extLst>
            </p:cNvPr>
            <p:cNvSpPr txBox="1"/>
            <p:nvPr/>
          </p:nvSpPr>
          <p:spPr>
            <a:xfrm>
              <a:off x="506731" y="810547"/>
              <a:ext cx="909211" cy="553997"/>
            </a:xfrm>
            <a:prstGeom prst="rect">
              <a:avLst/>
            </a:prstGeom>
            <a:noFill/>
          </p:spPr>
          <p:txBody>
            <a:bodyPr wrap="square" rtlCol="0" anchor="ctr">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1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03</a:t>
              </a:r>
            </a:p>
          </p:txBody>
        </p:sp>
      </p:grpSp>
      <p:pic>
        <p:nvPicPr>
          <p:cNvPr id="68" name="Picture 67">
            <a:extLst>
              <a:ext uri="{FF2B5EF4-FFF2-40B4-BE49-F238E27FC236}">
                <a16:creationId xmlns:a16="http://schemas.microsoft.com/office/drawing/2014/main" id="{F8ECF37D-87DA-4037-9AD8-19A7885886B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35441" y="317603"/>
            <a:ext cx="996114" cy="996114"/>
          </a:xfrm>
          <a:prstGeom prst="rect">
            <a:avLst/>
          </a:prstGeom>
        </p:spPr>
      </p:pic>
      <p:pic>
        <p:nvPicPr>
          <p:cNvPr id="14" name="Picture 13">
            <a:extLst>
              <a:ext uri="{FF2B5EF4-FFF2-40B4-BE49-F238E27FC236}">
                <a16:creationId xmlns:a16="http://schemas.microsoft.com/office/drawing/2014/main" id="{ECFDE3CD-C082-47B5-9D9B-98E503415D3F}"/>
              </a:ext>
            </a:extLst>
          </p:cNvPr>
          <p:cNvPicPr>
            <a:picLocks noChangeAspect="1"/>
          </p:cNvPicPr>
          <p:nvPr/>
        </p:nvPicPr>
        <p:blipFill>
          <a:blip r:embed="rId14"/>
          <a:stretch>
            <a:fillRect/>
          </a:stretch>
        </p:blipFill>
        <p:spPr>
          <a:xfrm>
            <a:off x="-1245083" y="317603"/>
            <a:ext cx="996782" cy="996782"/>
          </a:xfrm>
          <a:prstGeom prst="rect">
            <a:avLst/>
          </a:prstGeom>
        </p:spPr>
      </p:pic>
      <p:pic>
        <p:nvPicPr>
          <p:cNvPr id="42" name="Picture 41">
            <a:hlinkClick r:id="" action="ppaction://hlinkshowjump?jump=previousslide"/>
            <a:extLst>
              <a:ext uri="{FF2B5EF4-FFF2-40B4-BE49-F238E27FC236}">
                <a16:creationId xmlns:a16="http://schemas.microsoft.com/office/drawing/2014/main" id="{0E8DCBA0-CD2C-4626-B047-BE44D67F2AF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542511" y="973746"/>
            <a:ext cx="470917" cy="470917"/>
          </a:xfrm>
          <a:prstGeom prst="rect">
            <a:avLst/>
          </a:prstGeom>
        </p:spPr>
      </p:pic>
      <p:pic>
        <p:nvPicPr>
          <p:cNvPr id="44" name="Picture 43">
            <a:hlinkClick r:id="" action="ppaction://hlinkshowjump?jump=nextslide"/>
            <a:extLst>
              <a:ext uri="{FF2B5EF4-FFF2-40B4-BE49-F238E27FC236}">
                <a16:creationId xmlns:a16="http://schemas.microsoft.com/office/drawing/2014/main" id="{5870274D-E5B8-40AA-88BC-9DF8C900FF8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8542511" y="370416"/>
            <a:ext cx="470917" cy="470917"/>
          </a:xfrm>
          <a:prstGeom prst="rect">
            <a:avLst/>
          </a:prstGeom>
        </p:spPr>
      </p:pic>
    </p:spTree>
    <p:extLst>
      <p:ext uri="{BB962C8B-B14F-4D97-AF65-F5344CB8AC3E}">
        <p14:creationId xmlns:p14="http://schemas.microsoft.com/office/powerpoint/2010/main" val="5868311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53" presetClass="entr" presetSubtype="528" fill="hold" nodeType="after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p:cTn id="16" dur="500" fill="hold"/>
                                        <p:tgtEl>
                                          <p:spTgt spid="20"/>
                                        </p:tgtEl>
                                        <p:attrNameLst>
                                          <p:attrName>ppt_w</p:attrName>
                                        </p:attrNameLst>
                                      </p:cBhvr>
                                      <p:tavLst>
                                        <p:tav tm="0">
                                          <p:val>
                                            <p:fltVal val="0"/>
                                          </p:val>
                                        </p:tav>
                                        <p:tav tm="100000">
                                          <p:val>
                                            <p:strVal val="#ppt_w"/>
                                          </p:val>
                                        </p:tav>
                                      </p:tavLst>
                                    </p:anim>
                                    <p:anim calcmode="lin" valueType="num">
                                      <p:cBhvr>
                                        <p:cTn id="17" dur="500" fill="hold"/>
                                        <p:tgtEl>
                                          <p:spTgt spid="20"/>
                                        </p:tgtEl>
                                        <p:attrNameLst>
                                          <p:attrName>ppt_h</p:attrName>
                                        </p:attrNameLst>
                                      </p:cBhvr>
                                      <p:tavLst>
                                        <p:tav tm="0">
                                          <p:val>
                                            <p:fltVal val="0"/>
                                          </p:val>
                                        </p:tav>
                                        <p:tav tm="100000">
                                          <p:val>
                                            <p:strVal val="#ppt_h"/>
                                          </p:val>
                                        </p:tav>
                                      </p:tavLst>
                                    </p:anim>
                                    <p:animEffect transition="in" filter="fade">
                                      <p:cBhvr>
                                        <p:cTn id="18" dur="500"/>
                                        <p:tgtEl>
                                          <p:spTgt spid="20"/>
                                        </p:tgtEl>
                                      </p:cBhvr>
                                    </p:animEffect>
                                    <p:anim calcmode="lin" valueType="num">
                                      <p:cBhvr>
                                        <p:cTn id="19" dur="500" fill="hold"/>
                                        <p:tgtEl>
                                          <p:spTgt spid="20"/>
                                        </p:tgtEl>
                                        <p:attrNameLst>
                                          <p:attrName>ppt_x</p:attrName>
                                        </p:attrNameLst>
                                      </p:cBhvr>
                                      <p:tavLst>
                                        <p:tav tm="0">
                                          <p:val>
                                            <p:fltVal val="0.5"/>
                                          </p:val>
                                        </p:tav>
                                        <p:tav tm="100000">
                                          <p:val>
                                            <p:strVal val="#ppt_x"/>
                                          </p:val>
                                        </p:tav>
                                      </p:tavLst>
                                    </p:anim>
                                    <p:anim calcmode="lin" valueType="num">
                                      <p:cBhvr>
                                        <p:cTn id="20" dur="500" fill="hold"/>
                                        <p:tgtEl>
                                          <p:spTgt spid="20"/>
                                        </p:tgtEl>
                                        <p:attrNameLst>
                                          <p:attrName>ppt_y</p:attrName>
                                        </p:attrNameLst>
                                      </p:cBhvr>
                                      <p:tavLst>
                                        <p:tav tm="0">
                                          <p:val>
                                            <p:fltVal val="0.5"/>
                                          </p:val>
                                        </p:tav>
                                        <p:tav tm="100000">
                                          <p:val>
                                            <p:strVal val="#ppt_y"/>
                                          </p:val>
                                        </p:tav>
                                      </p:tavLst>
                                    </p:anim>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par>
                          <p:cTn id="25" fill="hold">
                            <p:stCondLst>
                              <p:cond delay="2000"/>
                            </p:stCondLst>
                            <p:childTnLst>
                              <p:par>
                                <p:cTn id="26" presetID="53" presetClass="entr" presetSubtype="528"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500" fill="hold"/>
                                        <p:tgtEl>
                                          <p:spTgt spid="15"/>
                                        </p:tgtEl>
                                        <p:attrNameLst>
                                          <p:attrName>ppt_w</p:attrName>
                                        </p:attrNameLst>
                                      </p:cBhvr>
                                      <p:tavLst>
                                        <p:tav tm="0">
                                          <p:val>
                                            <p:fltVal val="0"/>
                                          </p:val>
                                        </p:tav>
                                        <p:tav tm="100000">
                                          <p:val>
                                            <p:strVal val="#ppt_w"/>
                                          </p:val>
                                        </p:tav>
                                      </p:tavLst>
                                    </p:anim>
                                    <p:anim calcmode="lin" valueType="num">
                                      <p:cBhvr>
                                        <p:cTn id="29" dur="500" fill="hold"/>
                                        <p:tgtEl>
                                          <p:spTgt spid="15"/>
                                        </p:tgtEl>
                                        <p:attrNameLst>
                                          <p:attrName>ppt_h</p:attrName>
                                        </p:attrNameLst>
                                      </p:cBhvr>
                                      <p:tavLst>
                                        <p:tav tm="0">
                                          <p:val>
                                            <p:fltVal val="0"/>
                                          </p:val>
                                        </p:tav>
                                        <p:tav tm="100000">
                                          <p:val>
                                            <p:strVal val="#ppt_h"/>
                                          </p:val>
                                        </p:tav>
                                      </p:tavLst>
                                    </p:anim>
                                    <p:animEffect transition="in" filter="fade">
                                      <p:cBhvr>
                                        <p:cTn id="30" dur="500"/>
                                        <p:tgtEl>
                                          <p:spTgt spid="15"/>
                                        </p:tgtEl>
                                      </p:cBhvr>
                                    </p:animEffect>
                                    <p:anim calcmode="lin" valueType="num">
                                      <p:cBhvr>
                                        <p:cTn id="31" dur="500" fill="hold"/>
                                        <p:tgtEl>
                                          <p:spTgt spid="15"/>
                                        </p:tgtEl>
                                        <p:attrNameLst>
                                          <p:attrName>ppt_x</p:attrName>
                                        </p:attrNameLst>
                                      </p:cBhvr>
                                      <p:tavLst>
                                        <p:tav tm="0">
                                          <p:val>
                                            <p:fltVal val="0.5"/>
                                          </p:val>
                                        </p:tav>
                                        <p:tav tm="100000">
                                          <p:val>
                                            <p:strVal val="#ppt_x"/>
                                          </p:val>
                                        </p:tav>
                                      </p:tavLst>
                                    </p:anim>
                                    <p:anim calcmode="lin" valueType="num">
                                      <p:cBhvr>
                                        <p:cTn id="32" dur="500" fill="hold"/>
                                        <p:tgtEl>
                                          <p:spTgt spid="15"/>
                                        </p:tgtEl>
                                        <p:attrNameLst>
                                          <p:attrName>ppt_y</p:attrName>
                                        </p:attrNameLst>
                                      </p:cBhvr>
                                      <p:tavLst>
                                        <p:tav tm="0">
                                          <p:val>
                                            <p:fltVal val="0.5"/>
                                          </p:val>
                                        </p:tav>
                                        <p:tav tm="100000">
                                          <p:val>
                                            <p:strVal val="#ppt_y"/>
                                          </p:val>
                                        </p:tav>
                                      </p:tavLst>
                                    </p:anim>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childTnLst>
                          </p:cTn>
                        </p:par>
                        <p:par>
                          <p:cTn id="37" fill="hold">
                            <p:stCondLst>
                              <p:cond delay="3000"/>
                            </p:stCondLst>
                            <p:childTnLst>
                              <p:par>
                                <p:cTn id="38" presetID="53" presetClass="entr" presetSubtype="528" fill="hold" nodeType="afterEffect">
                                  <p:stCondLst>
                                    <p:cond delay="0"/>
                                  </p:stCondLst>
                                  <p:childTnLst>
                                    <p:set>
                                      <p:cBhvr>
                                        <p:cTn id="39" dur="1" fill="hold">
                                          <p:stCondLst>
                                            <p:cond delay="0"/>
                                          </p:stCondLst>
                                        </p:cTn>
                                        <p:tgtEl>
                                          <p:spTgt spid="2"/>
                                        </p:tgtEl>
                                        <p:attrNameLst>
                                          <p:attrName>style.visibility</p:attrName>
                                        </p:attrNameLst>
                                      </p:cBhvr>
                                      <p:to>
                                        <p:strVal val="visible"/>
                                      </p:to>
                                    </p:set>
                                    <p:anim calcmode="lin" valueType="num">
                                      <p:cBhvr>
                                        <p:cTn id="40" dur="500" fill="hold"/>
                                        <p:tgtEl>
                                          <p:spTgt spid="2"/>
                                        </p:tgtEl>
                                        <p:attrNameLst>
                                          <p:attrName>ppt_w</p:attrName>
                                        </p:attrNameLst>
                                      </p:cBhvr>
                                      <p:tavLst>
                                        <p:tav tm="0">
                                          <p:val>
                                            <p:fltVal val="0"/>
                                          </p:val>
                                        </p:tav>
                                        <p:tav tm="100000">
                                          <p:val>
                                            <p:strVal val="#ppt_w"/>
                                          </p:val>
                                        </p:tav>
                                      </p:tavLst>
                                    </p:anim>
                                    <p:anim calcmode="lin" valueType="num">
                                      <p:cBhvr>
                                        <p:cTn id="41" dur="500" fill="hold"/>
                                        <p:tgtEl>
                                          <p:spTgt spid="2"/>
                                        </p:tgtEl>
                                        <p:attrNameLst>
                                          <p:attrName>ppt_h</p:attrName>
                                        </p:attrNameLst>
                                      </p:cBhvr>
                                      <p:tavLst>
                                        <p:tav tm="0">
                                          <p:val>
                                            <p:fltVal val="0"/>
                                          </p:val>
                                        </p:tav>
                                        <p:tav tm="100000">
                                          <p:val>
                                            <p:strVal val="#ppt_h"/>
                                          </p:val>
                                        </p:tav>
                                      </p:tavLst>
                                    </p:anim>
                                    <p:animEffect transition="in" filter="fade">
                                      <p:cBhvr>
                                        <p:cTn id="42" dur="500"/>
                                        <p:tgtEl>
                                          <p:spTgt spid="2"/>
                                        </p:tgtEl>
                                      </p:cBhvr>
                                    </p:animEffect>
                                    <p:anim calcmode="lin" valueType="num">
                                      <p:cBhvr>
                                        <p:cTn id="43" dur="500" fill="hold"/>
                                        <p:tgtEl>
                                          <p:spTgt spid="2"/>
                                        </p:tgtEl>
                                        <p:attrNameLst>
                                          <p:attrName>ppt_x</p:attrName>
                                        </p:attrNameLst>
                                      </p:cBhvr>
                                      <p:tavLst>
                                        <p:tav tm="0">
                                          <p:val>
                                            <p:fltVal val="0.5"/>
                                          </p:val>
                                        </p:tav>
                                        <p:tav tm="100000">
                                          <p:val>
                                            <p:strVal val="#ppt_x"/>
                                          </p:val>
                                        </p:tav>
                                      </p:tavLst>
                                    </p:anim>
                                    <p:anim calcmode="lin" valueType="num">
                                      <p:cBhvr>
                                        <p:cTn id="44" dur="500" fill="hold"/>
                                        <p:tgtEl>
                                          <p:spTgt spid="2"/>
                                        </p:tgtEl>
                                        <p:attrNameLst>
                                          <p:attrName>ppt_y</p:attrName>
                                        </p:attrNameLst>
                                      </p:cBhvr>
                                      <p:tavLst>
                                        <p:tav tm="0">
                                          <p:val>
                                            <p:fltVal val="0.5"/>
                                          </p:val>
                                        </p:tav>
                                        <p:tav tm="100000">
                                          <p:val>
                                            <p:strVal val="#ppt_y"/>
                                          </p:val>
                                        </p:tav>
                                      </p:tavLst>
                                    </p:anim>
                                  </p:childTnLst>
                                </p:cTn>
                              </p:par>
                            </p:childTnLst>
                          </p:cTn>
                        </p:par>
                        <p:par>
                          <p:cTn id="45" fill="hold">
                            <p:stCondLst>
                              <p:cond delay="3500"/>
                            </p:stCondLst>
                            <p:childTnLst>
                              <p:par>
                                <p:cTn id="46" presetID="10" presetClass="entr" presetSubtype="0" fill="hold" nodeType="after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500"/>
                                        <p:tgtEl>
                                          <p:spTgt spid="16"/>
                                        </p:tgtEl>
                                      </p:cBhvr>
                                    </p:animEffect>
                                  </p:childTnLst>
                                </p:cTn>
                              </p:par>
                            </p:childTnLst>
                          </p:cTn>
                        </p:par>
                        <p:par>
                          <p:cTn id="49" fill="hold">
                            <p:stCondLst>
                              <p:cond delay="4000"/>
                            </p:stCondLst>
                            <p:childTnLst>
                              <p:par>
                                <p:cTn id="50" presetID="53" presetClass="entr" presetSubtype="528" fill="hold" nodeType="after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500" fill="hold"/>
                                        <p:tgtEl>
                                          <p:spTgt spid="21"/>
                                        </p:tgtEl>
                                        <p:attrNameLst>
                                          <p:attrName>ppt_w</p:attrName>
                                        </p:attrNameLst>
                                      </p:cBhvr>
                                      <p:tavLst>
                                        <p:tav tm="0">
                                          <p:val>
                                            <p:fltVal val="0"/>
                                          </p:val>
                                        </p:tav>
                                        <p:tav tm="100000">
                                          <p:val>
                                            <p:strVal val="#ppt_w"/>
                                          </p:val>
                                        </p:tav>
                                      </p:tavLst>
                                    </p:anim>
                                    <p:anim calcmode="lin" valueType="num">
                                      <p:cBhvr>
                                        <p:cTn id="53" dur="500" fill="hold"/>
                                        <p:tgtEl>
                                          <p:spTgt spid="21"/>
                                        </p:tgtEl>
                                        <p:attrNameLst>
                                          <p:attrName>ppt_h</p:attrName>
                                        </p:attrNameLst>
                                      </p:cBhvr>
                                      <p:tavLst>
                                        <p:tav tm="0">
                                          <p:val>
                                            <p:fltVal val="0"/>
                                          </p:val>
                                        </p:tav>
                                        <p:tav tm="100000">
                                          <p:val>
                                            <p:strVal val="#ppt_h"/>
                                          </p:val>
                                        </p:tav>
                                      </p:tavLst>
                                    </p:anim>
                                    <p:animEffect transition="in" filter="fade">
                                      <p:cBhvr>
                                        <p:cTn id="54" dur="500"/>
                                        <p:tgtEl>
                                          <p:spTgt spid="21"/>
                                        </p:tgtEl>
                                      </p:cBhvr>
                                    </p:animEffect>
                                    <p:anim calcmode="lin" valueType="num">
                                      <p:cBhvr>
                                        <p:cTn id="55" dur="500" fill="hold"/>
                                        <p:tgtEl>
                                          <p:spTgt spid="21"/>
                                        </p:tgtEl>
                                        <p:attrNameLst>
                                          <p:attrName>ppt_x</p:attrName>
                                        </p:attrNameLst>
                                      </p:cBhvr>
                                      <p:tavLst>
                                        <p:tav tm="0">
                                          <p:val>
                                            <p:fltVal val="0.5"/>
                                          </p:val>
                                        </p:tav>
                                        <p:tav tm="100000">
                                          <p:val>
                                            <p:strVal val="#ppt_x"/>
                                          </p:val>
                                        </p:tav>
                                      </p:tavLst>
                                    </p:anim>
                                    <p:anim calcmode="lin" valueType="num">
                                      <p:cBhvr>
                                        <p:cTn id="56" dur="500" fill="hold"/>
                                        <p:tgtEl>
                                          <p:spTgt spid="21"/>
                                        </p:tgtEl>
                                        <p:attrNameLst>
                                          <p:attrName>ppt_y</p:attrName>
                                        </p:attrNameLst>
                                      </p:cBhvr>
                                      <p:tavLst>
                                        <p:tav tm="0">
                                          <p:val>
                                            <p:fltVal val="0.5"/>
                                          </p:val>
                                        </p:tav>
                                        <p:tav tm="100000">
                                          <p:val>
                                            <p:strVal val="#ppt_y"/>
                                          </p:val>
                                        </p:tav>
                                      </p:tavLst>
                                    </p:anim>
                                  </p:childTnLst>
                                </p:cTn>
                              </p:par>
                            </p:childTnLst>
                          </p:cTn>
                        </p:par>
                        <p:par>
                          <p:cTn id="57" fill="hold">
                            <p:stCondLst>
                              <p:cond delay="4500"/>
                            </p:stCondLst>
                            <p:childTnLst>
                              <p:par>
                                <p:cTn id="58" presetID="10" presetClass="entr" presetSubtype="0" fill="hold" nodeType="after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
                                        </p:tgtEl>
                                      </p:cBhvr>
                                    </p:animEffect>
                                    <p:animScale>
                                      <p:cBhvr>
                                        <p:cTn id="66" dur="250" autoRev="1" fill="hold"/>
                                        <p:tgtEl>
                                          <p:spTgt spid="2"/>
                                        </p:tgtEl>
                                      </p:cBhvr>
                                      <p:by x="105000" y="105000"/>
                                    </p:animScale>
                                  </p:childTnLst>
                                  <p:subTnLst>
                                    <p:audio>
                                      <p:cMediaNode>
                                        <p:cTn display="0" masterRel="sameClick">
                                          <p:stCondLst>
                                            <p:cond evt="begin" delay="0">
                                              <p:tn val="64"/>
                                            </p:cond>
                                          </p:stCondLst>
                                          <p:endCondLst>
                                            <p:cond evt="onStopAudio" delay="0">
                                              <p:tgtEl>
                                                <p:sldTgt/>
                                              </p:tgtEl>
                                            </p:cond>
                                          </p:endCondLst>
                                        </p:cTn>
                                        <p:tgtEl>
                                          <p:sndTgt r:embed="rId2" name="click.wav"/>
                                        </p:tgtEl>
                                      </p:cMediaNode>
                                    </p:audio>
                                  </p:subTnLst>
                                </p:cTn>
                              </p:par>
                              <p:par>
                                <p:cTn id="67" presetID="1" presetClass="entr" presetSubtype="0" fill="hold" nodeType="withEffect">
                                  <p:stCondLst>
                                    <p:cond delay="0"/>
                                  </p:stCondLst>
                                  <p:childTnLst>
                                    <p:set>
                                      <p:cBhvr>
                                        <p:cTn id="68" dur="1" fill="hold">
                                          <p:stCondLst>
                                            <p:cond delay="0"/>
                                          </p:stCondLst>
                                        </p:cTn>
                                        <p:tgtEl>
                                          <p:spTgt spid="33"/>
                                        </p:tgtEl>
                                        <p:attrNameLst>
                                          <p:attrName>style.visibility</p:attrName>
                                        </p:attrNameLst>
                                      </p:cBhvr>
                                      <p:to>
                                        <p:strVal val="visible"/>
                                      </p:to>
                                    </p:set>
                                  </p:childTnLst>
                                </p:cTn>
                              </p:par>
                              <p:par>
                                <p:cTn id="69" presetID="63" presetClass="path" presetSubtype="0" accel="50000" decel="50000" fill="hold" nodeType="withEffect">
                                  <p:stCondLst>
                                    <p:cond delay="0"/>
                                  </p:stCondLst>
                                  <p:childTnLst>
                                    <p:animMotion origin="layout" path="M -1.04167E-6 -4.81481E-6 L 0.1599 -4.81481E-6 " pathEditMode="relative" rAng="0" ptsTypes="AA">
                                      <p:cBhvr>
                                        <p:cTn id="70" dur="500" fill="hold"/>
                                        <p:tgtEl>
                                          <p:spTgt spid="68"/>
                                        </p:tgtEl>
                                        <p:attrNameLst>
                                          <p:attrName>ppt_x</p:attrName>
                                          <p:attrName>ppt_y</p:attrName>
                                        </p:attrNameLst>
                                      </p:cBhvr>
                                      <p:rCtr x="7995" y="0"/>
                                    </p:animMotion>
                                  </p:childTnLst>
                                </p:cTn>
                              </p:par>
                              <p:par>
                                <p:cTn id="71" presetID="10" presetClass="exit" presetSubtype="0" fill="hold" nodeType="withEffect">
                                  <p:stCondLst>
                                    <p:cond delay="0"/>
                                  </p:stCondLst>
                                  <p:childTnLst>
                                    <p:animEffect transition="out" filter="fade">
                                      <p:cBhvr>
                                        <p:cTn id="72" dur="500"/>
                                        <p:tgtEl>
                                          <p:spTgt spid="31"/>
                                        </p:tgtEl>
                                      </p:cBhvr>
                                    </p:animEffect>
                                    <p:set>
                                      <p:cBhvr>
                                        <p:cTn id="73" dur="1" fill="hold">
                                          <p:stCondLst>
                                            <p:cond delay="499"/>
                                          </p:stCondLst>
                                        </p:cTn>
                                        <p:tgtEl>
                                          <p:spTgt spid="31"/>
                                        </p:tgtEl>
                                        <p:attrNameLst>
                                          <p:attrName>style.visibility</p:attrName>
                                        </p:attrNameLst>
                                      </p:cBhvr>
                                      <p:to>
                                        <p:strVal val="hidden"/>
                                      </p:to>
                                    </p:set>
                                  </p:childTnLst>
                                </p:cTn>
                              </p:par>
                              <p:par>
                                <p:cTn id="74" presetID="10" presetClass="exit" presetSubtype="0" fill="hold" nodeType="withEffect">
                                  <p:stCondLst>
                                    <p:cond delay="0"/>
                                  </p:stCondLst>
                                  <p:childTnLst>
                                    <p:animEffect transition="out" filter="fade">
                                      <p:cBhvr>
                                        <p:cTn id="75" dur="500"/>
                                        <p:tgtEl>
                                          <p:spTgt spid="12"/>
                                        </p:tgtEl>
                                      </p:cBhvr>
                                    </p:animEffect>
                                    <p:set>
                                      <p:cBhvr>
                                        <p:cTn id="76" dur="1" fill="hold">
                                          <p:stCondLst>
                                            <p:cond delay="499"/>
                                          </p:stCondLst>
                                        </p:cTn>
                                        <p:tgtEl>
                                          <p:spTgt spid="12"/>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2"/>
                                        </p:tgtEl>
                                      </p:cBhvr>
                                    </p:animEffect>
                                    <p:set>
                                      <p:cBhvr>
                                        <p:cTn id="79" dur="1" fill="hold">
                                          <p:stCondLst>
                                            <p:cond delay="499"/>
                                          </p:stCondLst>
                                        </p:cTn>
                                        <p:tgtEl>
                                          <p:spTgt spid="2"/>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16"/>
                                        </p:tgtEl>
                                      </p:cBhvr>
                                    </p:animEffect>
                                    <p:set>
                                      <p:cBhvr>
                                        <p:cTn id="82" dur="1" fill="hold">
                                          <p:stCondLst>
                                            <p:cond delay="499"/>
                                          </p:stCondLst>
                                        </p:cTn>
                                        <p:tgtEl>
                                          <p:spTgt spid="16"/>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15"/>
                                        </p:tgtEl>
                                      </p:cBhvr>
                                    </p:animEffect>
                                    <p:set>
                                      <p:cBhvr>
                                        <p:cTn id="85" dur="1" fill="hold">
                                          <p:stCondLst>
                                            <p:cond delay="499"/>
                                          </p:stCondLst>
                                        </p:cTn>
                                        <p:tgtEl>
                                          <p:spTgt spid="15"/>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18"/>
                                        </p:tgtEl>
                                      </p:cBhvr>
                                    </p:animEffect>
                                    <p:set>
                                      <p:cBhvr>
                                        <p:cTn id="88" dur="1" fill="hold">
                                          <p:stCondLst>
                                            <p:cond delay="499"/>
                                          </p:stCondLst>
                                        </p:cTn>
                                        <p:tgtEl>
                                          <p:spTgt spid="18"/>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20"/>
                                        </p:tgtEl>
                                      </p:cBhvr>
                                    </p:animEffect>
                                    <p:set>
                                      <p:cBhvr>
                                        <p:cTn id="91" dur="1" fill="hold">
                                          <p:stCondLst>
                                            <p:cond delay="499"/>
                                          </p:stCondLst>
                                        </p:cTn>
                                        <p:tgtEl>
                                          <p:spTgt spid="20"/>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17"/>
                                        </p:tgtEl>
                                      </p:cBhvr>
                                    </p:animEffect>
                                    <p:set>
                                      <p:cBhvr>
                                        <p:cTn id="94" dur="1" fill="hold">
                                          <p:stCondLst>
                                            <p:cond delay="499"/>
                                          </p:stCondLst>
                                        </p:cTn>
                                        <p:tgtEl>
                                          <p:spTgt spid="17"/>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21"/>
                                        </p:tgtEl>
                                      </p:cBhvr>
                                    </p:animEffect>
                                    <p:set>
                                      <p:cBhvr>
                                        <p:cTn id="97" dur="1" fill="hold">
                                          <p:stCondLst>
                                            <p:cond delay="499"/>
                                          </p:stCondLst>
                                        </p:cTn>
                                        <p:tgtEl>
                                          <p:spTgt spid="21"/>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19"/>
                                        </p:tgtEl>
                                      </p:cBhvr>
                                    </p:animEffect>
                                    <p:set>
                                      <p:cBhvr>
                                        <p:cTn id="100" dur="1" fill="hold">
                                          <p:stCondLst>
                                            <p:cond delay="499"/>
                                          </p:stCondLst>
                                        </p:cTn>
                                        <p:tgtEl>
                                          <p:spTgt spid="19"/>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4"/>
                                        </p:tgtEl>
                                      </p:cBhvr>
                                    </p:animEffect>
                                    <p:set>
                                      <p:cBhvr>
                                        <p:cTn id="103" dur="1" fill="hold">
                                          <p:stCondLst>
                                            <p:cond delay="499"/>
                                          </p:stCondLst>
                                        </p:cTn>
                                        <p:tgtEl>
                                          <p:spTgt spid="4"/>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6"/>
                                        </p:tgtEl>
                                      </p:cBhvr>
                                    </p:animEffect>
                                    <p:set>
                                      <p:cBhvr>
                                        <p:cTn id="106"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07" restart="whenNotActive" fill="hold" evtFilter="cancelBubble" nodeType="interactiveSeq">
                <p:stCondLst>
                  <p:cond evt="onClick" delay="0">
                    <p:tgtEl>
                      <p:spTgt spid="68"/>
                    </p:tgtEl>
                  </p:cond>
                </p:stCondLst>
                <p:endSync evt="end" delay="0">
                  <p:rtn val="all"/>
                </p:endSync>
                <p:childTnLst>
                  <p:par>
                    <p:cTn id="108" fill="hold">
                      <p:stCondLst>
                        <p:cond delay="0"/>
                      </p:stCondLst>
                      <p:childTnLst>
                        <p:par>
                          <p:cTn id="109" fill="hold">
                            <p:stCondLst>
                              <p:cond delay="0"/>
                            </p:stCondLst>
                            <p:childTnLst>
                              <p:par>
                                <p:cTn id="110" presetID="26" presetClass="emph" presetSubtype="0" fill="hold" nodeType="clickEffect">
                                  <p:stCondLst>
                                    <p:cond delay="0"/>
                                  </p:stCondLst>
                                  <p:childTnLst>
                                    <p:animEffect transition="out" filter="fade">
                                      <p:cBhvr>
                                        <p:cTn id="111" dur="500" tmFilter="0, 0; .2, .5; .8, .5; 1, 0"/>
                                        <p:tgtEl>
                                          <p:spTgt spid="68"/>
                                        </p:tgtEl>
                                      </p:cBhvr>
                                    </p:animEffect>
                                    <p:animScale>
                                      <p:cBhvr>
                                        <p:cTn id="112" dur="250" autoRev="1" fill="hold"/>
                                        <p:tgtEl>
                                          <p:spTgt spid="68"/>
                                        </p:tgtEl>
                                      </p:cBhvr>
                                      <p:by x="105000" y="105000"/>
                                    </p:animScale>
                                  </p:childTnLst>
                                  <p:subTnLst>
                                    <p:audio>
                                      <p:cMediaNode>
                                        <p:cTn display="0" masterRel="sameClick">
                                          <p:stCondLst>
                                            <p:cond evt="begin" delay="0">
                                              <p:tn val="110"/>
                                            </p:cond>
                                          </p:stCondLst>
                                          <p:endCondLst>
                                            <p:cond evt="onStopAudio" delay="0">
                                              <p:tgtEl>
                                                <p:sldTgt/>
                                              </p:tgtEl>
                                            </p:cond>
                                          </p:endCondLst>
                                        </p:cTn>
                                        <p:tgtEl>
                                          <p:sndTgt r:embed="rId2" name="click.wav"/>
                                        </p:tgtEl>
                                      </p:cMediaNode>
                                    </p:audio>
                                  </p:subTnLst>
                                </p:cTn>
                              </p:par>
                            </p:childTnLst>
                          </p:cTn>
                        </p:par>
                        <p:par>
                          <p:cTn id="113" fill="hold">
                            <p:stCondLst>
                              <p:cond delay="500"/>
                            </p:stCondLst>
                            <p:childTnLst>
                              <p:par>
                                <p:cTn id="114" presetID="10" presetClass="exit" presetSubtype="0" fill="hold" nodeType="afterEffect">
                                  <p:stCondLst>
                                    <p:cond delay="0"/>
                                  </p:stCondLst>
                                  <p:childTnLst>
                                    <p:animEffect transition="out" filter="fade">
                                      <p:cBhvr>
                                        <p:cTn id="115" dur="500"/>
                                        <p:tgtEl>
                                          <p:spTgt spid="33"/>
                                        </p:tgtEl>
                                      </p:cBhvr>
                                    </p:animEffect>
                                    <p:set>
                                      <p:cBhvr>
                                        <p:cTn id="116" dur="1" fill="hold">
                                          <p:stCondLst>
                                            <p:cond delay="499"/>
                                          </p:stCondLst>
                                        </p:cTn>
                                        <p:tgtEl>
                                          <p:spTgt spid="33"/>
                                        </p:tgtEl>
                                        <p:attrNameLst>
                                          <p:attrName>style.visibility</p:attrName>
                                        </p:attrNameLst>
                                      </p:cBhvr>
                                      <p:to>
                                        <p:strVal val="hidden"/>
                                      </p:to>
                                    </p:set>
                                  </p:childTnLst>
                                </p:cTn>
                              </p:par>
                              <p:par>
                                <p:cTn id="117" presetID="35" presetClass="path" presetSubtype="0" accel="50000" decel="50000" fill="hold" nodeType="withEffect">
                                  <p:stCondLst>
                                    <p:cond delay="0"/>
                                  </p:stCondLst>
                                  <p:childTnLst>
                                    <p:animMotion origin="layout" path="M 0.1599 -4.81481E-6 L -1.04167E-6 -4.81481E-6 " pathEditMode="relative" rAng="0" ptsTypes="AA">
                                      <p:cBhvr>
                                        <p:cTn id="118" dur="500" fill="hold"/>
                                        <p:tgtEl>
                                          <p:spTgt spid="68"/>
                                        </p:tgtEl>
                                        <p:attrNameLst>
                                          <p:attrName>ppt_x</p:attrName>
                                          <p:attrName>ppt_y</p:attrName>
                                        </p:attrNameLst>
                                      </p:cBhvr>
                                      <p:rCtr x="-7995" y="0"/>
                                    </p:animMotion>
                                  </p:childTnLst>
                                </p:cTn>
                              </p:par>
                              <p:par>
                                <p:cTn id="119" presetID="10" presetClass="entr" presetSubtype="0" fill="hold" nodeType="withEffect">
                                  <p:stCondLst>
                                    <p:cond delay="0"/>
                                  </p:stCondLst>
                                  <p:childTnLst>
                                    <p:set>
                                      <p:cBhvr>
                                        <p:cTn id="120" dur="1" fill="hold">
                                          <p:stCondLst>
                                            <p:cond delay="0"/>
                                          </p:stCondLst>
                                        </p:cTn>
                                        <p:tgtEl>
                                          <p:spTgt spid="31"/>
                                        </p:tgtEl>
                                        <p:attrNameLst>
                                          <p:attrName>style.visibility</p:attrName>
                                        </p:attrNameLst>
                                      </p:cBhvr>
                                      <p:to>
                                        <p:strVal val="visible"/>
                                      </p:to>
                                    </p:set>
                                    <p:animEffect transition="in" filter="fade">
                                      <p:cBhvr>
                                        <p:cTn id="121" dur="500"/>
                                        <p:tgtEl>
                                          <p:spTgt spid="31"/>
                                        </p:tgtEl>
                                      </p:cBhvr>
                                    </p:animEffect>
                                  </p:childTnLst>
                                </p:cTn>
                              </p:par>
                              <p:par>
                                <p:cTn id="122" presetID="10" presetClass="entr" presetSubtype="0" fill="hold" nodeType="withEffect">
                                  <p:stCondLst>
                                    <p:cond delay="0"/>
                                  </p:stCondLst>
                                  <p:childTnLst>
                                    <p:set>
                                      <p:cBhvr>
                                        <p:cTn id="123" dur="1" fill="hold">
                                          <p:stCondLst>
                                            <p:cond delay="0"/>
                                          </p:stCondLst>
                                        </p:cTn>
                                        <p:tgtEl>
                                          <p:spTgt spid="12"/>
                                        </p:tgtEl>
                                        <p:attrNameLst>
                                          <p:attrName>style.visibility</p:attrName>
                                        </p:attrNameLst>
                                      </p:cBhvr>
                                      <p:to>
                                        <p:strVal val="visible"/>
                                      </p:to>
                                    </p:set>
                                    <p:animEffect transition="in" filter="fade">
                                      <p:cBhvr>
                                        <p:cTn id="124" dur="500"/>
                                        <p:tgtEl>
                                          <p:spTgt spid="12"/>
                                        </p:tgtEl>
                                      </p:cBhvr>
                                    </p:animEffect>
                                  </p:childTnLst>
                                </p:cTn>
                              </p:par>
                              <p:par>
                                <p:cTn id="125" presetID="10" presetClass="entr" presetSubtype="0" fill="hold" nodeType="withEffect">
                                  <p:stCondLst>
                                    <p:cond delay="0"/>
                                  </p:stCondLst>
                                  <p:childTnLst>
                                    <p:set>
                                      <p:cBhvr>
                                        <p:cTn id="126" dur="1" fill="hold">
                                          <p:stCondLst>
                                            <p:cond delay="0"/>
                                          </p:stCondLst>
                                        </p:cTn>
                                        <p:tgtEl>
                                          <p:spTgt spid="2"/>
                                        </p:tgtEl>
                                        <p:attrNameLst>
                                          <p:attrName>style.visibility</p:attrName>
                                        </p:attrNameLst>
                                      </p:cBhvr>
                                      <p:to>
                                        <p:strVal val="visible"/>
                                      </p:to>
                                    </p:set>
                                    <p:animEffect transition="in" filter="fade">
                                      <p:cBhvr>
                                        <p:cTn id="127" dur="500"/>
                                        <p:tgtEl>
                                          <p:spTgt spid="2"/>
                                        </p:tgtEl>
                                      </p:cBhvr>
                                    </p:animEffect>
                                  </p:childTnLst>
                                </p:cTn>
                              </p:par>
                              <p:par>
                                <p:cTn id="128" presetID="10" presetClass="entr" presetSubtype="0" fill="hold" nodeType="withEffect">
                                  <p:stCondLst>
                                    <p:cond delay="0"/>
                                  </p:stCondLst>
                                  <p:childTnLst>
                                    <p:set>
                                      <p:cBhvr>
                                        <p:cTn id="129" dur="1" fill="hold">
                                          <p:stCondLst>
                                            <p:cond delay="0"/>
                                          </p:stCondLst>
                                        </p:cTn>
                                        <p:tgtEl>
                                          <p:spTgt spid="16"/>
                                        </p:tgtEl>
                                        <p:attrNameLst>
                                          <p:attrName>style.visibility</p:attrName>
                                        </p:attrNameLst>
                                      </p:cBhvr>
                                      <p:to>
                                        <p:strVal val="visible"/>
                                      </p:to>
                                    </p:set>
                                    <p:animEffect transition="in" filter="fade">
                                      <p:cBhvr>
                                        <p:cTn id="130" dur="500"/>
                                        <p:tgtEl>
                                          <p:spTgt spid="16"/>
                                        </p:tgtEl>
                                      </p:cBhvr>
                                    </p:animEffect>
                                  </p:childTnLst>
                                </p:cTn>
                              </p:par>
                              <p:par>
                                <p:cTn id="131" presetID="10" presetClass="entr" presetSubtype="0" fill="hold" nodeType="withEffect">
                                  <p:stCondLst>
                                    <p:cond delay="0"/>
                                  </p:stCondLst>
                                  <p:childTnLst>
                                    <p:set>
                                      <p:cBhvr>
                                        <p:cTn id="132" dur="1" fill="hold">
                                          <p:stCondLst>
                                            <p:cond delay="0"/>
                                          </p:stCondLst>
                                        </p:cTn>
                                        <p:tgtEl>
                                          <p:spTgt spid="4"/>
                                        </p:tgtEl>
                                        <p:attrNameLst>
                                          <p:attrName>style.visibility</p:attrName>
                                        </p:attrNameLst>
                                      </p:cBhvr>
                                      <p:to>
                                        <p:strVal val="visible"/>
                                      </p:to>
                                    </p:set>
                                    <p:animEffect transition="in" filter="fade">
                                      <p:cBhvr>
                                        <p:cTn id="133" dur="500"/>
                                        <p:tgtEl>
                                          <p:spTgt spid="4"/>
                                        </p:tgtEl>
                                      </p:cBhvr>
                                    </p:animEffect>
                                  </p:childTnLst>
                                </p:cTn>
                              </p:par>
                              <p:par>
                                <p:cTn id="134" presetID="10" presetClass="entr" presetSubtype="0" fill="hold" nodeType="withEffect">
                                  <p:stCondLst>
                                    <p:cond delay="0"/>
                                  </p:stCondLst>
                                  <p:childTnLst>
                                    <p:set>
                                      <p:cBhvr>
                                        <p:cTn id="135" dur="1" fill="hold">
                                          <p:stCondLst>
                                            <p:cond delay="0"/>
                                          </p:stCondLst>
                                        </p:cTn>
                                        <p:tgtEl>
                                          <p:spTgt spid="6"/>
                                        </p:tgtEl>
                                        <p:attrNameLst>
                                          <p:attrName>style.visibility</p:attrName>
                                        </p:attrNameLst>
                                      </p:cBhvr>
                                      <p:to>
                                        <p:strVal val="visible"/>
                                      </p:to>
                                    </p:set>
                                    <p:animEffect transition="in" filter="fade">
                                      <p:cBhvr>
                                        <p:cTn id="136" dur="500"/>
                                        <p:tgtEl>
                                          <p:spTgt spid="6"/>
                                        </p:tgtEl>
                                      </p:cBhvr>
                                    </p:animEffect>
                                  </p:childTnLst>
                                </p:cTn>
                              </p:par>
                            </p:childTnLst>
                          </p:cTn>
                        </p:par>
                      </p:childTnLst>
                    </p:cTn>
                  </p:par>
                </p:childTnLst>
              </p:cTn>
              <p:nextCondLst>
                <p:cond evt="onClick" delay="0">
                  <p:tgtEl>
                    <p:spTgt spid="68"/>
                  </p:tgtEl>
                </p:cond>
              </p:nextCondLst>
            </p:seq>
            <p:seq concurrent="1" nextAc="seek">
              <p:cTn id="137" restart="whenNotActive" fill="hold" evtFilter="cancelBubble" nodeType="interactiveSeq">
                <p:stCondLst>
                  <p:cond evt="onClick" delay="0">
                    <p:tgtEl>
                      <p:spTgt spid="15"/>
                    </p:tgtEl>
                  </p:cond>
                </p:stCondLst>
                <p:endSync evt="end" delay="0">
                  <p:rtn val="all"/>
                </p:endSync>
                <p:childTnLst>
                  <p:par>
                    <p:cTn id="138" fill="hold">
                      <p:stCondLst>
                        <p:cond delay="0"/>
                      </p:stCondLst>
                      <p:childTnLst>
                        <p:par>
                          <p:cTn id="139" fill="hold">
                            <p:stCondLst>
                              <p:cond delay="0"/>
                            </p:stCondLst>
                            <p:childTnLst>
                              <p:par>
                                <p:cTn id="140" presetID="26" presetClass="emph" presetSubtype="0" fill="hold" nodeType="clickEffect">
                                  <p:stCondLst>
                                    <p:cond delay="0"/>
                                  </p:stCondLst>
                                  <p:childTnLst>
                                    <p:animEffect transition="out" filter="fade">
                                      <p:cBhvr>
                                        <p:cTn id="141" dur="500" tmFilter="0, 0; .2, .5; .8, .5; 1, 0"/>
                                        <p:tgtEl>
                                          <p:spTgt spid="15"/>
                                        </p:tgtEl>
                                      </p:cBhvr>
                                    </p:animEffect>
                                    <p:animScale>
                                      <p:cBhvr>
                                        <p:cTn id="142" dur="250" autoRev="1" fill="hold"/>
                                        <p:tgtEl>
                                          <p:spTgt spid="15"/>
                                        </p:tgtEl>
                                      </p:cBhvr>
                                      <p:by x="105000" y="105000"/>
                                    </p:animScale>
                                  </p:childTnLst>
                                  <p:subTnLst>
                                    <p:audio>
                                      <p:cMediaNode>
                                        <p:cTn display="0" masterRel="sameClick">
                                          <p:stCondLst>
                                            <p:cond evt="begin" delay="0">
                                              <p:tn val="140"/>
                                            </p:cond>
                                          </p:stCondLst>
                                          <p:endCondLst>
                                            <p:cond evt="onStopAudio" delay="0">
                                              <p:tgtEl>
                                                <p:sldTgt/>
                                              </p:tgtEl>
                                            </p:cond>
                                          </p:endCondLst>
                                        </p:cTn>
                                        <p:tgtEl>
                                          <p:sndTgt r:embed="rId2" name="click.wav"/>
                                        </p:tgtEl>
                                      </p:cMediaNode>
                                    </p:audio>
                                  </p:subTnLst>
                                </p:cTn>
                              </p:par>
                              <p:par>
                                <p:cTn id="143" presetID="1" presetClass="entr" presetSubtype="0" fill="hold" nodeType="withEffect">
                                  <p:stCondLst>
                                    <p:cond delay="0"/>
                                  </p:stCondLst>
                                  <p:childTnLst>
                                    <p:set>
                                      <p:cBhvr>
                                        <p:cTn id="144" dur="1" fill="hold">
                                          <p:stCondLst>
                                            <p:cond delay="0"/>
                                          </p:stCondLst>
                                        </p:cTn>
                                        <p:tgtEl>
                                          <p:spTgt spid="13"/>
                                        </p:tgtEl>
                                        <p:attrNameLst>
                                          <p:attrName>style.visibility</p:attrName>
                                        </p:attrNameLst>
                                      </p:cBhvr>
                                      <p:to>
                                        <p:strVal val="visible"/>
                                      </p:to>
                                    </p:set>
                                  </p:childTnLst>
                                </p:cTn>
                              </p:par>
                              <p:par>
                                <p:cTn id="145" presetID="63" presetClass="path" presetSubtype="0" accel="50000" decel="50000" fill="hold" nodeType="withEffect">
                                  <p:stCondLst>
                                    <p:cond delay="0"/>
                                  </p:stCondLst>
                                  <p:childTnLst>
                                    <p:animMotion origin="layout" path="M 6.25E-7 -4.81481E-6 L 0.1599 -4.81481E-6 " pathEditMode="relative" rAng="0" ptsTypes="AA">
                                      <p:cBhvr>
                                        <p:cTn id="146" dur="500" fill="hold"/>
                                        <p:tgtEl>
                                          <p:spTgt spid="14"/>
                                        </p:tgtEl>
                                        <p:attrNameLst>
                                          <p:attrName>ppt_x</p:attrName>
                                          <p:attrName>ppt_y</p:attrName>
                                        </p:attrNameLst>
                                      </p:cBhvr>
                                      <p:rCtr x="7995" y="0"/>
                                    </p:animMotion>
                                  </p:childTnLst>
                                </p:cTn>
                              </p:par>
                              <p:par>
                                <p:cTn id="147" presetID="10" presetClass="exit" presetSubtype="0" fill="hold" nodeType="withEffect">
                                  <p:stCondLst>
                                    <p:cond delay="0"/>
                                  </p:stCondLst>
                                  <p:childTnLst>
                                    <p:animEffect transition="out" filter="fade">
                                      <p:cBhvr>
                                        <p:cTn id="148" dur="500"/>
                                        <p:tgtEl>
                                          <p:spTgt spid="31"/>
                                        </p:tgtEl>
                                      </p:cBhvr>
                                    </p:animEffect>
                                    <p:set>
                                      <p:cBhvr>
                                        <p:cTn id="149" dur="1" fill="hold">
                                          <p:stCondLst>
                                            <p:cond delay="499"/>
                                          </p:stCondLst>
                                        </p:cTn>
                                        <p:tgtEl>
                                          <p:spTgt spid="31"/>
                                        </p:tgtEl>
                                        <p:attrNameLst>
                                          <p:attrName>style.visibility</p:attrName>
                                        </p:attrNameLst>
                                      </p:cBhvr>
                                      <p:to>
                                        <p:strVal val="hidden"/>
                                      </p:to>
                                    </p:set>
                                  </p:childTnLst>
                                </p:cTn>
                              </p:par>
                              <p:par>
                                <p:cTn id="150" presetID="10" presetClass="exit" presetSubtype="0" fill="hold" nodeType="withEffect">
                                  <p:stCondLst>
                                    <p:cond delay="0"/>
                                  </p:stCondLst>
                                  <p:childTnLst>
                                    <p:animEffect transition="out" filter="fade">
                                      <p:cBhvr>
                                        <p:cTn id="151" dur="500"/>
                                        <p:tgtEl>
                                          <p:spTgt spid="12"/>
                                        </p:tgtEl>
                                      </p:cBhvr>
                                    </p:animEffect>
                                    <p:set>
                                      <p:cBhvr>
                                        <p:cTn id="152" dur="1" fill="hold">
                                          <p:stCondLst>
                                            <p:cond delay="499"/>
                                          </p:stCondLst>
                                        </p:cTn>
                                        <p:tgtEl>
                                          <p:spTgt spid="12"/>
                                        </p:tgtEl>
                                        <p:attrNameLst>
                                          <p:attrName>style.visibility</p:attrName>
                                        </p:attrNameLst>
                                      </p:cBhvr>
                                      <p:to>
                                        <p:strVal val="hidden"/>
                                      </p:to>
                                    </p:set>
                                  </p:childTnLst>
                                </p:cTn>
                              </p:par>
                              <p:par>
                                <p:cTn id="153" presetID="10" presetClass="exit" presetSubtype="0" fill="hold" nodeType="withEffect">
                                  <p:stCondLst>
                                    <p:cond delay="0"/>
                                  </p:stCondLst>
                                  <p:childTnLst>
                                    <p:animEffect transition="out" filter="fade">
                                      <p:cBhvr>
                                        <p:cTn id="154" dur="500"/>
                                        <p:tgtEl>
                                          <p:spTgt spid="2"/>
                                        </p:tgtEl>
                                      </p:cBhvr>
                                    </p:animEffect>
                                    <p:set>
                                      <p:cBhvr>
                                        <p:cTn id="155" dur="1" fill="hold">
                                          <p:stCondLst>
                                            <p:cond delay="499"/>
                                          </p:stCondLst>
                                        </p:cTn>
                                        <p:tgtEl>
                                          <p:spTgt spid="2"/>
                                        </p:tgtEl>
                                        <p:attrNameLst>
                                          <p:attrName>style.visibility</p:attrName>
                                        </p:attrNameLst>
                                      </p:cBhvr>
                                      <p:to>
                                        <p:strVal val="hidden"/>
                                      </p:to>
                                    </p:set>
                                  </p:childTnLst>
                                </p:cTn>
                              </p:par>
                              <p:par>
                                <p:cTn id="156" presetID="10" presetClass="exit" presetSubtype="0" fill="hold" nodeType="withEffect">
                                  <p:stCondLst>
                                    <p:cond delay="0"/>
                                  </p:stCondLst>
                                  <p:childTnLst>
                                    <p:animEffect transition="out" filter="fade">
                                      <p:cBhvr>
                                        <p:cTn id="157" dur="500"/>
                                        <p:tgtEl>
                                          <p:spTgt spid="16"/>
                                        </p:tgtEl>
                                      </p:cBhvr>
                                    </p:animEffect>
                                    <p:set>
                                      <p:cBhvr>
                                        <p:cTn id="158" dur="1" fill="hold">
                                          <p:stCondLst>
                                            <p:cond delay="499"/>
                                          </p:stCondLst>
                                        </p:cTn>
                                        <p:tgtEl>
                                          <p:spTgt spid="16"/>
                                        </p:tgtEl>
                                        <p:attrNameLst>
                                          <p:attrName>style.visibility</p:attrName>
                                        </p:attrNameLst>
                                      </p:cBhvr>
                                      <p:to>
                                        <p:strVal val="hidden"/>
                                      </p:to>
                                    </p:set>
                                  </p:childTnLst>
                                </p:cTn>
                              </p:par>
                              <p:par>
                                <p:cTn id="159" presetID="10" presetClass="exit" presetSubtype="0" fill="hold" nodeType="withEffect">
                                  <p:stCondLst>
                                    <p:cond delay="0"/>
                                  </p:stCondLst>
                                  <p:childTnLst>
                                    <p:animEffect transition="out" filter="fade">
                                      <p:cBhvr>
                                        <p:cTn id="160" dur="500"/>
                                        <p:tgtEl>
                                          <p:spTgt spid="15"/>
                                        </p:tgtEl>
                                      </p:cBhvr>
                                    </p:animEffect>
                                    <p:set>
                                      <p:cBhvr>
                                        <p:cTn id="161" dur="1" fill="hold">
                                          <p:stCondLst>
                                            <p:cond delay="499"/>
                                          </p:stCondLst>
                                        </p:cTn>
                                        <p:tgtEl>
                                          <p:spTgt spid="15"/>
                                        </p:tgtEl>
                                        <p:attrNameLst>
                                          <p:attrName>style.visibility</p:attrName>
                                        </p:attrNameLst>
                                      </p:cBhvr>
                                      <p:to>
                                        <p:strVal val="hidden"/>
                                      </p:to>
                                    </p:set>
                                  </p:childTnLst>
                                </p:cTn>
                              </p:par>
                              <p:par>
                                <p:cTn id="162" presetID="10" presetClass="exit" presetSubtype="0" fill="hold" nodeType="withEffect">
                                  <p:stCondLst>
                                    <p:cond delay="0"/>
                                  </p:stCondLst>
                                  <p:childTnLst>
                                    <p:animEffect transition="out" filter="fade">
                                      <p:cBhvr>
                                        <p:cTn id="163" dur="500"/>
                                        <p:tgtEl>
                                          <p:spTgt spid="18"/>
                                        </p:tgtEl>
                                      </p:cBhvr>
                                    </p:animEffect>
                                    <p:set>
                                      <p:cBhvr>
                                        <p:cTn id="164" dur="1" fill="hold">
                                          <p:stCondLst>
                                            <p:cond delay="499"/>
                                          </p:stCondLst>
                                        </p:cTn>
                                        <p:tgtEl>
                                          <p:spTgt spid="18"/>
                                        </p:tgtEl>
                                        <p:attrNameLst>
                                          <p:attrName>style.visibility</p:attrName>
                                        </p:attrNameLst>
                                      </p:cBhvr>
                                      <p:to>
                                        <p:strVal val="hidden"/>
                                      </p:to>
                                    </p:set>
                                  </p:childTnLst>
                                </p:cTn>
                              </p:par>
                              <p:par>
                                <p:cTn id="165" presetID="10" presetClass="exit" presetSubtype="0" fill="hold" nodeType="withEffect">
                                  <p:stCondLst>
                                    <p:cond delay="0"/>
                                  </p:stCondLst>
                                  <p:childTnLst>
                                    <p:animEffect transition="out" filter="fade">
                                      <p:cBhvr>
                                        <p:cTn id="166" dur="500"/>
                                        <p:tgtEl>
                                          <p:spTgt spid="20"/>
                                        </p:tgtEl>
                                      </p:cBhvr>
                                    </p:animEffect>
                                    <p:set>
                                      <p:cBhvr>
                                        <p:cTn id="167" dur="1" fill="hold">
                                          <p:stCondLst>
                                            <p:cond delay="499"/>
                                          </p:stCondLst>
                                        </p:cTn>
                                        <p:tgtEl>
                                          <p:spTgt spid="20"/>
                                        </p:tgtEl>
                                        <p:attrNameLst>
                                          <p:attrName>style.visibility</p:attrName>
                                        </p:attrNameLst>
                                      </p:cBhvr>
                                      <p:to>
                                        <p:strVal val="hidden"/>
                                      </p:to>
                                    </p:set>
                                  </p:childTnLst>
                                </p:cTn>
                              </p:par>
                              <p:par>
                                <p:cTn id="168" presetID="10" presetClass="exit" presetSubtype="0" fill="hold" nodeType="withEffect">
                                  <p:stCondLst>
                                    <p:cond delay="0"/>
                                  </p:stCondLst>
                                  <p:childTnLst>
                                    <p:animEffect transition="out" filter="fade">
                                      <p:cBhvr>
                                        <p:cTn id="169" dur="500"/>
                                        <p:tgtEl>
                                          <p:spTgt spid="17"/>
                                        </p:tgtEl>
                                      </p:cBhvr>
                                    </p:animEffect>
                                    <p:set>
                                      <p:cBhvr>
                                        <p:cTn id="170" dur="1" fill="hold">
                                          <p:stCondLst>
                                            <p:cond delay="499"/>
                                          </p:stCondLst>
                                        </p:cTn>
                                        <p:tgtEl>
                                          <p:spTgt spid="17"/>
                                        </p:tgtEl>
                                        <p:attrNameLst>
                                          <p:attrName>style.visibility</p:attrName>
                                        </p:attrNameLst>
                                      </p:cBhvr>
                                      <p:to>
                                        <p:strVal val="hidden"/>
                                      </p:to>
                                    </p:set>
                                  </p:childTnLst>
                                </p:cTn>
                              </p:par>
                              <p:par>
                                <p:cTn id="171" presetID="10" presetClass="exit" presetSubtype="0" fill="hold" nodeType="withEffect">
                                  <p:stCondLst>
                                    <p:cond delay="0"/>
                                  </p:stCondLst>
                                  <p:childTnLst>
                                    <p:animEffect transition="out" filter="fade">
                                      <p:cBhvr>
                                        <p:cTn id="172" dur="500"/>
                                        <p:tgtEl>
                                          <p:spTgt spid="21"/>
                                        </p:tgtEl>
                                      </p:cBhvr>
                                    </p:animEffect>
                                    <p:set>
                                      <p:cBhvr>
                                        <p:cTn id="173" dur="1" fill="hold">
                                          <p:stCondLst>
                                            <p:cond delay="499"/>
                                          </p:stCondLst>
                                        </p:cTn>
                                        <p:tgtEl>
                                          <p:spTgt spid="21"/>
                                        </p:tgtEl>
                                        <p:attrNameLst>
                                          <p:attrName>style.visibility</p:attrName>
                                        </p:attrNameLst>
                                      </p:cBhvr>
                                      <p:to>
                                        <p:strVal val="hidden"/>
                                      </p:to>
                                    </p:set>
                                  </p:childTnLst>
                                </p:cTn>
                              </p:par>
                              <p:par>
                                <p:cTn id="174" presetID="10" presetClass="exit" presetSubtype="0" fill="hold" nodeType="withEffect">
                                  <p:stCondLst>
                                    <p:cond delay="0"/>
                                  </p:stCondLst>
                                  <p:childTnLst>
                                    <p:animEffect transition="out" filter="fade">
                                      <p:cBhvr>
                                        <p:cTn id="175" dur="500"/>
                                        <p:tgtEl>
                                          <p:spTgt spid="19"/>
                                        </p:tgtEl>
                                      </p:cBhvr>
                                    </p:animEffect>
                                    <p:set>
                                      <p:cBhvr>
                                        <p:cTn id="176" dur="1" fill="hold">
                                          <p:stCondLst>
                                            <p:cond delay="499"/>
                                          </p:stCondLst>
                                        </p:cTn>
                                        <p:tgtEl>
                                          <p:spTgt spid="19"/>
                                        </p:tgtEl>
                                        <p:attrNameLst>
                                          <p:attrName>style.visibility</p:attrName>
                                        </p:attrNameLst>
                                      </p:cBhvr>
                                      <p:to>
                                        <p:strVal val="hidden"/>
                                      </p:to>
                                    </p:set>
                                  </p:childTnLst>
                                </p:cTn>
                              </p:par>
                              <p:par>
                                <p:cTn id="177" presetID="10" presetClass="exit" presetSubtype="0" fill="hold" nodeType="withEffect">
                                  <p:stCondLst>
                                    <p:cond delay="0"/>
                                  </p:stCondLst>
                                  <p:childTnLst>
                                    <p:animEffect transition="out" filter="fade">
                                      <p:cBhvr>
                                        <p:cTn id="178" dur="500"/>
                                        <p:tgtEl>
                                          <p:spTgt spid="4"/>
                                        </p:tgtEl>
                                      </p:cBhvr>
                                    </p:animEffect>
                                    <p:set>
                                      <p:cBhvr>
                                        <p:cTn id="179" dur="1" fill="hold">
                                          <p:stCondLst>
                                            <p:cond delay="499"/>
                                          </p:stCondLst>
                                        </p:cTn>
                                        <p:tgtEl>
                                          <p:spTgt spid="4"/>
                                        </p:tgtEl>
                                        <p:attrNameLst>
                                          <p:attrName>style.visibility</p:attrName>
                                        </p:attrNameLst>
                                      </p:cBhvr>
                                      <p:to>
                                        <p:strVal val="hidden"/>
                                      </p:to>
                                    </p:set>
                                  </p:childTnLst>
                                </p:cTn>
                              </p:par>
                              <p:par>
                                <p:cTn id="180" presetID="10" presetClass="exit" presetSubtype="0" fill="hold" nodeType="withEffect">
                                  <p:stCondLst>
                                    <p:cond delay="0"/>
                                  </p:stCondLst>
                                  <p:childTnLst>
                                    <p:animEffect transition="out" filter="fade">
                                      <p:cBhvr>
                                        <p:cTn id="181" dur="500"/>
                                        <p:tgtEl>
                                          <p:spTgt spid="6"/>
                                        </p:tgtEl>
                                      </p:cBhvr>
                                    </p:animEffect>
                                    <p:set>
                                      <p:cBhvr>
                                        <p:cTn id="182"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83" restart="whenNotActive" fill="hold" evtFilter="cancelBubble" nodeType="interactiveSeq">
                <p:stCondLst>
                  <p:cond evt="onClick" delay="0">
                    <p:tgtEl>
                      <p:spTgt spid="14"/>
                    </p:tgtEl>
                  </p:cond>
                </p:stCondLst>
                <p:endSync evt="end" delay="0">
                  <p:rtn val="all"/>
                </p:endSync>
                <p:childTnLst>
                  <p:par>
                    <p:cTn id="184" fill="hold">
                      <p:stCondLst>
                        <p:cond delay="0"/>
                      </p:stCondLst>
                      <p:childTnLst>
                        <p:par>
                          <p:cTn id="185" fill="hold">
                            <p:stCondLst>
                              <p:cond delay="0"/>
                            </p:stCondLst>
                            <p:childTnLst>
                              <p:par>
                                <p:cTn id="186" presetID="26" presetClass="emph" presetSubtype="0" fill="hold" nodeType="clickEffect">
                                  <p:stCondLst>
                                    <p:cond delay="0"/>
                                  </p:stCondLst>
                                  <p:childTnLst>
                                    <p:animEffect transition="out" filter="fade">
                                      <p:cBhvr>
                                        <p:cTn id="187" dur="500" tmFilter="0, 0; .2, .5; .8, .5; 1, 0"/>
                                        <p:tgtEl>
                                          <p:spTgt spid="14"/>
                                        </p:tgtEl>
                                      </p:cBhvr>
                                    </p:animEffect>
                                    <p:animScale>
                                      <p:cBhvr>
                                        <p:cTn id="188" dur="250" autoRev="1" fill="hold"/>
                                        <p:tgtEl>
                                          <p:spTgt spid="14"/>
                                        </p:tgtEl>
                                      </p:cBhvr>
                                      <p:by x="105000" y="105000"/>
                                    </p:animScale>
                                  </p:childTnLst>
                                  <p:subTnLst>
                                    <p:audio>
                                      <p:cMediaNode>
                                        <p:cTn display="0" masterRel="sameClick">
                                          <p:stCondLst>
                                            <p:cond evt="begin" delay="0">
                                              <p:tn val="186"/>
                                            </p:cond>
                                          </p:stCondLst>
                                          <p:endCondLst>
                                            <p:cond evt="onStopAudio" delay="0">
                                              <p:tgtEl>
                                                <p:sldTgt/>
                                              </p:tgtEl>
                                            </p:cond>
                                          </p:endCondLst>
                                        </p:cTn>
                                        <p:tgtEl>
                                          <p:sndTgt r:embed="rId2" name="click.wav"/>
                                        </p:tgtEl>
                                      </p:cMediaNode>
                                    </p:audio>
                                  </p:subTnLst>
                                </p:cTn>
                              </p:par>
                              <p:par>
                                <p:cTn id="189" presetID="35" presetClass="path" presetSubtype="0" accel="50000" decel="50000" fill="hold" nodeType="withEffect">
                                  <p:stCondLst>
                                    <p:cond delay="0"/>
                                  </p:stCondLst>
                                  <p:childTnLst>
                                    <p:animMotion origin="layout" path="M 0.1599 -4.81481E-6 L 6.25E-7 -4.81481E-6 " pathEditMode="relative" rAng="0" ptsTypes="AA">
                                      <p:cBhvr>
                                        <p:cTn id="190" dur="500" fill="hold"/>
                                        <p:tgtEl>
                                          <p:spTgt spid="14"/>
                                        </p:tgtEl>
                                        <p:attrNameLst>
                                          <p:attrName>ppt_x</p:attrName>
                                          <p:attrName>ppt_y</p:attrName>
                                        </p:attrNameLst>
                                      </p:cBhvr>
                                      <p:rCtr x="-7995" y="0"/>
                                    </p:animMotion>
                                  </p:childTnLst>
                                </p:cTn>
                              </p:par>
                            </p:childTnLst>
                          </p:cTn>
                        </p:par>
                        <p:par>
                          <p:cTn id="191" fill="hold">
                            <p:stCondLst>
                              <p:cond delay="500"/>
                            </p:stCondLst>
                            <p:childTnLst>
                              <p:par>
                                <p:cTn id="192" presetID="1" presetClass="exit" presetSubtype="0" fill="hold" nodeType="afterEffect">
                                  <p:stCondLst>
                                    <p:cond delay="0"/>
                                  </p:stCondLst>
                                  <p:childTnLst>
                                    <p:set>
                                      <p:cBhvr>
                                        <p:cTn id="193" dur="1" fill="hold">
                                          <p:stCondLst>
                                            <p:cond delay="0"/>
                                          </p:stCondLst>
                                        </p:cTn>
                                        <p:tgtEl>
                                          <p:spTgt spid="13"/>
                                        </p:tgtEl>
                                        <p:attrNameLst>
                                          <p:attrName>style.visibility</p:attrName>
                                        </p:attrNameLst>
                                      </p:cBhvr>
                                      <p:to>
                                        <p:strVal val="hidden"/>
                                      </p:to>
                                    </p:set>
                                  </p:childTnLst>
                                </p:cTn>
                              </p:par>
                              <p:par>
                                <p:cTn id="194" presetID="10" presetClass="entr" presetSubtype="0" fill="hold" nodeType="withEffect">
                                  <p:stCondLst>
                                    <p:cond delay="0"/>
                                  </p:stCondLst>
                                  <p:childTnLst>
                                    <p:set>
                                      <p:cBhvr>
                                        <p:cTn id="195" dur="1" fill="hold">
                                          <p:stCondLst>
                                            <p:cond delay="0"/>
                                          </p:stCondLst>
                                        </p:cTn>
                                        <p:tgtEl>
                                          <p:spTgt spid="31"/>
                                        </p:tgtEl>
                                        <p:attrNameLst>
                                          <p:attrName>style.visibility</p:attrName>
                                        </p:attrNameLst>
                                      </p:cBhvr>
                                      <p:to>
                                        <p:strVal val="visible"/>
                                      </p:to>
                                    </p:set>
                                    <p:animEffect transition="in" filter="fade">
                                      <p:cBhvr>
                                        <p:cTn id="196" dur="500"/>
                                        <p:tgtEl>
                                          <p:spTgt spid="31"/>
                                        </p:tgtEl>
                                      </p:cBhvr>
                                    </p:animEffect>
                                  </p:childTnLst>
                                </p:cTn>
                              </p:par>
                              <p:par>
                                <p:cTn id="197" presetID="10" presetClass="entr" presetSubtype="0" fill="hold" nodeType="withEffect">
                                  <p:stCondLst>
                                    <p:cond delay="0"/>
                                  </p:stCondLst>
                                  <p:childTnLst>
                                    <p:set>
                                      <p:cBhvr>
                                        <p:cTn id="198" dur="1" fill="hold">
                                          <p:stCondLst>
                                            <p:cond delay="0"/>
                                          </p:stCondLst>
                                        </p:cTn>
                                        <p:tgtEl>
                                          <p:spTgt spid="12"/>
                                        </p:tgtEl>
                                        <p:attrNameLst>
                                          <p:attrName>style.visibility</p:attrName>
                                        </p:attrNameLst>
                                      </p:cBhvr>
                                      <p:to>
                                        <p:strVal val="visible"/>
                                      </p:to>
                                    </p:set>
                                    <p:animEffect transition="in" filter="fade">
                                      <p:cBhvr>
                                        <p:cTn id="199" dur="500"/>
                                        <p:tgtEl>
                                          <p:spTgt spid="12"/>
                                        </p:tgtEl>
                                      </p:cBhvr>
                                    </p:animEffect>
                                  </p:childTnLst>
                                </p:cTn>
                              </p:par>
                              <p:par>
                                <p:cTn id="200" presetID="10" presetClass="entr" presetSubtype="0" fill="hold" nodeType="withEffect">
                                  <p:stCondLst>
                                    <p:cond delay="0"/>
                                  </p:stCondLst>
                                  <p:childTnLst>
                                    <p:set>
                                      <p:cBhvr>
                                        <p:cTn id="201" dur="1" fill="hold">
                                          <p:stCondLst>
                                            <p:cond delay="0"/>
                                          </p:stCondLst>
                                        </p:cTn>
                                        <p:tgtEl>
                                          <p:spTgt spid="2"/>
                                        </p:tgtEl>
                                        <p:attrNameLst>
                                          <p:attrName>style.visibility</p:attrName>
                                        </p:attrNameLst>
                                      </p:cBhvr>
                                      <p:to>
                                        <p:strVal val="visible"/>
                                      </p:to>
                                    </p:set>
                                    <p:animEffect transition="in" filter="fade">
                                      <p:cBhvr>
                                        <p:cTn id="202" dur="500"/>
                                        <p:tgtEl>
                                          <p:spTgt spid="2"/>
                                        </p:tgtEl>
                                      </p:cBhvr>
                                    </p:animEffect>
                                  </p:childTnLst>
                                </p:cTn>
                              </p:par>
                              <p:par>
                                <p:cTn id="203" presetID="10" presetClass="entr" presetSubtype="0" fill="hold" nodeType="withEffect">
                                  <p:stCondLst>
                                    <p:cond delay="0"/>
                                  </p:stCondLst>
                                  <p:childTnLst>
                                    <p:set>
                                      <p:cBhvr>
                                        <p:cTn id="204" dur="1" fill="hold">
                                          <p:stCondLst>
                                            <p:cond delay="0"/>
                                          </p:stCondLst>
                                        </p:cTn>
                                        <p:tgtEl>
                                          <p:spTgt spid="16"/>
                                        </p:tgtEl>
                                        <p:attrNameLst>
                                          <p:attrName>style.visibility</p:attrName>
                                        </p:attrNameLst>
                                      </p:cBhvr>
                                      <p:to>
                                        <p:strVal val="visible"/>
                                      </p:to>
                                    </p:set>
                                    <p:animEffect transition="in" filter="fade">
                                      <p:cBhvr>
                                        <p:cTn id="205" dur="500"/>
                                        <p:tgtEl>
                                          <p:spTgt spid="16"/>
                                        </p:tgtEl>
                                      </p:cBhvr>
                                    </p:animEffect>
                                  </p:childTnLst>
                                </p:cTn>
                              </p:par>
                              <p:par>
                                <p:cTn id="206" presetID="10" presetClass="entr" presetSubtype="0" fill="hold" nodeType="withEffect">
                                  <p:stCondLst>
                                    <p:cond delay="0"/>
                                  </p:stCondLst>
                                  <p:childTnLst>
                                    <p:set>
                                      <p:cBhvr>
                                        <p:cTn id="207" dur="1" fill="hold">
                                          <p:stCondLst>
                                            <p:cond delay="0"/>
                                          </p:stCondLst>
                                        </p:cTn>
                                        <p:tgtEl>
                                          <p:spTgt spid="15"/>
                                        </p:tgtEl>
                                        <p:attrNameLst>
                                          <p:attrName>style.visibility</p:attrName>
                                        </p:attrNameLst>
                                      </p:cBhvr>
                                      <p:to>
                                        <p:strVal val="visible"/>
                                      </p:to>
                                    </p:set>
                                    <p:animEffect transition="in" filter="fade">
                                      <p:cBhvr>
                                        <p:cTn id="208" dur="500"/>
                                        <p:tgtEl>
                                          <p:spTgt spid="15"/>
                                        </p:tgtEl>
                                      </p:cBhvr>
                                    </p:animEffect>
                                  </p:childTnLst>
                                </p:cTn>
                              </p:par>
                              <p:par>
                                <p:cTn id="209" presetID="10" presetClass="entr" presetSubtype="0" fill="hold" nodeType="withEffect">
                                  <p:stCondLst>
                                    <p:cond delay="0"/>
                                  </p:stCondLst>
                                  <p:childTnLst>
                                    <p:set>
                                      <p:cBhvr>
                                        <p:cTn id="210" dur="1" fill="hold">
                                          <p:stCondLst>
                                            <p:cond delay="0"/>
                                          </p:stCondLst>
                                        </p:cTn>
                                        <p:tgtEl>
                                          <p:spTgt spid="18"/>
                                        </p:tgtEl>
                                        <p:attrNameLst>
                                          <p:attrName>style.visibility</p:attrName>
                                        </p:attrNameLst>
                                      </p:cBhvr>
                                      <p:to>
                                        <p:strVal val="visible"/>
                                      </p:to>
                                    </p:set>
                                    <p:animEffect transition="in" filter="fade">
                                      <p:cBhvr>
                                        <p:cTn id="211" dur="500"/>
                                        <p:tgtEl>
                                          <p:spTgt spid="18"/>
                                        </p:tgtEl>
                                      </p:cBhvr>
                                    </p:animEffect>
                                  </p:childTnLst>
                                </p:cTn>
                              </p:par>
                              <p:par>
                                <p:cTn id="212" presetID="10" presetClass="entr" presetSubtype="0" fill="hold" nodeType="withEffect">
                                  <p:stCondLst>
                                    <p:cond delay="0"/>
                                  </p:stCondLst>
                                  <p:childTnLst>
                                    <p:set>
                                      <p:cBhvr>
                                        <p:cTn id="213" dur="1" fill="hold">
                                          <p:stCondLst>
                                            <p:cond delay="0"/>
                                          </p:stCondLst>
                                        </p:cTn>
                                        <p:tgtEl>
                                          <p:spTgt spid="20"/>
                                        </p:tgtEl>
                                        <p:attrNameLst>
                                          <p:attrName>style.visibility</p:attrName>
                                        </p:attrNameLst>
                                      </p:cBhvr>
                                      <p:to>
                                        <p:strVal val="visible"/>
                                      </p:to>
                                    </p:set>
                                    <p:animEffect transition="in" filter="fade">
                                      <p:cBhvr>
                                        <p:cTn id="214" dur="500"/>
                                        <p:tgtEl>
                                          <p:spTgt spid="20"/>
                                        </p:tgtEl>
                                      </p:cBhvr>
                                    </p:animEffect>
                                  </p:childTnLst>
                                </p:cTn>
                              </p:par>
                              <p:par>
                                <p:cTn id="215" presetID="10" presetClass="entr" presetSubtype="0" fill="hold" nodeType="withEffect">
                                  <p:stCondLst>
                                    <p:cond delay="0"/>
                                  </p:stCondLst>
                                  <p:childTnLst>
                                    <p:set>
                                      <p:cBhvr>
                                        <p:cTn id="216" dur="1" fill="hold">
                                          <p:stCondLst>
                                            <p:cond delay="0"/>
                                          </p:stCondLst>
                                        </p:cTn>
                                        <p:tgtEl>
                                          <p:spTgt spid="17"/>
                                        </p:tgtEl>
                                        <p:attrNameLst>
                                          <p:attrName>style.visibility</p:attrName>
                                        </p:attrNameLst>
                                      </p:cBhvr>
                                      <p:to>
                                        <p:strVal val="visible"/>
                                      </p:to>
                                    </p:set>
                                    <p:animEffect transition="in" filter="fade">
                                      <p:cBhvr>
                                        <p:cTn id="217" dur="500"/>
                                        <p:tgtEl>
                                          <p:spTgt spid="17"/>
                                        </p:tgtEl>
                                      </p:cBhvr>
                                    </p:animEffect>
                                  </p:childTnLst>
                                </p:cTn>
                              </p:par>
                              <p:par>
                                <p:cTn id="218" presetID="10" presetClass="entr" presetSubtype="0" fill="hold" nodeType="withEffect">
                                  <p:stCondLst>
                                    <p:cond delay="0"/>
                                  </p:stCondLst>
                                  <p:childTnLst>
                                    <p:set>
                                      <p:cBhvr>
                                        <p:cTn id="219" dur="1" fill="hold">
                                          <p:stCondLst>
                                            <p:cond delay="0"/>
                                          </p:stCondLst>
                                        </p:cTn>
                                        <p:tgtEl>
                                          <p:spTgt spid="21"/>
                                        </p:tgtEl>
                                        <p:attrNameLst>
                                          <p:attrName>style.visibility</p:attrName>
                                        </p:attrNameLst>
                                      </p:cBhvr>
                                      <p:to>
                                        <p:strVal val="visible"/>
                                      </p:to>
                                    </p:set>
                                    <p:animEffect transition="in" filter="fade">
                                      <p:cBhvr>
                                        <p:cTn id="220" dur="500"/>
                                        <p:tgtEl>
                                          <p:spTgt spid="21"/>
                                        </p:tgtEl>
                                      </p:cBhvr>
                                    </p:animEffect>
                                  </p:childTnLst>
                                </p:cTn>
                              </p:par>
                              <p:par>
                                <p:cTn id="221" presetID="10" presetClass="entr" presetSubtype="0" fill="hold" nodeType="withEffect">
                                  <p:stCondLst>
                                    <p:cond delay="0"/>
                                  </p:stCondLst>
                                  <p:childTnLst>
                                    <p:set>
                                      <p:cBhvr>
                                        <p:cTn id="222" dur="1" fill="hold">
                                          <p:stCondLst>
                                            <p:cond delay="0"/>
                                          </p:stCondLst>
                                        </p:cTn>
                                        <p:tgtEl>
                                          <p:spTgt spid="19"/>
                                        </p:tgtEl>
                                        <p:attrNameLst>
                                          <p:attrName>style.visibility</p:attrName>
                                        </p:attrNameLst>
                                      </p:cBhvr>
                                      <p:to>
                                        <p:strVal val="visible"/>
                                      </p:to>
                                    </p:set>
                                    <p:animEffect transition="in" filter="fade">
                                      <p:cBhvr>
                                        <p:cTn id="223" dur="500"/>
                                        <p:tgtEl>
                                          <p:spTgt spid="19"/>
                                        </p:tgtEl>
                                      </p:cBhvr>
                                    </p:animEffect>
                                  </p:childTnLst>
                                </p:cTn>
                              </p:par>
                              <p:par>
                                <p:cTn id="224" presetID="10" presetClass="entr" presetSubtype="0" fill="hold" nodeType="withEffect">
                                  <p:stCondLst>
                                    <p:cond delay="0"/>
                                  </p:stCondLst>
                                  <p:childTnLst>
                                    <p:set>
                                      <p:cBhvr>
                                        <p:cTn id="225" dur="1" fill="hold">
                                          <p:stCondLst>
                                            <p:cond delay="0"/>
                                          </p:stCondLst>
                                        </p:cTn>
                                        <p:tgtEl>
                                          <p:spTgt spid="4"/>
                                        </p:tgtEl>
                                        <p:attrNameLst>
                                          <p:attrName>style.visibility</p:attrName>
                                        </p:attrNameLst>
                                      </p:cBhvr>
                                      <p:to>
                                        <p:strVal val="visible"/>
                                      </p:to>
                                    </p:set>
                                    <p:animEffect transition="in" filter="fade">
                                      <p:cBhvr>
                                        <p:cTn id="226" dur="500"/>
                                        <p:tgtEl>
                                          <p:spTgt spid="4"/>
                                        </p:tgtEl>
                                      </p:cBhvr>
                                    </p:animEffect>
                                  </p:childTnLst>
                                </p:cTn>
                              </p:par>
                              <p:par>
                                <p:cTn id="227" presetID="10" presetClass="entr" presetSubtype="0" fill="hold" nodeType="withEffect">
                                  <p:stCondLst>
                                    <p:cond delay="0"/>
                                  </p:stCondLst>
                                  <p:childTnLst>
                                    <p:set>
                                      <p:cBhvr>
                                        <p:cTn id="228" dur="1" fill="hold">
                                          <p:stCondLst>
                                            <p:cond delay="0"/>
                                          </p:stCondLst>
                                        </p:cTn>
                                        <p:tgtEl>
                                          <p:spTgt spid="6"/>
                                        </p:tgtEl>
                                        <p:attrNameLst>
                                          <p:attrName>style.visibility</p:attrName>
                                        </p:attrNameLst>
                                      </p:cBhvr>
                                      <p:to>
                                        <p:strVal val="visible"/>
                                      </p:to>
                                    </p:set>
                                    <p:animEffect transition="in" filter="fade">
                                      <p:cBhvr>
                                        <p:cTn id="229" dur="500"/>
                                        <p:tgtEl>
                                          <p:spTgt spid="6"/>
                                        </p:tgtEl>
                                      </p:cBhvr>
                                    </p:animEffect>
                                  </p:childTnLst>
                                </p:cTn>
                              </p:par>
                            </p:childTnLst>
                          </p:cTn>
                        </p:par>
                      </p:childTnLst>
                    </p:cTn>
                  </p:par>
                </p:childTnLst>
              </p:cTn>
              <p:nextCondLst>
                <p:cond evt="onClick" delay="0">
                  <p:tgtEl>
                    <p:spTgt spid="14"/>
                  </p:tgtEl>
                </p:cond>
              </p:nextCondLst>
            </p:seq>
            <p:seq concurrent="1" nextAc="seek">
              <p:cTn id="230" restart="whenNotActive" fill="hold" evtFilter="cancelBubble" nodeType="interactiveSeq">
                <p:stCondLst>
                  <p:cond evt="onClick" delay="0">
                    <p:tgtEl>
                      <p:spTgt spid="20"/>
                    </p:tgtEl>
                  </p:cond>
                </p:stCondLst>
                <p:endSync evt="end" delay="0">
                  <p:rtn val="all"/>
                </p:endSync>
                <p:childTnLst>
                  <p:par>
                    <p:cTn id="231" fill="hold">
                      <p:stCondLst>
                        <p:cond delay="0"/>
                      </p:stCondLst>
                      <p:childTnLst>
                        <p:par>
                          <p:cTn id="232" fill="hold">
                            <p:stCondLst>
                              <p:cond delay="0"/>
                            </p:stCondLst>
                            <p:childTnLst>
                              <p:par>
                                <p:cTn id="233" presetID="26" presetClass="emph" presetSubtype="0" fill="hold" nodeType="clickEffect">
                                  <p:stCondLst>
                                    <p:cond delay="0"/>
                                  </p:stCondLst>
                                  <p:childTnLst>
                                    <p:animEffect transition="out" filter="fade">
                                      <p:cBhvr>
                                        <p:cTn id="234" dur="500" tmFilter="0, 0; .2, .5; .8, .5; 1, 0"/>
                                        <p:tgtEl>
                                          <p:spTgt spid="20"/>
                                        </p:tgtEl>
                                      </p:cBhvr>
                                    </p:animEffect>
                                    <p:animScale>
                                      <p:cBhvr>
                                        <p:cTn id="235" dur="250" autoRev="1" fill="hold"/>
                                        <p:tgtEl>
                                          <p:spTgt spid="20"/>
                                        </p:tgtEl>
                                      </p:cBhvr>
                                      <p:by x="105000" y="105000"/>
                                    </p:animScale>
                                  </p:childTnLst>
                                  <p:subTnLst>
                                    <p:audio>
                                      <p:cMediaNode>
                                        <p:cTn display="0" masterRel="sameClick">
                                          <p:stCondLst>
                                            <p:cond evt="begin" delay="0">
                                              <p:tn val="233"/>
                                            </p:cond>
                                          </p:stCondLst>
                                          <p:endCondLst>
                                            <p:cond evt="onStopAudio" delay="0">
                                              <p:tgtEl>
                                                <p:sldTgt/>
                                              </p:tgtEl>
                                            </p:cond>
                                          </p:endCondLst>
                                        </p:cTn>
                                        <p:tgtEl>
                                          <p:sndTgt r:embed="rId2" name="click.wav"/>
                                        </p:tgtEl>
                                      </p:cMediaNode>
                                    </p:audio>
                                  </p:subTnLst>
                                </p:cTn>
                              </p:par>
                              <p:par>
                                <p:cTn id="236" presetID="1" presetClass="entr" presetSubtype="0" fill="hold" nodeType="withEffect">
                                  <p:stCondLst>
                                    <p:cond delay="0"/>
                                  </p:stCondLst>
                                  <p:childTnLst>
                                    <p:set>
                                      <p:cBhvr>
                                        <p:cTn id="237" dur="1" fill="hold">
                                          <p:stCondLst>
                                            <p:cond delay="0"/>
                                          </p:stCondLst>
                                        </p:cTn>
                                        <p:tgtEl>
                                          <p:spTgt spid="13"/>
                                        </p:tgtEl>
                                        <p:attrNameLst>
                                          <p:attrName>style.visibility</p:attrName>
                                        </p:attrNameLst>
                                      </p:cBhvr>
                                      <p:to>
                                        <p:strVal val="visible"/>
                                      </p:to>
                                    </p:set>
                                  </p:childTnLst>
                                </p:cTn>
                              </p:par>
                              <p:par>
                                <p:cTn id="238" presetID="63" presetClass="path" presetSubtype="0" accel="50000" decel="50000" fill="hold" nodeType="withEffect">
                                  <p:stCondLst>
                                    <p:cond delay="0"/>
                                  </p:stCondLst>
                                  <p:childTnLst>
                                    <p:animMotion origin="layout" path="M 6.25E-7 -4.81481E-6 L 0.16094 -4.81481E-6 " pathEditMode="relative" rAng="0" ptsTypes="AA">
                                      <p:cBhvr>
                                        <p:cTn id="239" dur="500" fill="hold"/>
                                        <p:tgtEl>
                                          <p:spTgt spid="14"/>
                                        </p:tgtEl>
                                        <p:attrNameLst>
                                          <p:attrName>ppt_x</p:attrName>
                                          <p:attrName>ppt_y</p:attrName>
                                        </p:attrNameLst>
                                      </p:cBhvr>
                                      <p:rCtr x="7591" y="0"/>
                                    </p:animMotion>
                                  </p:childTnLst>
                                </p:cTn>
                              </p:par>
                              <p:par>
                                <p:cTn id="240" presetID="10" presetClass="exit" presetSubtype="0" fill="hold" nodeType="withEffect">
                                  <p:stCondLst>
                                    <p:cond delay="0"/>
                                  </p:stCondLst>
                                  <p:childTnLst>
                                    <p:animEffect transition="out" filter="fade">
                                      <p:cBhvr>
                                        <p:cTn id="241" dur="500"/>
                                        <p:tgtEl>
                                          <p:spTgt spid="31"/>
                                        </p:tgtEl>
                                      </p:cBhvr>
                                    </p:animEffect>
                                    <p:set>
                                      <p:cBhvr>
                                        <p:cTn id="242" dur="1" fill="hold">
                                          <p:stCondLst>
                                            <p:cond delay="499"/>
                                          </p:stCondLst>
                                        </p:cTn>
                                        <p:tgtEl>
                                          <p:spTgt spid="31"/>
                                        </p:tgtEl>
                                        <p:attrNameLst>
                                          <p:attrName>style.visibility</p:attrName>
                                        </p:attrNameLst>
                                      </p:cBhvr>
                                      <p:to>
                                        <p:strVal val="hidden"/>
                                      </p:to>
                                    </p:set>
                                  </p:childTnLst>
                                </p:cTn>
                              </p:par>
                              <p:par>
                                <p:cTn id="243" presetID="10" presetClass="exit" presetSubtype="0" fill="hold" nodeType="withEffect">
                                  <p:stCondLst>
                                    <p:cond delay="0"/>
                                  </p:stCondLst>
                                  <p:childTnLst>
                                    <p:animEffect transition="out" filter="fade">
                                      <p:cBhvr>
                                        <p:cTn id="244" dur="500"/>
                                        <p:tgtEl>
                                          <p:spTgt spid="12"/>
                                        </p:tgtEl>
                                      </p:cBhvr>
                                    </p:animEffect>
                                    <p:set>
                                      <p:cBhvr>
                                        <p:cTn id="245" dur="1" fill="hold">
                                          <p:stCondLst>
                                            <p:cond delay="499"/>
                                          </p:stCondLst>
                                        </p:cTn>
                                        <p:tgtEl>
                                          <p:spTgt spid="12"/>
                                        </p:tgtEl>
                                        <p:attrNameLst>
                                          <p:attrName>style.visibility</p:attrName>
                                        </p:attrNameLst>
                                      </p:cBhvr>
                                      <p:to>
                                        <p:strVal val="hidden"/>
                                      </p:to>
                                    </p:set>
                                  </p:childTnLst>
                                </p:cTn>
                              </p:par>
                              <p:par>
                                <p:cTn id="246" presetID="10" presetClass="exit" presetSubtype="0" fill="hold" nodeType="withEffect">
                                  <p:stCondLst>
                                    <p:cond delay="0"/>
                                  </p:stCondLst>
                                  <p:childTnLst>
                                    <p:animEffect transition="out" filter="fade">
                                      <p:cBhvr>
                                        <p:cTn id="247" dur="500"/>
                                        <p:tgtEl>
                                          <p:spTgt spid="2"/>
                                        </p:tgtEl>
                                      </p:cBhvr>
                                    </p:animEffect>
                                    <p:set>
                                      <p:cBhvr>
                                        <p:cTn id="248" dur="1" fill="hold">
                                          <p:stCondLst>
                                            <p:cond delay="499"/>
                                          </p:stCondLst>
                                        </p:cTn>
                                        <p:tgtEl>
                                          <p:spTgt spid="2"/>
                                        </p:tgtEl>
                                        <p:attrNameLst>
                                          <p:attrName>style.visibility</p:attrName>
                                        </p:attrNameLst>
                                      </p:cBhvr>
                                      <p:to>
                                        <p:strVal val="hidden"/>
                                      </p:to>
                                    </p:set>
                                  </p:childTnLst>
                                </p:cTn>
                              </p:par>
                              <p:par>
                                <p:cTn id="249" presetID="10" presetClass="exit" presetSubtype="0" fill="hold" nodeType="withEffect">
                                  <p:stCondLst>
                                    <p:cond delay="0"/>
                                  </p:stCondLst>
                                  <p:childTnLst>
                                    <p:animEffect transition="out" filter="fade">
                                      <p:cBhvr>
                                        <p:cTn id="250" dur="500"/>
                                        <p:tgtEl>
                                          <p:spTgt spid="16"/>
                                        </p:tgtEl>
                                      </p:cBhvr>
                                    </p:animEffect>
                                    <p:set>
                                      <p:cBhvr>
                                        <p:cTn id="251" dur="1" fill="hold">
                                          <p:stCondLst>
                                            <p:cond delay="499"/>
                                          </p:stCondLst>
                                        </p:cTn>
                                        <p:tgtEl>
                                          <p:spTgt spid="16"/>
                                        </p:tgtEl>
                                        <p:attrNameLst>
                                          <p:attrName>style.visibility</p:attrName>
                                        </p:attrNameLst>
                                      </p:cBhvr>
                                      <p:to>
                                        <p:strVal val="hidden"/>
                                      </p:to>
                                    </p:set>
                                  </p:childTnLst>
                                </p:cTn>
                              </p:par>
                              <p:par>
                                <p:cTn id="252" presetID="10" presetClass="exit" presetSubtype="0" fill="hold" nodeType="withEffect">
                                  <p:stCondLst>
                                    <p:cond delay="0"/>
                                  </p:stCondLst>
                                  <p:childTnLst>
                                    <p:animEffect transition="out" filter="fade">
                                      <p:cBhvr>
                                        <p:cTn id="253" dur="500"/>
                                        <p:tgtEl>
                                          <p:spTgt spid="15"/>
                                        </p:tgtEl>
                                      </p:cBhvr>
                                    </p:animEffect>
                                    <p:set>
                                      <p:cBhvr>
                                        <p:cTn id="254" dur="1" fill="hold">
                                          <p:stCondLst>
                                            <p:cond delay="499"/>
                                          </p:stCondLst>
                                        </p:cTn>
                                        <p:tgtEl>
                                          <p:spTgt spid="15"/>
                                        </p:tgtEl>
                                        <p:attrNameLst>
                                          <p:attrName>style.visibility</p:attrName>
                                        </p:attrNameLst>
                                      </p:cBhvr>
                                      <p:to>
                                        <p:strVal val="hidden"/>
                                      </p:to>
                                    </p:set>
                                  </p:childTnLst>
                                </p:cTn>
                              </p:par>
                              <p:par>
                                <p:cTn id="255" presetID="10" presetClass="exit" presetSubtype="0" fill="hold" nodeType="withEffect">
                                  <p:stCondLst>
                                    <p:cond delay="0"/>
                                  </p:stCondLst>
                                  <p:childTnLst>
                                    <p:animEffect transition="out" filter="fade">
                                      <p:cBhvr>
                                        <p:cTn id="256" dur="500"/>
                                        <p:tgtEl>
                                          <p:spTgt spid="18"/>
                                        </p:tgtEl>
                                      </p:cBhvr>
                                    </p:animEffect>
                                    <p:set>
                                      <p:cBhvr>
                                        <p:cTn id="257" dur="1" fill="hold">
                                          <p:stCondLst>
                                            <p:cond delay="499"/>
                                          </p:stCondLst>
                                        </p:cTn>
                                        <p:tgtEl>
                                          <p:spTgt spid="18"/>
                                        </p:tgtEl>
                                        <p:attrNameLst>
                                          <p:attrName>style.visibility</p:attrName>
                                        </p:attrNameLst>
                                      </p:cBhvr>
                                      <p:to>
                                        <p:strVal val="hidden"/>
                                      </p:to>
                                    </p:set>
                                  </p:childTnLst>
                                </p:cTn>
                              </p:par>
                              <p:par>
                                <p:cTn id="258" presetID="10" presetClass="exit" presetSubtype="0" fill="hold" nodeType="withEffect">
                                  <p:stCondLst>
                                    <p:cond delay="0"/>
                                  </p:stCondLst>
                                  <p:childTnLst>
                                    <p:animEffect transition="out" filter="fade">
                                      <p:cBhvr>
                                        <p:cTn id="259" dur="500"/>
                                        <p:tgtEl>
                                          <p:spTgt spid="20"/>
                                        </p:tgtEl>
                                      </p:cBhvr>
                                    </p:animEffect>
                                    <p:set>
                                      <p:cBhvr>
                                        <p:cTn id="260" dur="1" fill="hold">
                                          <p:stCondLst>
                                            <p:cond delay="499"/>
                                          </p:stCondLst>
                                        </p:cTn>
                                        <p:tgtEl>
                                          <p:spTgt spid="20"/>
                                        </p:tgtEl>
                                        <p:attrNameLst>
                                          <p:attrName>style.visibility</p:attrName>
                                        </p:attrNameLst>
                                      </p:cBhvr>
                                      <p:to>
                                        <p:strVal val="hidden"/>
                                      </p:to>
                                    </p:set>
                                  </p:childTnLst>
                                </p:cTn>
                              </p:par>
                              <p:par>
                                <p:cTn id="261" presetID="10" presetClass="exit" presetSubtype="0" fill="hold" nodeType="withEffect">
                                  <p:stCondLst>
                                    <p:cond delay="0"/>
                                  </p:stCondLst>
                                  <p:childTnLst>
                                    <p:animEffect transition="out" filter="fade">
                                      <p:cBhvr>
                                        <p:cTn id="262" dur="500"/>
                                        <p:tgtEl>
                                          <p:spTgt spid="17"/>
                                        </p:tgtEl>
                                      </p:cBhvr>
                                    </p:animEffect>
                                    <p:set>
                                      <p:cBhvr>
                                        <p:cTn id="263" dur="1" fill="hold">
                                          <p:stCondLst>
                                            <p:cond delay="499"/>
                                          </p:stCondLst>
                                        </p:cTn>
                                        <p:tgtEl>
                                          <p:spTgt spid="17"/>
                                        </p:tgtEl>
                                        <p:attrNameLst>
                                          <p:attrName>style.visibility</p:attrName>
                                        </p:attrNameLst>
                                      </p:cBhvr>
                                      <p:to>
                                        <p:strVal val="hidden"/>
                                      </p:to>
                                    </p:set>
                                  </p:childTnLst>
                                </p:cTn>
                              </p:par>
                              <p:par>
                                <p:cTn id="264" presetID="10" presetClass="exit" presetSubtype="0" fill="hold" nodeType="withEffect">
                                  <p:stCondLst>
                                    <p:cond delay="0"/>
                                  </p:stCondLst>
                                  <p:childTnLst>
                                    <p:animEffect transition="out" filter="fade">
                                      <p:cBhvr>
                                        <p:cTn id="265" dur="500"/>
                                        <p:tgtEl>
                                          <p:spTgt spid="21"/>
                                        </p:tgtEl>
                                      </p:cBhvr>
                                    </p:animEffect>
                                    <p:set>
                                      <p:cBhvr>
                                        <p:cTn id="266" dur="1" fill="hold">
                                          <p:stCondLst>
                                            <p:cond delay="499"/>
                                          </p:stCondLst>
                                        </p:cTn>
                                        <p:tgtEl>
                                          <p:spTgt spid="21"/>
                                        </p:tgtEl>
                                        <p:attrNameLst>
                                          <p:attrName>style.visibility</p:attrName>
                                        </p:attrNameLst>
                                      </p:cBhvr>
                                      <p:to>
                                        <p:strVal val="hidden"/>
                                      </p:to>
                                    </p:set>
                                  </p:childTnLst>
                                </p:cTn>
                              </p:par>
                              <p:par>
                                <p:cTn id="267" presetID="10" presetClass="exit" presetSubtype="0" fill="hold" nodeType="withEffect">
                                  <p:stCondLst>
                                    <p:cond delay="0"/>
                                  </p:stCondLst>
                                  <p:childTnLst>
                                    <p:animEffect transition="out" filter="fade">
                                      <p:cBhvr>
                                        <p:cTn id="268" dur="500"/>
                                        <p:tgtEl>
                                          <p:spTgt spid="19"/>
                                        </p:tgtEl>
                                      </p:cBhvr>
                                    </p:animEffect>
                                    <p:set>
                                      <p:cBhvr>
                                        <p:cTn id="269" dur="1" fill="hold">
                                          <p:stCondLst>
                                            <p:cond delay="499"/>
                                          </p:stCondLst>
                                        </p:cTn>
                                        <p:tgtEl>
                                          <p:spTgt spid="19"/>
                                        </p:tgtEl>
                                        <p:attrNameLst>
                                          <p:attrName>style.visibility</p:attrName>
                                        </p:attrNameLst>
                                      </p:cBhvr>
                                      <p:to>
                                        <p:strVal val="hidden"/>
                                      </p:to>
                                    </p:set>
                                  </p:childTnLst>
                                </p:cTn>
                              </p:par>
                              <p:par>
                                <p:cTn id="270" presetID="10" presetClass="exit" presetSubtype="0" fill="hold" nodeType="withEffect">
                                  <p:stCondLst>
                                    <p:cond delay="0"/>
                                  </p:stCondLst>
                                  <p:childTnLst>
                                    <p:animEffect transition="out" filter="fade">
                                      <p:cBhvr>
                                        <p:cTn id="271" dur="500"/>
                                        <p:tgtEl>
                                          <p:spTgt spid="4"/>
                                        </p:tgtEl>
                                      </p:cBhvr>
                                    </p:animEffect>
                                    <p:set>
                                      <p:cBhvr>
                                        <p:cTn id="272" dur="1" fill="hold">
                                          <p:stCondLst>
                                            <p:cond delay="499"/>
                                          </p:stCondLst>
                                        </p:cTn>
                                        <p:tgtEl>
                                          <p:spTgt spid="4"/>
                                        </p:tgtEl>
                                        <p:attrNameLst>
                                          <p:attrName>style.visibility</p:attrName>
                                        </p:attrNameLst>
                                      </p:cBhvr>
                                      <p:to>
                                        <p:strVal val="hidden"/>
                                      </p:to>
                                    </p:set>
                                  </p:childTnLst>
                                </p:cTn>
                              </p:par>
                              <p:par>
                                <p:cTn id="273" presetID="10" presetClass="exit" presetSubtype="0" fill="hold" nodeType="withEffect">
                                  <p:stCondLst>
                                    <p:cond delay="0"/>
                                  </p:stCondLst>
                                  <p:childTnLst>
                                    <p:animEffect transition="out" filter="fade">
                                      <p:cBhvr>
                                        <p:cTn id="274" dur="500"/>
                                        <p:tgtEl>
                                          <p:spTgt spid="6"/>
                                        </p:tgtEl>
                                      </p:cBhvr>
                                    </p:animEffect>
                                    <p:set>
                                      <p:cBhvr>
                                        <p:cTn id="275"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76" restart="whenNotActive" fill="hold" evtFilter="cancelBubble" nodeType="interactiveSeq">
                <p:stCondLst>
                  <p:cond evt="onClick" delay="0">
                    <p:tgtEl>
                      <p:spTgt spid="21"/>
                    </p:tgtEl>
                  </p:cond>
                </p:stCondLst>
                <p:endSync evt="end" delay="0">
                  <p:rtn val="all"/>
                </p:endSync>
                <p:childTnLst>
                  <p:par>
                    <p:cTn id="277" fill="hold">
                      <p:stCondLst>
                        <p:cond delay="0"/>
                      </p:stCondLst>
                      <p:childTnLst>
                        <p:par>
                          <p:cTn id="278" fill="hold">
                            <p:stCondLst>
                              <p:cond delay="0"/>
                            </p:stCondLst>
                            <p:childTnLst>
                              <p:par>
                                <p:cTn id="279" presetID="26" presetClass="emph" presetSubtype="0" fill="hold" nodeType="clickEffect">
                                  <p:stCondLst>
                                    <p:cond delay="0"/>
                                  </p:stCondLst>
                                  <p:childTnLst>
                                    <p:animEffect transition="out" filter="fade">
                                      <p:cBhvr>
                                        <p:cTn id="280" dur="500" tmFilter="0, 0; .2, .5; .8, .5; 1, 0"/>
                                        <p:tgtEl>
                                          <p:spTgt spid="21"/>
                                        </p:tgtEl>
                                      </p:cBhvr>
                                    </p:animEffect>
                                    <p:animScale>
                                      <p:cBhvr>
                                        <p:cTn id="281" dur="250" autoRev="1" fill="hold"/>
                                        <p:tgtEl>
                                          <p:spTgt spid="21"/>
                                        </p:tgtEl>
                                      </p:cBhvr>
                                      <p:by x="105000" y="105000"/>
                                    </p:animScale>
                                  </p:childTnLst>
                                  <p:subTnLst>
                                    <p:audio>
                                      <p:cMediaNode>
                                        <p:cTn display="0" masterRel="sameClick">
                                          <p:stCondLst>
                                            <p:cond evt="begin" delay="0">
                                              <p:tn val="279"/>
                                            </p:cond>
                                          </p:stCondLst>
                                          <p:endCondLst>
                                            <p:cond evt="onStopAudio" delay="0">
                                              <p:tgtEl>
                                                <p:sldTgt/>
                                              </p:tgtEl>
                                            </p:cond>
                                          </p:endCondLst>
                                        </p:cTn>
                                        <p:tgtEl>
                                          <p:sndTgt r:embed="rId2" name="click.wav"/>
                                        </p:tgtEl>
                                      </p:cMediaNode>
                                    </p:audio>
                                  </p:subTnLst>
                                </p:cTn>
                              </p:par>
                              <p:par>
                                <p:cTn id="282" presetID="1" presetClass="entr" presetSubtype="0" fill="hold" nodeType="withEffect">
                                  <p:stCondLst>
                                    <p:cond delay="0"/>
                                  </p:stCondLst>
                                  <p:childTnLst>
                                    <p:set>
                                      <p:cBhvr>
                                        <p:cTn id="283" dur="1" fill="hold">
                                          <p:stCondLst>
                                            <p:cond delay="0"/>
                                          </p:stCondLst>
                                        </p:cTn>
                                        <p:tgtEl>
                                          <p:spTgt spid="13"/>
                                        </p:tgtEl>
                                        <p:attrNameLst>
                                          <p:attrName>style.visibility</p:attrName>
                                        </p:attrNameLst>
                                      </p:cBhvr>
                                      <p:to>
                                        <p:strVal val="visible"/>
                                      </p:to>
                                    </p:set>
                                  </p:childTnLst>
                                </p:cTn>
                              </p:par>
                              <p:par>
                                <p:cTn id="284" presetID="63" presetClass="path" presetSubtype="0" accel="50000" decel="50000" fill="hold" nodeType="withEffect">
                                  <p:stCondLst>
                                    <p:cond delay="0"/>
                                  </p:stCondLst>
                                  <p:childTnLst>
                                    <p:animMotion origin="layout" path="M 6.25E-7 -4.81481E-6 L 0.16093 -4.81481E-6 " pathEditMode="relative" rAng="0" ptsTypes="AA">
                                      <p:cBhvr>
                                        <p:cTn id="285" dur="500" fill="hold"/>
                                        <p:tgtEl>
                                          <p:spTgt spid="14"/>
                                        </p:tgtEl>
                                        <p:attrNameLst>
                                          <p:attrName>ppt_x</p:attrName>
                                          <p:attrName>ppt_y</p:attrName>
                                        </p:attrNameLst>
                                      </p:cBhvr>
                                      <p:rCtr x="7956" y="0"/>
                                    </p:animMotion>
                                  </p:childTnLst>
                                </p:cTn>
                              </p:par>
                              <p:par>
                                <p:cTn id="286" presetID="10" presetClass="exit" presetSubtype="0" fill="hold" nodeType="withEffect">
                                  <p:stCondLst>
                                    <p:cond delay="0"/>
                                  </p:stCondLst>
                                  <p:childTnLst>
                                    <p:animEffect transition="out" filter="fade">
                                      <p:cBhvr>
                                        <p:cTn id="287" dur="500"/>
                                        <p:tgtEl>
                                          <p:spTgt spid="31"/>
                                        </p:tgtEl>
                                      </p:cBhvr>
                                    </p:animEffect>
                                    <p:set>
                                      <p:cBhvr>
                                        <p:cTn id="288" dur="1" fill="hold">
                                          <p:stCondLst>
                                            <p:cond delay="499"/>
                                          </p:stCondLst>
                                        </p:cTn>
                                        <p:tgtEl>
                                          <p:spTgt spid="31"/>
                                        </p:tgtEl>
                                        <p:attrNameLst>
                                          <p:attrName>style.visibility</p:attrName>
                                        </p:attrNameLst>
                                      </p:cBhvr>
                                      <p:to>
                                        <p:strVal val="hidden"/>
                                      </p:to>
                                    </p:set>
                                  </p:childTnLst>
                                </p:cTn>
                              </p:par>
                              <p:par>
                                <p:cTn id="289" presetID="10" presetClass="exit" presetSubtype="0" fill="hold" nodeType="withEffect">
                                  <p:stCondLst>
                                    <p:cond delay="0"/>
                                  </p:stCondLst>
                                  <p:childTnLst>
                                    <p:animEffect transition="out" filter="fade">
                                      <p:cBhvr>
                                        <p:cTn id="290" dur="500"/>
                                        <p:tgtEl>
                                          <p:spTgt spid="12"/>
                                        </p:tgtEl>
                                      </p:cBhvr>
                                    </p:animEffect>
                                    <p:set>
                                      <p:cBhvr>
                                        <p:cTn id="291" dur="1" fill="hold">
                                          <p:stCondLst>
                                            <p:cond delay="499"/>
                                          </p:stCondLst>
                                        </p:cTn>
                                        <p:tgtEl>
                                          <p:spTgt spid="12"/>
                                        </p:tgtEl>
                                        <p:attrNameLst>
                                          <p:attrName>style.visibility</p:attrName>
                                        </p:attrNameLst>
                                      </p:cBhvr>
                                      <p:to>
                                        <p:strVal val="hidden"/>
                                      </p:to>
                                    </p:set>
                                  </p:childTnLst>
                                </p:cTn>
                              </p:par>
                              <p:par>
                                <p:cTn id="292" presetID="10" presetClass="exit" presetSubtype="0" fill="hold" nodeType="withEffect">
                                  <p:stCondLst>
                                    <p:cond delay="0"/>
                                  </p:stCondLst>
                                  <p:childTnLst>
                                    <p:animEffect transition="out" filter="fade">
                                      <p:cBhvr>
                                        <p:cTn id="293" dur="500"/>
                                        <p:tgtEl>
                                          <p:spTgt spid="2"/>
                                        </p:tgtEl>
                                      </p:cBhvr>
                                    </p:animEffect>
                                    <p:set>
                                      <p:cBhvr>
                                        <p:cTn id="294" dur="1" fill="hold">
                                          <p:stCondLst>
                                            <p:cond delay="499"/>
                                          </p:stCondLst>
                                        </p:cTn>
                                        <p:tgtEl>
                                          <p:spTgt spid="2"/>
                                        </p:tgtEl>
                                        <p:attrNameLst>
                                          <p:attrName>style.visibility</p:attrName>
                                        </p:attrNameLst>
                                      </p:cBhvr>
                                      <p:to>
                                        <p:strVal val="hidden"/>
                                      </p:to>
                                    </p:set>
                                  </p:childTnLst>
                                </p:cTn>
                              </p:par>
                              <p:par>
                                <p:cTn id="295" presetID="10" presetClass="exit" presetSubtype="0" fill="hold" nodeType="withEffect">
                                  <p:stCondLst>
                                    <p:cond delay="0"/>
                                  </p:stCondLst>
                                  <p:childTnLst>
                                    <p:animEffect transition="out" filter="fade">
                                      <p:cBhvr>
                                        <p:cTn id="296" dur="500"/>
                                        <p:tgtEl>
                                          <p:spTgt spid="16"/>
                                        </p:tgtEl>
                                      </p:cBhvr>
                                    </p:animEffect>
                                    <p:set>
                                      <p:cBhvr>
                                        <p:cTn id="297" dur="1" fill="hold">
                                          <p:stCondLst>
                                            <p:cond delay="499"/>
                                          </p:stCondLst>
                                        </p:cTn>
                                        <p:tgtEl>
                                          <p:spTgt spid="16"/>
                                        </p:tgtEl>
                                        <p:attrNameLst>
                                          <p:attrName>style.visibility</p:attrName>
                                        </p:attrNameLst>
                                      </p:cBhvr>
                                      <p:to>
                                        <p:strVal val="hidden"/>
                                      </p:to>
                                    </p:set>
                                  </p:childTnLst>
                                </p:cTn>
                              </p:par>
                              <p:par>
                                <p:cTn id="298" presetID="10" presetClass="exit" presetSubtype="0" fill="hold" nodeType="withEffect">
                                  <p:stCondLst>
                                    <p:cond delay="0"/>
                                  </p:stCondLst>
                                  <p:childTnLst>
                                    <p:animEffect transition="out" filter="fade">
                                      <p:cBhvr>
                                        <p:cTn id="299" dur="500"/>
                                        <p:tgtEl>
                                          <p:spTgt spid="15"/>
                                        </p:tgtEl>
                                      </p:cBhvr>
                                    </p:animEffect>
                                    <p:set>
                                      <p:cBhvr>
                                        <p:cTn id="300" dur="1" fill="hold">
                                          <p:stCondLst>
                                            <p:cond delay="499"/>
                                          </p:stCondLst>
                                        </p:cTn>
                                        <p:tgtEl>
                                          <p:spTgt spid="15"/>
                                        </p:tgtEl>
                                        <p:attrNameLst>
                                          <p:attrName>style.visibility</p:attrName>
                                        </p:attrNameLst>
                                      </p:cBhvr>
                                      <p:to>
                                        <p:strVal val="hidden"/>
                                      </p:to>
                                    </p:set>
                                  </p:childTnLst>
                                </p:cTn>
                              </p:par>
                              <p:par>
                                <p:cTn id="301" presetID="10" presetClass="exit" presetSubtype="0" fill="hold" nodeType="withEffect">
                                  <p:stCondLst>
                                    <p:cond delay="0"/>
                                  </p:stCondLst>
                                  <p:childTnLst>
                                    <p:animEffect transition="out" filter="fade">
                                      <p:cBhvr>
                                        <p:cTn id="302" dur="500"/>
                                        <p:tgtEl>
                                          <p:spTgt spid="18"/>
                                        </p:tgtEl>
                                      </p:cBhvr>
                                    </p:animEffect>
                                    <p:set>
                                      <p:cBhvr>
                                        <p:cTn id="303" dur="1" fill="hold">
                                          <p:stCondLst>
                                            <p:cond delay="499"/>
                                          </p:stCondLst>
                                        </p:cTn>
                                        <p:tgtEl>
                                          <p:spTgt spid="18"/>
                                        </p:tgtEl>
                                        <p:attrNameLst>
                                          <p:attrName>style.visibility</p:attrName>
                                        </p:attrNameLst>
                                      </p:cBhvr>
                                      <p:to>
                                        <p:strVal val="hidden"/>
                                      </p:to>
                                    </p:set>
                                  </p:childTnLst>
                                </p:cTn>
                              </p:par>
                              <p:par>
                                <p:cTn id="304" presetID="10" presetClass="exit" presetSubtype="0" fill="hold" nodeType="withEffect">
                                  <p:stCondLst>
                                    <p:cond delay="0"/>
                                  </p:stCondLst>
                                  <p:childTnLst>
                                    <p:animEffect transition="out" filter="fade">
                                      <p:cBhvr>
                                        <p:cTn id="305" dur="500"/>
                                        <p:tgtEl>
                                          <p:spTgt spid="20"/>
                                        </p:tgtEl>
                                      </p:cBhvr>
                                    </p:animEffect>
                                    <p:set>
                                      <p:cBhvr>
                                        <p:cTn id="306" dur="1" fill="hold">
                                          <p:stCondLst>
                                            <p:cond delay="499"/>
                                          </p:stCondLst>
                                        </p:cTn>
                                        <p:tgtEl>
                                          <p:spTgt spid="20"/>
                                        </p:tgtEl>
                                        <p:attrNameLst>
                                          <p:attrName>style.visibility</p:attrName>
                                        </p:attrNameLst>
                                      </p:cBhvr>
                                      <p:to>
                                        <p:strVal val="hidden"/>
                                      </p:to>
                                    </p:set>
                                  </p:childTnLst>
                                </p:cTn>
                              </p:par>
                              <p:par>
                                <p:cTn id="307" presetID="10" presetClass="exit" presetSubtype="0" fill="hold" nodeType="withEffect">
                                  <p:stCondLst>
                                    <p:cond delay="0"/>
                                  </p:stCondLst>
                                  <p:childTnLst>
                                    <p:animEffect transition="out" filter="fade">
                                      <p:cBhvr>
                                        <p:cTn id="308" dur="500"/>
                                        <p:tgtEl>
                                          <p:spTgt spid="17"/>
                                        </p:tgtEl>
                                      </p:cBhvr>
                                    </p:animEffect>
                                    <p:set>
                                      <p:cBhvr>
                                        <p:cTn id="309" dur="1" fill="hold">
                                          <p:stCondLst>
                                            <p:cond delay="499"/>
                                          </p:stCondLst>
                                        </p:cTn>
                                        <p:tgtEl>
                                          <p:spTgt spid="17"/>
                                        </p:tgtEl>
                                        <p:attrNameLst>
                                          <p:attrName>style.visibility</p:attrName>
                                        </p:attrNameLst>
                                      </p:cBhvr>
                                      <p:to>
                                        <p:strVal val="hidden"/>
                                      </p:to>
                                    </p:set>
                                  </p:childTnLst>
                                </p:cTn>
                              </p:par>
                              <p:par>
                                <p:cTn id="310" presetID="10" presetClass="exit" presetSubtype="0" fill="hold" nodeType="withEffect">
                                  <p:stCondLst>
                                    <p:cond delay="0"/>
                                  </p:stCondLst>
                                  <p:childTnLst>
                                    <p:animEffect transition="out" filter="fade">
                                      <p:cBhvr>
                                        <p:cTn id="311" dur="500"/>
                                        <p:tgtEl>
                                          <p:spTgt spid="21"/>
                                        </p:tgtEl>
                                      </p:cBhvr>
                                    </p:animEffect>
                                    <p:set>
                                      <p:cBhvr>
                                        <p:cTn id="312" dur="1" fill="hold">
                                          <p:stCondLst>
                                            <p:cond delay="499"/>
                                          </p:stCondLst>
                                        </p:cTn>
                                        <p:tgtEl>
                                          <p:spTgt spid="21"/>
                                        </p:tgtEl>
                                        <p:attrNameLst>
                                          <p:attrName>style.visibility</p:attrName>
                                        </p:attrNameLst>
                                      </p:cBhvr>
                                      <p:to>
                                        <p:strVal val="hidden"/>
                                      </p:to>
                                    </p:set>
                                  </p:childTnLst>
                                </p:cTn>
                              </p:par>
                              <p:par>
                                <p:cTn id="313" presetID="10" presetClass="exit" presetSubtype="0" fill="hold" nodeType="withEffect">
                                  <p:stCondLst>
                                    <p:cond delay="0"/>
                                  </p:stCondLst>
                                  <p:childTnLst>
                                    <p:animEffect transition="out" filter="fade">
                                      <p:cBhvr>
                                        <p:cTn id="314" dur="500"/>
                                        <p:tgtEl>
                                          <p:spTgt spid="19"/>
                                        </p:tgtEl>
                                      </p:cBhvr>
                                    </p:animEffect>
                                    <p:set>
                                      <p:cBhvr>
                                        <p:cTn id="315" dur="1" fill="hold">
                                          <p:stCondLst>
                                            <p:cond delay="499"/>
                                          </p:stCondLst>
                                        </p:cTn>
                                        <p:tgtEl>
                                          <p:spTgt spid="19"/>
                                        </p:tgtEl>
                                        <p:attrNameLst>
                                          <p:attrName>style.visibility</p:attrName>
                                        </p:attrNameLst>
                                      </p:cBhvr>
                                      <p:to>
                                        <p:strVal val="hidden"/>
                                      </p:to>
                                    </p:set>
                                  </p:childTnLst>
                                </p:cTn>
                              </p:par>
                              <p:par>
                                <p:cTn id="316" presetID="10" presetClass="exit" presetSubtype="0" fill="hold" nodeType="withEffect">
                                  <p:stCondLst>
                                    <p:cond delay="0"/>
                                  </p:stCondLst>
                                  <p:childTnLst>
                                    <p:animEffect transition="out" filter="fade">
                                      <p:cBhvr>
                                        <p:cTn id="317" dur="500"/>
                                        <p:tgtEl>
                                          <p:spTgt spid="4"/>
                                        </p:tgtEl>
                                      </p:cBhvr>
                                    </p:animEffect>
                                    <p:set>
                                      <p:cBhvr>
                                        <p:cTn id="318" dur="1" fill="hold">
                                          <p:stCondLst>
                                            <p:cond delay="499"/>
                                          </p:stCondLst>
                                        </p:cTn>
                                        <p:tgtEl>
                                          <p:spTgt spid="4"/>
                                        </p:tgtEl>
                                        <p:attrNameLst>
                                          <p:attrName>style.visibility</p:attrName>
                                        </p:attrNameLst>
                                      </p:cBhvr>
                                      <p:to>
                                        <p:strVal val="hidden"/>
                                      </p:to>
                                    </p:set>
                                  </p:childTnLst>
                                </p:cTn>
                              </p:par>
                              <p:par>
                                <p:cTn id="319" presetID="10" presetClass="exit" presetSubtype="0" fill="hold" nodeType="withEffect">
                                  <p:stCondLst>
                                    <p:cond delay="0"/>
                                  </p:stCondLst>
                                  <p:childTnLst>
                                    <p:animEffect transition="out" filter="fade">
                                      <p:cBhvr>
                                        <p:cTn id="320" dur="500"/>
                                        <p:tgtEl>
                                          <p:spTgt spid="6"/>
                                        </p:tgtEl>
                                      </p:cBhvr>
                                    </p:animEffect>
                                    <p:set>
                                      <p:cBhvr>
                                        <p:cTn id="321"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22" restart="whenNotActive" fill="hold" evtFilter="cancelBubble" nodeType="interactiveSeq">
                <p:stCondLst>
                  <p:cond evt="onClick" delay="0">
                    <p:tgtEl>
                      <p:spTgt spid="44"/>
                    </p:tgtEl>
                  </p:cond>
                </p:stCondLst>
                <p:endSync evt="end" delay="0">
                  <p:rtn val="all"/>
                </p:endSync>
                <p:childTnLst>
                  <p:par>
                    <p:cTn id="323" fill="hold">
                      <p:stCondLst>
                        <p:cond delay="0"/>
                      </p:stCondLst>
                      <p:childTnLst>
                        <p:par>
                          <p:cTn id="324" fill="hold">
                            <p:stCondLst>
                              <p:cond delay="0"/>
                            </p:stCondLst>
                            <p:childTnLst>
                              <p:par>
                                <p:cTn id="325" presetID="26" presetClass="emph" presetSubtype="0" fill="hold" nodeType="clickEffect">
                                  <p:stCondLst>
                                    <p:cond delay="0"/>
                                  </p:stCondLst>
                                  <p:childTnLst>
                                    <p:animEffect transition="out" filter="fade">
                                      <p:cBhvr>
                                        <p:cTn id="326" dur="500" tmFilter="0, 0; .2, .5; .8, .5; 1, 0"/>
                                        <p:tgtEl>
                                          <p:spTgt spid="44"/>
                                        </p:tgtEl>
                                      </p:cBhvr>
                                    </p:animEffect>
                                    <p:animScale>
                                      <p:cBhvr>
                                        <p:cTn id="327" dur="250" autoRev="1" fill="hold"/>
                                        <p:tgtEl>
                                          <p:spTgt spid="44"/>
                                        </p:tgtEl>
                                      </p:cBhvr>
                                      <p:by x="105000" y="105000"/>
                                    </p:animScale>
                                  </p:childTnLst>
                                  <p:subTnLst>
                                    <p:audio>
                                      <p:cMediaNode>
                                        <p:cTn display="0" masterRel="sameClick">
                                          <p:stCondLst>
                                            <p:cond evt="begin" delay="0">
                                              <p:tn val="325"/>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44"/>
                  </p:tgtEl>
                </p:cond>
              </p:nextCondLst>
            </p:seq>
            <p:seq concurrent="1" nextAc="seek">
              <p:cTn id="328" restart="whenNotActive" fill="hold" evtFilter="cancelBubble" nodeType="interactiveSeq">
                <p:stCondLst>
                  <p:cond evt="onClick" delay="0">
                    <p:tgtEl>
                      <p:spTgt spid="42"/>
                    </p:tgtEl>
                  </p:cond>
                </p:stCondLst>
                <p:endSync evt="end" delay="0">
                  <p:rtn val="all"/>
                </p:endSync>
                <p:childTnLst>
                  <p:par>
                    <p:cTn id="329" fill="hold">
                      <p:stCondLst>
                        <p:cond delay="0"/>
                      </p:stCondLst>
                      <p:childTnLst>
                        <p:par>
                          <p:cTn id="330" fill="hold">
                            <p:stCondLst>
                              <p:cond delay="0"/>
                            </p:stCondLst>
                            <p:childTnLst>
                              <p:par>
                                <p:cTn id="331" presetID="26" presetClass="emph" presetSubtype="0" fill="hold" nodeType="clickEffect">
                                  <p:stCondLst>
                                    <p:cond delay="0"/>
                                  </p:stCondLst>
                                  <p:childTnLst>
                                    <p:animEffect transition="out" filter="fade">
                                      <p:cBhvr>
                                        <p:cTn id="332" dur="500" tmFilter="0, 0; .2, .5; .8, .5; 1, 0"/>
                                        <p:tgtEl>
                                          <p:spTgt spid="42"/>
                                        </p:tgtEl>
                                      </p:cBhvr>
                                    </p:animEffect>
                                    <p:animScale>
                                      <p:cBhvr>
                                        <p:cTn id="333" dur="250" autoRev="1" fill="hold"/>
                                        <p:tgtEl>
                                          <p:spTgt spid="42"/>
                                        </p:tgtEl>
                                      </p:cBhvr>
                                      <p:by x="105000" y="105000"/>
                                    </p:animScale>
                                  </p:childTnLst>
                                  <p:subTnLst>
                                    <p:audio>
                                      <p:cMediaNode>
                                        <p:cTn display="0" masterRel="sameClick">
                                          <p:stCondLst>
                                            <p:cond evt="begin" delay="0">
                                              <p:tn val="331"/>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42"/>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5CA96DE-78A4-4D71-9018-4AC46FF435DE}"/>
              </a:ext>
            </a:extLst>
          </p:cNvPr>
          <p:cNvPicPr>
            <a:picLocks noChangeAspect="1"/>
          </p:cNvPicPr>
          <p:nvPr/>
        </p:nvPicPr>
        <p:blipFill>
          <a:blip r:embed="rId3"/>
          <a:stretch>
            <a:fillRect/>
          </a:stretch>
        </p:blipFill>
        <p:spPr>
          <a:xfrm>
            <a:off x="-7503" y="-1393287"/>
            <a:ext cx="9151502" cy="6536787"/>
          </a:xfrm>
          <a:prstGeom prst="rect">
            <a:avLst/>
          </a:prstGeom>
        </p:spPr>
      </p:pic>
      <p:pic>
        <p:nvPicPr>
          <p:cNvPr id="33" name="Picture 32">
            <a:extLst>
              <a:ext uri="{FF2B5EF4-FFF2-40B4-BE49-F238E27FC236}">
                <a16:creationId xmlns:a16="http://schemas.microsoft.com/office/drawing/2014/main" id="{734ECCA8-0C93-4070-BC07-21CD5B1A208E}"/>
              </a:ext>
            </a:extLst>
          </p:cNvPr>
          <p:cNvPicPr>
            <a:picLocks noChangeAspect="1"/>
          </p:cNvPicPr>
          <p:nvPr/>
        </p:nvPicPr>
        <p:blipFill>
          <a:blip r:embed="rId4"/>
          <a:stretch>
            <a:fillRect/>
          </a:stretch>
        </p:blipFill>
        <p:spPr>
          <a:xfrm>
            <a:off x="0" y="-1387928"/>
            <a:ext cx="9144000" cy="6531428"/>
          </a:xfrm>
          <a:prstGeom prst="rect">
            <a:avLst/>
          </a:prstGeom>
        </p:spPr>
      </p:pic>
      <p:pic>
        <p:nvPicPr>
          <p:cNvPr id="4" name="Picture 3">
            <a:extLst>
              <a:ext uri="{FF2B5EF4-FFF2-40B4-BE49-F238E27FC236}">
                <a16:creationId xmlns:a16="http://schemas.microsoft.com/office/drawing/2014/main" id="{BDC1A603-354F-435D-AEB7-58626DEC55F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502" y="-1393849"/>
            <a:ext cx="9151502" cy="6535951"/>
          </a:xfrm>
          <a:prstGeom prst="rect">
            <a:avLst/>
          </a:prstGeom>
        </p:spPr>
      </p:pic>
      <p:pic>
        <p:nvPicPr>
          <p:cNvPr id="21" name="Picture 20">
            <a:extLst>
              <a:ext uri="{FF2B5EF4-FFF2-40B4-BE49-F238E27FC236}">
                <a16:creationId xmlns:a16="http://schemas.microsoft.com/office/drawing/2014/main" id="{101CE774-744F-4C7A-9955-F73491C34842}"/>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635252" y="2289232"/>
            <a:ext cx="1001354" cy="727011"/>
          </a:xfrm>
          <a:prstGeom prst="rect">
            <a:avLst/>
          </a:prstGeom>
        </p:spPr>
      </p:pic>
      <p:pic>
        <p:nvPicPr>
          <p:cNvPr id="20" name="Picture 19">
            <a:extLst>
              <a:ext uri="{FF2B5EF4-FFF2-40B4-BE49-F238E27FC236}">
                <a16:creationId xmlns:a16="http://schemas.microsoft.com/office/drawing/2014/main" id="{DB788A32-C95B-4003-9294-ED973E5BF647}"/>
              </a:ext>
            </a:extLst>
          </p:cNvPr>
          <p:cNvPicPr>
            <a:picLocks noChangeAspect="1"/>
          </p:cNvPicPr>
          <p:nvPr/>
        </p:nvPicPr>
        <p:blipFill>
          <a:blip r:embed="rId7"/>
          <a:stretch>
            <a:fillRect/>
          </a:stretch>
        </p:blipFill>
        <p:spPr>
          <a:xfrm>
            <a:off x="3405479" y="3911986"/>
            <a:ext cx="1010500" cy="722438"/>
          </a:xfrm>
          <a:prstGeom prst="rect">
            <a:avLst/>
          </a:prstGeom>
        </p:spPr>
      </p:pic>
      <p:pic>
        <p:nvPicPr>
          <p:cNvPr id="15" name="Picture 14">
            <a:extLst>
              <a:ext uri="{FF2B5EF4-FFF2-40B4-BE49-F238E27FC236}">
                <a16:creationId xmlns:a16="http://schemas.microsoft.com/office/drawing/2014/main" id="{C9D7EF65-CD86-4DEA-82CE-78B4750B4F6D}"/>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3403178" y="2279446"/>
            <a:ext cx="1007692" cy="727011"/>
          </a:xfrm>
          <a:prstGeom prst="rect">
            <a:avLst/>
          </a:prstGeom>
        </p:spPr>
      </p:pic>
      <p:pic>
        <p:nvPicPr>
          <p:cNvPr id="42" name="Picture 41">
            <a:hlinkClick r:id="" action="ppaction://hlinkshowjump?jump=previousslide"/>
            <a:extLst>
              <a:ext uri="{FF2B5EF4-FFF2-40B4-BE49-F238E27FC236}">
                <a16:creationId xmlns:a16="http://schemas.microsoft.com/office/drawing/2014/main" id="{0DA4475E-149A-4F41-8C70-3D0078930FA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542511" y="973746"/>
            <a:ext cx="470917" cy="470917"/>
          </a:xfrm>
          <a:prstGeom prst="rect">
            <a:avLst/>
          </a:prstGeom>
        </p:spPr>
      </p:pic>
      <p:pic>
        <p:nvPicPr>
          <p:cNvPr id="44" name="Picture 43">
            <a:hlinkClick r:id="" action="ppaction://hlinkshowjump?jump=nextslide"/>
            <a:extLst>
              <a:ext uri="{FF2B5EF4-FFF2-40B4-BE49-F238E27FC236}">
                <a16:creationId xmlns:a16="http://schemas.microsoft.com/office/drawing/2014/main" id="{4B2FD2F9-215A-4CF1-B8A2-FDBAAC8A715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8542511" y="370416"/>
            <a:ext cx="470917" cy="470917"/>
          </a:xfrm>
          <a:prstGeom prst="rect">
            <a:avLst/>
          </a:prstGeom>
        </p:spPr>
      </p:pic>
      <p:pic>
        <p:nvPicPr>
          <p:cNvPr id="2" name="Picture 1">
            <a:extLst>
              <a:ext uri="{FF2B5EF4-FFF2-40B4-BE49-F238E27FC236}">
                <a16:creationId xmlns:a16="http://schemas.microsoft.com/office/drawing/2014/main" id="{CD62D86A-FAC6-4AAB-B7AD-13AF6333299A}"/>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4593550" y="3905178"/>
            <a:ext cx="1001354" cy="727010"/>
          </a:xfrm>
          <a:prstGeom prst="rect">
            <a:avLst/>
          </a:prstGeom>
        </p:spPr>
      </p:pic>
      <p:cxnSp>
        <p:nvCxnSpPr>
          <p:cNvPr id="6" name="Straight Connector 5">
            <a:extLst>
              <a:ext uri="{FF2B5EF4-FFF2-40B4-BE49-F238E27FC236}">
                <a16:creationId xmlns:a16="http://schemas.microsoft.com/office/drawing/2014/main" id="{3EF2F97A-9E2C-4C1B-9BA8-A29231423BAA}"/>
              </a:ext>
            </a:extLst>
          </p:cNvPr>
          <p:cNvCxnSpPr>
            <a:cxnSpLocks/>
          </p:cNvCxnSpPr>
          <p:nvPr/>
        </p:nvCxnSpPr>
        <p:spPr>
          <a:xfrm>
            <a:off x="0" y="0"/>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DBC6A1B7-E8F3-46D7-A22A-84F8AB3A969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81637" y="2814360"/>
            <a:ext cx="877141" cy="1097626"/>
          </a:xfrm>
          <a:prstGeom prst="rect">
            <a:avLst/>
          </a:prstGeom>
        </p:spPr>
      </p:pic>
      <p:grpSp>
        <p:nvGrpSpPr>
          <p:cNvPr id="16" name="Group 15">
            <a:extLst>
              <a:ext uri="{FF2B5EF4-FFF2-40B4-BE49-F238E27FC236}">
                <a16:creationId xmlns:a16="http://schemas.microsoft.com/office/drawing/2014/main" id="{2125B487-0096-4B93-AE2A-35F664CA4945}"/>
              </a:ext>
            </a:extLst>
          </p:cNvPr>
          <p:cNvGrpSpPr/>
          <p:nvPr/>
        </p:nvGrpSpPr>
        <p:grpSpPr>
          <a:xfrm>
            <a:off x="5525217" y="3504784"/>
            <a:ext cx="3297456" cy="1403313"/>
            <a:chOff x="418429" y="2465042"/>
            <a:chExt cx="4396608" cy="1871084"/>
          </a:xfrm>
        </p:grpSpPr>
        <p:sp>
          <p:nvSpPr>
            <p:cNvPr id="26" name="Freeform: Shape 25">
              <a:extLst>
                <a:ext uri="{FF2B5EF4-FFF2-40B4-BE49-F238E27FC236}">
                  <a16:creationId xmlns:a16="http://schemas.microsoft.com/office/drawing/2014/main" id="{DE107CBF-D45A-4821-9AF9-91E811B920BF}"/>
                </a:ext>
              </a:extLst>
            </p:cNvPr>
            <p:cNvSpPr/>
            <p:nvPr/>
          </p:nvSpPr>
          <p:spPr>
            <a:xfrm>
              <a:off x="418429"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3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1" name="Rectangle: Rounded Corners 10">
              <a:extLst>
                <a:ext uri="{FF2B5EF4-FFF2-40B4-BE49-F238E27FC236}">
                  <a16:creationId xmlns:a16="http://schemas.microsoft.com/office/drawing/2014/main" id="{2D476256-F649-440E-8CB6-34553EE46959}"/>
                </a:ext>
              </a:extLst>
            </p:cNvPr>
            <p:cNvSpPr/>
            <p:nvPr/>
          </p:nvSpPr>
          <p:spPr>
            <a:xfrm>
              <a:off x="765958" y="249201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3200" b="1" kern="1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Lộ</a:t>
              </a:r>
              <a:r>
                <a:rPr lang="en-US" sz="3200" b="1"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 </a:t>
              </a:r>
              <a:r>
                <a:rPr lang="en-US" sz="3200" b="1" kern="1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Phủ</a:t>
              </a:r>
              <a:r>
                <a:rPr lang="en-US" sz="3200" b="1"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 </a:t>
              </a:r>
              <a:r>
                <a:rPr lang="en-US" sz="3200" b="1" kern="1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Châu</a:t>
              </a:r>
              <a:endParaRPr kumimoji="0" lang="en-US" sz="3000" b="1"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grpSp>
      <p:grpSp>
        <p:nvGrpSpPr>
          <p:cNvPr id="17" name="Group 16">
            <a:extLst>
              <a:ext uri="{FF2B5EF4-FFF2-40B4-BE49-F238E27FC236}">
                <a16:creationId xmlns:a16="http://schemas.microsoft.com/office/drawing/2014/main" id="{3F6095D1-5BDA-4028-80BF-CF720429106A}"/>
              </a:ext>
            </a:extLst>
          </p:cNvPr>
          <p:cNvGrpSpPr/>
          <p:nvPr/>
        </p:nvGrpSpPr>
        <p:grpSpPr>
          <a:xfrm>
            <a:off x="310298" y="3488704"/>
            <a:ext cx="3300980" cy="1397954"/>
            <a:chOff x="413731" y="4651605"/>
            <a:chExt cx="4401306" cy="1863939"/>
          </a:xfrm>
        </p:grpSpPr>
        <p:sp>
          <p:nvSpPr>
            <p:cNvPr id="30" name="Freeform: Shape 29">
              <a:extLst>
                <a:ext uri="{FF2B5EF4-FFF2-40B4-BE49-F238E27FC236}">
                  <a16:creationId xmlns:a16="http://schemas.microsoft.com/office/drawing/2014/main" id="{18151A68-8ABC-4A1D-8A5B-E03CCFBD3F59}"/>
                </a:ext>
              </a:extLst>
            </p:cNvPr>
            <p:cNvSpPr/>
            <p:nvPr/>
          </p:nvSpPr>
          <p:spPr>
            <a:xfrm flipH="1">
              <a:off x="428436"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30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7" name="Rectangle: Rounded Corners 36">
              <a:extLst>
                <a:ext uri="{FF2B5EF4-FFF2-40B4-BE49-F238E27FC236}">
                  <a16:creationId xmlns:a16="http://schemas.microsoft.com/office/drawing/2014/main" id="{E5506EB0-83F9-49CB-A1BA-DE0BD904E95B}"/>
                </a:ext>
              </a:extLst>
            </p:cNvPr>
            <p:cNvSpPr/>
            <p:nvPr/>
          </p:nvSpPr>
          <p:spPr>
            <a:xfrm>
              <a:off x="413731" y="465195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buClrTx/>
              </a:pPr>
              <a:r>
                <a:rPr lang="en-US" sz="3000" b="1" kern="1200" dirty="0" err="1">
                  <a:solidFill>
                    <a:srgbClr val="FF0000"/>
                  </a:solidFill>
                  <a:latin typeface="Times New Roman" panose="02020603050405020304" pitchFamily="18" charset="0"/>
                  <a:cs typeface="Times New Roman" panose="02020603050405020304" pitchFamily="18" charset="0"/>
                </a:rPr>
                <a:t>Phủ</a:t>
              </a:r>
              <a:r>
                <a:rPr lang="en-US" sz="3000" b="1" kern="1200" dirty="0">
                  <a:solidFill>
                    <a:srgbClr val="FF0000"/>
                  </a:solidFill>
                  <a:latin typeface="Times New Roman" panose="02020603050405020304" pitchFamily="18" charset="0"/>
                  <a:cs typeface="Times New Roman" panose="02020603050405020304" pitchFamily="18" charset="0"/>
                </a:rPr>
                <a:t> - </a:t>
              </a:r>
              <a:r>
                <a:rPr lang="en-US" sz="3000" b="1" kern="1200" dirty="0" err="1">
                  <a:solidFill>
                    <a:srgbClr val="FF0000"/>
                  </a:solidFill>
                  <a:latin typeface="Times New Roman" panose="02020603050405020304" pitchFamily="18" charset="0"/>
                  <a:cs typeface="Times New Roman" panose="02020603050405020304" pitchFamily="18" charset="0"/>
                </a:rPr>
                <a:t>Huyện</a:t>
              </a:r>
              <a:r>
                <a:rPr lang="en-US" sz="3000" b="1" kern="1200" dirty="0">
                  <a:solidFill>
                    <a:srgbClr val="FF0000"/>
                  </a:solidFill>
                  <a:latin typeface="Times New Roman" panose="02020603050405020304" pitchFamily="18" charset="0"/>
                  <a:cs typeface="Times New Roman" panose="02020603050405020304" pitchFamily="18" charset="0"/>
                </a:rPr>
                <a:t> – </a:t>
              </a:r>
              <a:r>
                <a:rPr lang="en-US" sz="3000" b="1" kern="1200" dirty="0" err="1">
                  <a:solidFill>
                    <a:srgbClr val="FF0000"/>
                  </a:solidFill>
                  <a:latin typeface="Times New Roman" panose="02020603050405020304" pitchFamily="18" charset="0"/>
                  <a:cs typeface="Times New Roman" panose="02020603050405020304" pitchFamily="18" charset="0"/>
                </a:rPr>
                <a:t>Châu</a:t>
              </a:r>
              <a:endParaRPr kumimoji="0" lang="en-US" sz="3000" b="1"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grpSp>
      <p:grpSp>
        <p:nvGrpSpPr>
          <p:cNvPr id="18" name="Group 17">
            <a:extLst>
              <a:ext uri="{FF2B5EF4-FFF2-40B4-BE49-F238E27FC236}">
                <a16:creationId xmlns:a16="http://schemas.microsoft.com/office/drawing/2014/main" id="{3B4C7E7A-5F81-463B-9FDA-5F8A47FCDC1D}"/>
              </a:ext>
            </a:extLst>
          </p:cNvPr>
          <p:cNvGrpSpPr/>
          <p:nvPr/>
        </p:nvGrpSpPr>
        <p:grpSpPr>
          <a:xfrm>
            <a:off x="313769" y="1835226"/>
            <a:ext cx="3307782" cy="1398290"/>
            <a:chOff x="7363195" y="2465042"/>
            <a:chExt cx="4410376" cy="1864387"/>
          </a:xfrm>
        </p:grpSpPr>
        <p:sp>
          <p:nvSpPr>
            <p:cNvPr id="58" name="Freeform: Shape 57">
              <a:extLst>
                <a:ext uri="{FF2B5EF4-FFF2-40B4-BE49-F238E27FC236}">
                  <a16:creationId xmlns:a16="http://schemas.microsoft.com/office/drawing/2014/main" id="{F2A6F710-A8CF-4338-BF74-99DD36D700F5}"/>
                </a:ext>
              </a:extLst>
            </p:cNvPr>
            <p:cNvSpPr/>
            <p:nvPr/>
          </p:nvSpPr>
          <p:spPr>
            <a:xfrm flipH="1">
              <a:off x="7376963"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3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8" name="Rectangle: Rounded Corners 37">
              <a:extLst>
                <a:ext uri="{FF2B5EF4-FFF2-40B4-BE49-F238E27FC236}">
                  <a16:creationId xmlns:a16="http://schemas.microsoft.com/office/drawing/2014/main" id="{556501E9-9FDB-43AC-A584-2F09815162C2}"/>
                </a:ext>
              </a:extLst>
            </p:cNvPr>
            <p:cNvSpPr/>
            <p:nvPr/>
          </p:nvSpPr>
          <p:spPr>
            <a:xfrm>
              <a:off x="7363195" y="2485320"/>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buClrTx/>
              </a:pPr>
              <a:r>
                <a:rPr lang="en-US" sz="3000" b="1" kern="1200" dirty="0" err="1">
                  <a:solidFill>
                    <a:srgbClr val="FF0000"/>
                  </a:solidFill>
                  <a:latin typeface="Times New Roman" panose="02020603050405020304" pitchFamily="18" charset="0"/>
                  <a:cs typeface="Times New Roman" panose="02020603050405020304" pitchFamily="18" charset="0"/>
                </a:rPr>
                <a:t>Châu</a:t>
              </a:r>
              <a:r>
                <a:rPr lang="en-US" sz="3000" b="1" kern="1200" dirty="0">
                  <a:solidFill>
                    <a:srgbClr val="FF0000"/>
                  </a:solidFill>
                  <a:latin typeface="Times New Roman" panose="02020603050405020304" pitchFamily="18" charset="0"/>
                  <a:cs typeface="Times New Roman" panose="02020603050405020304" pitchFamily="18" charset="0"/>
                </a:rPr>
                <a:t> – </a:t>
              </a:r>
              <a:r>
                <a:rPr lang="en-US" sz="3000" b="1" kern="1200" dirty="0" err="1">
                  <a:solidFill>
                    <a:srgbClr val="FF0000"/>
                  </a:solidFill>
                  <a:latin typeface="Times New Roman" panose="02020603050405020304" pitchFamily="18" charset="0"/>
                  <a:cs typeface="Times New Roman" panose="02020603050405020304" pitchFamily="18" charset="0"/>
                </a:rPr>
                <a:t>Phủ</a:t>
              </a:r>
              <a:r>
                <a:rPr lang="en-US" sz="3000" b="1" kern="1200" dirty="0">
                  <a:solidFill>
                    <a:srgbClr val="FF0000"/>
                  </a:solidFill>
                  <a:latin typeface="Times New Roman" panose="02020603050405020304" pitchFamily="18" charset="0"/>
                  <a:cs typeface="Times New Roman" panose="02020603050405020304" pitchFamily="18" charset="0"/>
                </a:rPr>
                <a:t> - </a:t>
              </a:r>
              <a:r>
                <a:rPr lang="en-US" sz="3000" b="1" kern="1200" dirty="0" err="1">
                  <a:solidFill>
                    <a:srgbClr val="FF0000"/>
                  </a:solidFill>
                  <a:latin typeface="Times New Roman" panose="02020603050405020304" pitchFamily="18" charset="0"/>
                  <a:cs typeface="Times New Roman" panose="02020603050405020304" pitchFamily="18" charset="0"/>
                </a:rPr>
                <a:t>Lộ</a:t>
              </a:r>
              <a:endParaRPr kumimoji="0" lang="en-US" sz="3000" b="1"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grpSp>
      <p:grpSp>
        <p:nvGrpSpPr>
          <p:cNvPr id="19" name="Group 18">
            <a:extLst>
              <a:ext uri="{FF2B5EF4-FFF2-40B4-BE49-F238E27FC236}">
                <a16:creationId xmlns:a16="http://schemas.microsoft.com/office/drawing/2014/main" id="{F1EA9857-F9FD-46FE-98C0-E0E88372E3CE}"/>
              </a:ext>
            </a:extLst>
          </p:cNvPr>
          <p:cNvGrpSpPr/>
          <p:nvPr/>
        </p:nvGrpSpPr>
        <p:grpSpPr>
          <a:xfrm>
            <a:off x="5527178" y="1838148"/>
            <a:ext cx="3302796" cy="1397954"/>
            <a:chOff x="7386970" y="4651605"/>
            <a:chExt cx="4403728" cy="1863939"/>
          </a:xfrm>
        </p:grpSpPr>
        <p:sp>
          <p:nvSpPr>
            <p:cNvPr id="59" name="Freeform: Shape 58">
              <a:extLst>
                <a:ext uri="{FF2B5EF4-FFF2-40B4-BE49-F238E27FC236}">
                  <a16:creationId xmlns:a16="http://schemas.microsoft.com/office/drawing/2014/main" id="{D460C3EE-DC44-4D12-870D-2DE09B68AF9B}"/>
                </a:ext>
              </a:extLst>
            </p:cNvPr>
            <p:cNvSpPr/>
            <p:nvPr/>
          </p:nvSpPr>
          <p:spPr>
            <a:xfrm>
              <a:off x="7386970"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defTabSz="685800">
                <a:buClrTx/>
                <a:defRPr/>
              </a:pPr>
              <a:r>
                <a:rPr lang="en-US" dirty="0" err="1"/>
                <a:t>Châu</a:t>
              </a:r>
              <a:r>
                <a:rPr lang="en-US" dirty="0"/>
                <a:t> – </a:t>
              </a:r>
              <a:r>
                <a:rPr lang="en-US" dirty="0" err="1"/>
                <a:t>huyện</a:t>
              </a:r>
              <a:r>
                <a:rPr lang="en-US" dirty="0"/>
                <a:t> – </a:t>
              </a:r>
              <a:r>
                <a:rPr lang="en-US" dirty="0" err="1"/>
                <a:t>xã</a:t>
              </a:r>
              <a:endParaRPr kumimoji="0" lang="en-US" sz="3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9" name="Rectangle: Rounded Corners 38">
              <a:extLst>
                <a:ext uri="{FF2B5EF4-FFF2-40B4-BE49-F238E27FC236}">
                  <a16:creationId xmlns:a16="http://schemas.microsoft.com/office/drawing/2014/main" id="{007442A2-F9C5-43FF-810D-EFCA0A5691BC}"/>
                </a:ext>
              </a:extLst>
            </p:cNvPr>
            <p:cNvSpPr/>
            <p:nvPr/>
          </p:nvSpPr>
          <p:spPr>
            <a:xfrm>
              <a:off x="7755387" y="4651791"/>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buClrTx/>
              </a:pPr>
              <a:r>
                <a:rPr lang="vi-VN" sz="3000" b="1" kern="1200" dirty="0">
                  <a:solidFill>
                    <a:srgbClr val="FF0000"/>
                  </a:solidFill>
                  <a:latin typeface="Times New Roman" panose="02020603050405020304" pitchFamily="18" charset="0"/>
                  <a:cs typeface="Times New Roman" panose="02020603050405020304" pitchFamily="18" charset="0"/>
                </a:rPr>
                <a:t>Châu – huyện – xã</a:t>
              </a:r>
              <a:endParaRPr kumimoji="0" lang="en-US" sz="3000" b="1"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grpSp>
      <p:grpSp>
        <p:nvGrpSpPr>
          <p:cNvPr id="31" name="Group 30">
            <a:extLst>
              <a:ext uri="{FF2B5EF4-FFF2-40B4-BE49-F238E27FC236}">
                <a16:creationId xmlns:a16="http://schemas.microsoft.com/office/drawing/2014/main" id="{7FE0546E-6488-491E-8AA1-277B5CEB2FD6}"/>
              </a:ext>
            </a:extLst>
          </p:cNvPr>
          <p:cNvGrpSpPr/>
          <p:nvPr/>
        </p:nvGrpSpPr>
        <p:grpSpPr>
          <a:xfrm>
            <a:off x="116364" y="119285"/>
            <a:ext cx="8345605" cy="1507050"/>
            <a:chOff x="150128" y="102542"/>
            <a:chExt cx="11127473" cy="2009400"/>
          </a:xfrm>
        </p:grpSpPr>
        <p:grpSp>
          <p:nvGrpSpPr>
            <p:cNvPr id="10" name="Group 9">
              <a:extLst>
                <a:ext uri="{FF2B5EF4-FFF2-40B4-BE49-F238E27FC236}">
                  <a16:creationId xmlns:a16="http://schemas.microsoft.com/office/drawing/2014/main" id="{F8E54022-CBBB-4124-B256-472085A25CC7}"/>
                </a:ext>
              </a:extLst>
            </p:cNvPr>
            <p:cNvGrpSpPr/>
            <p:nvPr/>
          </p:nvGrpSpPr>
          <p:grpSpPr>
            <a:xfrm>
              <a:off x="1107065" y="248000"/>
              <a:ext cx="10170536" cy="1863939"/>
              <a:chOff x="1107064" y="247999"/>
              <a:chExt cx="10404597" cy="1863939"/>
            </a:xfrm>
          </p:grpSpPr>
          <p:pic>
            <p:nvPicPr>
              <p:cNvPr id="3" name="Picture 2">
                <a:extLst>
                  <a:ext uri="{FF2B5EF4-FFF2-40B4-BE49-F238E27FC236}">
                    <a16:creationId xmlns:a16="http://schemas.microsoft.com/office/drawing/2014/main" id="{CBD9B5C9-CA06-4115-934D-476E7C9299B8}"/>
                  </a:ext>
                </a:extLst>
              </p:cNvPr>
              <p:cNvPicPr>
                <a:picLocks noChangeAspect="1"/>
              </p:cNvPicPr>
              <p:nvPr/>
            </p:nvPicPr>
            <p:blipFill>
              <a:blip r:embed="rId12"/>
              <a:stretch>
                <a:fillRect/>
              </a:stretch>
            </p:blipFill>
            <p:spPr>
              <a:xfrm>
                <a:off x="1107064" y="247999"/>
                <a:ext cx="10404597" cy="1863939"/>
              </a:xfrm>
              <a:prstGeom prst="rect">
                <a:avLst/>
              </a:prstGeom>
            </p:spPr>
          </p:pic>
          <p:sp>
            <p:nvSpPr>
              <p:cNvPr id="5" name="Rectangle 4">
                <a:extLst>
                  <a:ext uri="{FF2B5EF4-FFF2-40B4-BE49-F238E27FC236}">
                    <a16:creationId xmlns:a16="http://schemas.microsoft.com/office/drawing/2014/main" id="{68CCCB1E-5D6D-4B1D-94ED-906BCD4A2D0C}"/>
                  </a:ext>
                </a:extLst>
              </p:cNvPr>
              <p:cNvSpPr/>
              <p:nvPr/>
            </p:nvSpPr>
            <p:spPr>
              <a:xfrm>
                <a:off x="1527388" y="359923"/>
                <a:ext cx="9698331"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buClrTx/>
                </a:pPr>
                <a:r>
                  <a:rPr lang="vi-VN" sz="3200" dirty="0">
                    <a:latin typeface="Times New Roman" panose="02020603050405020304" pitchFamily="18" charset="0"/>
                    <a:cs typeface="Times New Roman" panose="02020603050405020304" pitchFamily="18" charset="0"/>
                  </a:rPr>
                  <a:t>Đơn vị hành chính cấp địa phương từ thấp đến cao thời tiền Lê là:</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grpSp>
        <p:pic>
          <p:nvPicPr>
            <p:cNvPr id="9" name="Picture 8">
              <a:extLst>
                <a:ext uri="{FF2B5EF4-FFF2-40B4-BE49-F238E27FC236}">
                  <a16:creationId xmlns:a16="http://schemas.microsoft.com/office/drawing/2014/main" id="{BA90CF18-B31B-4FFE-AF8E-D970FEA1326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6200000">
              <a:off x="-165942" y="418612"/>
              <a:ext cx="2009400" cy="1377259"/>
            </a:xfrm>
            <a:prstGeom prst="rect">
              <a:avLst/>
            </a:prstGeom>
          </p:spPr>
        </p:pic>
        <p:sp>
          <p:nvSpPr>
            <p:cNvPr id="29" name="TextBox 28">
              <a:extLst>
                <a:ext uri="{FF2B5EF4-FFF2-40B4-BE49-F238E27FC236}">
                  <a16:creationId xmlns:a16="http://schemas.microsoft.com/office/drawing/2014/main" id="{784446D1-0083-4268-9941-8C7553FD46F9}"/>
                </a:ext>
              </a:extLst>
            </p:cNvPr>
            <p:cNvSpPr txBox="1"/>
            <p:nvPr/>
          </p:nvSpPr>
          <p:spPr>
            <a:xfrm>
              <a:off x="506731" y="779769"/>
              <a:ext cx="909211" cy="615553"/>
            </a:xfrm>
            <a:prstGeom prst="rect">
              <a:avLst/>
            </a:prstGeom>
            <a:noFill/>
          </p:spPr>
          <p:txBody>
            <a:bodyPr wrap="square" rtlCol="0" anchor="ctr">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04</a:t>
              </a:r>
            </a:p>
          </p:txBody>
        </p:sp>
      </p:grpSp>
      <p:pic>
        <p:nvPicPr>
          <p:cNvPr id="68" name="Picture 67">
            <a:extLst>
              <a:ext uri="{FF2B5EF4-FFF2-40B4-BE49-F238E27FC236}">
                <a16:creationId xmlns:a16="http://schemas.microsoft.com/office/drawing/2014/main" id="{F8ECF37D-87DA-4037-9AD8-19A7885886B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35441" y="317603"/>
            <a:ext cx="996114" cy="996114"/>
          </a:xfrm>
          <a:prstGeom prst="rect">
            <a:avLst/>
          </a:prstGeom>
        </p:spPr>
      </p:pic>
      <p:pic>
        <p:nvPicPr>
          <p:cNvPr id="14" name="Picture 13">
            <a:extLst>
              <a:ext uri="{FF2B5EF4-FFF2-40B4-BE49-F238E27FC236}">
                <a16:creationId xmlns:a16="http://schemas.microsoft.com/office/drawing/2014/main" id="{ECFDE3CD-C082-47B5-9D9B-98E503415D3F}"/>
              </a:ext>
            </a:extLst>
          </p:cNvPr>
          <p:cNvPicPr>
            <a:picLocks noChangeAspect="1"/>
          </p:cNvPicPr>
          <p:nvPr/>
        </p:nvPicPr>
        <p:blipFill>
          <a:blip r:embed="rId14"/>
          <a:stretch>
            <a:fillRect/>
          </a:stretch>
        </p:blipFill>
        <p:spPr>
          <a:xfrm>
            <a:off x="-1245083" y="317603"/>
            <a:ext cx="996782" cy="996782"/>
          </a:xfrm>
          <a:prstGeom prst="rect">
            <a:avLst/>
          </a:prstGeom>
        </p:spPr>
      </p:pic>
    </p:spTree>
    <p:extLst>
      <p:ext uri="{BB962C8B-B14F-4D97-AF65-F5344CB8AC3E}">
        <p14:creationId xmlns:p14="http://schemas.microsoft.com/office/powerpoint/2010/main" val="26444109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53" presetClass="entr" presetSubtype="528"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p:cTn id="16" dur="500" fill="hold"/>
                                        <p:tgtEl>
                                          <p:spTgt spid="15"/>
                                        </p:tgtEl>
                                        <p:attrNameLst>
                                          <p:attrName>ppt_w</p:attrName>
                                        </p:attrNameLst>
                                      </p:cBhvr>
                                      <p:tavLst>
                                        <p:tav tm="0">
                                          <p:val>
                                            <p:fltVal val="0"/>
                                          </p:val>
                                        </p:tav>
                                        <p:tav tm="100000">
                                          <p:val>
                                            <p:strVal val="#ppt_w"/>
                                          </p:val>
                                        </p:tav>
                                      </p:tavLst>
                                    </p:anim>
                                    <p:anim calcmode="lin" valueType="num">
                                      <p:cBhvr>
                                        <p:cTn id="17" dur="500" fill="hold"/>
                                        <p:tgtEl>
                                          <p:spTgt spid="15"/>
                                        </p:tgtEl>
                                        <p:attrNameLst>
                                          <p:attrName>ppt_h</p:attrName>
                                        </p:attrNameLst>
                                      </p:cBhvr>
                                      <p:tavLst>
                                        <p:tav tm="0">
                                          <p:val>
                                            <p:fltVal val="0"/>
                                          </p:val>
                                        </p:tav>
                                        <p:tav tm="100000">
                                          <p:val>
                                            <p:strVal val="#ppt_h"/>
                                          </p:val>
                                        </p:tav>
                                      </p:tavLst>
                                    </p:anim>
                                    <p:animEffect transition="in" filter="fade">
                                      <p:cBhvr>
                                        <p:cTn id="18" dur="500"/>
                                        <p:tgtEl>
                                          <p:spTgt spid="15"/>
                                        </p:tgtEl>
                                      </p:cBhvr>
                                    </p:animEffect>
                                    <p:anim calcmode="lin" valueType="num">
                                      <p:cBhvr>
                                        <p:cTn id="19" dur="500" fill="hold"/>
                                        <p:tgtEl>
                                          <p:spTgt spid="15"/>
                                        </p:tgtEl>
                                        <p:attrNameLst>
                                          <p:attrName>ppt_x</p:attrName>
                                        </p:attrNameLst>
                                      </p:cBhvr>
                                      <p:tavLst>
                                        <p:tav tm="0">
                                          <p:val>
                                            <p:fltVal val="0.5"/>
                                          </p:val>
                                        </p:tav>
                                        <p:tav tm="100000">
                                          <p:val>
                                            <p:strVal val="#ppt_x"/>
                                          </p:val>
                                        </p:tav>
                                      </p:tavLst>
                                    </p:anim>
                                    <p:anim calcmode="lin" valueType="num">
                                      <p:cBhvr>
                                        <p:cTn id="20" dur="500" fill="hold"/>
                                        <p:tgtEl>
                                          <p:spTgt spid="15"/>
                                        </p:tgtEl>
                                        <p:attrNameLst>
                                          <p:attrName>ppt_y</p:attrName>
                                        </p:attrNameLst>
                                      </p:cBhvr>
                                      <p:tavLst>
                                        <p:tav tm="0">
                                          <p:val>
                                            <p:fltVal val="0.5"/>
                                          </p:val>
                                        </p:tav>
                                        <p:tav tm="100000">
                                          <p:val>
                                            <p:strVal val="#ppt_y"/>
                                          </p:val>
                                        </p:tav>
                                      </p:tavLst>
                                    </p:anim>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childTnLst>
                          </p:cTn>
                        </p:par>
                        <p:par>
                          <p:cTn id="25" fill="hold">
                            <p:stCondLst>
                              <p:cond delay="2000"/>
                            </p:stCondLst>
                            <p:childTnLst>
                              <p:par>
                                <p:cTn id="26" presetID="53" presetClass="entr" presetSubtype="528" fill="hold" nodeType="afterEffect">
                                  <p:stCondLst>
                                    <p:cond delay="0"/>
                                  </p:stCondLst>
                                  <p:childTnLst>
                                    <p:set>
                                      <p:cBhvr>
                                        <p:cTn id="27" dur="1" fill="hold">
                                          <p:stCondLst>
                                            <p:cond delay="0"/>
                                          </p:stCondLst>
                                        </p:cTn>
                                        <p:tgtEl>
                                          <p:spTgt spid="21"/>
                                        </p:tgtEl>
                                        <p:attrNameLst>
                                          <p:attrName>style.visibility</p:attrName>
                                        </p:attrNameLst>
                                      </p:cBhvr>
                                      <p:to>
                                        <p:strVal val="visible"/>
                                      </p:to>
                                    </p:set>
                                    <p:anim calcmode="lin" valueType="num">
                                      <p:cBhvr>
                                        <p:cTn id="28" dur="500" fill="hold"/>
                                        <p:tgtEl>
                                          <p:spTgt spid="21"/>
                                        </p:tgtEl>
                                        <p:attrNameLst>
                                          <p:attrName>ppt_w</p:attrName>
                                        </p:attrNameLst>
                                      </p:cBhvr>
                                      <p:tavLst>
                                        <p:tav tm="0">
                                          <p:val>
                                            <p:fltVal val="0"/>
                                          </p:val>
                                        </p:tav>
                                        <p:tav tm="100000">
                                          <p:val>
                                            <p:strVal val="#ppt_w"/>
                                          </p:val>
                                        </p:tav>
                                      </p:tavLst>
                                    </p:anim>
                                    <p:anim calcmode="lin" valueType="num">
                                      <p:cBhvr>
                                        <p:cTn id="29" dur="500" fill="hold"/>
                                        <p:tgtEl>
                                          <p:spTgt spid="21"/>
                                        </p:tgtEl>
                                        <p:attrNameLst>
                                          <p:attrName>ppt_h</p:attrName>
                                        </p:attrNameLst>
                                      </p:cBhvr>
                                      <p:tavLst>
                                        <p:tav tm="0">
                                          <p:val>
                                            <p:fltVal val="0"/>
                                          </p:val>
                                        </p:tav>
                                        <p:tav tm="100000">
                                          <p:val>
                                            <p:strVal val="#ppt_h"/>
                                          </p:val>
                                        </p:tav>
                                      </p:tavLst>
                                    </p:anim>
                                    <p:animEffect transition="in" filter="fade">
                                      <p:cBhvr>
                                        <p:cTn id="30" dur="500"/>
                                        <p:tgtEl>
                                          <p:spTgt spid="21"/>
                                        </p:tgtEl>
                                      </p:cBhvr>
                                    </p:animEffect>
                                    <p:anim calcmode="lin" valueType="num">
                                      <p:cBhvr>
                                        <p:cTn id="31" dur="500" fill="hold"/>
                                        <p:tgtEl>
                                          <p:spTgt spid="21"/>
                                        </p:tgtEl>
                                        <p:attrNameLst>
                                          <p:attrName>ppt_x</p:attrName>
                                        </p:attrNameLst>
                                      </p:cBhvr>
                                      <p:tavLst>
                                        <p:tav tm="0">
                                          <p:val>
                                            <p:fltVal val="0.5"/>
                                          </p:val>
                                        </p:tav>
                                        <p:tav tm="100000">
                                          <p:val>
                                            <p:strVal val="#ppt_x"/>
                                          </p:val>
                                        </p:tav>
                                      </p:tavLst>
                                    </p:anim>
                                    <p:anim calcmode="lin" valueType="num">
                                      <p:cBhvr>
                                        <p:cTn id="32" dur="500" fill="hold"/>
                                        <p:tgtEl>
                                          <p:spTgt spid="21"/>
                                        </p:tgtEl>
                                        <p:attrNameLst>
                                          <p:attrName>ppt_y</p:attrName>
                                        </p:attrNameLst>
                                      </p:cBhvr>
                                      <p:tavLst>
                                        <p:tav tm="0">
                                          <p:val>
                                            <p:fltVal val="0.5"/>
                                          </p:val>
                                        </p:tav>
                                        <p:tav tm="100000">
                                          <p:val>
                                            <p:strVal val="#ppt_y"/>
                                          </p:val>
                                        </p:tav>
                                      </p:tavLst>
                                    </p:anim>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childTnLst>
                                </p:cTn>
                              </p:par>
                            </p:childTnLst>
                          </p:cTn>
                        </p:par>
                        <p:par>
                          <p:cTn id="37" fill="hold">
                            <p:stCondLst>
                              <p:cond delay="3000"/>
                            </p:stCondLst>
                            <p:childTnLst>
                              <p:par>
                                <p:cTn id="38" presetID="53" presetClass="entr" presetSubtype="528" fill="hold" nodeType="after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p:cTn id="40" dur="500" fill="hold"/>
                                        <p:tgtEl>
                                          <p:spTgt spid="20"/>
                                        </p:tgtEl>
                                        <p:attrNameLst>
                                          <p:attrName>ppt_w</p:attrName>
                                        </p:attrNameLst>
                                      </p:cBhvr>
                                      <p:tavLst>
                                        <p:tav tm="0">
                                          <p:val>
                                            <p:fltVal val="0"/>
                                          </p:val>
                                        </p:tav>
                                        <p:tav tm="100000">
                                          <p:val>
                                            <p:strVal val="#ppt_w"/>
                                          </p:val>
                                        </p:tav>
                                      </p:tavLst>
                                    </p:anim>
                                    <p:anim calcmode="lin" valueType="num">
                                      <p:cBhvr>
                                        <p:cTn id="41" dur="500" fill="hold"/>
                                        <p:tgtEl>
                                          <p:spTgt spid="20"/>
                                        </p:tgtEl>
                                        <p:attrNameLst>
                                          <p:attrName>ppt_h</p:attrName>
                                        </p:attrNameLst>
                                      </p:cBhvr>
                                      <p:tavLst>
                                        <p:tav tm="0">
                                          <p:val>
                                            <p:fltVal val="0"/>
                                          </p:val>
                                        </p:tav>
                                        <p:tav tm="100000">
                                          <p:val>
                                            <p:strVal val="#ppt_h"/>
                                          </p:val>
                                        </p:tav>
                                      </p:tavLst>
                                    </p:anim>
                                    <p:animEffect transition="in" filter="fade">
                                      <p:cBhvr>
                                        <p:cTn id="42" dur="500"/>
                                        <p:tgtEl>
                                          <p:spTgt spid="20"/>
                                        </p:tgtEl>
                                      </p:cBhvr>
                                    </p:animEffect>
                                    <p:anim calcmode="lin" valueType="num">
                                      <p:cBhvr>
                                        <p:cTn id="43" dur="500" fill="hold"/>
                                        <p:tgtEl>
                                          <p:spTgt spid="20"/>
                                        </p:tgtEl>
                                        <p:attrNameLst>
                                          <p:attrName>ppt_x</p:attrName>
                                        </p:attrNameLst>
                                      </p:cBhvr>
                                      <p:tavLst>
                                        <p:tav tm="0">
                                          <p:val>
                                            <p:fltVal val="0.5"/>
                                          </p:val>
                                        </p:tav>
                                        <p:tav tm="100000">
                                          <p:val>
                                            <p:strVal val="#ppt_x"/>
                                          </p:val>
                                        </p:tav>
                                      </p:tavLst>
                                    </p:anim>
                                    <p:anim calcmode="lin" valueType="num">
                                      <p:cBhvr>
                                        <p:cTn id="44" dur="500" fill="hold"/>
                                        <p:tgtEl>
                                          <p:spTgt spid="20"/>
                                        </p:tgtEl>
                                        <p:attrNameLst>
                                          <p:attrName>ppt_y</p:attrName>
                                        </p:attrNameLst>
                                      </p:cBhvr>
                                      <p:tavLst>
                                        <p:tav tm="0">
                                          <p:val>
                                            <p:fltVal val="0.5"/>
                                          </p:val>
                                        </p:tav>
                                        <p:tav tm="100000">
                                          <p:val>
                                            <p:strVal val="#ppt_y"/>
                                          </p:val>
                                        </p:tav>
                                      </p:tavLst>
                                    </p:anim>
                                  </p:childTnLst>
                                </p:cTn>
                              </p:par>
                            </p:childTnLst>
                          </p:cTn>
                        </p:par>
                        <p:par>
                          <p:cTn id="45" fill="hold">
                            <p:stCondLst>
                              <p:cond delay="3500"/>
                            </p:stCondLst>
                            <p:childTnLst>
                              <p:par>
                                <p:cTn id="46" presetID="10" presetClass="entr" presetSubtype="0" fill="hold" nodeType="after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cTn>
                              </p:par>
                            </p:childTnLst>
                          </p:cTn>
                        </p:par>
                        <p:par>
                          <p:cTn id="49" fill="hold">
                            <p:stCondLst>
                              <p:cond delay="4000"/>
                            </p:stCondLst>
                            <p:childTnLst>
                              <p:par>
                                <p:cTn id="50" presetID="53" presetClass="entr" presetSubtype="528" fill="hold" nodeType="afterEffect">
                                  <p:stCondLst>
                                    <p:cond delay="0"/>
                                  </p:stCondLst>
                                  <p:childTnLst>
                                    <p:set>
                                      <p:cBhvr>
                                        <p:cTn id="51" dur="1" fill="hold">
                                          <p:stCondLst>
                                            <p:cond delay="0"/>
                                          </p:stCondLst>
                                        </p:cTn>
                                        <p:tgtEl>
                                          <p:spTgt spid="2"/>
                                        </p:tgtEl>
                                        <p:attrNameLst>
                                          <p:attrName>style.visibility</p:attrName>
                                        </p:attrNameLst>
                                      </p:cBhvr>
                                      <p:to>
                                        <p:strVal val="visible"/>
                                      </p:to>
                                    </p:set>
                                    <p:anim calcmode="lin" valueType="num">
                                      <p:cBhvr>
                                        <p:cTn id="52" dur="500" fill="hold"/>
                                        <p:tgtEl>
                                          <p:spTgt spid="2"/>
                                        </p:tgtEl>
                                        <p:attrNameLst>
                                          <p:attrName>ppt_w</p:attrName>
                                        </p:attrNameLst>
                                      </p:cBhvr>
                                      <p:tavLst>
                                        <p:tav tm="0">
                                          <p:val>
                                            <p:fltVal val="0"/>
                                          </p:val>
                                        </p:tav>
                                        <p:tav tm="100000">
                                          <p:val>
                                            <p:strVal val="#ppt_w"/>
                                          </p:val>
                                        </p:tav>
                                      </p:tavLst>
                                    </p:anim>
                                    <p:anim calcmode="lin" valueType="num">
                                      <p:cBhvr>
                                        <p:cTn id="53" dur="500" fill="hold"/>
                                        <p:tgtEl>
                                          <p:spTgt spid="2"/>
                                        </p:tgtEl>
                                        <p:attrNameLst>
                                          <p:attrName>ppt_h</p:attrName>
                                        </p:attrNameLst>
                                      </p:cBhvr>
                                      <p:tavLst>
                                        <p:tav tm="0">
                                          <p:val>
                                            <p:fltVal val="0"/>
                                          </p:val>
                                        </p:tav>
                                        <p:tav tm="100000">
                                          <p:val>
                                            <p:strVal val="#ppt_h"/>
                                          </p:val>
                                        </p:tav>
                                      </p:tavLst>
                                    </p:anim>
                                    <p:animEffect transition="in" filter="fade">
                                      <p:cBhvr>
                                        <p:cTn id="54" dur="500"/>
                                        <p:tgtEl>
                                          <p:spTgt spid="2"/>
                                        </p:tgtEl>
                                      </p:cBhvr>
                                    </p:animEffect>
                                    <p:anim calcmode="lin" valueType="num">
                                      <p:cBhvr>
                                        <p:cTn id="55" dur="500" fill="hold"/>
                                        <p:tgtEl>
                                          <p:spTgt spid="2"/>
                                        </p:tgtEl>
                                        <p:attrNameLst>
                                          <p:attrName>ppt_x</p:attrName>
                                        </p:attrNameLst>
                                      </p:cBhvr>
                                      <p:tavLst>
                                        <p:tav tm="0">
                                          <p:val>
                                            <p:fltVal val="0.5"/>
                                          </p:val>
                                        </p:tav>
                                        <p:tav tm="100000">
                                          <p:val>
                                            <p:strVal val="#ppt_x"/>
                                          </p:val>
                                        </p:tav>
                                      </p:tavLst>
                                    </p:anim>
                                    <p:anim calcmode="lin" valueType="num">
                                      <p:cBhvr>
                                        <p:cTn id="56" dur="500" fill="hold"/>
                                        <p:tgtEl>
                                          <p:spTgt spid="2"/>
                                        </p:tgtEl>
                                        <p:attrNameLst>
                                          <p:attrName>ppt_y</p:attrName>
                                        </p:attrNameLst>
                                      </p:cBhvr>
                                      <p:tavLst>
                                        <p:tav tm="0">
                                          <p:val>
                                            <p:fltVal val="0.5"/>
                                          </p:val>
                                        </p:tav>
                                        <p:tav tm="100000">
                                          <p:val>
                                            <p:strVal val="#ppt_y"/>
                                          </p:val>
                                        </p:tav>
                                      </p:tavLst>
                                    </p:anim>
                                  </p:childTnLst>
                                </p:cTn>
                              </p:par>
                            </p:childTnLst>
                          </p:cTn>
                        </p:par>
                        <p:par>
                          <p:cTn id="57" fill="hold">
                            <p:stCondLst>
                              <p:cond delay="4500"/>
                            </p:stCondLst>
                            <p:childTnLst>
                              <p:par>
                                <p:cTn id="58" presetID="10" presetClass="entr" presetSubtype="0" fill="hold" nodeType="after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fade">
                                      <p:cBhvr>
                                        <p:cTn id="6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
                                        </p:tgtEl>
                                      </p:cBhvr>
                                    </p:animEffect>
                                    <p:animScale>
                                      <p:cBhvr>
                                        <p:cTn id="66" dur="250" autoRev="1" fill="hold"/>
                                        <p:tgtEl>
                                          <p:spTgt spid="2"/>
                                        </p:tgtEl>
                                      </p:cBhvr>
                                      <p:by x="105000" y="105000"/>
                                    </p:animScale>
                                  </p:childTnLst>
                                  <p:subTnLst>
                                    <p:audio>
                                      <p:cMediaNode>
                                        <p:cTn display="0" masterRel="sameClick">
                                          <p:stCondLst>
                                            <p:cond evt="begin" delay="0">
                                              <p:tn val="64"/>
                                            </p:cond>
                                          </p:stCondLst>
                                          <p:endCondLst>
                                            <p:cond evt="onStopAudio" delay="0">
                                              <p:tgtEl>
                                                <p:sldTgt/>
                                              </p:tgtEl>
                                            </p:cond>
                                          </p:endCondLst>
                                        </p:cTn>
                                        <p:tgtEl>
                                          <p:sndTgt r:embed="rId2" name="click.wav"/>
                                        </p:tgtEl>
                                      </p:cMediaNode>
                                    </p:audio>
                                  </p:subTnLst>
                                </p:cTn>
                              </p:par>
                              <p:par>
                                <p:cTn id="67" presetID="1" presetClass="entr" presetSubtype="0" fill="hold" nodeType="withEffect">
                                  <p:stCondLst>
                                    <p:cond delay="0"/>
                                  </p:stCondLst>
                                  <p:childTnLst>
                                    <p:set>
                                      <p:cBhvr>
                                        <p:cTn id="68" dur="1" fill="hold">
                                          <p:stCondLst>
                                            <p:cond delay="0"/>
                                          </p:stCondLst>
                                        </p:cTn>
                                        <p:tgtEl>
                                          <p:spTgt spid="33"/>
                                        </p:tgtEl>
                                        <p:attrNameLst>
                                          <p:attrName>style.visibility</p:attrName>
                                        </p:attrNameLst>
                                      </p:cBhvr>
                                      <p:to>
                                        <p:strVal val="visible"/>
                                      </p:to>
                                    </p:set>
                                  </p:childTnLst>
                                </p:cTn>
                              </p:par>
                              <p:par>
                                <p:cTn id="69" presetID="63" presetClass="path" presetSubtype="0" accel="50000" decel="50000" fill="hold" nodeType="withEffect">
                                  <p:stCondLst>
                                    <p:cond delay="0"/>
                                  </p:stCondLst>
                                  <p:childTnLst>
                                    <p:animMotion origin="layout" path="M -1.04167E-6 -4.81481E-6 L 0.1599 -4.81481E-6 " pathEditMode="relative" rAng="0" ptsTypes="AA">
                                      <p:cBhvr>
                                        <p:cTn id="70" dur="500" fill="hold"/>
                                        <p:tgtEl>
                                          <p:spTgt spid="68"/>
                                        </p:tgtEl>
                                        <p:attrNameLst>
                                          <p:attrName>ppt_x</p:attrName>
                                          <p:attrName>ppt_y</p:attrName>
                                        </p:attrNameLst>
                                      </p:cBhvr>
                                      <p:rCtr x="7995" y="0"/>
                                    </p:animMotion>
                                  </p:childTnLst>
                                </p:cTn>
                              </p:par>
                              <p:par>
                                <p:cTn id="71" presetID="10" presetClass="exit" presetSubtype="0" fill="hold" nodeType="withEffect">
                                  <p:stCondLst>
                                    <p:cond delay="0"/>
                                  </p:stCondLst>
                                  <p:childTnLst>
                                    <p:animEffect transition="out" filter="fade">
                                      <p:cBhvr>
                                        <p:cTn id="72" dur="500"/>
                                        <p:tgtEl>
                                          <p:spTgt spid="31"/>
                                        </p:tgtEl>
                                      </p:cBhvr>
                                    </p:animEffect>
                                    <p:set>
                                      <p:cBhvr>
                                        <p:cTn id="73" dur="1" fill="hold">
                                          <p:stCondLst>
                                            <p:cond delay="499"/>
                                          </p:stCondLst>
                                        </p:cTn>
                                        <p:tgtEl>
                                          <p:spTgt spid="31"/>
                                        </p:tgtEl>
                                        <p:attrNameLst>
                                          <p:attrName>style.visibility</p:attrName>
                                        </p:attrNameLst>
                                      </p:cBhvr>
                                      <p:to>
                                        <p:strVal val="hidden"/>
                                      </p:to>
                                    </p:set>
                                  </p:childTnLst>
                                </p:cTn>
                              </p:par>
                              <p:par>
                                <p:cTn id="74" presetID="10" presetClass="exit" presetSubtype="0" fill="hold" nodeType="withEffect">
                                  <p:stCondLst>
                                    <p:cond delay="0"/>
                                  </p:stCondLst>
                                  <p:childTnLst>
                                    <p:animEffect transition="out" filter="fade">
                                      <p:cBhvr>
                                        <p:cTn id="75" dur="500"/>
                                        <p:tgtEl>
                                          <p:spTgt spid="12"/>
                                        </p:tgtEl>
                                      </p:cBhvr>
                                    </p:animEffect>
                                    <p:set>
                                      <p:cBhvr>
                                        <p:cTn id="76" dur="1" fill="hold">
                                          <p:stCondLst>
                                            <p:cond delay="499"/>
                                          </p:stCondLst>
                                        </p:cTn>
                                        <p:tgtEl>
                                          <p:spTgt spid="12"/>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2"/>
                                        </p:tgtEl>
                                      </p:cBhvr>
                                    </p:animEffect>
                                    <p:set>
                                      <p:cBhvr>
                                        <p:cTn id="79" dur="1" fill="hold">
                                          <p:stCondLst>
                                            <p:cond delay="499"/>
                                          </p:stCondLst>
                                        </p:cTn>
                                        <p:tgtEl>
                                          <p:spTgt spid="2"/>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16"/>
                                        </p:tgtEl>
                                      </p:cBhvr>
                                    </p:animEffect>
                                    <p:set>
                                      <p:cBhvr>
                                        <p:cTn id="82" dur="1" fill="hold">
                                          <p:stCondLst>
                                            <p:cond delay="499"/>
                                          </p:stCondLst>
                                        </p:cTn>
                                        <p:tgtEl>
                                          <p:spTgt spid="16"/>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15"/>
                                        </p:tgtEl>
                                      </p:cBhvr>
                                    </p:animEffect>
                                    <p:set>
                                      <p:cBhvr>
                                        <p:cTn id="85" dur="1" fill="hold">
                                          <p:stCondLst>
                                            <p:cond delay="499"/>
                                          </p:stCondLst>
                                        </p:cTn>
                                        <p:tgtEl>
                                          <p:spTgt spid="15"/>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18"/>
                                        </p:tgtEl>
                                      </p:cBhvr>
                                    </p:animEffect>
                                    <p:set>
                                      <p:cBhvr>
                                        <p:cTn id="88" dur="1" fill="hold">
                                          <p:stCondLst>
                                            <p:cond delay="499"/>
                                          </p:stCondLst>
                                        </p:cTn>
                                        <p:tgtEl>
                                          <p:spTgt spid="18"/>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20"/>
                                        </p:tgtEl>
                                      </p:cBhvr>
                                    </p:animEffect>
                                    <p:set>
                                      <p:cBhvr>
                                        <p:cTn id="91" dur="1" fill="hold">
                                          <p:stCondLst>
                                            <p:cond delay="499"/>
                                          </p:stCondLst>
                                        </p:cTn>
                                        <p:tgtEl>
                                          <p:spTgt spid="20"/>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17"/>
                                        </p:tgtEl>
                                      </p:cBhvr>
                                    </p:animEffect>
                                    <p:set>
                                      <p:cBhvr>
                                        <p:cTn id="94" dur="1" fill="hold">
                                          <p:stCondLst>
                                            <p:cond delay="499"/>
                                          </p:stCondLst>
                                        </p:cTn>
                                        <p:tgtEl>
                                          <p:spTgt spid="17"/>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21"/>
                                        </p:tgtEl>
                                      </p:cBhvr>
                                    </p:animEffect>
                                    <p:set>
                                      <p:cBhvr>
                                        <p:cTn id="97" dur="1" fill="hold">
                                          <p:stCondLst>
                                            <p:cond delay="499"/>
                                          </p:stCondLst>
                                        </p:cTn>
                                        <p:tgtEl>
                                          <p:spTgt spid="21"/>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19"/>
                                        </p:tgtEl>
                                      </p:cBhvr>
                                    </p:animEffect>
                                    <p:set>
                                      <p:cBhvr>
                                        <p:cTn id="100" dur="1" fill="hold">
                                          <p:stCondLst>
                                            <p:cond delay="499"/>
                                          </p:stCondLst>
                                        </p:cTn>
                                        <p:tgtEl>
                                          <p:spTgt spid="19"/>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4"/>
                                        </p:tgtEl>
                                      </p:cBhvr>
                                    </p:animEffect>
                                    <p:set>
                                      <p:cBhvr>
                                        <p:cTn id="103" dur="1" fill="hold">
                                          <p:stCondLst>
                                            <p:cond delay="499"/>
                                          </p:stCondLst>
                                        </p:cTn>
                                        <p:tgtEl>
                                          <p:spTgt spid="4"/>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6"/>
                                        </p:tgtEl>
                                      </p:cBhvr>
                                    </p:animEffect>
                                    <p:set>
                                      <p:cBhvr>
                                        <p:cTn id="106"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07" restart="whenNotActive" fill="hold" evtFilter="cancelBubble" nodeType="interactiveSeq">
                <p:stCondLst>
                  <p:cond evt="onClick" delay="0">
                    <p:tgtEl>
                      <p:spTgt spid="68"/>
                    </p:tgtEl>
                  </p:cond>
                </p:stCondLst>
                <p:endSync evt="end" delay="0">
                  <p:rtn val="all"/>
                </p:endSync>
                <p:childTnLst>
                  <p:par>
                    <p:cTn id="108" fill="hold">
                      <p:stCondLst>
                        <p:cond delay="0"/>
                      </p:stCondLst>
                      <p:childTnLst>
                        <p:par>
                          <p:cTn id="109" fill="hold">
                            <p:stCondLst>
                              <p:cond delay="0"/>
                            </p:stCondLst>
                            <p:childTnLst>
                              <p:par>
                                <p:cTn id="110" presetID="26" presetClass="emph" presetSubtype="0" fill="hold" nodeType="clickEffect">
                                  <p:stCondLst>
                                    <p:cond delay="0"/>
                                  </p:stCondLst>
                                  <p:childTnLst>
                                    <p:animEffect transition="out" filter="fade">
                                      <p:cBhvr>
                                        <p:cTn id="111" dur="500" tmFilter="0, 0; .2, .5; .8, .5; 1, 0"/>
                                        <p:tgtEl>
                                          <p:spTgt spid="68"/>
                                        </p:tgtEl>
                                      </p:cBhvr>
                                    </p:animEffect>
                                    <p:animScale>
                                      <p:cBhvr>
                                        <p:cTn id="112" dur="250" autoRev="1" fill="hold"/>
                                        <p:tgtEl>
                                          <p:spTgt spid="68"/>
                                        </p:tgtEl>
                                      </p:cBhvr>
                                      <p:by x="105000" y="105000"/>
                                    </p:animScale>
                                  </p:childTnLst>
                                  <p:subTnLst>
                                    <p:audio>
                                      <p:cMediaNode>
                                        <p:cTn display="0" masterRel="sameClick">
                                          <p:stCondLst>
                                            <p:cond evt="begin" delay="0">
                                              <p:tn val="110"/>
                                            </p:cond>
                                          </p:stCondLst>
                                          <p:endCondLst>
                                            <p:cond evt="onStopAudio" delay="0">
                                              <p:tgtEl>
                                                <p:sldTgt/>
                                              </p:tgtEl>
                                            </p:cond>
                                          </p:endCondLst>
                                        </p:cTn>
                                        <p:tgtEl>
                                          <p:sndTgt r:embed="rId2" name="click.wav"/>
                                        </p:tgtEl>
                                      </p:cMediaNode>
                                    </p:audio>
                                  </p:subTnLst>
                                </p:cTn>
                              </p:par>
                            </p:childTnLst>
                          </p:cTn>
                        </p:par>
                        <p:par>
                          <p:cTn id="113" fill="hold">
                            <p:stCondLst>
                              <p:cond delay="500"/>
                            </p:stCondLst>
                            <p:childTnLst>
                              <p:par>
                                <p:cTn id="114" presetID="10" presetClass="exit" presetSubtype="0" fill="hold" nodeType="afterEffect">
                                  <p:stCondLst>
                                    <p:cond delay="0"/>
                                  </p:stCondLst>
                                  <p:childTnLst>
                                    <p:animEffect transition="out" filter="fade">
                                      <p:cBhvr>
                                        <p:cTn id="115" dur="500"/>
                                        <p:tgtEl>
                                          <p:spTgt spid="33"/>
                                        </p:tgtEl>
                                      </p:cBhvr>
                                    </p:animEffect>
                                    <p:set>
                                      <p:cBhvr>
                                        <p:cTn id="116" dur="1" fill="hold">
                                          <p:stCondLst>
                                            <p:cond delay="499"/>
                                          </p:stCondLst>
                                        </p:cTn>
                                        <p:tgtEl>
                                          <p:spTgt spid="33"/>
                                        </p:tgtEl>
                                        <p:attrNameLst>
                                          <p:attrName>style.visibility</p:attrName>
                                        </p:attrNameLst>
                                      </p:cBhvr>
                                      <p:to>
                                        <p:strVal val="hidden"/>
                                      </p:to>
                                    </p:set>
                                  </p:childTnLst>
                                </p:cTn>
                              </p:par>
                              <p:par>
                                <p:cTn id="117" presetID="35" presetClass="path" presetSubtype="0" accel="50000" decel="50000" fill="hold" nodeType="withEffect">
                                  <p:stCondLst>
                                    <p:cond delay="0"/>
                                  </p:stCondLst>
                                  <p:childTnLst>
                                    <p:animMotion origin="layout" path="M 0.1599 -4.81481E-6 L -1.04167E-6 -4.81481E-6 " pathEditMode="relative" rAng="0" ptsTypes="AA">
                                      <p:cBhvr>
                                        <p:cTn id="118" dur="500" fill="hold"/>
                                        <p:tgtEl>
                                          <p:spTgt spid="68"/>
                                        </p:tgtEl>
                                        <p:attrNameLst>
                                          <p:attrName>ppt_x</p:attrName>
                                          <p:attrName>ppt_y</p:attrName>
                                        </p:attrNameLst>
                                      </p:cBhvr>
                                      <p:rCtr x="-7995" y="0"/>
                                    </p:animMotion>
                                  </p:childTnLst>
                                </p:cTn>
                              </p:par>
                              <p:par>
                                <p:cTn id="119" presetID="10" presetClass="entr" presetSubtype="0" fill="hold" nodeType="withEffect">
                                  <p:stCondLst>
                                    <p:cond delay="0"/>
                                  </p:stCondLst>
                                  <p:childTnLst>
                                    <p:set>
                                      <p:cBhvr>
                                        <p:cTn id="120" dur="1" fill="hold">
                                          <p:stCondLst>
                                            <p:cond delay="0"/>
                                          </p:stCondLst>
                                        </p:cTn>
                                        <p:tgtEl>
                                          <p:spTgt spid="31"/>
                                        </p:tgtEl>
                                        <p:attrNameLst>
                                          <p:attrName>style.visibility</p:attrName>
                                        </p:attrNameLst>
                                      </p:cBhvr>
                                      <p:to>
                                        <p:strVal val="visible"/>
                                      </p:to>
                                    </p:set>
                                    <p:animEffect transition="in" filter="fade">
                                      <p:cBhvr>
                                        <p:cTn id="121" dur="500"/>
                                        <p:tgtEl>
                                          <p:spTgt spid="31"/>
                                        </p:tgtEl>
                                      </p:cBhvr>
                                    </p:animEffect>
                                  </p:childTnLst>
                                </p:cTn>
                              </p:par>
                              <p:par>
                                <p:cTn id="122" presetID="10" presetClass="entr" presetSubtype="0" fill="hold" nodeType="withEffect">
                                  <p:stCondLst>
                                    <p:cond delay="0"/>
                                  </p:stCondLst>
                                  <p:childTnLst>
                                    <p:set>
                                      <p:cBhvr>
                                        <p:cTn id="123" dur="1" fill="hold">
                                          <p:stCondLst>
                                            <p:cond delay="0"/>
                                          </p:stCondLst>
                                        </p:cTn>
                                        <p:tgtEl>
                                          <p:spTgt spid="12"/>
                                        </p:tgtEl>
                                        <p:attrNameLst>
                                          <p:attrName>style.visibility</p:attrName>
                                        </p:attrNameLst>
                                      </p:cBhvr>
                                      <p:to>
                                        <p:strVal val="visible"/>
                                      </p:to>
                                    </p:set>
                                    <p:animEffect transition="in" filter="fade">
                                      <p:cBhvr>
                                        <p:cTn id="124" dur="500"/>
                                        <p:tgtEl>
                                          <p:spTgt spid="12"/>
                                        </p:tgtEl>
                                      </p:cBhvr>
                                    </p:animEffect>
                                  </p:childTnLst>
                                </p:cTn>
                              </p:par>
                              <p:par>
                                <p:cTn id="125" presetID="10" presetClass="entr" presetSubtype="0" fill="hold" nodeType="withEffect">
                                  <p:stCondLst>
                                    <p:cond delay="0"/>
                                  </p:stCondLst>
                                  <p:childTnLst>
                                    <p:set>
                                      <p:cBhvr>
                                        <p:cTn id="126" dur="1" fill="hold">
                                          <p:stCondLst>
                                            <p:cond delay="0"/>
                                          </p:stCondLst>
                                        </p:cTn>
                                        <p:tgtEl>
                                          <p:spTgt spid="2"/>
                                        </p:tgtEl>
                                        <p:attrNameLst>
                                          <p:attrName>style.visibility</p:attrName>
                                        </p:attrNameLst>
                                      </p:cBhvr>
                                      <p:to>
                                        <p:strVal val="visible"/>
                                      </p:to>
                                    </p:set>
                                    <p:animEffect transition="in" filter="fade">
                                      <p:cBhvr>
                                        <p:cTn id="127" dur="500"/>
                                        <p:tgtEl>
                                          <p:spTgt spid="2"/>
                                        </p:tgtEl>
                                      </p:cBhvr>
                                    </p:animEffect>
                                  </p:childTnLst>
                                </p:cTn>
                              </p:par>
                              <p:par>
                                <p:cTn id="128" presetID="10" presetClass="entr" presetSubtype="0" fill="hold" nodeType="withEffect">
                                  <p:stCondLst>
                                    <p:cond delay="0"/>
                                  </p:stCondLst>
                                  <p:childTnLst>
                                    <p:set>
                                      <p:cBhvr>
                                        <p:cTn id="129" dur="1" fill="hold">
                                          <p:stCondLst>
                                            <p:cond delay="0"/>
                                          </p:stCondLst>
                                        </p:cTn>
                                        <p:tgtEl>
                                          <p:spTgt spid="16"/>
                                        </p:tgtEl>
                                        <p:attrNameLst>
                                          <p:attrName>style.visibility</p:attrName>
                                        </p:attrNameLst>
                                      </p:cBhvr>
                                      <p:to>
                                        <p:strVal val="visible"/>
                                      </p:to>
                                    </p:set>
                                    <p:animEffect transition="in" filter="fade">
                                      <p:cBhvr>
                                        <p:cTn id="130" dur="500"/>
                                        <p:tgtEl>
                                          <p:spTgt spid="16"/>
                                        </p:tgtEl>
                                      </p:cBhvr>
                                    </p:animEffect>
                                  </p:childTnLst>
                                </p:cTn>
                              </p:par>
                              <p:par>
                                <p:cTn id="131" presetID="10" presetClass="entr" presetSubtype="0" fill="hold" nodeType="withEffect">
                                  <p:stCondLst>
                                    <p:cond delay="0"/>
                                  </p:stCondLst>
                                  <p:childTnLst>
                                    <p:set>
                                      <p:cBhvr>
                                        <p:cTn id="132" dur="1" fill="hold">
                                          <p:stCondLst>
                                            <p:cond delay="0"/>
                                          </p:stCondLst>
                                        </p:cTn>
                                        <p:tgtEl>
                                          <p:spTgt spid="4"/>
                                        </p:tgtEl>
                                        <p:attrNameLst>
                                          <p:attrName>style.visibility</p:attrName>
                                        </p:attrNameLst>
                                      </p:cBhvr>
                                      <p:to>
                                        <p:strVal val="visible"/>
                                      </p:to>
                                    </p:set>
                                    <p:animEffect transition="in" filter="fade">
                                      <p:cBhvr>
                                        <p:cTn id="133" dur="500"/>
                                        <p:tgtEl>
                                          <p:spTgt spid="4"/>
                                        </p:tgtEl>
                                      </p:cBhvr>
                                    </p:animEffect>
                                  </p:childTnLst>
                                </p:cTn>
                              </p:par>
                              <p:par>
                                <p:cTn id="134" presetID="10" presetClass="entr" presetSubtype="0" fill="hold" nodeType="withEffect">
                                  <p:stCondLst>
                                    <p:cond delay="0"/>
                                  </p:stCondLst>
                                  <p:childTnLst>
                                    <p:set>
                                      <p:cBhvr>
                                        <p:cTn id="135" dur="1" fill="hold">
                                          <p:stCondLst>
                                            <p:cond delay="0"/>
                                          </p:stCondLst>
                                        </p:cTn>
                                        <p:tgtEl>
                                          <p:spTgt spid="6"/>
                                        </p:tgtEl>
                                        <p:attrNameLst>
                                          <p:attrName>style.visibility</p:attrName>
                                        </p:attrNameLst>
                                      </p:cBhvr>
                                      <p:to>
                                        <p:strVal val="visible"/>
                                      </p:to>
                                    </p:set>
                                    <p:animEffect transition="in" filter="fade">
                                      <p:cBhvr>
                                        <p:cTn id="136" dur="500"/>
                                        <p:tgtEl>
                                          <p:spTgt spid="6"/>
                                        </p:tgtEl>
                                      </p:cBhvr>
                                    </p:animEffect>
                                  </p:childTnLst>
                                </p:cTn>
                              </p:par>
                            </p:childTnLst>
                          </p:cTn>
                        </p:par>
                      </p:childTnLst>
                    </p:cTn>
                  </p:par>
                </p:childTnLst>
              </p:cTn>
              <p:nextCondLst>
                <p:cond evt="onClick" delay="0">
                  <p:tgtEl>
                    <p:spTgt spid="68"/>
                  </p:tgtEl>
                </p:cond>
              </p:nextCondLst>
            </p:seq>
            <p:seq concurrent="1" nextAc="seek">
              <p:cTn id="137" restart="whenNotActive" fill="hold" evtFilter="cancelBubble" nodeType="interactiveSeq">
                <p:stCondLst>
                  <p:cond evt="onClick" delay="0">
                    <p:tgtEl>
                      <p:spTgt spid="15"/>
                    </p:tgtEl>
                  </p:cond>
                </p:stCondLst>
                <p:endSync evt="end" delay="0">
                  <p:rtn val="all"/>
                </p:endSync>
                <p:childTnLst>
                  <p:par>
                    <p:cTn id="138" fill="hold">
                      <p:stCondLst>
                        <p:cond delay="0"/>
                      </p:stCondLst>
                      <p:childTnLst>
                        <p:par>
                          <p:cTn id="139" fill="hold">
                            <p:stCondLst>
                              <p:cond delay="0"/>
                            </p:stCondLst>
                            <p:childTnLst>
                              <p:par>
                                <p:cTn id="140" presetID="26" presetClass="emph" presetSubtype="0" fill="hold" nodeType="clickEffect">
                                  <p:stCondLst>
                                    <p:cond delay="0"/>
                                  </p:stCondLst>
                                  <p:childTnLst>
                                    <p:animEffect transition="out" filter="fade">
                                      <p:cBhvr>
                                        <p:cTn id="141" dur="500" tmFilter="0, 0; .2, .5; .8, .5; 1, 0"/>
                                        <p:tgtEl>
                                          <p:spTgt spid="15"/>
                                        </p:tgtEl>
                                      </p:cBhvr>
                                    </p:animEffect>
                                    <p:animScale>
                                      <p:cBhvr>
                                        <p:cTn id="142" dur="250" autoRev="1" fill="hold"/>
                                        <p:tgtEl>
                                          <p:spTgt spid="15"/>
                                        </p:tgtEl>
                                      </p:cBhvr>
                                      <p:by x="105000" y="105000"/>
                                    </p:animScale>
                                  </p:childTnLst>
                                  <p:subTnLst>
                                    <p:audio>
                                      <p:cMediaNode>
                                        <p:cTn display="0" masterRel="sameClick">
                                          <p:stCondLst>
                                            <p:cond evt="begin" delay="0">
                                              <p:tn val="140"/>
                                            </p:cond>
                                          </p:stCondLst>
                                          <p:endCondLst>
                                            <p:cond evt="onStopAudio" delay="0">
                                              <p:tgtEl>
                                                <p:sldTgt/>
                                              </p:tgtEl>
                                            </p:cond>
                                          </p:endCondLst>
                                        </p:cTn>
                                        <p:tgtEl>
                                          <p:sndTgt r:embed="rId2" name="click.wav"/>
                                        </p:tgtEl>
                                      </p:cMediaNode>
                                    </p:audio>
                                  </p:subTnLst>
                                </p:cTn>
                              </p:par>
                              <p:par>
                                <p:cTn id="143" presetID="1" presetClass="entr" presetSubtype="0" fill="hold" nodeType="withEffect">
                                  <p:stCondLst>
                                    <p:cond delay="0"/>
                                  </p:stCondLst>
                                  <p:childTnLst>
                                    <p:set>
                                      <p:cBhvr>
                                        <p:cTn id="144" dur="1" fill="hold">
                                          <p:stCondLst>
                                            <p:cond delay="0"/>
                                          </p:stCondLst>
                                        </p:cTn>
                                        <p:tgtEl>
                                          <p:spTgt spid="13"/>
                                        </p:tgtEl>
                                        <p:attrNameLst>
                                          <p:attrName>style.visibility</p:attrName>
                                        </p:attrNameLst>
                                      </p:cBhvr>
                                      <p:to>
                                        <p:strVal val="visible"/>
                                      </p:to>
                                    </p:set>
                                  </p:childTnLst>
                                </p:cTn>
                              </p:par>
                              <p:par>
                                <p:cTn id="145" presetID="63" presetClass="path" presetSubtype="0" accel="50000" decel="50000" fill="hold" nodeType="withEffect">
                                  <p:stCondLst>
                                    <p:cond delay="0"/>
                                  </p:stCondLst>
                                  <p:childTnLst>
                                    <p:animMotion origin="layout" path="M 6.25E-7 -4.81481E-6 L 0.1599 -4.81481E-6 " pathEditMode="relative" rAng="0" ptsTypes="AA">
                                      <p:cBhvr>
                                        <p:cTn id="146" dur="500" fill="hold"/>
                                        <p:tgtEl>
                                          <p:spTgt spid="14"/>
                                        </p:tgtEl>
                                        <p:attrNameLst>
                                          <p:attrName>ppt_x</p:attrName>
                                          <p:attrName>ppt_y</p:attrName>
                                        </p:attrNameLst>
                                      </p:cBhvr>
                                      <p:rCtr x="7995" y="0"/>
                                    </p:animMotion>
                                  </p:childTnLst>
                                </p:cTn>
                              </p:par>
                              <p:par>
                                <p:cTn id="147" presetID="10" presetClass="exit" presetSubtype="0" fill="hold" nodeType="withEffect">
                                  <p:stCondLst>
                                    <p:cond delay="0"/>
                                  </p:stCondLst>
                                  <p:childTnLst>
                                    <p:animEffect transition="out" filter="fade">
                                      <p:cBhvr>
                                        <p:cTn id="148" dur="500"/>
                                        <p:tgtEl>
                                          <p:spTgt spid="31"/>
                                        </p:tgtEl>
                                      </p:cBhvr>
                                    </p:animEffect>
                                    <p:set>
                                      <p:cBhvr>
                                        <p:cTn id="149" dur="1" fill="hold">
                                          <p:stCondLst>
                                            <p:cond delay="499"/>
                                          </p:stCondLst>
                                        </p:cTn>
                                        <p:tgtEl>
                                          <p:spTgt spid="31"/>
                                        </p:tgtEl>
                                        <p:attrNameLst>
                                          <p:attrName>style.visibility</p:attrName>
                                        </p:attrNameLst>
                                      </p:cBhvr>
                                      <p:to>
                                        <p:strVal val="hidden"/>
                                      </p:to>
                                    </p:set>
                                  </p:childTnLst>
                                </p:cTn>
                              </p:par>
                              <p:par>
                                <p:cTn id="150" presetID="10" presetClass="exit" presetSubtype="0" fill="hold" nodeType="withEffect">
                                  <p:stCondLst>
                                    <p:cond delay="0"/>
                                  </p:stCondLst>
                                  <p:childTnLst>
                                    <p:animEffect transition="out" filter="fade">
                                      <p:cBhvr>
                                        <p:cTn id="151" dur="500"/>
                                        <p:tgtEl>
                                          <p:spTgt spid="12"/>
                                        </p:tgtEl>
                                      </p:cBhvr>
                                    </p:animEffect>
                                    <p:set>
                                      <p:cBhvr>
                                        <p:cTn id="152" dur="1" fill="hold">
                                          <p:stCondLst>
                                            <p:cond delay="499"/>
                                          </p:stCondLst>
                                        </p:cTn>
                                        <p:tgtEl>
                                          <p:spTgt spid="12"/>
                                        </p:tgtEl>
                                        <p:attrNameLst>
                                          <p:attrName>style.visibility</p:attrName>
                                        </p:attrNameLst>
                                      </p:cBhvr>
                                      <p:to>
                                        <p:strVal val="hidden"/>
                                      </p:to>
                                    </p:set>
                                  </p:childTnLst>
                                </p:cTn>
                              </p:par>
                              <p:par>
                                <p:cTn id="153" presetID="10" presetClass="exit" presetSubtype="0" fill="hold" nodeType="withEffect">
                                  <p:stCondLst>
                                    <p:cond delay="0"/>
                                  </p:stCondLst>
                                  <p:childTnLst>
                                    <p:animEffect transition="out" filter="fade">
                                      <p:cBhvr>
                                        <p:cTn id="154" dur="500"/>
                                        <p:tgtEl>
                                          <p:spTgt spid="2"/>
                                        </p:tgtEl>
                                      </p:cBhvr>
                                    </p:animEffect>
                                    <p:set>
                                      <p:cBhvr>
                                        <p:cTn id="155" dur="1" fill="hold">
                                          <p:stCondLst>
                                            <p:cond delay="499"/>
                                          </p:stCondLst>
                                        </p:cTn>
                                        <p:tgtEl>
                                          <p:spTgt spid="2"/>
                                        </p:tgtEl>
                                        <p:attrNameLst>
                                          <p:attrName>style.visibility</p:attrName>
                                        </p:attrNameLst>
                                      </p:cBhvr>
                                      <p:to>
                                        <p:strVal val="hidden"/>
                                      </p:to>
                                    </p:set>
                                  </p:childTnLst>
                                </p:cTn>
                              </p:par>
                              <p:par>
                                <p:cTn id="156" presetID="10" presetClass="exit" presetSubtype="0" fill="hold" nodeType="withEffect">
                                  <p:stCondLst>
                                    <p:cond delay="0"/>
                                  </p:stCondLst>
                                  <p:childTnLst>
                                    <p:animEffect transition="out" filter="fade">
                                      <p:cBhvr>
                                        <p:cTn id="157" dur="500"/>
                                        <p:tgtEl>
                                          <p:spTgt spid="16"/>
                                        </p:tgtEl>
                                      </p:cBhvr>
                                    </p:animEffect>
                                    <p:set>
                                      <p:cBhvr>
                                        <p:cTn id="158" dur="1" fill="hold">
                                          <p:stCondLst>
                                            <p:cond delay="499"/>
                                          </p:stCondLst>
                                        </p:cTn>
                                        <p:tgtEl>
                                          <p:spTgt spid="16"/>
                                        </p:tgtEl>
                                        <p:attrNameLst>
                                          <p:attrName>style.visibility</p:attrName>
                                        </p:attrNameLst>
                                      </p:cBhvr>
                                      <p:to>
                                        <p:strVal val="hidden"/>
                                      </p:to>
                                    </p:set>
                                  </p:childTnLst>
                                </p:cTn>
                              </p:par>
                              <p:par>
                                <p:cTn id="159" presetID="10" presetClass="exit" presetSubtype="0" fill="hold" nodeType="withEffect">
                                  <p:stCondLst>
                                    <p:cond delay="0"/>
                                  </p:stCondLst>
                                  <p:childTnLst>
                                    <p:animEffect transition="out" filter="fade">
                                      <p:cBhvr>
                                        <p:cTn id="160" dur="500"/>
                                        <p:tgtEl>
                                          <p:spTgt spid="15"/>
                                        </p:tgtEl>
                                      </p:cBhvr>
                                    </p:animEffect>
                                    <p:set>
                                      <p:cBhvr>
                                        <p:cTn id="161" dur="1" fill="hold">
                                          <p:stCondLst>
                                            <p:cond delay="499"/>
                                          </p:stCondLst>
                                        </p:cTn>
                                        <p:tgtEl>
                                          <p:spTgt spid="15"/>
                                        </p:tgtEl>
                                        <p:attrNameLst>
                                          <p:attrName>style.visibility</p:attrName>
                                        </p:attrNameLst>
                                      </p:cBhvr>
                                      <p:to>
                                        <p:strVal val="hidden"/>
                                      </p:to>
                                    </p:set>
                                  </p:childTnLst>
                                </p:cTn>
                              </p:par>
                              <p:par>
                                <p:cTn id="162" presetID="10" presetClass="exit" presetSubtype="0" fill="hold" nodeType="withEffect">
                                  <p:stCondLst>
                                    <p:cond delay="0"/>
                                  </p:stCondLst>
                                  <p:childTnLst>
                                    <p:animEffect transition="out" filter="fade">
                                      <p:cBhvr>
                                        <p:cTn id="163" dur="500"/>
                                        <p:tgtEl>
                                          <p:spTgt spid="18"/>
                                        </p:tgtEl>
                                      </p:cBhvr>
                                    </p:animEffect>
                                    <p:set>
                                      <p:cBhvr>
                                        <p:cTn id="164" dur="1" fill="hold">
                                          <p:stCondLst>
                                            <p:cond delay="499"/>
                                          </p:stCondLst>
                                        </p:cTn>
                                        <p:tgtEl>
                                          <p:spTgt spid="18"/>
                                        </p:tgtEl>
                                        <p:attrNameLst>
                                          <p:attrName>style.visibility</p:attrName>
                                        </p:attrNameLst>
                                      </p:cBhvr>
                                      <p:to>
                                        <p:strVal val="hidden"/>
                                      </p:to>
                                    </p:set>
                                  </p:childTnLst>
                                </p:cTn>
                              </p:par>
                              <p:par>
                                <p:cTn id="165" presetID="10" presetClass="exit" presetSubtype="0" fill="hold" nodeType="withEffect">
                                  <p:stCondLst>
                                    <p:cond delay="0"/>
                                  </p:stCondLst>
                                  <p:childTnLst>
                                    <p:animEffect transition="out" filter="fade">
                                      <p:cBhvr>
                                        <p:cTn id="166" dur="500"/>
                                        <p:tgtEl>
                                          <p:spTgt spid="20"/>
                                        </p:tgtEl>
                                      </p:cBhvr>
                                    </p:animEffect>
                                    <p:set>
                                      <p:cBhvr>
                                        <p:cTn id="167" dur="1" fill="hold">
                                          <p:stCondLst>
                                            <p:cond delay="499"/>
                                          </p:stCondLst>
                                        </p:cTn>
                                        <p:tgtEl>
                                          <p:spTgt spid="20"/>
                                        </p:tgtEl>
                                        <p:attrNameLst>
                                          <p:attrName>style.visibility</p:attrName>
                                        </p:attrNameLst>
                                      </p:cBhvr>
                                      <p:to>
                                        <p:strVal val="hidden"/>
                                      </p:to>
                                    </p:set>
                                  </p:childTnLst>
                                </p:cTn>
                              </p:par>
                              <p:par>
                                <p:cTn id="168" presetID="10" presetClass="exit" presetSubtype="0" fill="hold" nodeType="withEffect">
                                  <p:stCondLst>
                                    <p:cond delay="0"/>
                                  </p:stCondLst>
                                  <p:childTnLst>
                                    <p:animEffect transition="out" filter="fade">
                                      <p:cBhvr>
                                        <p:cTn id="169" dur="500"/>
                                        <p:tgtEl>
                                          <p:spTgt spid="17"/>
                                        </p:tgtEl>
                                      </p:cBhvr>
                                    </p:animEffect>
                                    <p:set>
                                      <p:cBhvr>
                                        <p:cTn id="170" dur="1" fill="hold">
                                          <p:stCondLst>
                                            <p:cond delay="499"/>
                                          </p:stCondLst>
                                        </p:cTn>
                                        <p:tgtEl>
                                          <p:spTgt spid="17"/>
                                        </p:tgtEl>
                                        <p:attrNameLst>
                                          <p:attrName>style.visibility</p:attrName>
                                        </p:attrNameLst>
                                      </p:cBhvr>
                                      <p:to>
                                        <p:strVal val="hidden"/>
                                      </p:to>
                                    </p:set>
                                  </p:childTnLst>
                                </p:cTn>
                              </p:par>
                              <p:par>
                                <p:cTn id="171" presetID="10" presetClass="exit" presetSubtype="0" fill="hold" nodeType="withEffect">
                                  <p:stCondLst>
                                    <p:cond delay="0"/>
                                  </p:stCondLst>
                                  <p:childTnLst>
                                    <p:animEffect transition="out" filter="fade">
                                      <p:cBhvr>
                                        <p:cTn id="172" dur="500"/>
                                        <p:tgtEl>
                                          <p:spTgt spid="21"/>
                                        </p:tgtEl>
                                      </p:cBhvr>
                                    </p:animEffect>
                                    <p:set>
                                      <p:cBhvr>
                                        <p:cTn id="173" dur="1" fill="hold">
                                          <p:stCondLst>
                                            <p:cond delay="499"/>
                                          </p:stCondLst>
                                        </p:cTn>
                                        <p:tgtEl>
                                          <p:spTgt spid="21"/>
                                        </p:tgtEl>
                                        <p:attrNameLst>
                                          <p:attrName>style.visibility</p:attrName>
                                        </p:attrNameLst>
                                      </p:cBhvr>
                                      <p:to>
                                        <p:strVal val="hidden"/>
                                      </p:to>
                                    </p:set>
                                  </p:childTnLst>
                                </p:cTn>
                              </p:par>
                              <p:par>
                                <p:cTn id="174" presetID="10" presetClass="exit" presetSubtype="0" fill="hold" nodeType="withEffect">
                                  <p:stCondLst>
                                    <p:cond delay="0"/>
                                  </p:stCondLst>
                                  <p:childTnLst>
                                    <p:animEffect transition="out" filter="fade">
                                      <p:cBhvr>
                                        <p:cTn id="175" dur="500"/>
                                        <p:tgtEl>
                                          <p:spTgt spid="19"/>
                                        </p:tgtEl>
                                      </p:cBhvr>
                                    </p:animEffect>
                                    <p:set>
                                      <p:cBhvr>
                                        <p:cTn id="176" dur="1" fill="hold">
                                          <p:stCondLst>
                                            <p:cond delay="499"/>
                                          </p:stCondLst>
                                        </p:cTn>
                                        <p:tgtEl>
                                          <p:spTgt spid="19"/>
                                        </p:tgtEl>
                                        <p:attrNameLst>
                                          <p:attrName>style.visibility</p:attrName>
                                        </p:attrNameLst>
                                      </p:cBhvr>
                                      <p:to>
                                        <p:strVal val="hidden"/>
                                      </p:to>
                                    </p:set>
                                  </p:childTnLst>
                                </p:cTn>
                              </p:par>
                              <p:par>
                                <p:cTn id="177" presetID="10" presetClass="exit" presetSubtype="0" fill="hold" nodeType="withEffect">
                                  <p:stCondLst>
                                    <p:cond delay="0"/>
                                  </p:stCondLst>
                                  <p:childTnLst>
                                    <p:animEffect transition="out" filter="fade">
                                      <p:cBhvr>
                                        <p:cTn id="178" dur="500"/>
                                        <p:tgtEl>
                                          <p:spTgt spid="4"/>
                                        </p:tgtEl>
                                      </p:cBhvr>
                                    </p:animEffect>
                                    <p:set>
                                      <p:cBhvr>
                                        <p:cTn id="179" dur="1" fill="hold">
                                          <p:stCondLst>
                                            <p:cond delay="499"/>
                                          </p:stCondLst>
                                        </p:cTn>
                                        <p:tgtEl>
                                          <p:spTgt spid="4"/>
                                        </p:tgtEl>
                                        <p:attrNameLst>
                                          <p:attrName>style.visibility</p:attrName>
                                        </p:attrNameLst>
                                      </p:cBhvr>
                                      <p:to>
                                        <p:strVal val="hidden"/>
                                      </p:to>
                                    </p:set>
                                  </p:childTnLst>
                                </p:cTn>
                              </p:par>
                              <p:par>
                                <p:cTn id="180" presetID="10" presetClass="exit" presetSubtype="0" fill="hold" nodeType="withEffect">
                                  <p:stCondLst>
                                    <p:cond delay="0"/>
                                  </p:stCondLst>
                                  <p:childTnLst>
                                    <p:animEffect transition="out" filter="fade">
                                      <p:cBhvr>
                                        <p:cTn id="181" dur="500"/>
                                        <p:tgtEl>
                                          <p:spTgt spid="6"/>
                                        </p:tgtEl>
                                      </p:cBhvr>
                                    </p:animEffect>
                                    <p:set>
                                      <p:cBhvr>
                                        <p:cTn id="182"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83" restart="whenNotActive" fill="hold" evtFilter="cancelBubble" nodeType="interactiveSeq">
                <p:stCondLst>
                  <p:cond evt="onClick" delay="0">
                    <p:tgtEl>
                      <p:spTgt spid="14"/>
                    </p:tgtEl>
                  </p:cond>
                </p:stCondLst>
                <p:endSync evt="end" delay="0">
                  <p:rtn val="all"/>
                </p:endSync>
                <p:childTnLst>
                  <p:par>
                    <p:cTn id="184" fill="hold">
                      <p:stCondLst>
                        <p:cond delay="0"/>
                      </p:stCondLst>
                      <p:childTnLst>
                        <p:par>
                          <p:cTn id="185" fill="hold">
                            <p:stCondLst>
                              <p:cond delay="0"/>
                            </p:stCondLst>
                            <p:childTnLst>
                              <p:par>
                                <p:cTn id="186" presetID="26" presetClass="emph" presetSubtype="0" fill="hold" nodeType="clickEffect">
                                  <p:stCondLst>
                                    <p:cond delay="0"/>
                                  </p:stCondLst>
                                  <p:childTnLst>
                                    <p:animEffect transition="out" filter="fade">
                                      <p:cBhvr>
                                        <p:cTn id="187" dur="500" tmFilter="0, 0; .2, .5; .8, .5; 1, 0"/>
                                        <p:tgtEl>
                                          <p:spTgt spid="14"/>
                                        </p:tgtEl>
                                      </p:cBhvr>
                                    </p:animEffect>
                                    <p:animScale>
                                      <p:cBhvr>
                                        <p:cTn id="188" dur="250" autoRev="1" fill="hold"/>
                                        <p:tgtEl>
                                          <p:spTgt spid="14"/>
                                        </p:tgtEl>
                                      </p:cBhvr>
                                      <p:by x="105000" y="105000"/>
                                    </p:animScale>
                                  </p:childTnLst>
                                  <p:subTnLst>
                                    <p:audio>
                                      <p:cMediaNode>
                                        <p:cTn display="0" masterRel="sameClick">
                                          <p:stCondLst>
                                            <p:cond evt="begin" delay="0">
                                              <p:tn val="186"/>
                                            </p:cond>
                                          </p:stCondLst>
                                          <p:endCondLst>
                                            <p:cond evt="onStopAudio" delay="0">
                                              <p:tgtEl>
                                                <p:sldTgt/>
                                              </p:tgtEl>
                                            </p:cond>
                                          </p:endCondLst>
                                        </p:cTn>
                                        <p:tgtEl>
                                          <p:sndTgt r:embed="rId2" name="click.wav"/>
                                        </p:tgtEl>
                                      </p:cMediaNode>
                                    </p:audio>
                                  </p:subTnLst>
                                </p:cTn>
                              </p:par>
                              <p:par>
                                <p:cTn id="189" presetID="35" presetClass="path" presetSubtype="0" accel="50000" decel="50000" fill="hold" nodeType="withEffect">
                                  <p:stCondLst>
                                    <p:cond delay="0"/>
                                  </p:stCondLst>
                                  <p:childTnLst>
                                    <p:animMotion origin="layout" path="M 0.1599 -4.81481E-6 L 6.25E-7 -4.81481E-6 " pathEditMode="relative" rAng="0" ptsTypes="AA">
                                      <p:cBhvr>
                                        <p:cTn id="190" dur="500" fill="hold"/>
                                        <p:tgtEl>
                                          <p:spTgt spid="14"/>
                                        </p:tgtEl>
                                        <p:attrNameLst>
                                          <p:attrName>ppt_x</p:attrName>
                                          <p:attrName>ppt_y</p:attrName>
                                        </p:attrNameLst>
                                      </p:cBhvr>
                                      <p:rCtr x="-7995" y="0"/>
                                    </p:animMotion>
                                  </p:childTnLst>
                                </p:cTn>
                              </p:par>
                            </p:childTnLst>
                          </p:cTn>
                        </p:par>
                        <p:par>
                          <p:cTn id="191" fill="hold">
                            <p:stCondLst>
                              <p:cond delay="500"/>
                            </p:stCondLst>
                            <p:childTnLst>
                              <p:par>
                                <p:cTn id="192" presetID="1" presetClass="exit" presetSubtype="0" fill="hold" nodeType="afterEffect">
                                  <p:stCondLst>
                                    <p:cond delay="0"/>
                                  </p:stCondLst>
                                  <p:childTnLst>
                                    <p:set>
                                      <p:cBhvr>
                                        <p:cTn id="193" dur="1" fill="hold">
                                          <p:stCondLst>
                                            <p:cond delay="0"/>
                                          </p:stCondLst>
                                        </p:cTn>
                                        <p:tgtEl>
                                          <p:spTgt spid="13"/>
                                        </p:tgtEl>
                                        <p:attrNameLst>
                                          <p:attrName>style.visibility</p:attrName>
                                        </p:attrNameLst>
                                      </p:cBhvr>
                                      <p:to>
                                        <p:strVal val="hidden"/>
                                      </p:to>
                                    </p:set>
                                  </p:childTnLst>
                                </p:cTn>
                              </p:par>
                              <p:par>
                                <p:cTn id="194" presetID="10" presetClass="entr" presetSubtype="0" fill="hold" nodeType="withEffect">
                                  <p:stCondLst>
                                    <p:cond delay="0"/>
                                  </p:stCondLst>
                                  <p:childTnLst>
                                    <p:set>
                                      <p:cBhvr>
                                        <p:cTn id="195" dur="1" fill="hold">
                                          <p:stCondLst>
                                            <p:cond delay="0"/>
                                          </p:stCondLst>
                                        </p:cTn>
                                        <p:tgtEl>
                                          <p:spTgt spid="31"/>
                                        </p:tgtEl>
                                        <p:attrNameLst>
                                          <p:attrName>style.visibility</p:attrName>
                                        </p:attrNameLst>
                                      </p:cBhvr>
                                      <p:to>
                                        <p:strVal val="visible"/>
                                      </p:to>
                                    </p:set>
                                    <p:animEffect transition="in" filter="fade">
                                      <p:cBhvr>
                                        <p:cTn id="196" dur="500"/>
                                        <p:tgtEl>
                                          <p:spTgt spid="31"/>
                                        </p:tgtEl>
                                      </p:cBhvr>
                                    </p:animEffect>
                                  </p:childTnLst>
                                </p:cTn>
                              </p:par>
                              <p:par>
                                <p:cTn id="197" presetID="10" presetClass="entr" presetSubtype="0" fill="hold" nodeType="withEffect">
                                  <p:stCondLst>
                                    <p:cond delay="0"/>
                                  </p:stCondLst>
                                  <p:childTnLst>
                                    <p:set>
                                      <p:cBhvr>
                                        <p:cTn id="198" dur="1" fill="hold">
                                          <p:stCondLst>
                                            <p:cond delay="0"/>
                                          </p:stCondLst>
                                        </p:cTn>
                                        <p:tgtEl>
                                          <p:spTgt spid="12"/>
                                        </p:tgtEl>
                                        <p:attrNameLst>
                                          <p:attrName>style.visibility</p:attrName>
                                        </p:attrNameLst>
                                      </p:cBhvr>
                                      <p:to>
                                        <p:strVal val="visible"/>
                                      </p:to>
                                    </p:set>
                                    <p:animEffect transition="in" filter="fade">
                                      <p:cBhvr>
                                        <p:cTn id="199" dur="500"/>
                                        <p:tgtEl>
                                          <p:spTgt spid="12"/>
                                        </p:tgtEl>
                                      </p:cBhvr>
                                    </p:animEffect>
                                  </p:childTnLst>
                                </p:cTn>
                              </p:par>
                              <p:par>
                                <p:cTn id="200" presetID="10" presetClass="entr" presetSubtype="0" fill="hold" nodeType="withEffect">
                                  <p:stCondLst>
                                    <p:cond delay="0"/>
                                  </p:stCondLst>
                                  <p:childTnLst>
                                    <p:set>
                                      <p:cBhvr>
                                        <p:cTn id="201" dur="1" fill="hold">
                                          <p:stCondLst>
                                            <p:cond delay="0"/>
                                          </p:stCondLst>
                                        </p:cTn>
                                        <p:tgtEl>
                                          <p:spTgt spid="2"/>
                                        </p:tgtEl>
                                        <p:attrNameLst>
                                          <p:attrName>style.visibility</p:attrName>
                                        </p:attrNameLst>
                                      </p:cBhvr>
                                      <p:to>
                                        <p:strVal val="visible"/>
                                      </p:to>
                                    </p:set>
                                    <p:animEffect transition="in" filter="fade">
                                      <p:cBhvr>
                                        <p:cTn id="202" dur="500"/>
                                        <p:tgtEl>
                                          <p:spTgt spid="2"/>
                                        </p:tgtEl>
                                      </p:cBhvr>
                                    </p:animEffect>
                                  </p:childTnLst>
                                </p:cTn>
                              </p:par>
                              <p:par>
                                <p:cTn id="203" presetID="10" presetClass="entr" presetSubtype="0" fill="hold" nodeType="withEffect">
                                  <p:stCondLst>
                                    <p:cond delay="0"/>
                                  </p:stCondLst>
                                  <p:childTnLst>
                                    <p:set>
                                      <p:cBhvr>
                                        <p:cTn id="204" dur="1" fill="hold">
                                          <p:stCondLst>
                                            <p:cond delay="0"/>
                                          </p:stCondLst>
                                        </p:cTn>
                                        <p:tgtEl>
                                          <p:spTgt spid="16"/>
                                        </p:tgtEl>
                                        <p:attrNameLst>
                                          <p:attrName>style.visibility</p:attrName>
                                        </p:attrNameLst>
                                      </p:cBhvr>
                                      <p:to>
                                        <p:strVal val="visible"/>
                                      </p:to>
                                    </p:set>
                                    <p:animEffect transition="in" filter="fade">
                                      <p:cBhvr>
                                        <p:cTn id="205" dur="500"/>
                                        <p:tgtEl>
                                          <p:spTgt spid="16"/>
                                        </p:tgtEl>
                                      </p:cBhvr>
                                    </p:animEffect>
                                  </p:childTnLst>
                                </p:cTn>
                              </p:par>
                              <p:par>
                                <p:cTn id="206" presetID="10" presetClass="entr" presetSubtype="0" fill="hold" nodeType="withEffect">
                                  <p:stCondLst>
                                    <p:cond delay="0"/>
                                  </p:stCondLst>
                                  <p:childTnLst>
                                    <p:set>
                                      <p:cBhvr>
                                        <p:cTn id="207" dur="1" fill="hold">
                                          <p:stCondLst>
                                            <p:cond delay="0"/>
                                          </p:stCondLst>
                                        </p:cTn>
                                        <p:tgtEl>
                                          <p:spTgt spid="15"/>
                                        </p:tgtEl>
                                        <p:attrNameLst>
                                          <p:attrName>style.visibility</p:attrName>
                                        </p:attrNameLst>
                                      </p:cBhvr>
                                      <p:to>
                                        <p:strVal val="visible"/>
                                      </p:to>
                                    </p:set>
                                    <p:animEffect transition="in" filter="fade">
                                      <p:cBhvr>
                                        <p:cTn id="208" dur="500"/>
                                        <p:tgtEl>
                                          <p:spTgt spid="15"/>
                                        </p:tgtEl>
                                      </p:cBhvr>
                                    </p:animEffect>
                                  </p:childTnLst>
                                </p:cTn>
                              </p:par>
                              <p:par>
                                <p:cTn id="209" presetID="10" presetClass="entr" presetSubtype="0" fill="hold" nodeType="withEffect">
                                  <p:stCondLst>
                                    <p:cond delay="0"/>
                                  </p:stCondLst>
                                  <p:childTnLst>
                                    <p:set>
                                      <p:cBhvr>
                                        <p:cTn id="210" dur="1" fill="hold">
                                          <p:stCondLst>
                                            <p:cond delay="0"/>
                                          </p:stCondLst>
                                        </p:cTn>
                                        <p:tgtEl>
                                          <p:spTgt spid="18"/>
                                        </p:tgtEl>
                                        <p:attrNameLst>
                                          <p:attrName>style.visibility</p:attrName>
                                        </p:attrNameLst>
                                      </p:cBhvr>
                                      <p:to>
                                        <p:strVal val="visible"/>
                                      </p:to>
                                    </p:set>
                                    <p:animEffect transition="in" filter="fade">
                                      <p:cBhvr>
                                        <p:cTn id="211" dur="500"/>
                                        <p:tgtEl>
                                          <p:spTgt spid="18"/>
                                        </p:tgtEl>
                                      </p:cBhvr>
                                    </p:animEffect>
                                  </p:childTnLst>
                                </p:cTn>
                              </p:par>
                              <p:par>
                                <p:cTn id="212" presetID="10" presetClass="entr" presetSubtype="0" fill="hold" nodeType="withEffect">
                                  <p:stCondLst>
                                    <p:cond delay="0"/>
                                  </p:stCondLst>
                                  <p:childTnLst>
                                    <p:set>
                                      <p:cBhvr>
                                        <p:cTn id="213" dur="1" fill="hold">
                                          <p:stCondLst>
                                            <p:cond delay="0"/>
                                          </p:stCondLst>
                                        </p:cTn>
                                        <p:tgtEl>
                                          <p:spTgt spid="20"/>
                                        </p:tgtEl>
                                        <p:attrNameLst>
                                          <p:attrName>style.visibility</p:attrName>
                                        </p:attrNameLst>
                                      </p:cBhvr>
                                      <p:to>
                                        <p:strVal val="visible"/>
                                      </p:to>
                                    </p:set>
                                    <p:animEffect transition="in" filter="fade">
                                      <p:cBhvr>
                                        <p:cTn id="214" dur="500"/>
                                        <p:tgtEl>
                                          <p:spTgt spid="20"/>
                                        </p:tgtEl>
                                      </p:cBhvr>
                                    </p:animEffect>
                                  </p:childTnLst>
                                </p:cTn>
                              </p:par>
                              <p:par>
                                <p:cTn id="215" presetID="10" presetClass="entr" presetSubtype="0" fill="hold" nodeType="withEffect">
                                  <p:stCondLst>
                                    <p:cond delay="0"/>
                                  </p:stCondLst>
                                  <p:childTnLst>
                                    <p:set>
                                      <p:cBhvr>
                                        <p:cTn id="216" dur="1" fill="hold">
                                          <p:stCondLst>
                                            <p:cond delay="0"/>
                                          </p:stCondLst>
                                        </p:cTn>
                                        <p:tgtEl>
                                          <p:spTgt spid="17"/>
                                        </p:tgtEl>
                                        <p:attrNameLst>
                                          <p:attrName>style.visibility</p:attrName>
                                        </p:attrNameLst>
                                      </p:cBhvr>
                                      <p:to>
                                        <p:strVal val="visible"/>
                                      </p:to>
                                    </p:set>
                                    <p:animEffect transition="in" filter="fade">
                                      <p:cBhvr>
                                        <p:cTn id="217" dur="500"/>
                                        <p:tgtEl>
                                          <p:spTgt spid="17"/>
                                        </p:tgtEl>
                                      </p:cBhvr>
                                    </p:animEffect>
                                  </p:childTnLst>
                                </p:cTn>
                              </p:par>
                              <p:par>
                                <p:cTn id="218" presetID="10" presetClass="entr" presetSubtype="0" fill="hold" nodeType="withEffect">
                                  <p:stCondLst>
                                    <p:cond delay="0"/>
                                  </p:stCondLst>
                                  <p:childTnLst>
                                    <p:set>
                                      <p:cBhvr>
                                        <p:cTn id="219" dur="1" fill="hold">
                                          <p:stCondLst>
                                            <p:cond delay="0"/>
                                          </p:stCondLst>
                                        </p:cTn>
                                        <p:tgtEl>
                                          <p:spTgt spid="21"/>
                                        </p:tgtEl>
                                        <p:attrNameLst>
                                          <p:attrName>style.visibility</p:attrName>
                                        </p:attrNameLst>
                                      </p:cBhvr>
                                      <p:to>
                                        <p:strVal val="visible"/>
                                      </p:to>
                                    </p:set>
                                    <p:animEffect transition="in" filter="fade">
                                      <p:cBhvr>
                                        <p:cTn id="220" dur="500"/>
                                        <p:tgtEl>
                                          <p:spTgt spid="21"/>
                                        </p:tgtEl>
                                      </p:cBhvr>
                                    </p:animEffect>
                                  </p:childTnLst>
                                </p:cTn>
                              </p:par>
                              <p:par>
                                <p:cTn id="221" presetID="10" presetClass="entr" presetSubtype="0" fill="hold" nodeType="withEffect">
                                  <p:stCondLst>
                                    <p:cond delay="0"/>
                                  </p:stCondLst>
                                  <p:childTnLst>
                                    <p:set>
                                      <p:cBhvr>
                                        <p:cTn id="222" dur="1" fill="hold">
                                          <p:stCondLst>
                                            <p:cond delay="0"/>
                                          </p:stCondLst>
                                        </p:cTn>
                                        <p:tgtEl>
                                          <p:spTgt spid="19"/>
                                        </p:tgtEl>
                                        <p:attrNameLst>
                                          <p:attrName>style.visibility</p:attrName>
                                        </p:attrNameLst>
                                      </p:cBhvr>
                                      <p:to>
                                        <p:strVal val="visible"/>
                                      </p:to>
                                    </p:set>
                                    <p:animEffect transition="in" filter="fade">
                                      <p:cBhvr>
                                        <p:cTn id="223" dur="500"/>
                                        <p:tgtEl>
                                          <p:spTgt spid="19"/>
                                        </p:tgtEl>
                                      </p:cBhvr>
                                    </p:animEffect>
                                  </p:childTnLst>
                                </p:cTn>
                              </p:par>
                              <p:par>
                                <p:cTn id="224" presetID="10" presetClass="entr" presetSubtype="0" fill="hold" nodeType="withEffect">
                                  <p:stCondLst>
                                    <p:cond delay="0"/>
                                  </p:stCondLst>
                                  <p:childTnLst>
                                    <p:set>
                                      <p:cBhvr>
                                        <p:cTn id="225" dur="1" fill="hold">
                                          <p:stCondLst>
                                            <p:cond delay="0"/>
                                          </p:stCondLst>
                                        </p:cTn>
                                        <p:tgtEl>
                                          <p:spTgt spid="4"/>
                                        </p:tgtEl>
                                        <p:attrNameLst>
                                          <p:attrName>style.visibility</p:attrName>
                                        </p:attrNameLst>
                                      </p:cBhvr>
                                      <p:to>
                                        <p:strVal val="visible"/>
                                      </p:to>
                                    </p:set>
                                    <p:animEffect transition="in" filter="fade">
                                      <p:cBhvr>
                                        <p:cTn id="226" dur="500"/>
                                        <p:tgtEl>
                                          <p:spTgt spid="4"/>
                                        </p:tgtEl>
                                      </p:cBhvr>
                                    </p:animEffect>
                                  </p:childTnLst>
                                </p:cTn>
                              </p:par>
                              <p:par>
                                <p:cTn id="227" presetID="10" presetClass="entr" presetSubtype="0" fill="hold" nodeType="withEffect">
                                  <p:stCondLst>
                                    <p:cond delay="0"/>
                                  </p:stCondLst>
                                  <p:childTnLst>
                                    <p:set>
                                      <p:cBhvr>
                                        <p:cTn id="228" dur="1" fill="hold">
                                          <p:stCondLst>
                                            <p:cond delay="0"/>
                                          </p:stCondLst>
                                        </p:cTn>
                                        <p:tgtEl>
                                          <p:spTgt spid="6"/>
                                        </p:tgtEl>
                                        <p:attrNameLst>
                                          <p:attrName>style.visibility</p:attrName>
                                        </p:attrNameLst>
                                      </p:cBhvr>
                                      <p:to>
                                        <p:strVal val="visible"/>
                                      </p:to>
                                    </p:set>
                                    <p:animEffect transition="in" filter="fade">
                                      <p:cBhvr>
                                        <p:cTn id="229" dur="500"/>
                                        <p:tgtEl>
                                          <p:spTgt spid="6"/>
                                        </p:tgtEl>
                                      </p:cBhvr>
                                    </p:animEffect>
                                  </p:childTnLst>
                                </p:cTn>
                              </p:par>
                            </p:childTnLst>
                          </p:cTn>
                        </p:par>
                      </p:childTnLst>
                    </p:cTn>
                  </p:par>
                </p:childTnLst>
              </p:cTn>
              <p:nextCondLst>
                <p:cond evt="onClick" delay="0">
                  <p:tgtEl>
                    <p:spTgt spid="14"/>
                  </p:tgtEl>
                </p:cond>
              </p:nextCondLst>
            </p:seq>
            <p:seq concurrent="1" nextAc="seek">
              <p:cTn id="230" restart="whenNotActive" fill="hold" evtFilter="cancelBubble" nodeType="interactiveSeq">
                <p:stCondLst>
                  <p:cond evt="onClick" delay="0">
                    <p:tgtEl>
                      <p:spTgt spid="20"/>
                    </p:tgtEl>
                  </p:cond>
                </p:stCondLst>
                <p:endSync evt="end" delay="0">
                  <p:rtn val="all"/>
                </p:endSync>
                <p:childTnLst>
                  <p:par>
                    <p:cTn id="231" fill="hold">
                      <p:stCondLst>
                        <p:cond delay="0"/>
                      </p:stCondLst>
                      <p:childTnLst>
                        <p:par>
                          <p:cTn id="232" fill="hold">
                            <p:stCondLst>
                              <p:cond delay="0"/>
                            </p:stCondLst>
                            <p:childTnLst>
                              <p:par>
                                <p:cTn id="233" presetID="26" presetClass="emph" presetSubtype="0" fill="hold" nodeType="clickEffect">
                                  <p:stCondLst>
                                    <p:cond delay="0"/>
                                  </p:stCondLst>
                                  <p:childTnLst>
                                    <p:animEffect transition="out" filter="fade">
                                      <p:cBhvr>
                                        <p:cTn id="234" dur="500" tmFilter="0, 0; .2, .5; .8, .5; 1, 0"/>
                                        <p:tgtEl>
                                          <p:spTgt spid="20"/>
                                        </p:tgtEl>
                                      </p:cBhvr>
                                    </p:animEffect>
                                    <p:animScale>
                                      <p:cBhvr>
                                        <p:cTn id="235" dur="250" autoRev="1" fill="hold"/>
                                        <p:tgtEl>
                                          <p:spTgt spid="20"/>
                                        </p:tgtEl>
                                      </p:cBhvr>
                                      <p:by x="105000" y="105000"/>
                                    </p:animScale>
                                  </p:childTnLst>
                                  <p:subTnLst>
                                    <p:audio>
                                      <p:cMediaNode>
                                        <p:cTn display="0" masterRel="sameClick">
                                          <p:stCondLst>
                                            <p:cond evt="begin" delay="0">
                                              <p:tn val="233"/>
                                            </p:cond>
                                          </p:stCondLst>
                                          <p:endCondLst>
                                            <p:cond evt="onStopAudio" delay="0">
                                              <p:tgtEl>
                                                <p:sldTgt/>
                                              </p:tgtEl>
                                            </p:cond>
                                          </p:endCondLst>
                                        </p:cTn>
                                        <p:tgtEl>
                                          <p:sndTgt r:embed="rId2" name="click.wav"/>
                                        </p:tgtEl>
                                      </p:cMediaNode>
                                    </p:audio>
                                  </p:subTnLst>
                                </p:cTn>
                              </p:par>
                              <p:par>
                                <p:cTn id="236" presetID="1" presetClass="entr" presetSubtype="0" fill="hold" nodeType="withEffect">
                                  <p:stCondLst>
                                    <p:cond delay="0"/>
                                  </p:stCondLst>
                                  <p:childTnLst>
                                    <p:set>
                                      <p:cBhvr>
                                        <p:cTn id="237" dur="1" fill="hold">
                                          <p:stCondLst>
                                            <p:cond delay="0"/>
                                          </p:stCondLst>
                                        </p:cTn>
                                        <p:tgtEl>
                                          <p:spTgt spid="13"/>
                                        </p:tgtEl>
                                        <p:attrNameLst>
                                          <p:attrName>style.visibility</p:attrName>
                                        </p:attrNameLst>
                                      </p:cBhvr>
                                      <p:to>
                                        <p:strVal val="visible"/>
                                      </p:to>
                                    </p:set>
                                  </p:childTnLst>
                                </p:cTn>
                              </p:par>
                              <p:par>
                                <p:cTn id="238" presetID="63" presetClass="path" presetSubtype="0" accel="50000" decel="50000" fill="hold" nodeType="withEffect">
                                  <p:stCondLst>
                                    <p:cond delay="0"/>
                                  </p:stCondLst>
                                  <p:childTnLst>
                                    <p:animMotion origin="layout" path="M 6.25E-7 -4.81481E-6 L 0.16094 -4.81481E-6 " pathEditMode="relative" rAng="0" ptsTypes="AA">
                                      <p:cBhvr>
                                        <p:cTn id="239" dur="500" fill="hold"/>
                                        <p:tgtEl>
                                          <p:spTgt spid="14"/>
                                        </p:tgtEl>
                                        <p:attrNameLst>
                                          <p:attrName>ppt_x</p:attrName>
                                          <p:attrName>ppt_y</p:attrName>
                                        </p:attrNameLst>
                                      </p:cBhvr>
                                      <p:rCtr x="7591" y="0"/>
                                    </p:animMotion>
                                  </p:childTnLst>
                                </p:cTn>
                              </p:par>
                              <p:par>
                                <p:cTn id="240" presetID="10" presetClass="exit" presetSubtype="0" fill="hold" nodeType="withEffect">
                                  <p:stCondLst>
                                    <p:cond delay="0"/>
                                  </p:stCondLst>
                                  <p:childTnLst>
                                    <p:animEffect transition="out" filter="fade">
                                      <p:cBhvr>
                                        <p:cTn id="241" dur="500"/>
                                        <p:tgtEl>
                                          <p:spTgt spid="31"/>
                                        </p:tgtEl>
                                      </p:cBhvr>
                                    </p:animEffect>
                                    <p:set>
                                      <p:cBhvr>
                                        <p:cTn id="242" dur="1" fill="hold">
                                          <p:stCondLst>
                                            <p:cond delay="499"/>
                                          </p:stCondLst>
                                        </p:cTn>
                                        <p:tgtEl>
                                          <p:spTgt spid="31"/>
                                        </p:tgtEl>
                                        <p:attrNameLst>
                                          <p:attrName>style.visibility</p:attrName>
                                        </p:attrNameLst>
                                      </p:cBhvr>
                                      <p:to>
                                        <p:strVal val="hidden"/>
                                      </p:to>
                                    </p:set>
                                  </p:childTnLst>
                                </p:cTn>
                              </p:par>
                              <p:par>
                                <p:cTn id="243" presetID="10" presetClass="exit" presetSubtype="0" fill="hold" nodeType="withEffect">
                                  <p:stCondLst>
                                    <p:cond delay="0"/>
                                  </p:stCondLst>
                                  <p:childTnLst>
                                    <p:animEffect transition="out" filter="fade">
                                      <p:cBhvr>
                                        <p:cTn id="244" dur="500"/>
                                        <p:tgtEl>
                                          <p:spTgt spid="12"/>
                                        </p:tgtEl>
                                      </p:cBhvr>
                                    </p:animEffect>
                                    <p:set>
                                      <p:cBhvr>
                                        <p:cTn id="245" dur="1" fill="hold">
                                          <p:stCondLst>
                                            <p:cond delay="499"/>
                                          </p:stCondLst>
                                        </p:cTn>
                                        <p:tgtEl>
                                          <p:spTgt spid="12"/>
                                        </p:tgtEl>
                                        <p:attrNameLst>
                                          <p:attrName>style.visibility</p:attrName>
                                        </p:attrNameLst>
                                      </p:cBhvr>
                                      <p:to>
                                        <p:strVal val="hidden"/>
                                      </p:to>
                                    </p:set>
                                  </p:childTnLst>
                                </p:cTn>
                              </p:par>
                              <p:par>
                                <p:cTn id="246" presetID="10" presetClass="exit" presetSubtype="0" fill="hold" nodeType="withEffect">
                                  <p:stCondLst>
                                    <p:cond delay="0"/>
                                  </p:stCondLst>
                                  <p:childTnLst>
                                    <p:animEffect transition="out" filter="fade">
                                      <p:cBhvr>
                                        <p:cTn id="247" dur="500"/>
                                        <p:tgtEl>
                                          <p:spTgt spid="2"/>
                                        </p:tgtEl>
                                      </p:cBhvr>
                                    </p:animEffect>
                                    <p:set>
                                      <p:cBhvr>
                                        <p:cTn id="248" dur="1" fill="hold">
                                          <p:stCondLst>
                                            <p:cond delay="499"/>
                                          </p:stCondLst>
                                        </p:cTn>
                                        <p:tgtEl>
                                          <p:spTgt spid="2"/>
                                        </p:tgtEl>
                                        <p:attrNameLst>
                                          <p:attrName>style.visibility</p:attrName>
                                        </p:attrNameLst>
                                      </p:cBhvr>
                                      <p:to>
                                        <p:strVal val="hidden"/>
                                      </p:to>
                                    </p:set>
                                  </p:childTnLst>
                                </p:cTn>
                              </p:par>
                              <p:par>
                                <p:cTn id="249" presetID="10" presetClass="exit" presetSubtype="0" fill="hold" nodeType="withEffect">
                                  <p:stCondLst>
                                    <p:cond delay="0"/>
                                  </p:stCondLst>
                                  <p:childTnLst>
                                    <p:animEffect transition="out" filter="fade">
                                      <p:cBhvr>
                                        <p:cTn id="250" dur="500"/>
                                        <p:tgtEl>
                                          <p:spTgt spid="16"/>
                                        </p:tgtEl>
                                      </p:cBhvr>
                                    </p:animEffect>
                                    <p:set>
                                      <p:cBhvr>
                                        <p:cTn id="251" dur="1" fill="hold">
                                          <p:stCondLst>
                                            <p:cond delay="499"/>
                                          </p:stCondLst>
                                        </p:cTn>
                                        <p:tgtEl>
                                          <p:spTgt spid="16"/>
                                        </p:tgtEl>
                                        <p:attrNameLst>
                                          <p:attrName>style.visibility</p:attrName>
                                        </p:attrNameLst>
                                      </p:cBhvr>
                                      <p:to>
                                        <p:strVal val="hidden"/>
                                      </p:to>
                                    </p:set>
                                  </p:childTnLst>
                                </p:cTn>
                              </p:par>
                              <p:par>
                                <p:cTn id="252" presetID="10" presetClass="exit" presetSubtype="0" fill="hold" nodeType="withEffect">
                                  <p:stCondLst>
                                    <p:cond delay="0"/>
                                  </p:stCondLst>
                                  <p:childTnLst>
                                    <p:animEffect transition="out" filter="fade">
                                      <p:cBhvr>
                                        <p:cTn id="253" dur="500"/>
                                        <p:tgtEl>
                                          <p:spTgt spid="15"/>
                                        </p:tgtEl>
                                      </p:cBhvr>
                                    </p:animEffect>
                                    <p:set>
                                      <p:cBhvr>
                                        <p:cTn id="254" dur="1" fill="hold">
                                          <p:stCondLst>
                                            <p:cond delay="499"/>
                                          </p:stCondLst>
                                        </p:cTn>
                                        <p:tgtEl>
                                          <p:spTgt spid="15"/>
                                        </p:tgtEl>
                                        <p:attrNameLst>
                                          <p:attrName>style.visibility</p:attrName>
                                        </p:attrNameLst>
                                      </p:cBhvr>
                                      <p:to>
                                        <p:strVal val="hidden"/>
                                      </p:to>
                                    </p:set>
                                  </p:childTnLst>
                                </p:cTn>
                              </p:par>
                              <p:par>
                                <p:cTn id="255" presetID="10" presetClass="exit" presetSubtype="0" fill="hold" nodeType="withEffect">
                                  <p:stCondLst>
                                    <p:cond delay="0"/>
                                  </p:stCondLst>
                                  <p:childTnLst>
                                    <p:animEffect transition="out" filter="fade">
                                      <p:cBhvr>
                                        <p:cTn id="256" dur="500"/>
                                        <p:tgtEl>
                                          <p:spTgt spid="18"/>
                                        </p:tgtEl>
                                      </p:cBhvr>
                                    </p:animEffect>
                                    <p:set>
                                      <p:cBhvr>
                                        <p:cTn id="257" dur="1" fill="hold">
                                          <p:stCondLst>
                                            <p:cond delay="499"/>
                                          </p:stCondLst>
                                        </p:cTn>
                                        <p:tgtEl>
                                          <p:spTgt spid="18"/>
                                        </p:tgtEl>
                                        <p:attrNameLst>
                                          <p:attrName>style.visibility</p:attrName>
                                        </p:attrNameLst>
                                      </p:cBhvr>
                                      <p:to>
                                        <p:strVal val="hidden"/>
                                      </p:to>
                                    </p:set>
                                  </p:childTnLst>
                                </p:cTn>
                              </p:par>
                              <p:par>
                                <p:cTn id="258" presetID="10" presetClass="exit" presetSubtype="0" fill="hold" nodeType="withEffect">
                                  <p:stCondLst>
                                    <p:cond delay="0"/>
                                  </p:stCondLst>
                                  <p:childTnLst>
                                    <p:animEffect transition="out" filter="fade">
                                      <p:cBhvr>
                                        <p:cTn id="259" dur="500"/>
                                        <p:tgtEl>
                                          <p:spTgt spid="20"/>
                                        </p:tgtEl>
                                      </p:cBhvr>
                                    </p:animEffect>
                                    <p:set>
                                      <p:cBhvr>
                                        <p:cTn id="260" dur="1" fill="hold">
                                          <p:stCondLst>
                                            <p:cond delay="499"/>
                                          </p:stCondLst>
                                        </p:cTn>
                                        <p:tgtEl>
                                          <p:spTgt spid="20"/>
                                        </p:tgtEl>
                                        <p:attrNameLst>
                                          <p:attrName>style.visibility</p:attrName>
                                        </p:attrNameLst>
                                      </p:cBhvr>
                                      <p:to>
                                        <p:strVal val="hidden"/>
                                      </p:to>
                                    </p:set>
                                  </p:childTnLst>
                                </p:cTn>
                              </p:par>
                              <p:par>
                                <p:cTn id="261" presetID="10" presetClass="exit" presetSubtype="0" fill="hold" nodeType="withEffect">
                                  <p:stCondLst>
                                    <p:cond delay="0"/>
                                  </p:stCondLst>
                                  <p:childTnLst>
                                    <p:animEffect transition="out" filter="fade">
                                      <p:cBhvr>
                                        <p:cTn id="262" dur="500"/>
                                        <p:tgtEl>
                                          <p:spTgt spid="17"/>
                                        </p:tgtEl>
                                      </p:cBhvr>
                                    </p:animEffect>
                                    <p:set>
                                      <p:cBhvr>
                                        <p:cTn id="263" dur="1" fill="hold">
                                          <p:stCondLst>
                                            <p:cond delay="499"/>
                                          </p:stCondLst>
                                        </p:cTn>
                                        <p:tgtEl>
                                          <p:spTgt spid="17"/>
                                        </p:tgtEl>
                                        <p:attrNameLst>
                                          <p:attrName>style.visibility</p:attrName>
                                        </p:attrNameLst>
                                      </p:cBhvr>
                                      <p:to>
                                        <p:strVal val="hidden"/>
                                      </p:to>
                                    </p:set>
                                  </p:childTnLst>
                                </p:cTn>
                              </p:par>
                              <p:par>
                                <p:cTn id="264" presetID="10" presetClass="exit" presetSubtype="0" fill="hold" nodeType="withEffect">
                                  <p:stCondLst>
                                    <p:cond delay="0"/>
                                  </p:stCondLst>
                                  <p:childTnLst>
                                    <p:animEffect transition="out" filter="fade">
                                      <p:cBhvr>
                                        <p:cTn id="265" dur="500"/>
                                        <p:tgtEl>
                                          <p:spTgt spid="21"/>
                                        </p:tgtEl>
                                      </p:cBhvr>
                                    </p:animEffect>
                                    <p:set>
                                      <p:cBhvr>
                                        <p:cTn id="266" dur="1" fill="hold">
                                          <p:stCondLst>
                                            <p:cond delay="499"/>
                                          </p:stCondLst>
                                        </p:cTn>
                                        <p:tgtEl>
                                          <p:spTgt spid="21"/>
                                        </p:tgtEl>
                                        <p:attrNameLst>
                                          <p:attrName>style.visibility</p:attrName>
                                        </p:attrNameLst>
                                      </p:cBhvr>
                                      <p:to>
                                        <p:strVal val="hidden"/>
                                      </p:to>
                                    </p:set>
                                  </p:childTnLst>
                                </p:cTn>
                              </p:par>
                              <p:par>
                                <p:cTn id="267" presetID="10" presetClass="exit" presetSubtype="0" fill="hold" nodeType="withEffect">
                                  <p:stCondLst>
                                    <p:cond delay="0"/>
                                  </p:stCondLst>
                                  <p:childTnLst>
                                    <p:animEffect transition="out" filter="fade">
                                      <p:cBhvr>
                                        <p:cTn id="268" dur="500"/>
                                        <p:tgtEl>
                                          <p:spTgt spid="19"/>
                                        </p:tgtEl>
                                      </p:cBhvr>
                                    </p:animEffect>
                                    <p:set>
                                      <p:cBhvr>
                                        <p:cTn id="269" dur="1" fill="hold">
                                          <p:stCondLst>
                                            <p:cond delay="499"/>
                                          </p:stCondLst>
                                        </p:cTn>
                                        <p:tgtEl>
                                          <p:spTgt spid="19"/>
                                        </p:tgtEl>
                                        <p:attrNameLst>
                                          <p:attrName>style.visibility</p:attrName>
                                        </p:attrNameLst>
                                      </p:cBhvr>
                                      <p:to>
                                        <p:strVal val="hidden"/>
                                      </p:to>
                                    </p:set>
                                  </p:childTnLst>
                                </p:cTn>
                              </p:par>
                              <p:par>
                                <p:cTn id="270" presetID="10" presetClass="exit" presetSubtype="0" fill="hold" nodeType="withEffect">
                                  <p:stCondLst>
                                    <p:cond delay="0"/>
                                  </p:stCondLst>
                                  <p:childTnLst>
                                    <p:animEffect transition="out" filter="fade">
                                      <p:cBhvr>
                                        <p:cTn id="271" dur="500"/>
                                        <p:tgtEl>
                                          <p:spTgt spid="4"/>
                                        </p:tgtEl>
                                      </p:cBhvr>
                                    </p:animEffect>
                                    <p:set>
                                      <p:cBhvr>
                                        <p:cTn id="272" dur="1" fill="hold">
                                          <p:stCondLst>
                                            <p:cond delay="499"/>
                                          </p:stCondLst>
                                        </p:cTn>
                                        <p:tgtEl>
                                          <p:spTgt spid="4"/>
                                        </p:tgtEl>
                                        <p:attrNameLst>
                                          <p:attrName>style.visibility</p:attrName>
                                        </p:attrNameLst>
                                      </p:cBhvr>
                                      <p:to>
                                        <p:strVal val="hidden"/>
                                      </p:to>
                                    </p:set>
                                  </p:childTnLst>
                                </p:cTn>
                              </p:par>
                              <p:par>
                                <p:cTn id="273" presetID="10" presetClass="exit" presetSubtype="0" fill="hold" nodeType="withEffect">
                                  <p:stCondLst>
                                    <p:cond delay="0"/>
                                  </p:stCondLst>
                                  <p:childTnLst>
                                    <p:animEffect transition="out" filter="fade">
                                      <p:cBhvr>
                                        <p:cTn id="274" dur="500"/>
                                        <p:tgtEl>
                                          <p:spTgt spid="6"/>
                                        </p:tgtEl>
                                      </p:cBhvr>
                                    </p:animEffect>
                                    <p:set>
                                      <p:cBhvr>
                                        <p:cTn id="275"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76" restart="whenNotActive" fill="hold" evtFilter="cancelBubble" nodeType="interactiveSeq">
                <p:stCondLst>
                  <p:cond evt="onClick" delay="0">
                    <p:tgtEl>
                      <p:spTgt spid="21"/>
                    </p:tgtEl>
                  </p:cond>
                </p:stCondLst>
                <p:endSync evt="end" delay="0">
                  <p:rtn val="all"/>
                </p:endSync>
                <p:childTnLst>
                  <p:par>
                    <p:cTn id="277" fill="hold">
                      <p:stCondLst>
                        <p:cond delay="0"/>
                      </p:stCondLst>
                      <p:childTnLst>
                        <p:par>
                          <p:cTn id="278" fill="hold">
                            <p:stCondLst>
                              <p:cond delay="0"/>
                            </p:stCondLst>
                            <p:childTnLst>
                              <p:par>
                                <p:cTn id="279" presetID="26" presetClass="emph" presetSubtype="0" fill="hold" nodeType="clickEffect">
                                  <p:stCondLst>
                                    <p:cond delay="0"/>
                                  </p:stCondLst>
                                  <p:childTnLst>
                                    <p:animEffect transition="out" filter="fade">
                                      <p:cBhvr>
                                        <p:cTn id="280" dur="500" tmFilter="0, 0; .2, .5; .8, .5; 1, 0"/>
                                        <p:tgtEl>
                                          <p:spTgt spid="21"/>
                                        </p:tgtEl>
                                      </p:cBhvr>
                                    </p:animEffect>
                                    <p:animScale>
                                      <p:cBhvr>
                                        <p:cTn id="281" dur="250" autoRev="1" fill="hold"/>
                                        <p:tgtEl>
                                          <p:spTgt spid="21"/>
                                        </p:tgtEl>
                                      </p:cBhvr>
                                      <p:by x="105000" y="105000"/>
                                    </p:animScale>
                                  </p:childTnLst>
                                  <p:subTnLst>
                                    <p:audio>
                                      <p:cMediaNode>
                                        <p:cTn display="0" masterRel="sameClick">
                                          <p:stCondLst>
                                            <p:cond evt="begin" delay="0">
                                              <p:tn val="279"/>
                                            </p:cond>
                                          </p:stCondLst>
                                          <p:endCondLst>
                                            <p:cond evt="onStopAudio" delay="0">
                                              <p:tgtEl>
                                                <p:sldTgt/>
                                              </p:tgtEl>
                                            </p:cond>
                                          </p:endCondLst>
                                        </p:cTn>
                                        <p:tgtEl>
                                          <p:sndTgt r:embed="rId2" name="click.wav"/>
                                        </p:tgtEl>
                                      </p:cMediaNode>
                                    </p:audio>
                                  </p:subTnLst>
                                </p:cTn>
                              </p:par>
                              <p:par>
                                <p:cTn id="282" presetID="1" presetClass="entr" presetSubtype="0" fill="hold" nodeType="withEffect">
                                  <p:stCondLst>
                                    <p:cond delay="0"/>
                                  </p:stCondLst>
                                  <p:childTnLst>
                                    <p:set>
                                      <p:cBhvr>
                                        <p:cTn id="283" dur="1" fill="hold">
                                          <p:stCondLst>
                                            <p:cond delay="0"/>
                                          </p:stCondLst>
                                        </p:cTn>
                                        <p:tgtEl>
                                          <p:spTgt spid="13"/>
                                        </p:tgtEl>
                                        <p:attrNameLst>
                                          <p:attrName>style.visibility</p:attrName>
                                        </p:attrNameLst>
                                      </p:cBhvr>
                                      <p:to>
                                        <p:strVal val="visible"/>
                                      </p:to>
                                    </p:set>
                                  </p:childTnLst>
                                </p:cTn>
                              </p:par>
                              <p:par>
                                <p:cTn id="284" presetID="63" presetClass="path" presetSubtype="0" accel="50000" decel="50000" fill="hold" nodeType="withEffect">
                                  <p:stCondLst>
                                    <p:cond delay="0"/>
                                  </p:stCondLst>
                                  <p:childTnLst>
                                    <p:animMotion origin="layout" path="M 6.25E-7 -4.81481E-6 L 0.16093 -4.81481E-6 " pathEditMode="relative" rAng="0" ptsTypes="AA">
                                      <p:cBhvr>
                                        <p:cTn id="285" dur="500" fill="hold"/>
                                        <p:tgtEl>
                                          <p:spTgt spid="14"/>
                                        </p:tgtEl>
                                        <p:attrNameLst>
                                          <p:attrName>ppt_x</p:attrName>
                                          <p:attrName>ppt_y</p:attrName>
                                        </p:attrNameLst>
                                      </p:cBhvr>
                                      <p:rCtr x="7956" y="0"/>
                                    </p:animMotion>
                                  </p:childTnLst>
                                </p:cTn>
                              </p:par>
                              <p:par>
                                <p:cTn id="286" presetID="10" presetClass="exit" presetSubtype="0" fill="hold" nodeType="withEffect">
                                  <p:stCondLst>
                                    <p:cond delay="0"/>
                                  </p:stCondLst>
                                  <p:childTnLst>
                                    <p:animEffect transition="out" filter="fade">
                                      <p:cBhvr>
                                        <p:cTn id="287" dur="500"/>
                                        <p:tgtEl>
                                          <p:spTgt spid="31"/>
                                        </p:tgtEl>
                                      </p:cBhvr>
                                    </p:animEffect>
                                    <p:set>
                                      <p:cBhvr>
                                        <p:cTn id="288" dur="1" fill="hold">
                                          <p:stCondLst>
                                            <p:cond delay="499"/>
                                          </p:stCondLst>
                                        </p:cTn>
                                        <p:tgtEl>
                                          <p:spTgt spid="31"/>
                                        </p:tgtEl>
                                        <p:attrNameLst>
                                          <p:attrName>style.visibility</p:attrName>
                                        </p:attrNameLst>
                                      </p:cBhvr>
                                      <p:to>
                                        <p:strVal val="hidden"/>
                                      </p:to>
                                    </p:set>
                                  </p:childTnLst>
                                </p:cTn>
                              </p:par>
                              <p:par>
                                <p:cTn id="289" presetID="10" presetClass="exit" presetSubtype="0" fill="hold" nodeType="withEffect">
                                  <p:stCondLst>
                                    <p:cond delay="0"/>
                                  </p:stCondLst>
                                  <p:childTnLst>
                                    <p:animEffect transition="out" filter="fade">
                                      <p:cBhvr>
                                        <p:cTn id="290" dur="500"/>
                                        <p:tgtEl>
                                          <p:spTgt spid="12"/>
                                        </p:tgtEl>
                                      </p:cBhvr>
                                    </p:animEffect>
                                    <p:set>
                                      <p:cBhvr>
                                        <p:cTn id="291" dur="1" fill="hold">
                                          <p:stCondLst>
                                            <p:cond delay="499"/>
                                          </p:stCondLst>
                                        </p:cTn>
                                        <p:tgtEl>
                                          <p:spTgt spid="12"/>
                                        </p:tgtEl>
                                        <p:attrNameLst>
                                          <p:attrName>style.visibility</p:attrName>
                                        </p:attrNameLst>
                                      </p:cBhvr>
                                      <p:to>
                                        <p:strVal val="hidden"/>
                                      </p:to>
                                    </p:set>
                                  </p:childTnLst>
                                </p:cTn>
                              </p:par>
                              <p:par>
                                <p:cTn id="292" presetID="10" presetClass="exit" presetSubtype="0" fill="hold" nodeType="withEffect">
                                  <p:stCondLst>
                                    <p:cond delay="0"/>
                                  </p:stCondLst>
                                  <p:childTnLst>
                                    <p:animEffect transition="out" filter="fade">
                                      <p:cBhvr>
                                        <p:cTn id="293" dur="500"/>
                                        <p:tgtEl>
                                          <p:spTgt spid="2"/>
                                        </p:tgtEl>
                                      </p:cBhvr>
                                    </p:animEffect>
                                    <p:set>
                                      <p:cBhvr>
                                        <p:cTn id="294" dur="1" fill="hold">
                                          <p:stCondLst>
                                            <p:cond delay="499"/>
                                          </p:stCondLst>
                                        </p:cTn>
                                        <p:tgtEl>
                                          <p:spTgt spid="2"/>
                                        </p:tgtEl>
                                        <p:attrNameLst>
                                          <p:attrName>style.visibility</p:attrName>
                                        </p:attrNameLst>
                                      </p:cBhvr>
                                      <p:to>
                                        <p:strVal val="hidden"/>
                                      </p:to>
                                    </p:set>
                                  </p:childTnLst>
                                </p:cTn>
                              </p:par>
                              <p:par>
                                <p:cTn id="295" presetID="10" presetClass="exit" presetSubtype="0" fill="hold" nodeType="withEffect">
                                  <p:stCondLst>
                                    <p:cond delay="0"/>
                                  </p:stCondLst>
                                  <p:childTnLst>
                                    <p:animEffect transition="out" filter="fade">
                                      <p:cBhvr>
                                        <p:cTn id="296" dur="500"/>
                                        <p:tgtEl>
                                          <p:spTgt spid="16"/>
                                        </p:tgtEl>
                                      </p:cBhvr>
                                    </p:animEffect>
                                    <p:set>
                                      <p:cBhvr>
                                        <p:cTn id="297" dur="1" fill="hold">
                                          <p:stCondLst>
                                            <p:cond delay="499"/>
                                          </p:stCondLst>
                                        </p:cTn>
                                        <p:tgtEl>
                                          <p:spTgt spid="16"/>
                                        </p:tgtEl>
                                        <p:attrNameLst>
                                          <p:attrName>style.visibility</p:attrName>
                                        </p:attrNameLst>
                                      </p:cBhvr>
                                      <p:to>
                                        <p:strVal val="hidden"/>
                                      </p:to>
                                    </p:set>
                                  </p:childTnLst>
                                </p:cTn>
                              </p:par>
                              <p:par>
                                <p:cTn id="298" presetID="10" presetClass="exit" presetSubtype="0" fill="hold" nodeType="withEffect">
                                  <p:stCondLst>
                                    <p:cond delay="0"/>
                                  </p:stCondLst>
                                  <p:childTnLst>
                                    <p:animEffect transition="out" filter="fade">
                                      <p:cBhvr>
                                        <p:cTn id="299" dur="500"/>
                                        <p:tgtEl>
                                          <p:spTgt spid="15"/>
                                        </p:tgtEl>
                                      </p:cBhvr>
                                    </p:animEffect>
                                    <p:set>
                                      <p:cBhvr>
                                        <p:cTn id="300" dur="1" fill="hold">
                                          <p:stCondLst>
                                            <p:cond delay="499"/>
                                          </p:stCondLst>
                                        </p:cTn>
                                        <p:tgtEl>
                                          <p:spTgt spid="15"/>
                                        </p:tgtEl>
                                        <p:attrNameLst>
                                          <p:attrName>style.visibility</p:attrName>
                                        </p:attrNameLst>
                                      </p:cBhvr>
                                      <p:to>
                                        <p:strVal val="hidden"/>
                                      </p:to>
                                    </p:set>
                                  </p:childTnLst>
                                </p:cTn>
                              </p:par>
                              <p:par>
                                <p:cTn id="301" presetID="10" presetClass="exit" presetSubtype="0" fill="hold" nodeType="withEffect">
                                  <p:stCondLst>
                                    <p:cond delay="0"/>
                                  </p:stCondLst>
                                  <p:childTnLst>
                                    <p:animEffect transition="out" filter="fade">
                                      <p:cBhvr>
                                        <p:cTn id="302" dur="500"/>
                                        <p:tgtEl>
                                          <p:spTgt spid="18"/>
                                        </p:tgtEl>
                                      </p:cBhvr>
                                    </p:animEffect>
                                    <p:set>
                                      <p:cBhvr>
                                        <p:cTn id="303" dur="1" fill="hold">
                                          <p:stCondLst>
                                            <p:cond delay="499"/>
                                          </p:stCondLst>
                                        </p:cTn>
                                        <p:tgtEl>
                                          <p:spTgt spid="18"/>
                                        </p:tgtEl>
                                        <p:attrNameLst>
                                          <p:attrName>style.visibility</p:attrName>
                                        </p:attrNameLst>
                                      </p:cBhvr>
                                      <p:to>
                                        <p:strVal val="hidden"/>
                                      </p:to>
                                    </p:set>
                                  </p:childTnLst>
                                </p:cTn>
                              </p:par>
                              <p:par>
                                <p:cTn id="304" presetID="10" presetClass="exit" presetSubtype="0" fill="hold" nodeType="withEffect">
                                  <p:stCondLst>
                                    <p:cond delay="0"/>
                                  </p:stCondLst>
                                  <p:childTnLst>
                                    <p:animEffect transition="out" filter="fade">
                                      <p:cBhvr>
                                        <p:cTn id="305" dur="500"/>
                                        <p:tgtEl>
                                          <p:spTgt spid="20"/>
                                        </p:tgtEl>
                                      </p:cBhvr>
                                    </p:animEffect>
                                    <p:set>
                                      <p:cBhvr>
                                        <p:cTn id="306" dur="1" fill="hold">
                                          <p:stCondLst>
                                            <p:cond delay="499"/>
                                          </p:stCondLst>
                                        </p:cTn>
                                        <p:tgtEl>
                                          <p:spTgt spid="20"/>
                                        </p:tgtEl>
                                        <p:attrNameLst>
                                          <p:attrName>style.visibility</p:attrName>
                                        </p:attrNameLst>
                                      </p:cBhvr>
                                      <p:to>
                                        <p:strVal val="hidden"/>
                                      </p:to>
                                    </p:set>
                                  </p:childTnLst>
                                </p:cTn>
                              </p:par>
                              <p:par>
                                <p:cTn id="307" presetID="10" presetClass="exit" presetSubtype="0" fill="hold" nodeType="withEffect">
                                  <p:stCondLst>
                                    <p:cond delay="0"/>
                                  </p:stCondLst>
                                  <p:childTnLst>
                                    <p:animEffect transition="out" filter="fade">
                                      <p:cBhvr>
                                        <p:cTn id="308" dur="500"/>
                                        <p:tgtEl>
                                          <p:spTgt spid="17"/>
                                        </p:tgtEl>
                                      </p:cBhvr>
                                    </p:animEffect>
                                    <p:set>
                                      <p:cBhvr>
                                        <p:cTn id="309" dur="1" fill="hold">
                                          <p:stCondLst>
                                            <p:cond delay="499"/>
                                          </p:stCondLst>
                                        </p:cTn>
                                        <p:tgtEl>
                                          <p:spTgt spid="17"/>
                                        </p:tgtEl>
                                        <p:attrNameLst>
                                          <p:attrName>style.visibility</p:attrName>
                                        </p:attrNameLst>
                                      </p:cBhvr>
                                      <p:to>
                                        <p:strVal val="hidden"/>
                                      </p:to>
                                    </p:set>
                                  </p:childTnLst>
                                </p:cTn>
                              </p:par>
                              <p:par>
                                <p:cTn id="310" presetID="10" presetClass="exit" presetSubtype="0" fill="hold" nodeType="withEffect">
                                  <p:stCondLst>
                                    <p:cond delay="0"/>
                                  </p:stCondLst>
                                  <p:childTnLst>
                                    <p:animEffect transition="out" filter="fade">
                                      <p:cBhvr>
                                        <p:cTn id="311" dur="500"/>
                                        <p:tgtEl>
                                          <p:spTgt spid="21"/>
                                        </p:tgtEl>
                                      </p:cBhvr>
                                    </p:animEffect>
                                    <p:set>
                                      <p:cBhvr>
                                        <p:cTn id="312" dur="1" fill="hold">
                                          <p:stCondLst>
                                            <p:cond delay="499"/>
                                          </p:stCondLst>
                                        </p:cTn>
                                        <p:tgtEl>
                                          <p:spTgt spid="21"/>
                                        </p:tgtEl>
                                        <p:attrNameLst>
                                          <p:attrName>style.visibility</p:attrName>
                                        </p:attrNameLst>
                                      </p:cBhvr>
                                      <p:to>
                                        <p:strVal val="hidden"/>
                                      </p:to>
                                    </p:set>
                                  </p:childTnLst>
                                </p:cTn>
                              </p:par>
                              <p:par>
                                <p:cTn id="313" presetID="10" presetClass="exit" presetSubtype="0" fill="hold" nodeType="withEffect">
                                  <p:stCondLst>
                                    <p:cond delay="0"/>
                                  </p:stCondLst>
                                  <p:childTnLst>
                                    <p:animEffect transition="out" filter="fade">
                                      <p:cBhvr>
                                        <p:cTn id="314" dur="500"/>
                                        <p:tgtEl>
                                          <p:spTgt spid="19"/>
                                        </p:tgtEl>
                                      </p:cBhvr>
                                    </p:animEffect>
                                    <p:set>
                                      <p:cBhvr>
                                        <p:cTn id="315" dur="1" fill="hold">
                                          <p:stCondLst>
                                            <p:cond delay="499"/>
                                          </p:stCondLst>
                                        </p:cTn>
                                        <p:tgtEl>
                                          <p:spTgt spid="19"/>
                                        </p:tgtEl>
                                        <p:attrNameLst>
                                          <p:attrName>style.visibility</p:attrName>
                                        </p:attrNameLst>
                                      </p:cBhvr>
                                      <p:to>
                                        <p:strVal val="hidden"/>
                                      </p:to>
                                    </p:set>
                                  </p:childTnLst>
                                </p:cTn>
                              </p:par>
                              <p:par>
                                <p:cTn id="316" presetID="10" presetClass="exit" presetSubtype="0" fill="hold" nodeType="withEffect">
                                  <p:stCondLst>
                                    <p:cond delay="0"/>
                                  </p:stCondLst>
                                  <p:childTnLst>
                                    <p:animEffect transition="out" filter="fade">
                                      <p:cBhvr>
                                        <p:cTn id="317" dur="500"/>
                                        <p:tgtEl>
                                          <p:spTgt spid="4"/>
                                        </p:tgtEl>
                                      </p:cBhvr>
                                    </p:animEffect>
                                    <p:set>
                                      <p:cBhvr>
                                        <p:cTn id="318" dur="1" fill="hold">
                                          <p:stCondLst>
                                            <p:cond delay="499"/>
                                          </p:stCondLst>
                                        </p:cTn>
                                        <p:tgtEl>
                                          <p:spTgt spid="4"/>
                                        </p:tgtEl>
                                        <p:attrNameLst>
                                          <p:attrName>style.visibility</p:attrName>
                                        </p:attrNameLst>
                                      </p:cBhvr>
                                      <p:to>
                                        <p:strVal val="hidden"/>
                                      </p:to>
                                    </p:set>
                                  </p:childTnLst>
                                </p:cTn>
                              </p:par>
                              <p:par>
                                <p:cTn id="319" presetID="10" presetClass="exit" presetSubtype="0" fill="hold" nodeType="withEffect">
                                  <p:stCondLst>
                                    <p:cond delay="0"/>
                                  </p:stCondLst>
                                  <p:childTnLst>
                                    <p:animEffect transition="out" filter="fade">
                                      <p:cBhvr>
                                        <p:cTn id="320" dur="500"/>
                                        <p:tgtEl>
                                          <p:spTgt spid="6"/>
                                        </p:tgtEl>
                                      </p:cBhvr>
                                    </p:animEffect>
                                    <p:set>
                                      <p:cBhvr>
                                        <p:cTn id="321"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22" restart="whenNotActive" fill="hold" evtFilter="cancelBubble" nodeType="interactiveSeq">
                <p:stCondLst>
                  <p:cond evt="onClick" delay="0">
                    <p:tgtEl>
                      <p:spTgt spid="44"/>
                    </p:tgtEl>
                  </p:cond>
                </p:stCondLst>
                <p:endSync evt="end" delay="0">
                  <p:rtn val="all"/>
                </p:endSync>
                <p:childTnLst>
                  <p:par>
                    <p:cTn id="323" fill="hold">
                      <p:stCondLst>
                        <p:cond delay="0"/>
                      </p:stCondLst>
                      <p:childTnLst>
                        <p:par>
                          <p:cTn id="324" fill="hold">
                            <p:stCondLst>
                              <p:cond delay="0"/>
                            </p:stCondLst>
                            <p:childTnLst>
                              <p:par>
                                <p:cTn id="325" presetID="26" presetClass="emph" presetSubtype="0" fill="hold" nodeType="clickEffect">
                                  <p:stCondLst>
                                    <p:cond delay="0"/>
                                  </p:stCondLst>
                                  <p:childTnLst>
                                    <p:animEffect transition="out" filter="fade">
                                      <p:cBhvr>
                                        <p:cTn id="326" dur="500" tmFilter="0, 0; .2, .5; .8, .5; 1, 0"/>
                                        <p:tgtEl>
                                          <p:spTgt spid="44"/>
                                        </p:tgtEl>
                                      </p:cBhvr>
                                    </p:animEffect>
                                    <p:animScale>
                                      <p:cBhvr>
                                        <p:cTn id="327" dur="250" autoRev="1" fill="hold"/>
                                        <p:tgtEl>
                                          <p:spTgt spid="44"/>
                                        </p:tgtEl>
                                      </p:cBhvr>
                                      <p:by x="105000" y="105000"/>
                                    </p:animScale>
                                  </p:childTnLst>
                                  <p:subTnLst>
                                    <p:audio>
                                      <p:cMediaNode>
                                        <p:cTn display="0" masterRel="sameClick">
                                          <p:stCondLst>
                                            <p:cond evt="begin" delay="0">
                                              <p:tn val="325"/>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44"/>
                  </p:tgtEl>
                </p:cond>
              </p:nextCondLst>
            </p:seq>
            <p:seq concurrent="1" nextAc="seek">
              <p:cTn id="328" restart="whenNotActive" fill="hold" evtFilter="cancelBubble" nodeType="interactiveSeq">
                <p:stCondLst>
                  <p:cond evt="onClick" delay="0">
                    <p:tgtEl>
                      <p:spTgt spid="42"/>
                    </p:tgtEl>
                  </p:cond>
                </p:stCondLst>
                <p:endSync evt="end" delay="0">
                  <p:rtn val="all"/>
                </p:endSync>
                <p:childTnLst>
                  <p:par>
                    <p:cTn id="329" fill="hold">
                      <p:stCondLst>
                        <p:cond delay="0"/>
                      </p:stCondLst>
                      <p:childTnLst>
                        <p:par>
                          <p:cTn id="330" fill="hold">
                            <p:stCondLst>
                              <p:cond delay="0"/>
                            </p:stCondLst>
                            <p:childTnLst>
                              <p:par>
                                <p:cTn id="331" presetID="26" presetClass="emph" presetSubtype="0" fill="hold" nodeType="clickEffect">
                                  <p:stCondLst>
                                    <p:cond delay="0"/>
                                  </p:stCondLst>
                                  <p:childTnLst>
                                    <p:animEffect transition="out" filter="fade">
                                      <p:cBhvr>
                                        <p:cTn id="332" dur="500" tmFilter="0, 0; .2, .5; .8, .5; 1, 0"/>
                                        <p:tgtEl>
                                          <p:spTgt spid="42"/>
                                        </p:tgtEl>
                                      </p:cBhvr>
                                    </p:animEffect>
                                    <p:animScale>
                                      <p:cBhvr>
                                        <p:cTn id="333" dur="250" autoRev="1" fill="hold"/>
                                        <p:tgtEl>
                                          <p:spTgt spid="42"/>
                                        </p:tgtEl>
                                      </p:cBhvr>
                                      <p:by x="105000" y="105000"/>
                                    </p:animScale>
                                  </p:childTnLst>
                                  <p:subTnLst>
                                    <p:audio>
                                      <p:cMediaNode>
                                        <p:cTn display="0" masterRel="sameClick">
                                          <p:stCondLst>
                                            <p:cond evt="begin" delay="0">
                                              <p:tn val="331"/>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42"/>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066"/>
        <p:cNvGrpSpPr/>
        <p:nvPr/>
      </p:nvGrpSpPr>
      <p:grpSpPr>
        <a:xfrm>
          <a:off x="0" y="0"/>
          <a:ext cx="0" cy="0"/>
          <a:chOff x="0" y="0"/>
          <a:chExt cx="0" cy="0"/>
        </a:xfrm>
      </p:grpSpPr>
      <p:pic>
        <p:nvPicPr>
          <p:cNvPr id="56" name="Picture 6">
            <a:extLst>
              <a:ext uri="{FF2B5EF4-FFF2-40B4-BE49-F238E27FC236}">
                <a16:creationId xmlns:a16="http://schemas.microsoft.com/office/drawing/2014/main" id="{05B910F2-107D-6B4E-9D47-0CB538E5AA7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793" b="36540"/>
          <a:stretch/>
        </p:blipFill>
        <p:spPr bwMode="auto">
          <a:xfrm>
            <a:off x="0" y="-28746"/>
            <a:ext cx="2550046" cy="1736202"/>
          </a:xfrm>
          <a:prstGeom prst="rect">
            <a:avLst/>
          </a:prstGeom>
          <a:noFill/>
          <a:extLst>
            <a:ext uri="{909E8E84-426E-40DD-AFC4-6F175D3DCCD1}">
              <a14:hiddenFill xmlns:a14="http://schemas.microsoft.com/office/drawing/2010/main">
                <a:solidFill>
                  <a:srgbClr val="FFFFFF"/>
                </a:solidFill>
              </a14:hiddenFill>
            </a:ext>
          </a:extLst>
        </p:spPr>
      </p:pic>
      <p:sp>
        <p:nvSpPr>
          <p:cNvPr id="68" name="Rectangle 67">
            <a:extLst>
              <a:ext uri="{FF2B5EF4-FFF2-40B4-BE49-F238E27FC236}">
                <a16:creationId xmlns:a16="http://schemas.microsoft.com/office/drawing/2014/main" id="{801E584C-8198-FA45-910A-BFD47B2F5350}"/>
              </a:ext>
            </a:extLst>
          </p:cNvPr>
          <p:cNvSpPr/>
          <p:nvPr/>
        </p:nvSpPr>
        <p:spPr>
          <a:xfrm>
            <a:off x="186495" y="1726772"/>
            <a:ext cx="5982728"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9600" b="1" i="0" u="none" strike="noStrike" kern="0" cap="none" spc="0" normalizeH="0" baseline="0" noProof="0" dirty="0">
                <a:ln w="0"/>
                <a:solidFill>
                  <a:srgbClr val="FF0000"/>
                </a:solidFill>
                <a:effectLst>
                  <a:reflection blurRad="6350" stA="53000" endA="300" endPos="35500" dir="5400000" sy="-90000" algn="bl" rotWithShape="0"/>
                </a:effectLst>
                <a:uLnTx/>
                <a:uFillTx/>
                <a:latin typeface="Snell Roundhand Black" panose="02000603080000090004" pitchFamily="2" charset="77"/>
                <a:ea typeface="Times New Roman" panose="02020603050405020304" pitchFamily="18" charset="0"/>
                <a:cs typeface="Arial"/>
                <a:sym typeface="Arial"/>
              </a:rPr>
              <a:t>Vận Dụng</a:t>
            </a:r>
            <a:endParaRPr kumimoji="0" lang="en-VN" sz="9600" b="1" i="0" u="none" strike="noStrike" kern="0" cap="none" spc="0" normalizeH="0" baseline="0" noProof="0" dirty="0">
              <a:ln w="0"/>
              <a:solidFill>
                <a:srgbClr val="FF0000"/>
              </a:solidFill>
              <a:effectLst>
                <a:reflection blurRad="6350" stA="53000" endA="300" endPos="35500" dir="5400000" sy="-90000" algn="bl" rotWithShape="0"/>
              </a:effectLst>
              <a:uLnTx/>
              <a:uFillTx/>
              <a:latin typeface="Snell Roundhand Black" panose="02000603080000090004" pitchFamily="2" charset="77"/>
              <a:cs typeface="Arial"/>
              <a:sym typeface="Arial"/>
            </a:endParaRPr>
          </a:p>
        </p:txBody>
      </p:sp>
      <p:pic>
        <p:nvPicPr>
          <p:cNvPr id="69" name="Picture 68">
            <a:extLst>
              <a:ext uri="{FF2B5EF4-FFF2-40B4-BE49-F238E27FC236}">
                <a16:creationId xmlns:a16="http://schemas.microsoft.com/office/drawing/2014/main" id="{8A3D960D-CEBF-B642-A3AE-A71694CE39CE}"/>
              </a:ext>
            </a:extLst>
          </p:cNvPr>
          <p:cNvPicPr>
            <a:picLocks noChangeAspect="1"/>
          </p:cNvPicPr>
          <p:nvPr/>
        </p:nvPicPr>
        <p:blipFill rotWithShape="1">
          <a:blip r:embed="rId4"/>
          <a:srcRect l="17728" t="4074" r="13882" b="6452"/>
          <a:stretch/>
        </p:blipFill>
        <p:spPr>
          <a:xfrm>
            <a:off x="6091727" y="259131"/>
            <a:ext cx="2550046" cy="456283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17"/>
        <p:cNvGrpSpPr/>
        <p:nvPr/>
      </p:nvGrpSpPr>
      <p:grpSpPr>
        <a:xfrm>
          <a:off x="0" y="0"/>
          <a:ext cx="0" cy="0"/>
          <a:chOff x="0" y="0"/>
          <a:chExt cx="0" cy="0"/>
        </a:xfrm>
      </p:grpSpPr>
      <p:sp>
        <p:nvSpPr>
          <p:cNvPr id="618" name="Google Shape;618;p48"/>
          <p:cNvSpPr txBox="1">
            <a:spLocks noGrp="1"/>
          </p:cNvSpPr>
          <p:nvPr>
            <p:ph type="title" idx="6"/>
          </p:nvPr>
        </p:nvSpPr>
        <p:spPr>
          <a:xfrm>
            <a:off x="384618" y="153887"/>
            <a:ext cx="8374764" cy="917731"/>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4400" dirty="0">
                <a:latin typeface="Times New Roman" panose="02020603050405020304" pitchFamily="18" charset="0"/>
                <a:cs typeface="Times New Roman" panose="02020603050405020304" pitchFamily="18" charset="0"/>
              </a:rPr>
              <a:t>Những việc làm của Đinh Bộ Lĩnh </a:t>
            </a:r>
            <a:endParaRPr sz="4400" dirty="0">
              <a:latin typeface="Times New Roman" panose="02020603050405020304" pitchFamily="18" charset="0"/>
              <a:cs typeface="Times New Roman" panose="02020603050405020304" pitchFamily="18" charset="0"/>
            </a:endParaRPr>
          </a:p>
        </p:txBody>
      </p:sp>
      <p:sp>
        <p:nvSpPr>
          <p:cNvPr id="620" name="Google Shape;620;p48"/>
          <p:cNvSpPr txBox="1">
            <a:spLocks noGrp="1"/>
          </p:cNvSpPr>
          <p:nvPr>
            <p:ph type="title" idx="5"/>
          </p:nvPr>
        </p:nvSpPr>
        <p:spPr>
          <a:xfrm>
            <a:off x="75503" y="3849515"/>
            <a:ext cx="4642490" cy="117439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800" dirty="0">
                <a:solidFill>
                  <a:schemeClr val="tx1">
                    <a:lumMod val="75000"/>
                    <a:lumOff val="25000"/>
                  </a:schemeClr>
                </a:solidFill>
                <a:latin typeface="Times New Roman" panose="02020603050405020304" pitchFamily="18" charset="0"/>
                <a:cs typeface="Times New Roman" panose="02020603050405020304" pitchFamily="18" charset="0"/>
              </a:rPr>
              <a:t>Đặt niên hiệu là Thái Bình, tên nước là Đại Cồ Việt</a:t>
            </a:r>
            <a:endParaRPr sz="2800"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sp>
        <p:nvSpPr>
          <p:cNvPr id="623" name="Google Shape;623;p48"/>
          <p:cNvSpPr txBox="1">
            <a:spLocks noGrp="1"/>
          </p:cNvSpPr>
          <p:nvPr>
            <p:ph type="title"/>
          </p:nvPr>
        </p:nvSpPr>
        <p:spPr>
          <a:xfrm>
            <a:off x="384618" y="2815239"/>
            <a:ext cx="3206258" cy="958638"/>
          </a:xfrm>
          <a:prstGeom prst="rect">
            <a:avLst/>
          </a:prstGeom>
        </p:spPr>
        <p:txBody>
          <a:bodyPr spcFirstLastPara="1" wrap="square" lIns="91425" tIns="91425" rIns="91425" bIns="91425" anchor="ctr" anchorCtr="0">
            <a:noAutofit/>
          </a:bodyPr>
          <a:lstStyle/>
          <a:p>
            <a:pPr lvl="0"/>
            <a:r>
              <a:rPr lang="vi-VN" altLang="en-US" sz="2800" dirty="0">
                <a:solidFill>
                  <a:schemeClr val="tx1">
                    <a:lumMod val="75000"/>
                    <a:lumOff val="25000"/>
                  </a:schemeClr>
                </a:solidFill>
                <a:latin typeface="Times New Roman" panose="02020603050405020304" pitchFamily="18" charset="0"/>
                <a:cs typeface="Times New Roman" panose="02020603050405020304" pitchFamily="18" charset="0"/>
              </a:rPr>
              <a:t>Lên ngôi Hoàng đế</a:t>
            </a:r>
            <a:r>
              <a:rPr lang="en-US" altLang="en-US" sz="28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altLang="en-US" sz="2800" dirty="0" err="1">
                <a:solidFill>
                  <a:schemeClr val="tx1">
                    <a:lumMod val="75000"/>
                    <a:lumOff val="25000"/>
                  </a:schemeClr>
                </a:solidFill>
                <a:latin typeface="Times New Roman" panose="02020603050405020304" pitchFamily="18" charset="0"/>
                <a:cs typeface="Times New Roman" panose="02020603050405020304" pitchFamily="18" charset="0"/>
              </a:rPr>
              <a:t>Đinh</a:t>
            </a:r>
            <a:r>
              <a:rPr lang="en-US" altLang="en-US" sz="28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altLang="en-US" sz="2800" dirty="0" err="1">
                <a:solidFill>
                  <a:schemeClr val="tx1">
                    <a:lumMod val="75000"/>
                    <a:lumOff val="25000"/>
                  </a:schemeClr>
                </a:solidFill>
                <a:latin typeface="Times New Roman" panose="02020603050405020304" pitchFamily="18" charset="0"/>
                <a:cs typeface="Times New Roman" panose="02020603050405020304" pitchFamily="18" charset="0"/>
              </a:rPr>
              <a:t>Tiên</a:t>
            </a:r>
            <a:r>
              <a:rPr lang="en-US" altLang="en-US" sz="28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altLang="en-US" sz="2800" dirty="0" err="1">
                <a:solidFill>
                  <a:schemeClr val="tx1">
                    <a:lumMod val="75000"/>
                    <a:lumOff val="25000"/>
                  </a:schemeClr>
                </a:solidFill>
                <a:latin typeface="Times New Roman" panose="02020603050405020304" pitchFamily="18" charset="0"/>
                <a:cs typeface="Times New Roman" panose="02020603050405020304" pitchFamily="18" charset="0"/>
              </a:rPr>
              <a:t>Hoàng</a:t>
            </a:r>
            <a:r>
              <a:rPr lang="en-US" altLang="en-US" sz="2800" dirty="0">
                <a:solidFill>
                  <a:schemeClr val="tx1">
                    <a:lumMod val="75000"/>
                    <a:lumOff val="25000"/>
                  </a:schemeClr>
                </a:solidFill>
                <a:latin typeface="Times New Roman" panose="02020603050405020304" pitchFamily="18" charset="0"/>
                <a:cs typeface="Times New Roman" panose="02020603050405020304" pitchFamily="18" charset="0"/>
              </a:rPr>
              <a:t>)</a:t>
            </a:r>
            <a:endParaRPr sz="2800"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sp>
        <p:nvSpPr>
          <p:cNvPr id="624" name="Google Shape;624;p48"/>
          <p:cNvSpPr txBox="1">
            <a:spLocks noGrp="1"/>
          </p:cNvSpPr>
          <p:nvPr>
            <p:ph type="title" idx="4"/>
          </p:nvPr>
        </p:nvSpPr>
        <p:spPr>
          <a:xfrm>
            <a:off x="4086742" y="2649118"/>
            <a:ext cx="2306985" cy="1269861"/>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800" dirty="0" err="1">
                <a:solidFill>
                  <a:srgbClr val="0070C0"/>
                </a:solidFill>
                <a:latin typeface="Times New Roman" panose="02020603050405020304" pitchFamily="18" charset="0"/>
                <a:cs typeface="Times New Roman" panose="02020603050405020304" pitchFamily="18" charset="0"/>
              </a:rPr>
              <a:t>Phong</a:t>
            </a:r>
            <a:r>
              <a:rPr lang="en" sz="2800" dirty="0">
                <a:solidFill>
                  <a:srgbClr val="0070C0"/>
                </a:solidFill>
                <a:latin typeface="Times New Roman" panose="02020603050405020304" pitchFamily="18" charset="0"/>
                <a:cs typeface="Times New Roman" panose="02020603050405020304" pitchFamily="18" charset="0"/>
              </a:rPr>
              <a:t> </a:t>
            </a:r>
            <a:r>
              <a:rPr lang="en" sz="2800" dirty="0" err="1">
                <a:solidFill>
                  <a:srgbClr val="0070C0"/>
                </a:solidFill>
                <a:latin typeface="Times New Roman" panose="02020603050405020304" pitchFamily="18" charset="0"/>
                <a:cs typeface="Times New Roman" panose="02020603050405020304" pitchFamily="18" charset="0"/>
              </a:rPr>
              <a:t>vương</a:t>
            </a:r>
            <a:r>
              <a:rPr lang="en" sz="2800" dirty="0">
                <a:solidFill>
                  <a:srgbClr val="0070C0"/>
                </a:solidFill>
                <a:latin typeface="Times New Roman" panose="02020603050405020304" pitchFamily="18" charset="0"/>
                <a:cs typeface="Times New Roman" panose="02020603050405020304" pitchFamily="18" charset="0"/>
              </a:rPr>
              <a:t>, </a:t>
            </a:r>
            <a:r>
              <a:rPr lang="en" sz="2800" dirty="0" err="1">
                <a:solidFill>
                  <a:srgbClr val="0070C0"/>
                </a:solidFill>
                <a:latin typeface="Times New Roman" panose="02020603050405020304" pitchFamily="18" charset="0"/>
                <a:cs typeface="Times New Roman" panose="02020603050405020304" pitchFamily="18" charset="0"/>
              </a:rPr>
              <a:t>chức</a:t>
            </a:r>
            <a:r>
              <a:rPr lang="en" sz="2800" dirty="0">
                <a:solidFill>
                  <a:srgbClr val="0070C0"/>
                </a:solidFill>
                <a:latin typeface="Times New Roman" panose="02020603050405020304" pitchFamily="18" charset="0"/>
                <a:cs typeface="Times New Roman" panose="02020603050405020304" pitchFamily="18" charset="0"/>
              </a:rPr>
              <a:t> </a:t>
            </a:r>
            <a:r>
              <a:rPr lang="en" sz="2800" dirty="0" err="1">
                <a:solidFill>
                  <a:srgbClr val="0070C0"/>
                </a:solidFill>
                <a:latin typeface="Times New Roman" panose="02020603050405020304" pitchFamily="18" charset="0"/>
                <a:cs typeface="Times New Roman" panose="02020603050405020304" pitchFamily="18" charset="0"/>
              </a:rPr>
              <a:t>tước</a:t>
            </a:r>
            <a:endParaRPr sz="2800" dirty="0">
              <a:solidFill>
                <a:srgbClr val="0070C0"/>
              </a:solidFill>
              <a:latin typeface="Times New Roman" panose="02020603050405020304" pitchFamily="18" charset="0"/>
              <a:cs typeface="Times New Roman" panose="02020603050405020304" pitchFamily="18" charset="0"/>
            </a:endParaRPr>
          </a:p>
        </p:txBody>
      </p:sp>
      <p:grpSp>
        <p:nvGrpSpPr>
          <p:cNvPr id="649" name="Google Shape;649;p48"/>
          <p:cNvGrpSpPr/>
          <p:nvPr/>
        </p:nvGrpSpPr>
        <p:grpSpPr>
          <a:xfrm>
            <a:off x="4433041" y="1593822"/>
            <a:ext cx="1460786" cy="1109913"/>
            <a:chOff x="3952456" y="1524280"/>
            <a:chExt cx="370195" cy="300154"/>
          </a:xfrm>
        </p:grpSpPr>
        <p:sp>
          <p:nvSpPr>
            <p:cNvPr id="650" name="Google Shape;650;p48"/>
            <p:cNvSpPr/>
            <p:nvPr/>
          </p:nvSpPr>
          <p:spPr>
            <a:xfrm>
              <a:off x="3952456" y="1550482"/>
              <a:ext cx="370195" cy="248064"/>
            </a:xfrm>
            <a:custGeom>
              <a:avLst/>
              <a:gdLst/>
              <a:ahLst/>
              <a:cxnLst/>
              <a:rect l="l" t="t" r="r" b="b"/>
              <a:pathLst>
                <a:path w="24725" h="16568" extrusionOk="0">
                  <a:moveTo>
                    <a:pt x="484" y="1"/>
                  </a:moveTo>
                  <a:cubicBezTo>
                    <a:pt x="211" y="1"/>
                    <a:pt x="0" y="232"/>
                    <a:pt x="0" y="505"/>
                  </a:cubicBezTo>
                  <a:lnTo>
                    <a:pt x="0" y="16063"/>
                  </a:lnTo>
                  <a:cubicBezTo>
                    <a:pt x="0" y="16337"/>
                    <a:pt x="211" y="16568"/>
                    <a:pt x="484" y="16568"/>
                  </a:cubicBezTo>
                  <a:lnTo>
                    <a:pt x="24241" y="16568"/>
                  </a:lnTo>
                  <a:cubicBezTo>
                    <a:pt x="24515" y="16568"/>
                    <a:pt x="24725" y="16337"/>
                    <a:pt x="24725" y="16063"/>
                  </a:cubicBezTo>
                  <a:lnTo>
                    <a:pt x="24725" y="15138"/>
                  </a:lnTo>
                  <a:lnTo>
                    <a:pt x="24725" y="505"/>
                  </a:lnTo>
                  <a:cubicBezTo>
                    <a:pt x="24725" y="232"/>
                    <a:pt x="24515" y="1"/>
                    <a:pt x="242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48"/>
            <p:cNvSpPr/>
            <p:nvPr/>
          </p:nvSpPr>
          <p:spPr>
            <a:xfrm>
              <a:off x="3977955" y="1550482"/>
              <a:ext cx="344697" cy="226669"/>
            </a:xfrm>
            <a:custGeom>
              <a:avLst/>
              <a:gdLst/>
              <a:ahLst/>
              <a:cxnLst/>
              <a:rect l="l" t="t" r="r" b="b"/>
              <a:pathLst>
                <a:path w="23022" h="15139" extrusionOk="0">
                  <a:moveTo>
                    <a:pt x="21" y="1"/>
                  </a:moveTo>
                  <a:lnTo>
                    <a:pt x="21" y="14634"/>
                  </a:lnTo>
                  <a:cubicBezTo>
                    <a:pt x="0" y="14907"/>
                    <a:pt x="232" y="15138"/>
                    <a:pt x="505" y="15138"/>
                  </a:cubicBezTo>
                  <a:lnTo>
                    <a:pt x="23022" y="15138"/>
                  </a:lnTo>
                  <a:lnTo>
                    <a:pt x="23022" y="505"/>
                  </a:lnTo>
                  <a:cubicBezTo>
                    <a:pt x="23022" y="232"/>
                    <a:pt x="22812" y="1"/>
                    <a:pt x="225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48"/>
            <p:cNvSpPr/>
            <p:nvPr/>
          </p:nvSpPr>
          <p:spPr>
            <a:xfrm>
              <a:off x="3990232" y="1524280"/>
              <a:ext cx="294644" cy="251613"/>
            </a:xfrm>
            <a:custGeom>
              <a:avLst/>
              <a:gdLst/>
              <a:ahLst/>
              <a:cxnLst/>
              <a:rect l="l" t="t" r="r" b="b"/>
              <a:pathLst>
                <a:path w="19679" h="16805" extrusionOk="0">
                  <a:moveTo>
                    <a:pt x="4933" y="0"/>
                  </a:moveTo>
                  <a:cubicBezTo>
                    <a:pt x="3281" y="0"/>
                    <a:pt x="1628" y="347"/>
                    <a:pt x="84" y="1036"/>
                  </a:cubicBezTo>
                  <a:cubicBezTo>
                    <a:pt x="42" y="1057"/>
                    <a:pt x="0" y="1099"/>
                    <a:pt x="0" y="1141"/>
                  </a:cubicBezTo>
                  <a:lnTo>
                    <a:pt x="0" y="16615"/>
                  </a:lnTo>
                  <a:cubicBezTo>
                    <a:pt x="0" y="16688"/>
                    <a:pt x="79" y="16745"/>
                    <a:pt x="142" y="16745"/>
                  </a:cubicBezTo>
                  <a:cubicBezTo>
                    <a:pt x="151" y="16745"/>
                    <a:pt x="160" y="16744"/>
                    <a:pt x="168" y="16741"/>
                  </a:cubicBezTo>
                  <a:cubicBezTo>
                    <a:pt x="1684" y="16071"/>
                    <a:pt x="3301" y="15739"/>
                    <a:pt x="4918" y="15739"/>
                  </a:cubicBezTo>
                  <a:cubicBezTo>
                    <a:pt x="6597" y="15739"/>
                    <a:pt x="8276" y="16097"/>
                    <a:pt x="9840" y="16804"/>
                  </a:cubicBezTo>
                  <a:cubicBezTo>
                    <a:pt x="11404" y="16097"/>
                    <a:pt x="13082" y="15739"/>
                    <a:pt x="14762" y="15739"/>
                  </a:cubicBezTo>
                  <a:cubicBezTo>
                    <a:pt x="16378" y="15739"/>
                    <a:pt x="17995" y="16071"/>
                    <a:pt x="19511" y="16741"/>
                  </a:cubicBezTo>
                  <a:cubicBezTo>
                    <a:pt x="19519" y="16744"/>
                    <a:pt x="19528" y="16745"/>
                    <a:pt x="19537" y="16745"/>
                  </a:cubicBezTo>
                  <a:cubicBezTo>
                    <a:pt x="19600" y="16745"/>
                    <a:pt x="19679" y="16688"/>
                    <a:pt x="19679" y="16615"/>
                  </a:cubicBezTo>
                  <a:lnTo>
                    <a:pt x="19679" y="1141"/>
                  </a:lnTo>
                  <a:cubicBezTo>
                    <a:pt x="19679" y="1099"/>
                    <a:pt x="19637" y="1057"/>
                    <a:pt x="19595" y="1036"/>
                  </a:cubicBezTo>
                  <a:cubicBezTo>
                    <a:pt x="18051" y="347"/>
                    <a:pt x="16398" y="0"/>
                    <a:pt x="14747" y="0"/>
                  </a:cubicBezTo>
                  <a:cubicBezTo>
                    <a:pt x="13071" y="0"/>
                    <a:pt x="11396" y="358"/>
                    <a:pt x="9840" y="1078"/>
                  </a:cubicBezTo>
                  <a:cubicBezTo>
                    <a:pt x="8283" y="358"/>
                    <a:pt x="6609" y="0"/>
                    <a:pt x="49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48"/>
            <p:cNvSpPr/>
            <p:nvPr/>
          </p:nvSpPr>
          <p:spPr>
            <a:xfrm>
              <a:off x="4003138" y="1524430"/>
              <a:ext cx="281738" cy="230367"/>
            </a:xfrm>
            <a:custGeom>
              <a:avLst/>
              <a:gdLst/>
              <a:ahLst/>
              <a:cxnLst/>
              <a:rect l="l" t="t" r="r" b="b"/>
              <a:pathLst>
                <a:path w="18817" h="15386" extrusionOk="0">
                  <a:moveTo>
                    <a:pt x="13885" y="1"/>
                  </a:moveTo>
                  <a:cubicBezTo>
                    <a:pt x="12209" y="1"/>
                    <a:pt x="10534" y="358"/>
                    <a:pt x="8978" y="1068"/>
                  </a:cubicBezTo>
                  <a:cubicBezTo>
                    <a:pt x="7423" y="360"/>
                    <a:pt x="5747" y="5"/>
                    <a:pt x="4069" y="5"/>
                  </a:cubicBezTo>
                  <a:cubicBezTo>
                    <a:pt x="2706" y="5"/>
                    <a:pt x="1343" y="239"/>
                    <a:pt x="42" y="711"/>
                  </a:cubicBezTo>
                  <a:lnTo>
                    <a:pt x="0" y="711"/>
                  </a:lnTo>
                  <a:lnTo>
                    <a:pt x="0" y="15196"/>
                  </a:lnTo>
                  <a:cubicBezTo>
                    <a:pt x="0" y="15262"/>
                    <a:pt x="51" y="15315"/>
                    <a:pt x="114" y="15315"/>
                  </a:cubicBezTo>
                  <a:cubicBezTo>
                    <a:pt x="132" y="15315"/>
                    <a:pt x="150" y="15311"/>
                    <a:pt x="168" y="15301"/>
                  </a:cubicBezTo>
                  <a:cubicBezTo>
                    <a:pt x="1858" y="14556"/>
                    <a:pt x="3381" y="14304"/>
                    <a:pt x="4666" y="14304"/>
                  </a:cubicBezTo>
                  <a:cubicBezTo>
                    <a:pt x="7332" y="14304"/>
                    <a:pt x="8978" y="15386"/>
                    <a:pt x="8978" y="15386"/>
                  </a:cubicBezTo>
                  <a:cubicBezTo>
                    <a:pt x="10765" y="14671"/>
                    <a:pt x="12657" y="14313"/>
                    <a:pt x="14570" y="14313"/>
                  </a:cubicBezTo>
                  <a:cubicBezTo>
                    <a:pt x="14626" y="14313"/>
                    <a:pt x="14682" y="14312"/>
                    <a:pt x="14738" y="14312"/>
                  </a:cubicBezTo>
                  <a:cubicBezTo>
                    <a:pt x="16131" y="14312"/>
                    <a:pt x="17503" y="14563"/>
                    <a:pt x="18817" y="15028"/>
                  </a:cubicBezTo>
                  <a:lnTo>
                    <a:pt x="18817" y="1131"/>
                  </a:lnTo>
                  <a:cubicBezTo>
                    <a:pt x="18817" y="1089"/>
                    <a:pt x="18775" y="1047"/>
                    <a:pt x="18733" y="1047"/>
                  </a:cubicBezTo>
                  <a:cubicBezTo>
                    <a:pt x="17189" y="348"/>
                    <a:pt x="15536" y="1"/>
                    <a:pt x="13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48"/>
            <p:cNvSpPr/>
            <p:nvPr/>
          </p:nvSpPr>
          <p:spPr>
            <a:xfrm>
              <a:off x="4137547" y="1524280"/>
              <a:ext cx="147329" cy="230517"/>
            </a:xfrm>
            <a:custGeom>
              <a:avLst/>
              <a:gdLst/>
              <a:ahLst/>
              <a:cxnLst/>
              <a:rect l="l" t="t" r="r" b="b"/>
              <a:pathLst>
                <a:path w="9840" h="15396" extrusionOk="0">
                  <a:moveTo>
                    <a:pt x="4908" y="0"/>
                  </a:moveTo>
                  <a:cubicBezTo>
                    <a:pt x="3232" y="0"/>
                    <a:pt x="1557" y="358"/>
                    <a:pt x="1" y="1078"/>
                  </a:cubicBezTo>
                  <a:lnTo>
                    <a:pt x="1" y="15396"/>
                  </a:lnTo>
                  <a:cubicBezTo>
                    <a:pt x="1788" y="14681"/>
                    <a:pt x="3680" y="14323"/>
                    <a:pt x="5593" y="14323"/>
                  </a:cubicBezTo>
                  <a:cubicBezTo>
                    <a:pt x="5649" y="14323"/>
                    <a:pt x="5705" y="14322"/>
                    <a:pt x="5761" y="14322"/>
                  </a:cubicBezTo>
                  <a:cubicBezTo>
                    <a:pt x="7154" y="14322"/>
                    <a:pt x="8526" y="14573"/>
                    <a:pt x="9840" y="15038"/>
                  </a:cubicBezTo>
                  <a:lnTo>
                    <a:pt x="9840" y="1141"/>
                  </a:lnTo>
                  <a:cubicBezTo>
                    <a:pt x="9840" y="1099"/>
                    <a:pt x="9798" y="1057"/>
                    <a:pt x="9756" y="1036"/>
                  </a:cubicBezTo>
                  <a:cubicBezTo>
                    <a:pt x="8212" y="347"/>
                    <a:pt x="6559" y="0"/>
                    <a:pt x="49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48"/>
            <p:cNvSpPr/>
            <p:nvPr/>
          </p:nvSpPr>
          <p:spPr>
            <a:xfrm>
              <a:off x="4137547" y="1766430"/>
              <a:ext cx="25828" cy="58003"/>
            </a:xfrm>
            <a:custGeom>
              <a:avLst/>
              <a:gdLst/>
              <a:ahLst/>
              <a:cxnLst/>
              <a:rect l="l" t="t" r="r" b="b"/>
              <a:pathLst>
                <a:path w="1725" h="3874" extrusionOk="0">
                  <a:moveTo>
                    <a:pt x="1725" y="0"/>
                  </a:moveTo>
                  <a:cubicBezTo>
                    <a:pt x="1136" y="148"/>
                    <a:pt x="547" y="379"/>
                    <a:pt x="1" y="631"/>
                  </a:cubicBezTo>
                  <a:lnTo>
                    <a:pt x="1" y="3743"/>
                  </a:lnTo>
                  <a:cubicBezTo>
                    <a:pt x="1" y="3819"/>
                    <a:pt x="67" y="3873"/>
                    <a:pt x="127" y="3873"/>
                  </a:cubicBezTo>
                  <a:cubicBezTo>
                    <a:pt x="150" y="3873"/>
                    <a:pt x="172" y="3865"/>
                    <a:pt x="190" y="3848"/>
                  </a:cubicBezTo>
                  <a:lnTo>
                    <a:pt x="799" y="3364"/>
                  </a:lnTo>
                  <a:cubicBezTo>
                    <a:pt x="821" y="3343"/>
                    <a:pt x="847" y="3333"/>
                    <a:pt x="876" y="3333"/>
                  </a:cubicBezTo>
                  <a:cubicBezTo>
                    <a:pt x="905" y="3333"/>
                    <a:pt x="936" y="3343"/>
                    <a:pt x="968" y="3364"/>
                  </a:cubicBezTo>
                  <a:lnTo>
                    <a:pt x="1514" y="3827"/>
                  </a:lnTo>
                  <a:cubicBezTo>
                    <a:pt x="1541" y="3847"/>
                    <a:pt x="1573" y="3857"/>
                    <a:pt x="1603" y="3857"/>
                  </a:cubicBezTo>
                  <a:cubicBezTo>
                    <a:pt x="1666" y="3857"/>
                    <a:pt x="1725" y="3814"/>
                    <a:pt x="1725" y="3743"/>
                  </a:cubicBezTo>
                  <a:lnTo>
                    <a:pt x="172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 name="Google Shape;624;p48">
            <a:extLst>
              <a:ext uri="{FF2B5EF4-FFF2-40B4-BE49-F238E27FC236}">
                <a16:creationId xmlns:a16="http://schemas.microsoft.com/office/drawing/2014/main" id="{099271BD-9693-3F4B-AA36-AE80F2D4C612}"/>
              </a:ext>
            </a:extLst>
          </p:cNvPr>
          <p:cNvSpPr txBox="1">
            <a:spLocks/>
          </p:cNvSpPr>
          <p:nvPr/>
        </p:nvSpPr>
        <p:spPr>
          <a:xfrm>
            <a:off x="6443786" y="2739601"/>
            <a:ext cx="2700214" cy="110991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1800"/>
              <a:buFont typeface="Libre Baskerville"/>
              <a:buNone/>
              <a:defRPr sz="2000" b="1" i="0" u="none" strike="noStrike" cap="none">
                <a:solidFill>
                  <a:schemeClr val="dk2"/>
                </a:solidFill>
                <a:latin typeface="Libre Baskerville"/>
                <a:ea typeface="Libre Baskerville"/>
                <a:cs typeface="Libre Baskerville"/>
                <a:sym typeface="Libre Baskerville"/>
              </a:defRPr>
            </a:lvl1pPr>
            <a:lvl2pPr marR="0" lvl="1" algn="ctr" rtl="0">
              <a:lnSpc>
                <a:spcPct val="100000"/>
              </a:lnSpc>
              <a:spcBef>
                <a:spcPts val="0"/>
              </a:spcBef>
              <a:spcAft>
                <a:spcPts val="0"/>
              </a:spcAft>
              <a:buClr>
                <a:schemeClr val="accent2"/>
              </a:buClr>
              <a:buSzPts val="3600"/>
              <a:buFont typeface="Arial"/>
              <a:buNone/>
              <a:defRPr sz="3600" b="0" i="0" u="none" strike="noStrike" cap="none">
                <a:solidFill>
                  <a:schemeClr val="accent2"/>
                </a:solidFill>
                <a:latin typeface="Arial"/>
                <a:ea typeface="Arial"/>
                <a:cs typeface="Arial"/>
                <a:sym typeface="Arial"/>
              </a:defRPr>
            </a:lvl2pPr>
            <a:lvl3pPr marR="0" lvl="2" algn="ctr" rtl="0">
              <a:lnSpc>
                <a:spcPct val="100000"/>
              </a:lnSpc>
              <a:spcBef>
                <a:spcPts val="0"/>
              </a:spcBef>
              <a:spcAft>
                <a:spcPts val="0"/>
              </a:spcAft>
              <a:buClr>
                <a:schemeClr val="accent2"/>
              </a:buClr>
              <a:buSzPts val="3600"/>
              <a:buFont typeface="Arial"/>
              <a:buNone/>
              <a:defRPr sz="3600" b="0" i="0" u="none" strike="noStrike" cap="none">
                <a:solidFill>
                  <a:schemeClr val="accent2"/>
                </a:solidFill>
                <a:latin typeface="Arial"/>
                <a:ea typeface="Arial"/>
                <a:cs typeface="Arial"/>
                <a:sym typeface="Arial"/>
              </a:defRPr>
            </a:lvl3pPr>
            <a:lvl4pPr marR="0" lvl="3" algn="ctr" rtl="0">
              <a:lnSpc>
                <a:spcPct val="100000"/>
              </a:lnSpc>
              <a:spcBef>
                <a:spcPts val="0"/>
              </a:spcBef>
              <a:spcAft>
                <a:spcPts val="0"/>
              </a:spcAft>
              <a:buClr>
                <a:schemeClr val="accent2"/>
              </a:buClr>
              <a:buSzPts val="3600"/>
              <a:buFont typeface="Arial"/>
              <a:buNone/>
              <a:defRPr sz="3600" b="0" i="0" u="none" strike="noStrike" cap="none">
                <a:solidFill>
                  <a:schemeClr val="accent2"/>
                </a:solidFill>
                <a:latin typeface="Arial"/>
                <a:ea typeface="Arial"/>
                <a:cs typeface="Arial"/>
                <a:sym typeface="Arial"/>
              </a:defRPr>
            </a:lvl4pPr>
            <a:lvl5pPr marR="0" lvl="4" algn="ctr" rtl="0">
              <a:lnSpc>
                <a:spcPct val="100000"/>
              </a:lnSpc>
              <a:spcBef>
                <a:spcPts val="0"/>
              </a:spcBef>
              <a:spcAft>
                <a:spcPts val="0"/>
              </a:spcAft>
              <a:buClr>
                <a:schemeClr val="accent2"/>
              </a:buClr>
              <a:buSzPts val="3600"/>
              <a:buFont typeface="Arial"/>
              <a:buNone/>
              <a:defRPr sz="3600" b="0" i="0" u="none" strike="noStrike" cap="none">
                <a:solidFill>
                  <a:schemeClr val="accent2"/>
                </a:solidFill>
                <a:latin typeface="Arial"/>
                <a:ea typeface="Arial"/>
                <a:cs typeface="Arial"/>
                <a:sym typeface="Arial"/>
              </a:defRPr>
            </a:lvl5pPr>
            <a:lvl6pPr marR="0" lvl="5" algn="ctr" rtl="0">
              <a:lnSpc>
                <a:spcPct val="100000"/>
              </a:lnSpc>
              <a:spcBef>
                <a:spcPts val="0"/>
              </a:spcBef>
              <a:spcAft>
                <a:spcPts val="0"/>
              </a:spcAft>
              <a:buClr>
                <a:schemeClr val="accent2"/>
              </a:buClr>
              <a:buSzPts val="3600"/>
              <a:buFont typeface="Arial"/>
              <a:buNone/>
              <a:defRPr sz="3600" b="0" i="0" u="none" strike="noStrike" cap="none">
                <a:solidFill>
                  <a:schemeClr val="accent2"/>
                </a:solidFill>
                <a:latin typeface="Arial"/>
                <a:ea typeface="Arial"/>
                <a:cs typeface="Arial"/>
                <a:sym typeface="Arial"/>
              </a:defRPr>
            </a:lvl6pPr>
            <a:lvl7pPr marR="0" lvl="6" algn="ctr" rtl="0">
              <a:lnSpc>
                <a:spcPct val="100000"/>
              </a:lnSpc>
              <a:spcBef>
                <a:spcPts val="0"/>
              </a:spcBef>
              <a:spcAft>
                <a:spcPts val="0"/>
              </a:spcAft>
              <a:buClr>
                <a:schemeClr val="accent2"/>
              </a:buClr>
              <a:buSzPts val="3600"/>
              <a:buFont typeface="Arial"/>
              <a:buNone/>
              <a:defRPr sz="3600" b="0" i="0" u="none" strike="noStrike" cap="none">
                <a:solidFill>
                  <a:schemeClr val="accent2"/>
                </a:solidFill>
                <a:latin typeface="Arial"/>
                <a:ea typeface="Arial"/>
                <a:cs typeface="Arial"/>
                <a:sym typeface="Arial"/>
              </a:defRPr>
            </a:lvl7pPr>
            <a:lvl8pPr marR="0" lvl="7" algn="ctr" rtl="0">
              <a:lnSpc>
                <a:spcPct val="100000"/>
              </a:lnSpc>
              <a:spcBef>
                <a:spcPts val="0"/>
              </a:spcBef>
              <a:spcAft>
                <a:spcPts val="0"/>
              </a:spcAft>
              <a:buClr>
                <a:schemeClr val="accent2"/>
              </a:buClr>
              <a:buSzPts val="3600"/>
              <a:buFont typeface="Arial"/>
              <a:buNone/>
              <a:defRPr sz="3600" b="0" i="0" u="none" strike="noStrike" cap="none">
                <a:solidFill>
                  <a:schemeClr val="accent2"/>
                </a:solidFill>
                <a:latin typeface="Arial"/>
                <a:ea typeface="Arial"/>
                <a:cs typeface="Arial"/>
                <a:sym typeface="Arial"/>
              </a:defRPr>
            </a:lvl8pPr>
            <a:lvl9pPr marR="0" lvl="8" algn="ctr" rtl="0">
              <a:lnSpc>
                <a:spcPct val="100000"/>
              </a:lnSpc>
              <a:spcBef>
                <a:spcPts val="0"/>
              </a:spcBef>
              <a:spcAft>
                <a:spcPts val="0"/>
              </a:spcAft>
              <a:buClr>
                <a:schemeClr val="accent2"/>
              </a:buClr>
              <a:buSzPts val="3600"/>
              <a:buFont typeface="Arial"/>
              <a:buNone/>
              <a:defRPr sz="3600" b="0" i="0" u="none" strike="noStrike" cap="none">
                <a:solidFill>
                  <a:schemeClr val="accent2"/>
                </a:solidFill>
                <a:latin typeface="Arial"/>
                <a:ea typeface="Arial"/>
                <a:cs typeface="Arial"/>
                <a:sym typeface="Arial"/>
              </a:defRPr>
            </a:lvl9pPr>
          </a:lstStyle>
          <a:p>
            <a:r>
              <a:rPr lang="vi-VN" sz="2800" dirty="0">
                <a:solidFill>
                  <a:srgbClr val="FF0000"/>
                </a:solidFill>
                <a:latin typeface="Times New Roman" panose="02020603050405020304" pitchFamily="18" charset="0"/>
                <a:cs typeface="Times New Roman" panose="02020603050405020304" pitchFamily="18" charset="0"/>
              </a:rPr>
              <a:t>Xây dựng cung điện, đúc tiền</a:t>
            </a:r>
          </a:p>
        </p:txBody>
      </p:sp>
      <p:pic>
        <p:nvPicPr>
          <p:cNvPr id="25" name="Picture 2">
            <a:extLst>
              <a:ext uri="{FF2B5EF4-FFF2-40B4-BE49-F238E27FC236}">
                <a16:creationId xmlns:a16="http://schemas.microsoft.com/office/drawing/2014/main" id="{8900C325-448E-B543-A111-7F80E899403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9841" t="17619" r="26349" b="16507"/>
          <a:stretch/>
        </p:blipFill>
        <p:spPr bwMode="auto">
          <a:xfrm>
            <a:off x="1345853" y="1077438"/>
            <a:ext cx="1113415" cy="167415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B915A15F-CAA7-344B-932D-5F5006AA32F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2840" t="38233" r="21818" b="33087"/>
          <a:stretch/>
        </p:blipFill>
        <p:spPr bwMode="auto">
          <a:xfrm>
            <a:off x="6741940" y="1347926"/>
            <a:ext cx="1931764" cy="126986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618"/>
                                            </p:tgtEl>
                                            <p:attrNameLst>
                                              <p:attrName>style.visibility</p:attrName>
                                            </p:attrNameLst>
                                          </p:cBhvr>
                                          <p:to>
                                            <p:strVal val="visible"/>
                                          </p:to>
                                        </p:set>
                                        <p:anim calcmode="lin" valueType="num" p14:bounceEnd="50000">
                                          <p:cBhvr additive="base">
                                            <p:cTn id="7" dur="500" fill="hold"/>
                                            <p:tgtEl>
                                              <p:spTgt spid="618"/>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618"/>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42"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barn(outHorizontal)">
                                          <p:cBhvr>
                                            <p:cTn id="13" dur="500"/>
                                            <p:tgtEl>
                                              <p:spTgt spid="25"/>
                                            </p:tgtEl>
                                          </p:cBhvr>
                                        </p:animEffect>
                                      </p:childTnLst>
                                      <p:subTnLst>
                                        <p:audio>
                                          <p:cMediaNode>
                                            <p:cTn display="0" masterRel="sameClick">
                                              <p:stCondLst>
                                                <p:cond evt="begin" delay="0">
                                                  <p:tn val="11"/>
                                                </p:cond>
                                              </p:stCondLst>
                                              <p:endCondLst>
                                                <p:cond evt="onStopAudio" delay="0">
                                                  <p:tgtEl>
                                                    <p:sldTgt/>
                                                  </p:tgtEl>
                                                </p:cond>
                                              </p:endCondLst>
                                            </p:cTn>
                                            <p:tgtEl>
                                              <p:sndTgt r:embed="rId3" name="whoosh.wav"/>
                                            </p:tgtEl>
                                          </p:cMediaNode>
                                        </p:audio>
                                      </p:subTnLst>
                                    </p:cTn>
                                  </p:par>
                                </p:childTnLst>
                              </p:cTn>
                            </p:par>
                            <p:par>
                              <p:cTn id="14" fill="hold">
                                <p:stCondLst>
                                  <p:cond delay="500"/>
                                </p:stCondLst>
                                <p:childTnLst>
                                  <p:par>
                                    <p:cTn id="15" presetID="2" presetClass="entr" presetSubtype="1" fill="hold" grpId="0" nodeType="afterEffect" p14:presetBounceEnd="50000">
                                      <p:stCondLst>
                                        <p:cond delay="0"/>
                                      </p:stCondLst>
                                      <p:childTnLst>
                                        <p:set>
                                          <p:cBhvr>
                                            <p:cTn id="16" dur="1" fill="hold">
                                              <p:stCondLst>
                                                <p:cond delay="0"/>
                                              </p:stCondLst>
                                            </p:cTn>
                                            <p:tgtEl>
                                              <p:spTgt spid="623"/>
                                            </p:tgtEl>
                                            <p:attrNameLst>
                                              <p:attrName>style.visibility</p:attrName>
                                            </p:attrNameLst>
                                          </p:cBhvr>
                                          <p:to>
                                            <p:strVal val="visible"/>
                                          </p:to>
                                        </p:set>
                                        <p:anim calcmode="lin" valueType="num" p14:bounceEnd="50000">
                                          <p:cBhvr additive="base">
                                            <p:cTn id="17" dur="500" fill="hold"/>
                                            <p:tgtEl>
                                              <p:spTgt spid="623"/>
                                            </p:tgtEl>
                                            <p:attrNameLst>
                                              <p:attrName>ppt_x</p:attrName>
                                            </p:attrNameLst>
                                          </p:cBhvr>
                                          <p:tavLst>
                                            <p:tav tm="0">
                                              <p:val>
                                                <p:strVal val="#ppt_x"/>
                                              </p:val>
                                            </p:tav>
                                            <p:tav tm="100000">
                                              <p:val>
                                                <p:strVal val="#ppt_x"/>
                                              </p:val>
                                            </p:tav>
                                          </p:tavLst>
                                        </p:anim>
                                        <p:anim calcmode="lin" valueType="num" p14:bounceEnd="50000">
                                          <p:cBhvr additive="base">
                                            <p:cTn id="18" dur="500" fill="hold"/>
                                            <p:tgtEl>
                                              <p:spTgt spid="623"/>
                                            </p:tgtEl>
                                            <p:attrNameLst>
                                              <p:attrName>ppt_y</p:attrName>
                                            </p:attrNameLst>
                                          </p:cBhvr>
                                          <p:tavLst>
                                            <p:tav tm="0">
                                              <p:val>
                                                <p:strVal val="0-#ppt_h/2"/>
                                              </p:val>
                                            </p:tav>
                                            <p:tav tm="100000">
                                              <p:val>
                                                <p:strVal val="#ppt_y"/>
                                              </p:val>
                                            </p:tav>
                                          </p:tavLst>
                                        </p:anim>
                                      </p:childTnLst>
                                    </p:cTn>
                                  </p:par>
                                  <p:par>
                                    <p:cTn id="19" presetID="2" presetClass="entr" presetSubtype="1" fill="hold" grpId="0" nodeType="withEffect" p14:presetBounceEnd="50000">
                                      <p:stCondLst>
                                        <p:cond delay="0"/>
                                      </p:stCondLst>
                                      <p:childTnLst>
                                        <p:set>
                                          <p:cBhvr>
                                            <p:cTn id="20" dur="1" fill="hold">
                                              <p:stCondLst>
                                                <p:cond delay="0"/>
                                              </p:stCondLst>
                                            </p:cTn>
                                            <p:tgtEl>
                                              <p:spTgt spid="620"/>
                                            </p:tgtEl>
                                            <p:attrNameLst>
                                              <p:attrName>style.visibility</p:attrName>
                                            </p:attrNameLst>
                                          </p:cBhvr>
                                          <p:to>
                                            <p:strVal val="visible"/>
                                          </p:to>
                                        </p:set>
                                        <p:anim calcmode="lin" valueType="num" p14:bounceEnd="50000">
                                          <p:cBhvr additive="base">
                                            <p:cTn id="21" dur="500" fill="hold"/>
                                            <p:tgtEl>
                                              <p:spTgt spid="620"/>
                                            </p:tgtEl>
                                            <p:attrNameLst>
                                              <p:attrName>ppt_x</p:attrName>
                                            </p:attrNameLst>
                                          </p:cBhvr>
                                          <p:tavLst>
                                            <p:tav tm="0">
                                              <p:val>
                                                <p:strVal val="#ppt_x"/>
                                              </p:val>
                                            </p:tav>
                                            <p:tav tm="100000">
                                              <p:val>
                                                <p:strVal val="#ppt_x"/>
                                              </p:val>
                                            </p:tav>
                                          </p:tavLst>
                                        </p:anim>
                                        <p:anim calcmode="lin" valueType="num" p14:bounceEnd="50000">
                                          <p:cBhvr additive="base">
                                            <p:cTn id="22" dur="500" fill="hold"/>
                                            <p:tgtEl>
                                              <p:spTgt spid="620"/>
                                            </p:tgtEl>
                                            <p:attrNameLst>
                                              <p:attrName>ppt_y</p:attrName>
                                            </p:attrNameLst>
                                          </p:cBhvr>
                                          <p:tavLst>
                                            <p:tav tm="0">
                                              <p:val>
                                                <p:strVal val="0-#ppt_h/2"/>
                                              </p:val>
                                            </p:tav>
                                            <p:tav tm="100000">
                                              <p:val>
                                                <p:strVal val="#ppt_y"/>
                                              </p:val>
                                            </p:tav>
                                          </p:tavLst>
                                        </p:anim>
                                      </p:childTnLst>
                                    </p:cTn>
                                  </p:par>
                                </p:childTnLst>
                              </p:cTn>
                            </p:par>
                            <p:par>
                              <p:cTn id="23" fill="hold">
                                <p:stCondLst>
                                  <p:cond delay="1000"/>
                                </p:stCondLst>
                                <p:childTnLst>
                                  <p:par>
                                    <p:cTn id="24" presetID="2" presetClass="entr" presetSubtype="2" fill="hold" nodeType="afterEffect" p14:presetBounceEnd="50000">
                                      <p:stCondLst>
                                        <p:cond delay="0"/>
                                      </p:stCondLst>
                                      <p:childTnLst>
                                        <p:set>
                                          <p:cBhvr>
                                            <p:cTn id="25" dur="1" fill="hold">
                                              <p:stCondLst>
                                                <p:cond delay="0"/>
                                              </p:stCondLst>
                                            </p:cTn>
                                            <p:tgtEl>
                                              <p:spTgt spid="649"/>
                                            </p:tgtEl>
                                            <p:attrNameLst>
                                              <p:attrName>style.visibility</p:attrName>
                                            </p:attrNameLst>
                                          </p:cBhvr>
                                          <p:to>
                                            <p:strVal val="visible"/>
                                          </p:to>
                                        </p:set>
                                        <p:anim calcmode="lin" valueType="num" p14:bounceEnd="50000">
                                          <p:cBhvr additive="base">
                                            <p:cTn id="26" dur="500" fill="hold"/>
                                            <p:tgtEl>
                                              <p:spTgt spid="649"/>
                                            </p:tgtEl>
                                            <p:attrNameLst>
                                              <p:attrName>ppt_x</p:attrName>
                                            </p:attrNameLst>
                                          </p:cBhvr>
                                          <p:tavLst>
                                            <p:tav tm="0">
                                              <p:val>
                                                <p:strVal val="1+#ppt_w/2"/>
                                              </p:val>
                                            </p:tav>
                                            <p:tav tm="100000">
                                              <p:val>
                                                <p:strVal val="#ppt_x"/>
                                              </p:val>
                                            </p:tav>
                                          </p:tavLst>
                                        </p:anim>
                                        <p:anim calcmode="lin" valueType="num" p14:bounceEnd="50000">
                                          <p:cBhvr additive="base">
                                            <p:cTn id="27" dur="500" fill="hold"/>
                                            <p:tgtEl>
                                              <p:spTgt spid="649"/>
                                            </p:tgtEl>
                                            <p:attrNameLst>
                                              <p:attrName>ppt_y</p:attrName>
                                            </p:attrNameLst>
                                          </p:cBhvr>
                                          <p:tavLst>
                                            <p:tav tm="0">
                                              <p:val>
                                                <p:strVal val="#ppt_y"/>
                                              </p:val>
                                            </p:tav>
                                            <p:tav tm="100000">
                                              <p:val>
                                                <p:strVal val="#ppt_y"/>
                                              </p:val>
                                            </p:tav>
                                          </p:tavLst>
                                        </p:anim>
                                      </p:childTnLst>
                                    </p:cTn>
                                  </p:par>
                                </p:childTnLst>
                              </p:cTn>
                            </p:par>
                            <p:par>
                              <p:cTn id="28" fill="hold">
                                <p:stCondLst>
                                  <p:cond delay="1500"/>
                                </p:stCondLst>
                                <p:childTnLst>
                                  <p:par>
                                    <p:cTn id="29" presetID="2" presetClass="entr" presetSubtype="1" fill="hold" grpId="0" nodeType="afterEffect" p14:presetBounceEnd="50000">
                                      <p:stCondLst>
                                        <p:cond delay="0"/>
                                      </p:stCondLst>
                                      <p:childTnLst>
                                        <p:set>
                                          <p:cBhvr>
                                            <p:cTn id="30" dur="1" fill="hold">
                                              <p:stCondLst>
                                                <p:cond delay="0"/>
                                              </p:stCondLst>
                                            </p:cTn>
                                            <p:tgtEl>
                                              <p:spTgt spid="624"/>
                                            </p:tgtEl>
                                            <p:attrNameLst>
                                              <p:attrName>style.visibility</p:attrName>
                                            </p:attrNameLst>
                                          </p:cBhvr>
                                          <p:to>
                                            <p:strVal val="visible"/>
                                          </p:to>
                                        </p:set>
                                        <p:anim calcmode="lin" valueType="num" p14:bounceEnd="50000">
                                          <p:cBhvr additive="base">
                                            <p:cTn id="31" dur="500" fill="hold"/>
                                            <p:tgtEl>
                                              <p:spTgt spid="624"/>
                                            </p:tgtEl>
                                            <p:attrNameLst>
                                              <p:attrName>ppt_x</p:attrName>
                                            </p:attrNameLst>
                                          </p:cBhvr>
                                          <p:tavLst>
                                            <p:tav tm="0">
                                              <p:val>
                                                <p:strVal val="#ppt_x"/>
                                              </p:val>
                                            </p:tav>
                                            <p:tav tm="100000">
                                              <p:val>
                                                <p:strVal val="#ppt_x"/>
                                              </p:val>
                                            </p:tav>
                                          </p:tavLst>
                                        </p:anim>
                                        <p:anim calcmode="lin" valueType="num" p14:bounceEnd="50000">
                                          <p:cBhvr additive="base">
                                            <p:cTn id="32" dur="500" fill="hold"/>
                                            <p:tgtEl>
                                              <p:spTgt spid="624"/>
                                            </p:tgtEl>
                                            <p:attrNameLst>
                                              <p:attrName>ppt_y</p:attrName>
                                            </p:attrNameLst>
                                          </p:cBhvr>
                                          <p:tavLst>
                                            <p:tav tm="0">
                                              <p:val>
                                                <p:strVal val="0-#ppt_h/2"/>
                                              </p:val>
                                            </p:tav>
                                            <p:tav tm="100000">
                                              <p:val>
                                                <p:strVal val="#ppt_y"/>
                                              </p:val>
                                            </p:tav>
                                          </p:tavLst>
                                        </p:anim>
                                      </p:childTnLst>
                                    </p:cTn>
                                  </p:par>
                                </p:childTnLst>
                              </p:cTn>
                            </p:par>
                            <p:par>
                              <p:cTn id="33" fill="hold">
                                <p:stCondLst>
                                  <p:cond delay="2000"/>
                                </p:stCondLst>
                                <p:childTnLst>
                                  <p:par>
                                    <p:cTn id="34" presetID="2" presetClass="entr" presetSubtype="1" fill="hold" nodeType="afterEffect" p14:presetBounceEnd="50000">
                                      <p:stCondLst>
                                        <p:cond delay="0"/>
                                      </p:stCondLst>
                                      <p:childTnLst>
                                        <p:set>
                                          <p:cBhvr>
                                            <p:cTn id="35" dur="1" fill="hold">
                                              <p:stCondLst>
                                                <p:cond delay="0"/>
                                              </p:stCondLst>
                                            </p:cTn>
                                            <p:tgtEl>
                                              <p:spTgt spid="1026"/>
                                            </p:tgtEl>
                                            <p:attrNameLst>
                                              <p:attrName>style.visibility</p:attrName>
                                            </p:attrNameLst>
                                          </p:cBhvr>
                                          <p:to>
                                            <p:strVal val="visible"/>
                                          </p:to>
                                        </p:set>
                                        <p:anim calcmode="lin" valueType="num" p14:bounceEnd="50000">
                                          <p:cBhvr additive="base">
                                            <p:cTn id="36" dur="500" fill="hold"/>
                                            <p:tgtEl>
                                              <p:spTgt spid="1026"/>
                                            </p:tgtEl>
                                            <p:attrNameLst>
                                              <p:attrName>ppt_x</p:attrName>
                                            </p:attrNameLst>
                                          </p:cBhvr>
                                          <p:tavLst>
                                            <p:tav tm="0">
                                              <p:val>
                                                <p:strVal val="#ppt_x"/>
                                              </p:val>
                                            </p:tav>
                                            <p:tav tm="100000">
                                              <p:val>
                                                <p:strVal val="#ppt_x"/>
                                              </p:val>
                                            </p:tav>
                                          </p:tavLst>
                                        </p:anim>
                                        <p:anim calcmode="lin" valueType="num" p14:bounceEnd="50000">
                                          <p:cBhvr additive="base">
                                            <p:cTn id="37" dur="500" fill="hold"/>
                                            <p:tgtEl>
                                              <p:spTgt spid="1026"/>
                                            </p:tgtEl>
                                            <p:attrNameLst>
                                              <p:attrName>ppt_y</p:attrName>
                                            </p:attrNameLst>
                                          </p:cBhvr>
                                          <p:tavLst>
                                            <p:tav tm="0">
                                              <p:val>
                                                <p:strVal val="0-#ppt_h/2"/>
                                              </p:val>
                                            </p:tav>
                                            <p:tav tm="100000">
                                              <p:val>
                                                <p:strVal val="#ppt_y"/>
                                              </p:val>
                                            </p:tav>
                                          </p:tavLst>
                                        </p:anim>
                                      </p:childTnLst>
                                    </p:cTn>
                                  </p:par>
                                </p:childTnLst>
                              </p:cTn>
                            </p:par>
                            <p:par>
                              <p:cTn id="38" fill="hold">
                                <p:stCondLst>
                                  <p:cond delay="2500"/>
                                </p:stCondLst>
                                <p:childTnLst>
                                  <p:par>
                                    <p:cTn id="39" presetID="2" presetClass="entr" presetSubtype="1" fill="hold" grpId="0" nodeType="afterEffect" p14:presetBounceEnd="50000">
                                      <p:stCondLst>
                                        <p:cond delay="0"/>
                                      </p:stCondLst>
                                      <p:childTnLst>
                                        <p:set>
                                          <p:cBhvr>
                                            <p:cTn id="40" dur="1" fill="hold">
                                              <p:stCondLst>
                                                <p:cond delay="0"/>
                                              </p:stCondLst>
                                            </p:cTn>
                                            <p:tgtEl>
                                              <p:spTgt spid="40"/>
                                            </p:tgtEl>
                                            <p:attrNameLst>
                                              <p:attrName>style.visibility</p:attrName>
                                            </p:attrNameLst>
                                          </p:cBhvr>
                                          <p:to>
                                            <p:strVal val="visible"/>
                                          </p:to>
                                        </p:set>
                                        <p:anim calcmode="lin" valueType="num" p14:bounceEnd="50000">
                                          <p:cBhvr additive="base">
                                            <p:cTn id="41" dur="500" fill="hold"/>
                                            <p:tgtEl>
                                              <p:spTgt spid="40"/>
                                            </p:tgtEl>
                                            <p:attrNameLst>
                                              <p:attrName>ppt_x</p:attrName>
                                            </p:attrNameLst>
                                          </p:cBhvr>
                                          <p:tavLst>
                                            <p:tav tm="0">
                                              <p:val>
                                                <p:strVal val="#ppt_x"/>
                                              </p:val>
                                            </p:tav>
                                            <p:tav tm="100000">
                                              <p:val>
                                                <p:strVal val="#ppt_x"/>
                                              </p:val>
                                            </p:tav>
                                          </p:tavLst>
                                        </p:anim>
                                        <p:anim calcmode="lin" valueType="num" p14:bounceEnd="50000">
                                          <p:cBhvr additive="base">
                                            <p:cTn id="42" dur="500" fill="hold"/>
                                            <p:tgtEl>
                                              <p:spTgt spid="4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8" grpId="0"/>
          <p:bldP spid="620" grpId="0"/>
          <p:bldP spid="623" grpId="0"/>
          <p:bldP spid="624" grpId="0"/>
          <p:bldP spid="4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618"/>
                                            </p:tgtEl>
                                            <p:attrNameLst>
                                              <p:attrName>style.visibility</p:attrName>
                                            </p:attrNameLst>
                                          </p:cBhvr>
                                          <p:to>
                                            <p:strVal val="visible"/>
                                          </p:to>
                                        </p:set>
                                        <p:anim calcmode="lin" valueType="num">
                                          <p:cBhvr additive="base">
                                            <p:cTn id="7" dur="500" fill="hold"/>
                                            <p:tgtEl>
                                              <p:spTgt spid="618"/>
                                            </p:tgtEl>
                                            <p:attrNameLst>
                                              <p:attrName>ppt_x</p:attrName>
                                            </p:attrNameLst>
                                          </p:cBhvr>
                                          <p:tavLst>
                                            <p:tav tm="0">
                                              <p:val>
                                                <p:strVal val="#ppt_x"/>
                                              </p:val>
                                            </p:tav>
                                            <p:tav tm="100000">
                                              <p:val>
                                                <p:strVal val="#ppt_x"/>
                                              </p:val>
                                            </p:tav>
                                          </p:tavLst>
                                        </p:anim>
                                        <p:anim calcmode="lin" valueType="num">
                                          <p:cBhvr additive="base">
                                            <p:cTn id="8" dur="500" fill="hold"/>
                                            <p:tgtEl>
                                              <p:spTgt spid="618"/>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42"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barn(outHorizontal)">
                                          <p:cBhvr>
                                            <p:cTn id="13" dur="500"/>
                                            <p:tgtEl>
                                              <p:spTgt spid="25"/>
                                            </p:tgtEl>
                                          </p:cBhvr>
                                        </p:animEffect>
                                      </p:childTnLst>
                                      <p:subTnLst>
                                        <p:audio>
                                          <p:cMediaNode>
                                            <p:cTn display="0" masterRel="sameClick">
                                              <p:stCondLst>
                                                <p:cond evt="begin" delay="0">
                                                  <p:tn val="11"/>
                                                </p:cond>
                                              </p:stCondLst>
                                              <p:endCondLst>
                                                <p:cond evt="onStopAudio" delay="0">
                                                  <p:tgtEl>
                                                    <p:sldTgt/>
                                                  </p:tgtEl>
                                                </p:cond>
                                              </p:endCondLst>
                                            </p:cTn>
                                            <p:tgtEl>
                                              <p:sndTgt r:embed="rId6" name="whoosh.wav"/>
                                            </p:tgtEl>
                                          </p:cMediaNode>
                                        </p:audio>
                                      </p:subTnLst>
                                    </p:cTn>
                                  </p:par>
                                </p:childTnLst>
                              </p:cTn>
                            </p:par>
                            <p:par>
                              <p:cTn id="14" fill="hold">
                                <p:stCondLst>
                                  <p:cond delay="500"/>
                                </p:stCondLst>
                                <p:childTnLst>
                                  <p:par>
                                    <p:cTn id="15" presetID="2" presetClass="entr" presetSubtype="1" fill="hold" grpId="0" nodeType="afterEffect">
                                      <p:stCondLst>
                                        <p:cond delay="0"/>
                                      </p:stCondLst>
                                      <p:childTnLst>
                                        <p:set>
                                          <p:cBhvr>
                                            <p:cTn id="16" dur="1" fill="hold">
                                              <p:stCondLst>
                                                <p:cond delay="0"/>
                                              </p:stCondLst>
                                            </p:cTn>
                                            <p:tgtEl>
                                              <p:spTgt spid="623"/>
                                            </p:tgtEl>
                                            <p:attrNameLst>
                                              <p:attrName>style.visibility</p:attrName>
                                            </p:attrNameLst>
                                          </p:cBhvr>
                                          <p:to>
                                            <p:strVal val="visible"/>
                                          </p:to>
                                        </p:set>
                                        <p:anim calcmode="lin" valueType="num">
                                          <p:cBhvr additive="base">
                                            <p:cTn id="17" dur="500" fill="hold"/>
                                            <p:tgtEl>
                                              <p:spTgt spid="623"/>
                                            </p:tgtEl>
                                            <p:attrNameLst>
                                              <p:attrName>ppt_x</p:attrName>
                                            </p:attrNameLst>
                                          </p:cBhvr>
                                          <p:tavLst>
                                            <p:tav tm="0">
                                              <p:val>
                                                <p:strVal val="#ppt_x"/>
                                              </p:val>
                                            </p:tav>
                                            <p:tav tm="100000">
                                              <p:val>
                                                <p:strVal val="#ppt_x"/>
                                              </p:val>
                                            </p:tav>
                                          </p:tavLst>
                                        </p:anim>
                                        <p:anim calcmode="lin" valueType="num">
                                          <p:cBhvr additive="base">
                                            <p:cTn id="18" dur="500" fill="hold"/>
                                            <p:tgtEl>
                                              <p:spTgt spid="623"/>
                                            </p:tgtEl>
                                            <p:attrNameLst>
                                              <p:attrName>ppt_y</p:attrName>
                                            </p:attrNameLst>
                                          </p:cBhvr>
                                          <p:tavLst>
                                            <p:tav tm="0">
                                              <p:val>
                                                <p:strVal val="0-#ppt_h/2"/>
                                              </p:val>
                                            </p:tav>
                                            <p:tav tm="100000">
                                              <p:val>
                                                <p:strVal val="#ppt_y"/>
                                              </p:val>
                                            </p:tav>
                                          </p:tavLst>
                                        </p:anim>
                                      </p:childTnLst>
                                    </p:cTn>
                                  </p:par>
                                  <p:par>
                                    <p:cTn id="19" presetID="2" presetClass="entr" presetSubtype="1" fill="hold" grpId="0" nodeType="withEffect">
                                      <p:stCondLst>
                                        <p:cond delay="0"/>
                                      </p:stCondLst>
                                      <p:childTnLst>
                                        <p:set>
                                          <p:cBhvr>
                                            <p:cTn id="20" dur="1" fill="hold">
                                              <p:stCondLst>
                                                <p:cond delay="0"/>
                                              </p:stCondLst>
                                            </p:cTn>
                                            <p:tgtEl>
                                              <p:spTgt spid="620"/>
                                            </p:tgtEl>
                                            <p:attrNameLst>
                                              <p:attrName>style.visibility</p:attrName>
                                            </p:attrNameLst>
                                          </p:cBhvr>
                                          <p:to>
                                            <p:strVal val="visible"/>
                                          </p:to>
                                        </p:set>
                                        <p:anim calcmode="lin" valueType="num">
                                          <p:cBhvr additive="base">
                                            <p:cTn id="21" dur="500" fill="hold"/>
                                            <p:tgtEl>
                                              <p:spTgt spid="620"/>
                                            </p:tgtEl>
                                            <p:attrNameLst>
                                              <p:attrName>ppt_x</p:attrName>
                                            </p:attrNameLst>
                                          </p:cBhvr>
                                          <p:tavLst>
                                            <p:tav tm="0">
                                              <p:val>
                                                <p:strVal val="#ppt_x"/>
                                              </p:val>
                                            </p:tav>
                                            <p:tav tm="100000">
                                              <p:val>
                                                <p:strVal val="#ppt_x"/>
                                              </p:val>
                                            </p:tav>
                                          </p:tavLst>
                                        </p:anim>
                                        <p:anim calcmode="lin" valueType="num">
                                          <p:cBhvr additive="base">
                                            <p:cTn id="22" dur="500" fill="hold"/>
                                            <p:tgtEl>
                                              <p:spTgt spid="620"/>
                                            </p:tgtEl>
                                            <p:attrNameLst>
                                              <p:attrName>ppt_y</p:attrName>
                                            </p:attrNameLst>
                                          </p:cBhvr>
                                          <p:tavLst>
                                            <p:tav tm="0">
                                              <p:val>
                                                <p:strVal val="0-#ppt_h/2"/>
                                              </p:val>
                                            </p:tav>
                                            <p:tav tm="100000">
                                              <p:val>
                                                <p:strVal val="#ppt_y"/>
                                              </p:val>
                                            </p:tav>
                                          </p:tavLst>
                                        </p:anim>
                                      </p:childTnLst>
                                    </p:cTn>
                                  </p:par>
                                </p:childTnLst>
                              </p:cTn>
                            </p:par>
                            <p:par>
                              <p:cTn id="23" fill="hold">
                                <p:stCondLst>
                                  <p:cond delay="1000"/>
                                </p:stCondLst>
                                <p:childTnLst>
                                  <p:par>
                                    <p:cTn id="24" presetID="2" presetClass="entr" presetSubtype="2" fill="hold" nodeType="afterEffect">
                                      <p:stCondLst>
                                        <p:cond delay="0"/>
                                      </p:stCondLst>
                                      <p:childTnLst>
                                        <p:set>
                                          <p:cBhvr>
                                            <p:cTn id="25" dur="1" fill="hold">
                                              <p:stCondLst>
                                                <p:cond delay="0"/>
                                              </p:stCondLst>
                                            </p:cTn>
                                            <p:tgtEl>
                                              <p:spTgt spid="649"/>
                                            </p:tgtEl>
                                            <p:attrNameLst>
                                              <p:attrName>style.visibility</p:attrName>
                                            </p:attrNameLst>
                                          </p:cBhvr>
                                          <p:to>
                                            <p:strVal val="visible"/>
                                          </p:to>
                                        </p:set>
                                        <p:anim calcmode="lin" valueType="num">
                                          <p:cBhvr additive="base">
                                            <p:cTn id="26" dur="500" fill="hold"/>
                                            <p:tgtEl>
                                              <p:spTgt spid="649"/>
                                            </p:tgtEl>
                                            <p:attrNameLst>
                                              <p:attrName>ppt_x</p:attrName>
                                            </p:attrNameLst>
                                          </p:cBhvr>
                                          <p:tavLst>
                                            <p:tav tm="0">
                                              <p:val>
                                                <p:strVal val="1+#ppt_w/2"/>
                                              </p:val>
                                            </p:tav>
                                            <p:tav tm="100000">
                                              <p:val>
                                                <p:strVal val="#ppt_x"/>
                                              </p:val>
                                            </p:tav>
                                          </p:tavLst>
                                        </p:anim>
                                        <p:anim calcmode="lin" valueType="num">
                                          <p:cBhvr additive="base">
                                            <p:cTn id="27" dur="500" fill="hold"/>
                                            <p:tgtEl>
                                              <p:spTgt spid="649"/>
                                            </p:tgtEl>
                                            <p:attrNameLst>
                                              <p:attrName>ppt_y</p:attrName>
                                            </p:attrNameLst>
                                          </p:cBhvr>
                                          <p:tavLst>
                                            <p:tav tm="0">
                                              <p:val>
                                                <p:strVal val="#ppt_y"/>
                                              </p:val>
                                            </p:tav>
                                            <p:tav tm="100000">
                                              <p:val>
                                                <p:strVal val="#ppt_y"/>
                                              </p:val>
                                            </p:tav>
                                          </p:tavLst>
                                        </p:anim>
                                      </p:childTnLst>
                                    </p:cTn>
                                  </p:par>
                                </p:childTnLst>
                              </p:cTn>
                            </p:par>
                            <p:par>
                              <p:cTn id="28" fill="hold">
                                <p:stCondLst>
                                  <p:cond delay="1500"/>
                                </p:stCondLst>
                                <p:childTnLst>
                                  <p:par>
                                    <p:cTn id="29" presetID="2" presetClass="entr" presetSubtype="1" fill="hold" grpId="0" nodeType="afterEffect">
                                      <p:stCondLst>
                                        <p:cond delay="0"/>
                                      </p:stCondLst>
                                      <p:childTnLst>
                                        <p:set>
                                          <p:cBhvr>
                                            <p:cTn id="30" dur="1" fill="hold">
                                              <p:stCondLst>
                                                <p:cond delay="0"/>
                                              </p:stCondLst>
                                            </p:cTn>
                                            <p:tgtEl>
                                              <p:spTgt spid="624"/>
                                            </p:tgtEl>
                                            <p:attrNameLst>
                                              <p:attrName>style.visibility</p:attrName>
                                            </p:attrNameLst>
                                          </p:cBhvr>
                                          <p:to>
                                            <p:strVal val="visible"/>
                                          </p:to>
                                        </p:set>
                                        <p:anim calcmode="lin" valueType="num">
                                          <p:cBhvr additive="base">
                                            <p:cTn id="31" dur="500" fill="hold"/>
                                            <p:tgtEl>
                                              <p:spTgt spid="624"/>
                                            </p:tgtEl>
                                            <p:attrNameLst>
                                              <p:attrName>ppt_x</p:attrName>
                                            </p:attrNameLst>
                                          </p:cBhvr>
                                          <p:tavLst>
                                            <p:tav tm="0">
                                              <p:val>
                                                <p:strVal val="#ppt_x"/>
                                              </p:val>
                                            </p:tav>
                                            <p:tav tm="100000">
                                              <p:val>
                                                <p:strVal val="#ppt_x"/>
                                              </p:val>
                                            </p:tav>
                                          </p:tavLst>
                                        </p:anim>
                                        <p:anim calcmode="lin" valueType="num">
                                          <p:cBhvr additive="base">
                                            <p:cTn id="32" dur="500" fill="hold"/>
                                            <p:tgtEl>
                                              <p:spTgt spid="624"/>
                                            </p:tgtEl>
                                            <p:attrNameLst>
                                              <p:attrName>ppt_y</p:attrName>
                                            </p:attrNameLst>
                                          </p:cBhvr>
                                          <p:tavLst>
                                            <p:tav tm="0">
                                              <p:val>
                                                <p:strVal val="0-#ppt_h/2"/>
                                              </p:val>
                                            </p:tav>
                                            <p:tav tm="100000">
                                              <p:val>
                                                <p:strVal val="#ppt_y"/>
                                              </p:val>
                                            </p:tav>
                                          </p:tavLst>
                                        </p:anim>
                                      </p:childTnLst>
                                    </p:cTn>
                                  </p:par>
                                </p:childTnLst>
                              </p:cTn>
                            </p:par>
                            <p:par>
                              <p:cTn id="33" fill="hold">
                                <p:stCondLst>
                                  <p:cond delay="2000"/>
                                </p:stCondLst>
                                <p:childTnLst>
                                  <p:par>
                                    <p:cTn id="34" presetID="2" presetClass="entr" presetSubtype="1" fill="hold" nodeType="afterEffect">
                                      <p:stCondLst>
                                        <p:cond delay="0"/>
                                      </p:stCondLst>
                                      <p:childTnLst>
                                        <p:set>
                                          <p:cBhvr>
                                            <p:cTn id="35" dur="1" fill="hold">
                                              <p:stCondLst>
                                                <p:cond delay="0"/>
                                              </p:stCondLst>
                                            </p:cTn>
                                            <p:tgtEl>
                                              <p:spTgt spid="1026"/>
                                            </p:tgtEl>
                                            <p:attrNameLst>
                                              <p:attrName>style.visibility</p:attrName>
                                            </p:attrNameLst>
                                          </p:cBhvr>
                                          <p:to>
                                            <p:strVal val="visible"/>
                                          </p:to>
                                        </p:set>
                                        <p:anim calcmode="lin" valueType="num">
                                          <p:cBhvr additive="base">
                                            <p:cTn id="36" dur="500" fill="hold"/>
                                            <p:tgtEl>
                                              <p:spTgt spid="1026"/>
                                            </p:tgtEl>
                                            <p:attrNameLst>
                                              <p:attrName>ppt_x</p:attrName>
                                            </p:attrNameLst>
                                          </p:cBhvr>
                                          <p:tavLst>
                                            <p:tav tm="0">
                                              <p:val>
                                                <p:strVal val="#ppt_x"/>
                                              </p:val>
                                            </p:tav>
                                            <p:tav tm="100000">
                                              <p:val>
                                                <p:strVal val="#ppt_x"/>
                                              </p:val>
                                            </p:tav>
                                          </p:tavLst>
                                        </p:anim>
                                        <p:anim calcmode="lin" valueType="num">
                                          <p:cBhvr additive="base">
                                            <p:cTn id="37" dur="500" fill="hold"/>
                                            <p:tgtEl>
                                              <p:spTgt spid="1026"/>
                                            </p:tgtEl>
                                            <p:attrNameLst>
                                              <p:attrName>ppt_y</p:attrName>
                                            </p:attrNameLst>
                                          </p:cBhvr>
                                          <p:tavLst>
                                            <p:tav tm="0">
                                              <p:val>
                                                <p:strVal val="0-#ppt_h/2"/>
                                              </p:val>
                                            </p:tav>
                                            <p:tav tm="100000">
                                              <p:val>
                                                <p:strVal val="#ppt_y"/>
                                              </p:val>
                                            </p:tav>
                                          </p:tavLst>
                                        </p:anim>
                                      </p:childTnLst>
                                    </p:cTn>
                                  </p:par>
                                </p:childTnLst>
                              </p:cTn>
                            </p:par>
                            <p:par>
                              <p:cTn id="38" fill="hold">
                                <p:stCondLst>
                                  <p:cond delay="2500"/>
                                </p:stCondLst>
                                <p:childTnLst>
                                  <p:par>
                                    <p:cTn id="39" presetID="2" presetClass="entr" presetSubtype="1" fill="hold" grpId="0" nodeType="afterEffect">
                                      <p:stCondLst>
                                        <p:cond delay="0"/>
                                      </p:stCondLst>
                                      <p:childTnLst>
                                        <p:set>
                                          <p:cBhvr>
                                            <p:cTn id="40" dur="1" fill="hold">
                                              <p:stCondLst>
                                                <p:cond delay="0"/>
                                              </p:stCondLst>
                                            </p:cTn>
                                            <p:tgtEl>
                                              <p:spTgt spid="40"/>
                                            </p:tgtEl>
                                            <p:attrNameLst>
                                              <p:attrName>style.visibility</p:attrName>
                                            </p:attrNameLst>
                                          </p:cBhvr>
                                          <p:to>
                                            <p:strVal val="visible"/>
                                          </p:to>
                                        </p:set>
                                        <p:anim calcmode="lin" valueType="num">
                                          <p:cBhvr additive="base">
                                            <p:cTn id="41" dur="500" fill="hold"/>
                                            <p:tgtEl>
                                              <p:spTgt spid="40"/>
                                            </p:tgtEl>
                                            <p:attrNameLst>
                                              <p:attrName>ppt_x</p:attrName>
                                            </p:attrNameLst>
                                          </p:cBhvr>
                                          <p:tavLst>
                                            <p:tav tm="0">
                                              <p:val>
                                                <p:strVal val="#ppt_x"/>
                                              </p:val>
                                            </p:tav>
                                            <p:tav tm="100000">
                                              <p:val>
                                                <p:strVal val="#ppt_x"/>
                                              </p:val>
                                            </p:tav>
                                          </p:tavLst>
                                        </p:anim>
                                        <p:anim calcmode="lin" valueType="num">
                                          <p:cBhvr additive="base">
                                            <p:cTn id="42" dur="500" fill="hold"/>
                                            <p:tgtEl>
                                              <p:spTgt spid="4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8" grpId="0"/>
          <p:bldP spid="620" grpId="0"/>
          <p:bldP spid="623" grpId="0"/>
          <p:bldP spid="624" grpId="0"/>
          <p:bldP spid="40" grpId="0"/>
        </p:bld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CD93B49-1F75-3E42-801C-0D3830969F48}"/>
              </a:ext>
            </a:extLst>
          </p:cNvPr>
          <p:cNvGrpSpPr/>
          <p:nvPr/>
        </p:nvGrpSpPr>
        <p:grpSpPr>
          <a:xfrm>
            <a:off x="4191000" y="742950"/>
            <a:ext cx="4343400" cy="4147125"/>
            <a:chOff x="4191000" y="742950"/>
            <a:chExt cx="4343400" cy="4147125"/>
          </a:xfrm>
        </p:grpSpPr>
        <p:sp>
          <p:nvSpPr>
            <p:cNvPr id="3" name="Google Shape;305;p35">
              <a:extLst>
                <a:ext uri="{FF2B5EF4-FFF2-40B4-BE49-F238E27FC236}">
                  <a16:creationId xmlns:a16="http://schemas.microsoft.com/office/drawing/2014/main" id="{8F045E48-FDC0-6C42-828A-80B89FE753A6}"/>
                </a:ext>
              </a:extLst>
            </p:cNvPr>
            <p:cNvSpPr/>
            <p:nvPr/>
          </p:nvSpPr>
          <p:spPr>
            <a:xfrm>
              <a:off x="4191000" y="742950"/>
              <a:ext cx="4343400" cy="4110588"/>
            </a:xfrm>
            <a:custGeom>
              <a:avLst/>
              <a:gdLst/>
              <a:ahLst/>
              <a:cxnLst/>
              <a:rect l="l" t="t" r="r" b="b"/>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rgbClr val="000000"/>
            </a:solidFill>
            <a:ln w="1905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4" name="Picture 3">
              <a:extLst>
                <a:ext uri="{FF2B5EF4-FFF2-40B4-BE49-F238E27FC236}">
                  <a16:creationId xmlns:a16="http://schemas.microsoft.com/office/drawing/2014/main" id="{8F337A21-FF54-4A4E-BA59-EBE58E44E40E}"/>
                </a:ext>
              </a:extLst>
            </p:cNvPr>
            <p:cNvPicPr>
              <a:picLocks noChangeAspect="1"/>
            </p:cNvPicPr>
            <p:nvPr/>
          </p:nvPicPr>
          <p:blipFill>
            <a:blip r:embed="rId2"/>
            <a:stretch>
              <a:fillRect/>
            </a:stretch>
          </p:blipFill>
          <p:spPr>
            <a:xfrm>
              <a:off x="6019800" y="4251900"/>
              <a:ext cx="638175" cy="638175"/>
            </a:xfrm>
            <a:prstGeom prst="rect">
              <a:avLst/>
            </a:prstGeom>
          </p:spPr>
        </p:pic>
      </p:grpSp>
      <p:sp>
        <p:nvSpPr>
          <p:cNvPr id="5" name="Rectangle 4">
            <a:extLst>
              <a:ext uri="{FF2B5EF4-FFF2-40B4-BE49-F238E27FC236}">
                <a16:creationId xmlns:a16="http://schemas.microsoft.com/office/drawing/2014/main" id="{94DE396C-0313-5347-9E6D-060B7B559B85}"/>
              </a:ext>
            </a:extLst>
          </p:cNvPr>
          <p:cNvSpPr/>
          <p:nvPr/>
        </p:nvSpPr>
        <p:spPr>
          <a:xfrm>
            <a:off x="4434701" y="1184970"/>
            <a:ext cx="3855998" cy="255454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noProof="0" dirty="0">
                <a:ln>
                  <a:noFill/>
                </a:ln>
                <a:solidFill>
                  <a:srgbClr val="A01127"/>
                </a:solidFill>
                <a:effectLst/>
                <a:uLnTx/>
                <a:uFillTx/>
                <a:latin typeface="Times New Roman" panose="02020603050405020304" pitchFamily="18" charset="0"/>
                <a:cs typeface="Times New Roman" panose="02020603050405020304" pitchFamily="18" charset="0"/>
                <a:sym typeface="PT Serif"/>
              </a:rPr>
              <a:t>So </a:t>
            </a:r>
            <a:r>
              <a:rPr kumimoji="0" lang="en-US" sz="3200" b="1" i="0" u="none" strike="noStrike" kern="0" cap="none" spc="0" normalizeH="0" noProof="0" dirty="0" err="1">
                <a:ln>
                  <a:noFill/>
                </a:ln>
                <a:solidFill>
                  <a:srgbClr val="A01127"/>
                </a:solidFill>
                <a:effectLst/>
                <a:uLnTx/>
                <a:uFillTx/>
                <a:latin typeface="Times New Roman" panose="02020603050405020304" pitchFamily="18" charset="0"/>
                <a:cs typeface="Times New Roman" panose="02020603050405020304" pitchFamily="18" charset="0"/>
                <a:sym typeface="PT Serif"/>
              </a:rPr>
              <a:t>sánh</a:t>
            </a:r>
            <a:r>
              <a:rPr kumimoji="0" lang="en-US" sz="3200" b="1" i="0" u="none" strike="noStrike" kern="0" cap="none" spc="0" normalizeH="0" noProof="0" dirty="0">
                <a:ln>
                  <a:noFill/>
                </a:ln>
                <a:solidFill>
                  <a:srgbClr val="A01127"/>
                </a:solidFill>
                <a:effectLst/>
                <a:uLnTx/>
                <a:uFillTx/>
                <a:latin typeface="Times New Roman" panose="02020603050405020304" pitchFamily="18" charset="0"/>
                <a:cs typeface="Times New Roman" panose="02020603050405020304" pitchFamily="18" charset="0"/>
                <a:sym typeface="PT Serif"/>
              </a:rPr>
              <a:t> </a:t>
            </a:r>
            <a:r>
              <a:rPr kumimoji="0" lang="en-US" sz="3200" b="1" i="0" u="none" strike="noStrike" kern="0" cap="none" spc="0" normalizeH="0" noProof="0" dirty="0" err="1">
                <a:ln>
                  <a:noFill/>
                </a:ln>
                <a:solidFill>
                  <a:srgbClr val="A01127"/>
                </a:solidFill>
                <a:effectLst/>
                <a:uLnTx/>
                <a:uFillTx/>
                <a:latin typeface="Times New Roman" panose="02020603050405020304" pitchFamily="18" charset="0"/>
                <a:cs typeface="Times New Roman" panose="02020603050405020304" pitchFamily="18" charset="0"/>
                <a:sym typeface="PT Serif"/>
              </a:rPr>
              <a:t>bộ</a:t>
            </a:r>
            <a:r>
              <a:rPr kumimoji="0" lang="en-US" sz="3200" b="1" i="0" u="none" strike="noStrike" kern="0" cap="none" spc="0" normalizeH="0" noProof="0" dirty="0">
                <a:ln>
                  <a:noFill/>
                </a:ln>
                <a:solidFill>
                  <a:srgbClr val="A01127"/>
                </a:solidFill>
                <a:effectLst/>
                <a:uLnTx/>
                <a:uFillTx/>
                <a:latin typeface="Times New Roman" panose="02020603050405020304" pitchFamily="18" charset="0"/>
                <a:cs typeface="Times New Roman" panose="02020603050405020304" pitchFamily="18" charset="0"/>
                <a:sym typeface="PT Serif"/>
              </a:rPr>
              <a:t> </a:t>
            </a:r>
            <a:r>
              <a:rPr kumimoji="0" lang="en-US" sz="3200" b="1" i="0" u="none" strike="noStrike" kern="0" cap="none" spc="0" normalizeH="0" noProof="0" dirty="0" err="1">
                <a:ln>
                  <a:noFill/>
                </a:ln>
                <a:solidFill>
                  <a:srgbClr val="A01127"/>
                </a:solidFill>
                <a:effectLst/>
                <a:uLnTx/>
                <a:uFillTx/>
                <a:latin typeface="Times New Roman" panose="02020603050405020304" pitchFamily="18" charset="0"/>
                <a:cs typeface="Times New Roman" panose="02020603050405020304" pitchFamily="18" charset="0"/>
                <a:sym typeface="PT Serif"/>
              </a:rPr>
              <a:t>máy</a:t>
            </a:r>
            <a:r>
              <a:rPr kumimoji="0" lang="en-US" sz="3200" b="1" i="0" u="none" strike="noStrike" kern="0" cap="none" spc="0" normalizeH="0" noProof="0" dirty="0">
                <a:ln>
                  <a:noFill/>
                </a:ln>
                <a:solidFill>
                  <a:srgbClr val="A01127"/>
                </a:solidFill>
                <a:effectLst/>
                <a:uLnTx/>
                <a:uFillTx/>
                <a:latin typeface="Times New Roman" panose="02020603050405020304" pitchFamily="18" charset="0"/>
                <a:cs typeface="Times New Roman" panose="02020603050405020304" pitchFamily="18" charset="0"/>
                <a:sym typeface="PT Serif"/>
              </a:rPr>
              <a:t> </a:t>
            </a:r>
            <a:r>
              <a:rPr kumimoji="0" lang="en-US" sz="3200" b="1" i="0" u="none" strike="noStrike" kern="0" cap="none" spc="0" normalizeH="0" noProof="0" dirty="0" err="1">
                <a:ln>
                  <a:noFill/>
                </a:ln>
                <a:solidFill>
                  <a:srgbClr val="A01127"/>
                </a:solidFill>
                <a:effectLst/>
                <a:uLnTx/>
                <a:uFillTx/>
                <a:latin typeface="Times New Roman" panose="02020603050405020304" pitchFamily="18" charset="0"/>
                <a:cs typeface="Times New Roman" panose="02020603050405020304" pitchFamily="18" charset="0"/>
                <a:sym typeface="PT Serif"/>
              </a:rPr>
              <a:t>nhà</a:t>
            </a:r>
            <a:r>
              <a:rPr kumimoji="0" lang="en-US" sz="3200" b="1" i="0" u="none" strike="noStrike" kern="0" cap="none" spc="0" normalizeH="0" noProof="0" dirty="0">
                <a:ln>
                  <a:noFill/>
                </a:ln>
                <a:solidFill>
                  <a:srgbClr val="A01127"/>
                </a:solidFill>
                <a:effectLst/>
                <a:uLnTx/>
                <a:uFillTx/>
                <a:latin typeface="Times New Roman" panose="02020603050405020304" pitchFamily="18" charset="0"/>
                <a:cs typeface="Times New Roman" panose="02020603050405020304" pitchFamily="18" charset="0"/>
                <a:sym typeface="PT Serif"/>
              </a:rPr>
              <a:t> </a:t>
            </a:r>
            <a:r>
              <a:rPr kumimoji="0" lang="en-US" sz="3200" b="1" i="0" u="none" strike="noStrike" kern="0" cap="none" spc="0" normalizeH="0" noProof="0" dirty="0" err="1">
                <a:ln>
                  <a:noFill/>
                </a:ln>
                <a:solidFill>
                  <a:srgbClr val="A01127"/>
                </a:solidFill>
                <a:effectLst/>
                <a:uLnTx/>
                <a:uFillTx/>
                <a:latin typeface="Times New Roman" panose="02020603050405020304" pitchFamily="18" charset="0"/>
                <a:cs typeface="Times New Roman" panose="02020603050405020304" pitchFamily="18" charset="0"/>
                <a:sym typeface="PT Serif"/>
              </a:rPr>
              <a:t>nước</a:t>
            </a:r>
            <a:r>
              <a:rPr kumimoji="0" lang="en-US" sz="3200" b="1" i="0" u="none" strike="noStrike" kern="0" cap="none" spc="0" normalizeH="0" noProof="0" dirty="0">
                <a:ln>
                  <a:noFill/>
                </a:ln>
                <a:solidFill>
                  <a:srgbClr val="A01127"/>
                </a:solidFill>
                <a:effectLst/>
                <a:uLnTx/>
                <a:uFillTx/>
                <a:latin typeface="Times New Roman" panose="02020603050405020304" pitchFamily="18" charset="0"/>
                <a:cs typeface="Times New Roman" panose="02020603050405020304" pitchFamily="18" charset="0"/>
                <a:sym typeface="PT Serif"/>
              </a:rPr>
              <a:t> </a:t>
            </a:r>
            <a:r>
              <a:rPr kumimoji="0" lang="en-US" sz="3200" b="1" i="0" u="none" strike="noStrike" kern="0" cap="none" spc="0" normalizeH="0" noProof="0" dirty="0" err="1">
                <a:ln>
                  <a:noFill/>
                </a:ln>
                <a:solidFill>
                  <a:srgbClr val="A01127"/>
                </a:solidFill>
                <a:effectLst/>
                <a:uLnTx/>
                <a:uFillTx/>
                <a:latin typeface="Times New Roman" panose="02020603050405020304" pitchFamily="18" charset="0"/>
                <a:cs typeface="Times New Roman" panose="02020603050405020304" pitchFamily="18" charset="0"/>
                <a:sym typeface="PT Serif"/>
              </a:rPr>
              <a:t>thời</a:t>
            </a:r>
            <a:r>
              <a:rPr kumimoji="0" lang="en-US" sz="3200" b="1" i="0" u="none" strike="noStrike" kern="0" cap="none" spc="0" normalizeH="0" noProof="0" dirty="0">
                <a:ln>
                  <a:noFill/>
                </a:ln>
                <a:solidFill>
                  <a:srgbClr val="A01127"/>
                </a:solidFill>
                <a:effectLst/>
                <a:uLnTx/>
                <a:uFillTx/>
                <a:latin typeface="Times New Roman" panose="02020603050405020304" pitchFamily="18" charset="0"/>
                <a:cs typeface="Times New Roman" panose="02020603050405020304" pitchFamily="18" charset="0"/>
                <a:sym typeface="PT Serif"/>
              </a:rPr>
              <a:t> </a:t>
            </a:r>
            <a:r>
              <a:rPr kumimoji="0" lang="en-US" sz="3200" b="1" i="0" u="none" strike="noStrike" kern="0" cap="none" spc="0" normalizeH="0" noProof="0" dirty="0" err="1">
                <a:ln>
                  <a:noFill/>
                </a:ln>
                <a:solidFill>
                  <a:srgbClr val="A01127"/>
                </a:solidFill>
                <a:effectLst/>
                <a:uLnTx/>
                <a:uFillTx/>
                <a:latin typeface="Times New Roman" panose="02020603050405020304" pitchFamily="18" charset="0"/>
                <a:cs typeface="Times New Roman" panose="02020603050405020304" pitchFamily="18" charset="0"/>
                <a:sym typeface="PT Serif"/>
              </a:rPr>
              <a:t>Đinh</a:t>
            </a:r>
            <a:r>
              <a:rPr kumimoji="0" lang="en-US" sz="3200" b="1" i="0" u="none" strike="noStrike" kern="0" cap="none" spc="0" normalizeH="0" noProof="0" dirty="0">
                <a:ln>
                  <a:noFill/>
                </a:ln>
                <a:solidFill>
                  <a:srgbClr val="A01127"/>
                </a:solidFill>
                <a:effectLst/>
                <a:uLnTx/>
                <a:uFillTx/>
                <a:latin typeface="Times New Roman" panose="02020603050405020304" pitchFamily="18" charset="0"/>
                <a:cs typeface="Times New Roman" panose="02020603050405020304" pitchFamily="18" charset="0"/>
                <a:sym typeface="PT Serif"/>
              </a:rPr>
              <a:t> – </a:t>
            </a:r>
            <a:r>
              <a:rPr kumimoji="0" lang="en-US" sz="3200" b="1" i="0" u="none" strike="noStrike" kern="0" cap="none" spc="0" normalizeH="0" noProof="0" dirty="0" err="1">
                <a:ln>
                  <a:noFill/>
                </a:ln>
                <a:solidFill>
                  <a:srgbClr val="A01127"/>
                </a:solidFill>
                <a:effectLst/>
                <a:uLnTx/>
                <a:uFillTx/>
                <a:latin typeface="Times New Roman" panose="02020603050405020304" pitchFamily="18" charset="0"/>
                <a:cs typeface="Times New Roman" panose="02020603050405020304" pitchFamily="18" charset="0"/>
                <a:sym typeface="PT Serif"/>
              </a:rPr>
              <a:t>Tiền</a:t>
            </a:r>
            <a:r>
              <a:rPr kumimoji="0" lang="en-US" sz="3200" b="1" i="0" u="none" strike="noStrike" kern="0" cap="none" spc="0" normalizeH="0" noProof="0" dirty="0">
                <a:ln>
                  <a:noFill/>
                </a:ln>
                <a:solidFill>
                  <a:srgbClr val="A01127"/>
                </a:solidFill>
                <a:effectLst/>
                <a:uLnTx/>
                <a:uFillTx/>
                <a:latin typeface="Times New Roman" panose="02020603050405020304" pitchFamily="18" charset="0"/>
                <a:cs typeface="Times New Roman" panose="02020603050405020304" pitchFamily="18" charset="0"/>
                <a:sym typeface="PT Serif"/>
              </a:rPr>
              <a:t> Lê </a:t>
            </a:r>
            <a:r>
              <a:rPr kumimoji="0" lang="en-US" sz="3200" b="1" i="0" u="none" strike="noStrike" kern="0" cap="none" spc="0" normalizeH="0" noProof="0" dirty="0" err="1">
                <a:ln>
                  <a:noFill/>
                </a:ln>
                <a:solidFill>
                  <a:srgbClr val="A01127"/>
                </a:solidFill>
                <a:effectLst/>
                <a:uLnTx/>
                <a:uFillTx/>
                <a:latin typeface="Times New Roman" panose="02020603050405020304" pitchFamily="18" charset="0"/>
                <a:cs typeface="Times New Roman" panose="02020603050405020304" pitchFamily="18" charset="0"/>
                <a:sym typeface="PT Serif"/>
              </a:rPr>
              <a:t>với</a:t>
            </a:r>
            <a:r>
              <a:rPr kumimoji="0" lang="en-US" sz="3200" b="1" i="0" u="none" strike="noStrike" kern="0" cap="none" spc="0" normalizeH="0" noProof="0" dirty="0">
                <a:ln>
                  <a:noFill/>
                </a:ln>
                <a:solidFill>
                  <a:srgbClr val="A01127"/>
                </a:solidFill>
                <a:effectLst/>
                <a:uLnTx/>
                <a:uFillTx/>
                <a:latin typeface="Times New Roman" panose="02020603050405020304" pitchFamily="18" charset="0"/>
                <a:cs typeface="Times New Roman" panose="02020603050405020304" pitchFamily="18" charset="0"/>
                <a:sym typeface="PT Serif"/>
              </a:rPr>
              <a:t> </a:t>
            </a:r>
            <a:r>
              <a:rPr kumimoji="0" lang="en-US" sz="3200" b="1" i="0" u="none" strike="noStrike" kern="0" cap="none" spc="0" normalizeH="0" noProof="0" dirty="0" err="1">
                <a:ln>
                  <a:noFill/>
                </a:ln>
                <a:solidFill>
                  <a:srgbClr val="A01127"/>
                </a:solidFill>
                <a:effectLst/>
                <a:uLnTx/>
                <a:uFillTx/>
                <a:latin typeface="Times New Roman" panose="02020603050405020304" pitchFamily="18" charset="0"/>
                <a:cs typeface="Times New Roman" panose="02020603050405020304" pitchFamily="18" charset="0"/>
                <a:sym typeface="PT Serif"/>
              </a:rPr>
              <a:t>bộ</a:t>
            </a:r>
            <a:r>
              <a:rPr kumimoji="0" lang="en-US" sz="3200" b="1" i="0" u="none" strike="noStrike" kern="0" cap="none" spc="0" normalizeH="0" noProof="0" dirty="0">
                <a:ln>
                  <a:noFill/>
                </a:ln>
                <a:solidFill>
                  <a:srgbClr val="A01127"/>
                </a:solidFill>
                <a:effectLst/>
                <a:uLnTx/>
                <a:uFillTx/>
                <a:latin typeface="Times New Roman" panose="02020603050405020304" pitchFamily="18" charset="0"/>
                <a:cs typeface="Times New Roman" panose="02020603050405020304" pitchFamily="18" charset="0"/>
                <a:sym typeface="PT Serif"/>
              </a:rPr>
              <a:t> </a:t>
            </a:r>
            <a:r>
              <a:rPr kumimoji="0" lang="en-US" sz="3200" b="1" i="0" u="none" strike="noStrike" kern="0" cap="none" spc="0" normalizeH="0" noProof="0" dirty="0" err="1">
                <a:ln>
                  <a:noFill/>
                </a:ln>
                <a:solidFill>
                  <a:srgbClr val="A01127"/>
                </a:solidFill>
                <a:effectLst/>
                <a:uLnTx/>
                <a:uFillTx/>
                <a:latin typeface="Times New Roman" panose="02020603050405020304" pitchFamily="18" charset="0"/>
                <a:cs typeface="Times New Roman" panose="02020603050405020304" pitchFamily="18" charset="0"/>
                <a:sym typeface="PT Serif"/>
              </a:rPr>
              <a:t>máy</a:t>
            </a:r>
            <a:r>
              <a:rPr kumimoji="0" lang="en-US" sz="3200" b="1" i="0" u="none" strike="noStrike" kern="0" cap="none" spc="0" normalizeH="0" noProof="0" dirty="0">
                <a:ln>
                  <a:noFill/>
                </a:ln>
                <a:solidFill>
                  <a:srgbClr val="A01127"/>
                </a:solidFill>
                <a:effectLst/>
                <a:uLnTx/>
                <a:uFillTx/>
                <a:latin typeface="Times New Roman" panose="02020603050405020304" pitchFamily="18" charset="0"/>
                <a:cs typeface="Times New Roman" panose="02020603050405020304" pitchFamily="18" charset="0"/>
                <a:sym typeface="PT Serif"/>
              </a:rPr>
              <a:t> </a:t>
            </a:r>
            <a:r>
              <a:rPr kumimoji="0" lang="en-US" sz="3200" b="1" i="0" u="none" strike="noStrike" kern="0" cap="none" spc="0" normalizeH="0" noProof="0" dirty="0" err="1">
                <a:ln>
                  <a:noFill/>
                </a:ln>
                <a:solidFill>
                  <a:srgbClr val="A01127"/>
                </a:solidFill>
                <a:effectLst/>
                <a:uLnTx/>
                <a:uFillTx/>
                <a:latin typeface="Times New Roman" panose="02020603050405020304" pitchFamily="18" charset="0"/>
                <a:cs typeface="Times New Roman" panose="02020603050405020304" pitchFamily="18" charset="0"/>
                <a:sym typeface="PT Serif"/>
              </a:rPr>
              <a:t>nhà</a:t>
            </a:r>
            <a:r>
              <a:rPr kumimoji="0" lang="en-US" sz="3200" b="1" i="0" u="none" strike="noStrike" kern="0" cap="none" spc="0" normalizeH="0" noProof="0" dirty="0">
                <a:ln>
                  <a:noFill/>
                </a:ln>
                <a:solidFill>
                  <a:srgbClr val="A01127"/>
                </a:solidFill>
                <a:effectLst/>
                <a:uLnTx/>
                <a:uFillTx/>
                <a:latin typeface="Times New Roman" panose="02020603050405020304" pitchFamily="18" charset="0"/>
                <a:cs typeface="Times New Roman" panose="02020603050405020304" pitchFamily="18" charset="0"/>
                <a:sym typeface="PT Serif"/>
              </a:rPr>
              <a:t> </a:t>
            </a:r>
            <a:r>
              <a:rPr kumimoji="0" lang="en-US" sz="3200" b="1" i="0" u="none" strike="noStrike" kern="0" cap="none" spc="0" normalizeH="0" noProof="0" dirty="0" err="1">
                <a:ln>
                  <a:noFill/>
                </a:ln>
                <a:solidFill>
                  <a:srgbClr val="A01127"/>
                </a:solidFill>
                <a:effectLst/>
                <a:uLnTx/>
                <a:uFillTx/>
                <a:latin typeface="Times New Roman" panose="02020603050405020304" pitchFamily="18" charset="0"/>
                <a:cs typeface="Times New Roman" panose="02020603050405020304" pitchFamily="18" charset="0"/>
                <a:sym typeface="PT Serif"/>
              </a:rPr>
              <a:t>nước</a:t>
            </a:r>
            <a:r>
              <a:rPr kumimoji="0" lang="en-US" sz="3200" b="1" i="0" u="none" strike="noStrike" kern="0" cap="none" spc="0" normalizeH="0" noProof="0" dirty="0">
                <a:ln>
                  <a:noFill/>
                </a:ln>
                <a:solidFill>
                  <a:srgbClr val="A01127"/>
                </a:solidFill>
                <a:effectLst/>
                <a:uLnTx/>
                <a:uFillTx/>
                <a:latin typeface="Times New Roman" panose="02020603050405020304" pitchFamily="18" charset="0"/>
                <a:cs typeface="Times New Roman" panose="02020603050405020304" pitchFamily="18" charset="0"/>
                <a:sym typeface="PT Serif"/>
              </a:rPr>
              <a:t> </a:t>
            </a:r>
            <a:r>
              <a:rPr kumimoji="0" lang="en-US" sz="3200" b="1" i="0" u="none" strike="noStrike" kern="0" cap="none" spc="0" normalizeH="0" noProof="0" dirty="0" err="1">
                <a:ln>
                  <a:noFill/>
                </a:ln>
                <a:solidFill>
                  <a:srgbClr val="A01127"/>
                </a:solidFill>
                <a:effectLst/>
                <a:uLnTx/>
                <a:uFillTx/>
                <a:latin typeface="Times New Roman" panose="02020603050405020304" pitchFamily="18" charset="0"/>
                <a:cs typeface="Times New Roman" panose="02020603050405020304" pitchFamily="18" charset="0"/>
                <a:sym typeface="PT Serif"/>
              </a:rPr>
              <a:t>thời</a:t>
            </a:r>
            <a:r>
              <a:rPr kumimoji="0" lang="en-US" sz="3200" b="1" i="0" u="none" strike="noStrike" kern="0" cap="none" spc="0" normalizeH="0" noProof="0" dirty="0">
                <a:ln>
                  <a:noFill/>
                </a:ln>
                <a:solidFill>
                  <a:srgbClr val="A01127"/>
                </a:solidFill>
                <a:effectLst/>
                <a:uLnTx/>
                <a:uFillTx/>
                <a:latin typeface="Times New Roman" panose="02020603050405020304" pitchFamily="18" charset="0"/>
                <a:cs typeface="Times New Roman" panose="02020603050405020304" pitchFamily="18" charset="0"/>
                <a:sym typeface="PT Serif"/>
              </a:rPr>
              <a:t> </a:t>
            </a:r>
            <a:r>
              <a:rPr kumimoji="0" lang="en-US" sz="3200" b="1" i="0" u="none" strike="noStrike" kern="0" cap="none" spc="0" normalizeH="0" noProof="0" dirty="0" err="1">
                <a:ln>
                  <a:noFill/>
                </a:ln>
                <a:solidFill>
                  <a:srgbClr val="A01127"/>
                </a:solidFill>
                <a:effectLst/>
                <a:uLnTx/>
                <a:uFillTx/>
                <a:latin typeface="Times New Roman" panose="02020603050405020304" pitchFamily="18" charset="0"/>
                <a:cs typeface="Times New Roman" panose="02020603050405020304" pitchFamily="18" charset="0"/>
                <a:sym typeface="PT Serif"/>
              </a:rPr>
              <a:t>nhà</a:t>
            </a:r>
            <a:r>
              <a:rPr kumimoji="0" lang="en-US" sz="3200" b="1" i="0" u="none" strike="noStrike" kern="0" cap="none" spc="0" normalizeH="0" noProof="0" dirty="0">
                <a:ln>
                  <a:noFill/>
                </a:ln>
                <a:solidFill>
                  <a:srgbClr val="A01127"/>
                </a:solidFill>
                <a:effectLst/>
                <a:uLnTx/>
                <a:uFillTx/>
                <a:latin typeface="Times New Roman" panose="02020603050405020304" pitchFamily="18" charset="0"/>
                <a:cs typeface="Times New Roman" panose="02020603050405020304" pitchFamily="18" charset="0"/>
                <a:sym typeface="PT Serif"/>
              </a:rPr>
              <a:t> </a:t>
            </a:r>
            <a:r>
              <a:rPr kumimoji="0" lang="en-US" sz="3200" b="1" i="0" u="none" strike="noStrike" kern="0" cap="none" spc="0" normalizeH="0" noProof="0" dirty="0" err="1">
                <a:ln>
                  <a:noFill/>
                </a:ln>
                <a:solidFill>
                  <a:srgbClr val="A01127"/>
                </a:solidFill>
                <a:effectLst/>
                <a:uLnTx/>
                <a:uFillTx/>
                <a:latin typeface="Times New Roman" panose="02020603050405020304" pitchFamily="18" charset="0"/>
                <a:cs typeface="Times New Roman" panose="02020603050405020304" pitchFamily="18" charset="0"/>
                <a:sym typeface="PT Serif"/>
              </a:rPr>
              <a:t>Ngô</a:t>
            </a:r>
            <a:r>
              <a:rPr kumimoji="0" lang="en-US" sz="3200" b="1" i="0" u="none" strike="noStrike" kern="0" cap="none" spc="0" normalizeH="0" noProof="0" dirty="0">
                <a:ln>
                  <a:noFill/>
                </a:ln>
                <a:solidFill>
                  <a:srgbClr val="A01127"/>
                </a:solidFill>
                <a:effectLst/>
                <a:uLnTx/>
                <a:uFillTx/>
                <a:latin typeface="Times New Roman" panose="02020603050405020304" pitchFamily="18" charset="0"/>
                <a:cs typeface="Times New Roman" panose="02020603050405020304" pitchFamily="18" charset="0"/>
                <a:sym typeface="PT Serif"/>
              </a:rPr>
              <a:t>?</a:t>
            </a:r>
            <a:endParaRPr kumimoji="0" lang="vi-VN" sz="3200" b="1" i="0" u="none" strike="noStrike" kern="0" cap="none" spc="0" normalizeH="0" baseline="0" noProof="0" dirty="0">
              <a:ln>
                <a:noFill/>
              </a:ln>
              <a:solidFill>
                <a:srgbClr val="A01127"/>
              </a:solidFill>
              <a:effectLst/>
              <a:uLnTx/>
              <a:uFillTx/>
              <a:latin typeface="Times New Roman" panose="02020603050405020304" pitchFamily="18" charset="0"/>
              <a:cs typeface="Times New Roman" panose="02020603050405020304" pitchFamily="18" charset="0"/>
              <a:sym typeface="PT Serif"/>
            </a:endParaRPr>
          </a:p>
        </p:txBody>
      </p:sp>
      <p:pic>
        <p:nvPicPr>
          <p:cNvPr id="6" name="Picture 5">
            <a:extLst>
              <a:ext uri="{FF2B5EF4-FFF2-40B4-BE49-F238E27FC236}">
                <a16:creationId xmlns:a16="http://schemas.microsoft.com/office/drawing/2014/main" id="{E130E840-E55E-F646-A685-1930081D11BC}"/>
              </a:ext>
            </a:extLst>
          </p:cNvPr>
          <p:cNvPicPr>
            <a:picLocks noChangeAspect="1"/>
          </p:cNvPicPr>
          <p:nvPr/>
        </p:nvPicPr>
        <p:blipFill>
          <a:blip r:embed="rId3"/>
          <a:stretch>
            <a:fillRect/>
          </a:stretch>
        </p:blipFill>
        <p:spPr>
          <a:xfrm flipH="1">
            <a:off x="761999" y="514350"/>
            <a:ext cx="3269877" cy="4305670"/>
          </a:xfrm>
          <a:prstGeom prst="rect">
            <a:avLst/>
          </a:prstGeom>
        </p:spPr>
      </p:pic>
      <p:sp>
        <p:nvSpPr>
          <p:cNvPr id="7" name="Rectangle 6">
            <a:extLst>
              <a:ext uri="{FF2B5EF4-FFF2-40B4-BE49-F238E27FC236}">
                <a16:creationId xmlns:a16="http://schemas.microsoft.com/office/drawing/2014/main" id="{1DDD398E-AC8F-8C4D-8A82-9989EE493950}"/>
              </a:ext>
            </a:extLst>
          </p:cNvPr>
          <p:cNvSpPr/>
          <p:nvPr/>
        </p:nvSpPr>
        <p:spPr>
          <a:xfrm>
            <a:off x="-12880" y="4890074"/>
            <a:ext cx="9156879" cy="25342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VN"/>
          </a:p>
        </p:txBody>
      </p:sp>
    </p:spTree>
    <p:extLst>
      <p:ext uri="{BB962C8B-B14F-4D97-AF65-F5344CB8AC3E}">
        <p14:creationId xmlns:p14="http://schemas.microsoft.com/office/powerpoint/2010/main" val="31157436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50000">
                                          <p:cBhvr additive="base">
                                            <p:cTn id="7" dur="500" fill="hold"/>
                                            <p:tgtEl>
                                              <p:spTgt spid="2"/>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50000">
                                          <p:cBhvr additive="base">
                                            <p:cTn id="11" dur="500" fill="hold"/>
                                            <p:tgtEl>
                                              <p:spTgt spid="6"/>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6"/>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41" presetClass="entr" presetSubtype="0" fill="hold" nodeType="afterEffect">
                                      <p:stCondLst>
                                        <p:cond delay="0"/>
                                      </p:stCondLst>
                                      <p:iterate type="lt">
                                        <p:tmPct val="10000"/>
                                      </p:iterate>
                                      <p:childTnLst>
                                        <p:set>
                                          <p:cBhvr>
                                            <p:cTn id="15" dur="1" fill="hold">
                                              <p:stCondLst>
                                                <p:cond delay="0"/>
                                              </p:stCondLst>
                                            </p:cTn>
                                            <p:tgtEl>
                                              <p:spTgt spid="5">
                                                <p:txEl>
                                                  <p:pRg st="0" end="0"/>
                                                </p:txEl>
                                              </p:spTgt>
                                            </p:tgtEl>
                                            <p:attrNameLst>
                                              <p:attrName>style.visibility</p:attrName>
                                            </p:attrNameLst>
                                          </p:cBhvr>
                                          <p:to>
                                            <p:strVal val="visible"/>
                                          </p:to>
                                        </p:set>
                                        <p:anim calcmode="lin" valueType="num">
                                          <p:cBhvr>
                                            <p:cTn id="16" dur="500" fill="hold"/>
                                            <p:tgtEl>
                                              <p:spTgt spid="5">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5">
                                                <p:txEl>
                                                  <p:pRg st="0" end="0"/>
                                                </p:txEl>
                                              </p:spTgt>
                                            </p:tgtEl>
                                            <p:attrNameLst>
                                              <p:attrName>ppt_y</p:attrName>
                                            </p:attrNameLst>
                                          </p:cBhvr>
                                          <p:tavLst>
                                            <p:tav tm="0">
                                              <p:val>
                                                <p:strVal val="#ppt_y"/>
                                              </p:val>
                                            </p:tav>
                                            <p:tav tm="100000">
                                              <p:val>
                                                <p:strVal val="#ppt_y"/>
                                              </p:val>
                                            </p:tav>
                                          </p:tavLst>
                                        </p:anim>
                                        <p:anim calcmode="lin" valueType="num">
                                          <p:cBhvr>
                                            <p:cTn id="18" dur="500" fill="hold"/>
                                            <p:tgtEl>
                                              <p:spTgt spid="5">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5">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41" presetClass="entr" presetSubtype="0" fill="hold" nodeType="afterEffect">
                                      <p:stCondLst>
                                        <p:cond delay="0"/>
                                      </p:stCondLst>
                                      <p:iterate type="lt">
                                        <p:tmPct val="10000"/>
                                      </p:iterate>
                                      <p:childTnLst>
                                        <p:set>
                                          <p:cBhvr>
                                            <p:cTn id="15" dur="1" fill="hold">
                                              <p:stCondLst>
                                                <p:cond delay="0"/>
                                              </p:stCondLst>
                                            </p:cTn>
                                            <p:tgtEl>
                                              <p:spTgt spid="5">
                                                <p:txEl>
                                                  <p:pRg st="0" end="0"/>
                                                </p:txEl>
                                              </p:spTgt>
                                            </p:tgtEl>
                                            <p:attrNameLst>
                                              <p:attrName>style.visibility</p:attrName>
                                            </p:attrNameLst>
                                          </p:cBhvr>
                                          <p:to>
                                            <p:strVal val="visible"/>
                                          </p:to>
                                        </p:set>
                                        <p:anim calcmode="lin" valueType="num">
                                          <p:cBhvr>
                                            <p:cTn id="16" dur="500" fill="hold"/>
                                            <p:tgtEl>
                                              <p:spTgt spid="5">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5">
                                                <p:txEl>
                                                  <p:pRg st="0" end="0"/>
                                                </p:txEl>
                                              </p:spTgt>
                                            </p:tgtEl>
                                            <p:attrNameLst>
                                              <p:attrName>ppt_y</p:attrName>
                                            </p:attrNameLst>
                                          </p:cBhvr>
                                          <p:tavLst>
                                            <p:tav tm="0">
                                              <p:val>
                                                <p:strVal val="#ppt_y"/>
                                              </p:val>
                                            </p:tav>
                                            <p:tav tm="100000">
                                              <p:val>
                                                <p:strVal val="#ppt_y"/>
                                              </p:val>
                                            </p:tav>
                                          </p:tavLst>
                                        </p:anim>
                                        <p:anim calcmode="lin" valueType="num">
                                          <p:cBhvr>
                                            <p:cTn id="18" dur="500" fill="hold"/>
                                            <p:tgtEl>
                                              <p:spTgt spid="5">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5">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5" name="Rectangle 4">
            <a:extLst>
              <a:ext uri="{FF2B5EF4-FFF2-40B4-BE49-F238E27FC236}">
                <a16:creationId xmlns:a16="http://schemas.microsoft.com/office/drawing/2014/main" id="{B9EE4C7A-EB67-DB48-BBFC-B9CDAF01351C}"/>
              </a:ext>
            </a:extLst>
          </p:cNvPr>
          <p:cNvSpPr/>
          <p:nvPr/>
        </p:nvSpPr>
        <p:spPr>
          <a:xfrm>
            <a:off x="493998" y="1802309"/>
            <a:ext cx="2896948"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vi-VN" sz="5400" b="1" i="0" u="none" strike="noStrike" kern="0" cap="none" spc="0" normalizeH="0" baseline="0" noProof="0" dirty="0">
                <a:ln w="10160">
                  <a:solidFill>
                    <a:srgbClr val="0097A7"/>
                  </a:solidFill>
                  <a:prstDash val="solid"/>
                </a:ln>
                <a:solidFill>
                  <a:srgbClr val="C00000"/>
                </a:solidFill>
                <a:effectLst>
                  <a:outerShdw blurRad="38100" dist="22860" dir="5400000" algn="tl" rotWithShape="0">
                    <a:srgbClr val="000000">
                      <a:alpha val="30000"/>
                    </a:srgbClr>
                  </a:outerShdw>
                  <a:reflection blurRad="6350" stA="60000" endA="900" endPos="58000" dir="5400000" sy="-100000" algn="bl" rotWithShape="0"/>
                </a:effectLst>
                <a:uLnTx/>
                <a:uFillTx/>
                <a:latin typeface="Times New Roman" panose="02020603050405020304" pitchFamily="18" charset="0"/>
                <a:cs typeface="Times New Roman" panose="02020603050405020304" pitchFamily="18" charset="0"/>
                <a:sym typeface="Arial"/>
              </a:rPr>
              <a:t>DẶN DÒ</a:t>
            </a:r>
            <a:endParaRPr kumimoji="0" lang="en-VN" sz="5400" b="1" i="0" u="none" strike="noStrike" kern="0" cap="none" spc="0" normalizeH="0" baseline="0" noProof="0" dirty="0">
              <a:ln w="10160">
                <a:solidFill>
                  <a:srgbClr val="0097A7"/>
                </a:solidFill>
                <a:prstDash val="solid"/>
              </a:ln>
              <a:solidFill>
                <a:srgbClr val="C00000"/>
              </a:solidFill>
              <a:effectLst>
                <a:outerShdw blurRad="38100" dist="22860" dir="5400000" algn="tl" rotWithShape="0">
                  <a:srgbClr val="000000">
                    <a:alpha val="30000"/>
                  </a:srgbClr>
                </a:outerShdw>
                <a:reflection blurRad="6350" stA="60000" endA="900" endPos="58000" dir="5400000" sy="-100000" algn="bl" rotWithShape="0"/>
              </a:effectLst>
              <a:uLnTx/>
              <a:uFillTx/>
              <a:latin typeface="Arial"/>
              <a:cs typeface="Arial"/>
              <a:sym typeface="Arial"/>
            </a:endParaRPr>
          </a:p>
        </p:txBody>
      </p:sp>
      <p:grpSp>
        <p:nvGrpSpPr>
          <p:cNvPr id="8" name="Group 7">
            <a:extLst>
              <a:ext uri="{FF2B5EF4-FFF2-40B4-BE49-F238E27FC236}">
                <a16:creationId xmlns:a16="http://schemas.microsoft.com/office/drawing/2014/main" id="{23235B47-9615-4445-BBB1-A8D7ECF1EB75}"/>
              </a:ext>
            </a:extLst>
          </p:cNvPr>
          <p:cNvGrpSpPr/>
          <p:nvPr/>
        </p:nvGrpSpPr>
        <p:grpSpPr>
          <a:xfrm>
            <a:off x="3962400" y="169221"/>
            <a:ext cx="4953000" cy="4805057"/>
            <a:chOff x="7205472" y="0"/>
            <a:chExt cx="4846320" cy="6675120"/>
          </a:xfrm>
        </p:grpSpPr>
        <p:sp>
          <p:nvSpPr>
            <p:cNvPr id="9" name="Rounded Rectangle 8">
              <a:extLst>
                <a:ext uri="{FF2B5EF4-FFF2-40B4-BE49-F238E27FC236}">
                  <a16:creationId xmlns:a16="http://schemas.microsoft.com/office/drawing/2014/main" id="{4DA1675C-9747-A140-8BAF-5E8589760AFC}"/>
                </a:ext>
              </a:extLst>
            </p:cNvPr>
            <p:cNvSpPr/>
            <p:nvPr/>
          </p:nvSpPr>
          <p:spPr>
            <a:xfrm>
              <a:off x="7205472" y="0"/>
              <a:ext cx="4846320" cy="6675120"/>
            </a:xfrm>
            <a:prstGeom prst="roundRect">
              <a:avLst/>
            </a:prstGeom>
            <a:noFill/>
            <a:ln w="1143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0" name="Rounded Rectangle 9">
              <a:extLst>
                <a:ext uri="{FF2B5EF4-FFF2-40B4-BE49-F238E27FC236}">
                  <a16:creationId xmlns:a16="http://schemas.microsoft.com/office/drawing/2014/main" id="{A4D30C02-F641-4748-87E9-6CA6CEC44008}"/>
                </a:ext>
              </a:extLst>
            </p:cNvPr>
            <p:cNvSpPr/>
            <p:nvPr/>
          </p:nvSpPr>
          <p:spPr>
            <a:xfrm>
              <a:off x="7379340" y="265178"/>
              <a:ext cx="4446665" cy="6192367"/>
            </a:xfrm>
            <a:prstGeom prst="round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FFFFFF"/>
                </a:solidFill>
                <a:effectLst/>
                <a:uLnTx/>
                <a:uFillTx/>
                <a:latin typeface="Arial"/>
                <a:ea typeface="+mn-ea"/>
                <a:cs typeface="+mn-cs"/>
                <a:sym typeface="Arial"/>
              </a:endParaRPr>
            </a:p>
          </p:txBody>
        </p:sp>
      </p:grpSp>
      <p:sp>
        <p:nvSpPr>
          <p:cNvPr id="3" name="Rectangle 2">
            <a:extLst>
              <a:ext uri="{FF2B5EF4-FFF2-40B4-BE49-F238E27FC236}">
                <a16:creationId xmlns:a16="http://schemas.microsoft.com/office/drawing/2014/main" id="{20860A81-5B07-F346-B68C-497FF6BF87B9}"/>
              </a:ext>
            </a:extLst>
          </p:cNvPr>
          <p:cNvSpPr/>
          <p:nvPr/>
        </p:nvSpPr>
        <p:spPr>
          <a:xfrm>
            <a:off x="4387868" y="555814"/>
            <a:ext cx="4102064" cy="341632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a:noFill/>
                </a:ln>
                <a:solidFill>
                  <a:srgbClr val="00B0F0"/>
                </a:solidFill>
                <a:effectLst/>
                <a:uLnTx/>
                <a:uFillTx/>
                <a:latin typeface="Times New Roman" panose="02020603050405020304" pitchFamily="18" charset="0"/>
                <a:cs typeface="Times New Roman" panose="02020603050405020304" pitchFamily="18" charset="0"/>
                <a:sym typeface="Arial"/>
              </a:rPr>
              <a:t>- HỌC VÀ  XEM LẠI CÁC CÂU HỎI TRONG BÀI ĐÃ HỌC.</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a:noFill/>
                </a:ln>
                <a:solidFill>
                  <a:srgbClr val="00B0F0"/>
                </a:solidFill>
                <a:effectLst/>
                <a:uLnTx/>
                <a:uFillTx/>
                <a:latin typeface="Times New Roman" panose="02020603050405020304" pitchFamily="18" charset="0"/>
                <a:cs typeface="Times New Roman" panose="02020603050405020304" pitchFamily="18" charset="0"/>
                <a:sym typeface="Arial"/>
              </a:rPr>
              <a:t>- CHUẨN BỊ BÀI MỚI.</a:t>
            </a:r>
            <a:endParaRPr kumimoji="0" lang="en-VN" sz="3600" b="1" i="0" u="none" strike="noStrike" kern="0" cap="none" spc="0" normalizeH="0" baseline="0" noProof="0" dirty="0">
              <a:ln>
                <a:noFill/>
              </a:ln>
              <a:solidFill>
                <a:srgbClr val="00B0F0"/>
              </a:solidFill>
              <a:effectLst/>
              <a:uLnTx/>
              <a:uFillTx/>
              <a:latin typeface="Times New Roman" panose="02020603050405020304" pitchFamily="18" charset="0"/>
              <a:cs typeface="Times New Roman" panose="02020603050405020304" pitchFamily="18" charset="0"/>
              <a:sym typeface="Arial"/>
            </a:endParaRPr>
          </a:p>
        </p:txBody>
      </p:sp>
      <p:pic>
        <p:nvPicPr>
          <p:cNvPr id="12" name="Picture 11">
            <a:extLst>
              <a:ext uri="{FF2B5EF4-FFF2-40B4-BE49-F238E27FC236}">
                <a16:creationId xmlns:a16="http://schemas.microsoft.com/office/drawing/2014/main" id="{C76B2E69-AA5E-FE46-843E-1CE3CFE55BC0}"/>
              </a:ext>
            </a:extLst>
          </p:cNvPr>
          <p:cNvPicPr>
            <a:picLocks noChangeAspect="1"/>
          </p:cNvPicPr>
          <p:nvPr/>
        </p:nvPicPr>
        <p:blipFill rotWithShape="1">
          <a:blip r:embed="rId3"/>
          <a:srcRect l="8603" t="10806" r="11645" b="7001"/>
          <a:stretch/>
        </p:blipFill>
        <p:spPr>
          <a:xfrm>
            <a:off x="6701482" y="3431651"/>
            <a:ext cx="1367961" cy="1409818"/>
          </a:xfrm>
          <a:prstGeom prst="rect">
            <a:avLst/>
          </a:prstGeom>
        </p:spPr>
      </p:pic>
      <p:grpSp>
        <p:nvGrpSpPr>
          <p:cNvPr id="14" name="Group 13">
            <a:extLst>
              <a:ext uri="{FF2B5EF4-FFF2-40B4-BE49-F238E27FC236}">
                <a16:creationId xmlns:a16="http://schemas.microsoft.com/office/drawing/2014/main" id="{247A5429-A4F5-2A46-9D03-EE0FA4EC351F}"/>
              </a:ext>
            </a:extLst>
          </p:cNvPr>
          <p:cNvGrpSpPr/>
          <p:nvPr/>
        </p:nvGrpSpPr>
        <p:grpSpPr>
          <a:xfrm>
            <a:off x="-312596" y="421513"/>
            <a:ext cx="4510301" cy="3741250"/>
            <a:chOff x="-312596" y="421513"/>
            <a:chExt cx="4510301" cy="3741250"/>
          </a:xfrm>
        </p:grpSpPr>
        <p:pic>
          <p:nvPicPr>
            <p:cNvPr id="285" name="Google Shape;285;p31"/>
            <p:cNvPicPr preferRelativeResize="0"/>
            <p:nvPr/>
          </p:nvPicPr>
          <p:blipFill>
            <a:blip r:embed="rId4">
              <a:alphaModFix/>
            </a:blip>
            <a:stretch>
              <a:fillRect/>
            </a:stretch>
          </p:blipFill>
          <p:spPr>
            <a:xfrm>
              <a:off x="-312596" y="421513"/>
              <a:ext cx="4510301" cy="3741250"/>
            </a:xfrm>
            <a:prstGeom prst="rect">
              <a:avLst/>
            </a:prstGeom>
            <a:noFill/>
            <a:ln>
              <a:noFill/>
            </a:ln>
          </p:spPr>
        </p:pic>
        <p:sp>
          <p:nvSpPr>
            <p:cNvPr id="13" name="Oval 12">
              <a:extLst>
                <a:ext uri="{FF2B5EF4-FFF2-40B4-BE49-F238E27FC236}">
                  <a16:creationId xmlns:a16="http://schemas.microsoft.com/office/drawing/2014/main" id="{A51779F0-F737-DF45-AD36-52FCBA7C438D}"/>
                </a:ext>
              </a:extLst>
            </p:cNvPr>
            <p:cNvSpPr/>
            <p:nvPr/>
          </p:nvSpPr>
          <p:spPr>
            <a:xfrm>
              <a:off x="2667000" y="724620"/>
              <a:ext cx="304800" cy="228600"/>
            </a:xfrm>
            <a:prstGeom prst="ellipse">
              <a:avLst/>
            </a:prstGeom>
            <a:solidFill>
              <a:srgbClr val="E0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6" name="Oval 15">
              <a:extLst>
                <a:ext uri="{FF2B5EF4-FFF2-40B4-BE49-F238E27FC236}">
                  <a16:creationId xmlns:a16="http://schemas.microsoft.com/office/drawing/2014/main" id="{916251E2-3746-F74F-9CF1-EB52A64643B2}"/>
                </a:ext>
              </a:extLst>
            </p:cNvPr>
            <p:cNvSpPr/>
            <p:nvPr/>
          </p:nvSpPr>
          <p:spPr>
            <a:xfrm>
              <a:off x="349268" y="1333263"/>
              <a:ext cx="304800" cy="228600"/>
            </a:xfrm>
            <a:prstGeom prst="ellipse">
              <a:avLst/>
            </a:prstGeom>
            <a:solidFill>
              <a:srgbClr val="9A20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7" name="Oval 16">
              <a:extLst>
                <a:ext uri="{FF2B5EF4-FFF2-40B4-BE49-F238E27FC236}">
                  <a16:creationId xmlns:a16="http://schemas.microsoft.com/office/drawing/2014/main" id="{C546DCD8-3DCC-0846-9791-D8ED57B541FC}"/>
                </a:ext>
              </a:extLst>
            </p:cNvPr>
            <p:cNvSpPr/>
            <p:nvPr/>
          </p:nvSpPr>
          <p:spPr>
            <a:xfrm>
              <a:off x="2636025" y="3714750"/>
              <a:ext cx="259575" cy="181184"/>
            </a:xfrm>
            <a:prstGeom prst="ellipse">
              <a:avLst/>
            </a:prstGeom>
            <a:solidFill>
              <a:srgbClr val="CD2F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FFFFFF"/>
                </a:solidFill>
                <a:effectLst/>
                <a:uLnTx/>
                <a:uFillTx/>
                <a:latin typeface="Arial"/>
                <a:ea typeface="+mn-ea"/>
                <a:cs typeface="+mn-cs"/>
                <a:sym typeface="Arial"/>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50000">
                                          <p:cBhvr additive="base">
                                            <p:cTn id="7" dur="500" fill="hold"/>
                                            <p:tgtEl>
                                              <p:spTgt spid="8"/>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8"/>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14:bounceEnd="50000">
                                          <p:cBhvr additive="base">
                                            <p:cTn id="11" dur="500" fill="hold"/>
                                            <p:tgtEl>
                                              <p:spTgt spid="14"/>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14:presetBounceEnd="50000">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14:bounceEnd="50000">
                                          <p:cBhvr additive="base">
                                            <p:cTn id="15" dur="500" fill="hold"/>
                                            <p:tgtEl>
                                              <p:spTgt spid="12"/>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12"/>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21" presetClass="entr" presetSubtype="3" fill="hold" nodeType="after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wheel(3)">
                                          <p:cBhvr>
                                            <p:cTn id="20" dur="750"/>
                                            <p:tgtEl>
                                              <p:spTgt spid="3">
                                                <p:txEl>
                                                  <p:pRg st="0" end="0"/>
                                                </p:txEl>
                                              </p:spTgt>
                                            </p:tgtEl>
                                          </p:cBhvr>
                                        </p:animEffect>
                                      </p:childTnLst>
                                    </p:cTn>
                                  </p:par>
                                </p:childTnLst>
                              </p:cTn>
                            </p:par>
                            <p:par>
                              <p:cTn id="21" fill="hold">
                                <p:stCondLst>
                                  <p:cond delay="1250"/>
                                </p:stCondLst>
                                <p:childTnLst>
                                  <p:par>
                                    <p:cTn id="22" presetID="21" presetClass="entr" presetSubtype="3" fill="hold" nodeType="after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Effect transition="in" filter="wheel(3)">
                                          <p:cBhvr>
                                            <p:cTn id="24" dur="750"/>
                                            <p:tgtEl>
                                              <p:spTgt spid="3">
                                                <p:txEl>
                                                  <p:pRg st="1" end="1"/>
                                                </p:txEl>
                                              </p:spTgt>
                                            </p:tgtEl>
                                          </p:cBhvr>
                                        </p:animEffect>
                                      </p:childTnLst>
                                    </p:cTn>
                                  </p:par>
                                </p:childTnLst>
                              </p:cTn>
                            </p:par>
                            <p:par>
                              <p:cTn id="25" fill="hold">
                                <p:stCondLst>
                                  <p:cond delay="2000"/>
                                </p:stCondLst>
                                <p:childTnLst>
                                  <p:par>
                                    <p:cTn id="26" presetID="45" presetClass="entr" presetSubtype="0" repeatCount="2000"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0"/>
                                            <p:tgtEl>
                                              <p:spTgt spid="5"/>
                                            </p:tgtEl>
                                          </p:cBhvr>
                                        </p:animEffect>
                                        <p:anim calcmode="lin" valueType="num">
                                          <p:cBhvr>
                                            <p:cTn id="29" dur="5000" fill="hold"/>
                                            <p:tgtEl>
                                              <p:spTgt spid="5"/>
                                            </p:tgtEl>
                                            <p:attrNameLst>
                                              <p:attrName>ppt_w</p:attrName>
                                            </p:attrNameLst>
                                          </p:cBhvr>
                                          <p:tavLst>
                                            <p:tav tm="0" fmla="#ppt_w*sin(2.5*pi*$)">
                                              <p:val>
                                                <p:fltVal val="0"/>
                                              </p:val>
                                            </p:tav>
                                            <p:tav tm="100000">
                                              <p:val>
                                                <p:fltVal val="1"/>
                                              </p:val>
                                            </p:tav>
                                          </p:tavLst>
                                        </p:anim>
                                        <p:anim calcmode="lin" valueType="num">
                                          <p:cBhvr>
                                            <p:cTn id="30" dur="5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21" presetClass="entr" presetSubtype="3" fill="hold" nodeType="after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wheel(3)">
                                          <p:cBhvr>
                                            <p:cTn id="20" dur="750"/>
                                            <p:tgtEl>
                                              <p:spTgt spid="3">
                                                <p:txEl>
                                                  <p:pRg st="0" end="0"/>
                                                </p:txEl>
                                              </p:spTgt>
                                            </p:tgtEl>
                                          </p:cBhvr>
                                        </p:animEffect>
                                      </p:childTnLst>
                                    </p:cTn>
                                  </p:par>
                                </p:childTnLst>
                              </p:cTn>
                            </p:par>
                            <p:par>
                              <p:cTn id="21" fill="hold">
                                <p:stCondLst>
                                  <p:cond delay="1250"/>
                                </p:stCondLst>
                                <p:childTnLst>
                                  <p:par>
                                    <p:cTn id="22" presetID="21" presetClass="entr" presetSubtype="3" fill="hold" nodeType="after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Effect transition="in" filter="wheel(3)">
                                          <p:cBhvr>
                                            <p:cTn id="24" dur="750"/>
                                            <p:tgtEl>
                                              <p:spTgt spid="3">
                                                <p:txEl>
                                                  <p:pRg st="1" end="1"/>
                                                </p:txEl>
                                              </p:spTgt>
                                            </p:tgtEl>
                                          </p:cBhvr>
                                        </p:animEffect>
                                      </p:childTnLst>
                                    </p:cTn>
                                  </p:par>
                                </p:childTnLst>
                              </p:cTn>
                            </p:par>
                            <p:par>
                              <p:cTn id="25" fill="hold">
                                <p:stCondLst>
                                  <p:cond delay="2000"/>
                                </p:stCondLst>
                                <p:childTnLst>
                                  <p:par>
                                    <p:cTn id="26" presetID="45" presetClass="entr" presetSubtype="0" repeatCount="2000"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0"/>
                                            <p:tgtEl>
                                              <p:spTgt spid="5"/>
                                            </p:tgtEl>
                                          </p:cBhvr>
                                        </p:animEffect>
                                        <p:anim calcmode="lin" valueType="num">
                                          <p:cBhvr>
                                            <p:cTn id="29" dur="5000" fill="hold"/>
                                            <p:tgtEl>
                                              <p:spTgt spid="5"/>
                                            </p:tgtEl>
                                            <p:attrNameLst>
                                              <p:attrName>ppt_w</p:attrName>
                                            </p:attrNameLst>
                                          </p:cBhvr>
                                          <p:tavLst>
                                            <p:tav tm="0" fmla="#ppt_w*sin(2.5*pi*$)">
                                              <p:val>
                                                <p:fltVal val="0"/>
                                              </p:val>
                                            </p:tav>
                                            <p:tav tm="100000">
                                              <p:val>
                                                <p:fltVal val="1"/>
                                              </p:val>
                                            </p:tav>
                                          </p:tavLst>
                                        </p:anim>
                                        <p:anim calcmode="lin" valueType="num">
                                          <p:cBhvr>
                                            <p:cTn id="30" dur="5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pic>
        <p:nvPicPr>
          <p:cNvPr id="5122" name="Picture 2">
            <a:extLst>
              <a:ext uri="{FF2B5EF4-FFF2-40B4-BE49-F238E27FC236}">
                <a16:creationId xmlns:a16="http://schemas.microsoft.com/office/drawing/2014/main" id="{A26D842A-9EC8-2B4B-8816-005F1BCEE4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65100" y="1"/>
            <a:ext cx="2459654" cy="4687202"/>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0C9318EB-6712-4346-B841-66E7AC68D8CC}"/>
              </a:ext>
            </a:extLst>
          </p:cNvPr>
          <p:cNvGrpSpPr/>
          <p:nvPr/>
        </p:nvGrpSpPr>
        <p:grpSpPr>
          <a:xfrm>
            <a:off x="2206668" y="1385405"/>
            <a:ext cx="6723064" cy="1384995"/>
            <a:chOff x="2427286" y="792143"/>
            <a:chExt cx="6723064" cy="1384995"/>
          </a:xfrm>
        </p:grpSpPr>
        <p:sp>
          <p:nvSpPr>
            <p:cNvPr id="7" name="Rounded Rectangle 6">
              <a:extLst>
                <a:ext uri="{FF2B5EF4-FFF2-40B4-BE49-F238E27FC236}">
                  <a16:creationId xmlns:a16="http://schemas.microsoft.com/office/drawing/2014/main" id="{6BB62342-FBA3-314A-A275-DD7C14F912B5}"/>
                </a:ext>
              </a:extLst>
            </p:cNvPr>
            <p:cNvSpPr/>
            <p:nvPr/>
          </p:nvSpPr>
          <p:spPr>
            <a:xfrm>
              <a:off x="2427286" y="792143"/>
              <a:ext cx="6723064" cy="1384995"/>
            </a:xfrm>
            <a:prstGeom prst="roundRec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4" name="Rectangle 3">
              <a:extLst>
                <a:ext uri="{FF2B5EF4-FFF2-40B4-BE49-F238E27FC236}">
                  <a16:creationId xmlns:a16="http://schemas.microsoft.com/office/drawing/2014/main" id="{CB652F14-3075-C246-BB5A-3EEA0F2808B6}"/>
                </a:ext>
              </a:extLst>
            </p:cNvPr>
            <p:cNvSpPr/>
            <p:nvPr/>
          </p:nvSpPr>
          <p:spPr>
            <a:xfrm>
              <a:off x="2536824" y="792143"/>
              <a:ext cx="6607176" cy="1384995"/>
            </a:xfrm>
            <a:prstGeom prst="rect">
              <a:avLst/>
            </a:prstGeom>
          </p:spPr>
          <p:txBody>
            <a:bodyPr wrap="square">
              <a:spAutoFit/>
            </a:bodyPr>
            <a:lstStyle/>
            <a:p>
              <a:pPr lvl="0" algn="just" fontAlgn="base">
                <a:spcBef>
                  <a:spcPct val="50000"/>
                </a:spcBef>
                <a:spcAft>
                  <a:spcPct val="0"/>
                </a:spcAft>
                <a:buClrTx/>
              </a:pPr>
              <a:r>
                <a:rPr lang="en-US" altLang="en-US" sz="2800" kern="1200" dirty="0">
                  <a:latin typeface="Times New Roman" panose="02020603050405020304" pitchFamily="18" charset="0"/>
                  <a:ea typeface="+mn-ea"/>
                  <a:cs typeface="+mn-cs"/>
                </a:rPr>
                <a:t>- </a:t>
              </a:r>
              <a:r>
                <a:rPr lang="en-US" altLang="en-US" sz="2800" kern="1200" dirty="0" err="1">
                  <a:latin typeface="Times New Roman" panose="02020603050405020304" pitchFamily="18" charset="0"/>
                  <a:ea typeface="+mn-ea"/>
                  <a:cs typeface="+mn-cs"/>
                </a:rPr>
                <a:t>Năm</a:t>
              </a:r>
              <a:r>
                <a:rPr lang="en-US" altLang="en-US" sz="2800" kern="1200" dirty="0">
                  <a:latin typeface="Times New Roman" panose="02020603050405020304" pitchFamily="18" charset="0"/>
                  <a:ea typeface="+mn-ea"/>
                  <a:cs typeface="+mn-cs"/>
                </a:rPr>
                <a:t> 968, </a:t>
              </a:r>
              <a:r>
                <a:rPr lang="en-US" altLang="en-US" sz="2800" kern="1200" dirty="0" err="1">
                  <a:latin typeface="Times New Roman" panose="02020603050405020304" pitchFamily="18" charset="0"/>
                  <a:ea typeface="+mn-ea"/>
                  <a:cs typeface="+mn-cs"/>
                </a:rPr>
                <a:t>Đinh</a:t>
              </a:r>
              <a:r>
                <a:rPr lang="en-US" altLang="en-US" sz="2800" kern="1200" dirty="0">
                  <a:latin typeface="Times New Roman" panose="02020603050405020304" pitchFamily="18" charset="0"/>
                  <a:ea typeface="+mn-ea"/>
                  <a:cs typeface="+mn-cs"/>
                </a:rPr>
                <a:t> </a:t>
              </a:r>
              <a:r>
                <a:rPr lang="en-US" altLang="en-US" sz="2800" kern="1200" dirty="0" err="1">
                  <a:latin typeface="Times New Roman" panose="02020603050405020304" pitchFamily="18" charset="0"/>
                  <a:ea typeface="+mn-ea"/>
                  <a:cs typeface="+mn-cs"/>
                </a:rPr>
                <a:t>Bộ</a:t>
              </a:r>
              <a:r>
                <a:rPr lang="en-US" altLang="en-US" sz="2800" kern="1200" dirty="0">
                  <a:latin typeface="Times New Roman" panose="02020603050405020304" pitchFamily="18" charset="0"/>
                  <a:ea typeface="+mn-ea"/>
                  <a:cs typeface="+mn-cs"/>
                </a:rPr>
                <a:t> </a:t>
              </a:r>
              <a:r>
                <a:rPr lang="en-US" altLang="en-US" sz="2800" kern="1200" dirty="0" err="1">
                  <a:latin typeface="Times New Roman" panose="02020603050405020304" pitchFamily="18" charset="0"/>
                  <a:ea typeface="+mn-ea"/>
                  <a:cs typeface="+mn-cs"/>
                </a:rPr>
                <a:t>Lĩnh</a:t>
              </a:r>
              <a:r>
                <a:rPr lang="en-US" altLang="en-US" sz="2800" kern="1200" dirty="0">
                  <a:latin typeface="Times New Roman" panose="02020603050405020304" pitchFamily="18" charset="0"/>
                  <a:ea typeface="+mn-ea"/>
                  <a:cs typeface="+mn-cs"/>
                </a:rPr>
                <a:t> </a:t>
              </a:r>
              <a:r>
                <a:rPr lang="en-US" altLang="en-US" sz="2800" kern="1200" dirty="0" err="1">
                  <a:latin typeface="Times New Roman" panose="02020603050405020304" pitchFamily="18" charset="0"/>
                  <a:ea typeface="+mn-ea"/>
                  <a:cs typeface="+mn-cs"/>
                </a:rPr>
                <a:t>lên</a:t>
              </a:r>
              <a:r>
                <a:rPr lang="en-US" altLang="en-US" sz="2800" kern="1200" dirty="0">
                  <a:latin typeface="Times New Roman" panose="02020603050405020304" pitchFamily="18" charset="0"/>
                  <a:ea typeface="+mn-ea"/>
                  <a:cs typeface="+mn-cs"/>
                </a:rPr>
                <a:t> </a:t>
              </a:r>
              <a:r>
                <a:rPr lang="en-US" altLang="en-US" sz="2800" kern="1200" dirty="0" err="1">
                  <a:latin typeface="Times New Roman" panose="02020603050405020304" pitchFamily="18" charset="0"/>
                  <a:ea typeface="+mn-ea"/>
                  <a:cs typeface="+mn-cs"/>
                </a:rPr>
                <a:t>ngôi</a:t>
              </a:r>
              <a:r>
                <a:rPr lang="en-US" altLang="en-US" sz="2800" kern="1200" dirty="0">
                  <a:latin typeface="Times New Roman" panose="02020603050405020304" pitchFamily="18" charset="0"/>
                  <a:ea typeface="+mn-ea"/>
                  <a:cs typeface="+mn-cs"/>
                </a:rPr>
                <a:t> </a:t>
              </a:r>
              <a:r>
                <a:rPr lang="en-US" altLang="en-US" sz="2800" kern="1200" dirty="0" err="1">
                  <a:latin typeface="Times New Roman" panose="02020603050405020304" pitchFamily="18" charset="0"/>
                  <a:ea typeface="+mn-ea"/>
                  <a:cs typeface="+mn-cs"/>
                </a:rPr>
                <a:t>Hoàng</a:t>
              </a:r>
              <a:r>
                <a:rPr lang="en-US" altLang="en-US" sz="2800" kern="1200" dirty="0">
                  <a:latin typeface="Times New Roman" panose="02020603050405020304" pitchFamily="18" charset="0"/>
                  <a:ea typeface="+mn-ea"/>
                  <a:cs typeface="+mn-cs"/>
                </a:rPr>
                <a:t> </a:t>
              </a:r>
              <a:r>
                <a:rPr lang="en-US" altLang="en-US" sz="2800" kern="1200" dirty="0" err="1">
                  <a:latin typeface="Times New Roman" panose="02020603050405020304" pitchFamily="18" charset="0"/>
                  <a:ea typeface="+mn-ea"/>
                  <a:cs typeface="+mn-cs"/>
                </a:rPr>
                <a:t>Đế</a:t>
              </a:r>
              <a:r>
                <a:rPr lang="en-US" altLang="en-US" sz="2800" kern="1200" dirty="0">
                  <a:latin typeface="Times New Roman" panose="02020603050405020304" pitchFamily="18" charset="0"/>
                  <a:ea typeface="+mn-ea"/>
                  <a:cs typeface="+mn-cs"/>
                </a:rPr>
                <a:t>, </a:t>
              </a:r>
              <a:r>
                <a:rPr lang="en-US" altLang="en-US" sz="2800" kern="1200" dirty="0" err="1">
                  <a:latin typeface="Times New Roman" panose="02020603050405020304" pitchFamily="18" charset="0"/>
                  <a:ea typeface="+mn-ea"/>
                  <a:cs typeface="+mn-cs"/>
                </a:rPr>
                <a:t>đặt</a:t>
              </a:r>
              <a:r>
                <a:rPr lang="en-US" altLang="en-US" sz="2800" kern="1200" dirty="0">
                  <a:latin typeface="Times New Roman" panose="02020603050405020304" pitchFamily="18" charset="0"/>
                  <a:ea typeface="+mn-ea"/>
                  <a:cs typeface="+mn-cs"/>
                </a:rPr>
                <a:t> </a:t>
              </a:r>
              <a:r>
                <a:rPr lang="en-US" altLang="en-US" sz="2800" kern="1200" dirty="0" err="1">
                  <a:latin typeface="Times New Roman" panose="02020603050405020304" pitchFamily="18" charset="0"/>
                  <a:ea typeface="+mn-ea"/>
                  <a:cs typeface="+mn-cs"/>
                </a:rPr>
                <a:t>tên</a:t>
              </a:r>
              <a:r>
                <a:rPr lang="en-US" altLang="en-US" sz="2800" kern="1200" dirty="0">
                  <a:latin typeface="Times New Roman" panose="02020603050405020304" pitchFamily="18" charset="0"/>
                  <a:ea typeface="+mn-ea"/>
                  <a:cs typeface="+mn-cs"/>
                </a:rPr>
                <a:t> </a:t>
              </a:r>
              <a:r>
                <a:rPr lang="en-US" altLang="en-US" sz="2800" kern="1200" dirty="0" err="1">
                  <a:latin typeface="Times New Roman" panose="02020603050405020304" pitchFamily="18" charset="0"/>
                  <a:ea typeface="+mn-ea"/>
                  <a:cs typeface="+mn-cs"/>
                </a:rPr>
                <a:t>nước</a:t>
              </a:r>
              <a:r>
                <a:rPr lang="en-US" altLang="en-US" sz="2800" kern="1200" dirty="0">
                  <a:latin typeface="Times New Roman" panose="02020603050405020304" pitchFamily="18" charset="0"/>
                  <a:ea typeface="+mn-ea"/>
                  <a:cs typeface="+mn-cs"/>
                </a:rPr>
                <a:t> </a:t>
              </a:r>
              <a:r>
                <a:rPr lang="en-US" altLang="en-US" sz="2800" kern="1200" dirty="0" err="1">
                  <a:latin typeface="Times New Roman" panose="02020603050405020304" pitchFamily="18" charset="0"/>
                  <a:ea typeface="+mn-ea"/>
                  <a:cs typeface="+mn-cs"/>
                </a:rPr>
                <a:t>là</a:t>
              </a:r>
              <a:r>
                <a:rPr lang="en-US" altLang="en-US" sz="2800" kern="1200" dirty="0">
                  <a:latin typeface="Times New Roman" panose="02020603050405020304" pitchFamily="18" charset="0"/>
                  <a:ea typeface="+mn-ea"/>
                  <a:cs typeface="+mn-cs"/>
                </a:rPr>
                <a:t> </a:t>
              </a:r>
              <a:r>
                <a:rPr lang="en-US" altLang="en-US" sz="2800" kern="1200" dirty="0" err="1">
                  <a:latin typeface="Times New Roman" panose="02020603050405020304" pitchFamily="18" charset="0"/>
                  <a:ea typeface="+mn-ea"/>
                  <a:cs typeface="+mn-cs"/>
                </a:rPr>
                <a:t>Đại</a:t>
              </a:r>
              <a:r>
                <a:rPr lang="en-US" altLang="en-US" sz="2800" kern="1200" dirty="0">
                  <a:latin typeface="Times New Roman" panose="02020603050405020304" pitchFamily="18" charset="0"/>
                  <a:ea typeface="+mn-ea"/>
                  <a:cs typeface="+mn-cs"/>
                </a:rPr>
                <a:t> </a:t>
              </a:r>
              <a:r>
                <a:rPr lang="en-US" altLang="en-US" sz="2800" kern="1200" dirty="0" err="1">
                  <a:latin typeface="Times New Roman" panose="02020603050405020304" pitchFamily="18" charset="0"/>
                  <a:ea typeface="+mn-ea"/>
                  <a:cs typeface="+mn-cs"/>
                </a:rPr>
                <a:t>Cồ</a:t>
              </a:r>
              <a:r>
                <a:rPr lang="en-US" altLang="en-US" sz="2800" kern="1200" dirty="0">
                  <a:latin typeface="Times New Roman" panose="02020603050405020304" pitchFamily="18" charset="0"/>
                  <a:ea typeface="+mn-ea"/>
                  <a:cs typeface="+mn-cs"/>
                </a:rPr>
                <a:t> </a:t>
              </a:r>
              <a:r>
                <a:rPr lang="en-US" altLang="en-US" sz="2800" kern="1200" dirty="0" err="1">
                  <a:latin typeface="Times New Roman" panose="02020603050405020304" pitchFamily="18" charset="0"/>
                  <a:ea typeface="+mn-ea"/>
                  <a:cs typeface="+mn-cs"/>
                </a:rPr>
                <a:t>Việt</a:t>
              </a:r>
              <a:r>
                <a:rPr lang="en-US" altLang="en-US" sz="2800" kern="1200" dirty="0">
                  <a:latin typeface="Times New Roman" panose="02020603050405020304" pitchFamily="18" charset="0"/>
                  <a:ea typeface="+mn-ea"/>
                  <a:cs typeface="+mn-cs"/>
                </a:rPr>
                <a:t>, </a:t>
              </a:r>
              <a:r>
                <a:rPr lang="en-US" altLang="en-US" sz="2800" kern="1200" dirty="0" err="1">
                  <a:latin typeface="Times New Roman" panose="02020603050405020304" pitchFamily="18" charset="0"/>
                  <a:ea typeface="+mn-ea"/>
                  <a:cs typeface="+mn-cs"/>
                </a:rPr>
                <a:t>đóng</a:t>
              </a:r>
              <a:r>
                <a:rPr lang="en-US" altLang="en-US" sz="2800" kern="1200" dirty="0">
                  <a:latin typeface="Times New Roman" panose="02020603050405020304" pitchFamily="18" charset="0"/>
                  <a:ea typeface="+mn-ea"/>
                  <a:cs typeface="+mn-cs"/>
                </a:rPr>
                <a:t> </a:t>
              </a:r>
              <a:r>
                <a:rPr lang="en-US" altLang="en-US" sz="2800" kern="1200" dirty="0" err="1">
                  <a:latin typeface="Times New Roman" panose="02020603050405020304" pitchFamily="18" charset="0"/>
                  <a:ea typeface="+mn-ea"/>
                  <a:cs typeface="+mn-cs"/>
                </a:rPr>
                <a:t>đô</a:t>
              </a:r>
              <a:r>
                <a:rPr lang="en-US" altLang="en-US" sz="2800" kern="1200" dirty="0">
                  <a:latin typeface="Times New Roman" panose="02020603050405020304" pitchFamily="18" charset="0"/>
                  <a:ea typeface="+mn-ea"/>
                  <a:cs typeface="+mn-cs"/>
                </a:rPr>
                <a:t> </a:t>
              </a:r>
              <a:r>
                <a:rPr lang="en-US" altLang="en-US" sz="2800" kern="1200" dirty="0" err="1">
                  <a:latin typeface="Times New Roman" panose="02020603050405020304" pitchFamily="18" charset="0"/>
                  <a:ea typeface="+mn-ea"/>
                  <a:cs typeface="+mn-cs"/>
                </a:rPr>
                <a:t>ở</a:t>
              </a:r>
              <a:r>
                <a:rPr lang="en-US" altLang="en-US" sz="2800" kern="1200" dirty="0">
                  <a:latin typeface="Times New Roman" panose="02020603050405020304" pitchFamily="18" charset="0"/>
                  <a:ea typeface="+mn-ea"/>
                  <a:cs typeface="+mn-cs"/>
                </a:rPr>
                <a:t> </a:t>
              </a:r>
              <a:r>
                <a:rPr lang="en-US" altLang="en-US" sz="2800" kern="1200" dirty="0" err="1">
                  <a:latin typeface="Times New Roman" panose="02020603050405020304" pitchFamily="18" charset="0"/>
                  <a:ea typeface="+mn-ea"/>
                  <a:cs typeface="+mn-cs"/>
                </a:rPr>
                <a:t>Hoa</a:t>
              </a:r>
              <a:r>
                <a:rPr lang="en-US" altLang="en-US" sz="2800" kern="1200" dirty="0">
                  <a:latin typeface="Times New Roman" panose="02020603050405020304" pitchFamily="18" charset="0"/>
                  <a:ea typeface="+mn-ea"/>
                  <a:cs typeface="+mn-cs"/>
                </a:rPr>
                <a:t> </a:t>
              </a:r>
              <a:r>
                <a:rPr lang="en-US" altLang="en-US" sz="2800" kern="1200" dirty="0" err="1">
                  <a:latin typeface="Times New Roman" panose="02020603050405020304" pitchFamily="18" charset="0"/>
                  <a:ea typeface="+mn-ea"/>
                  <a:cs typeface="+mn-cs"/>
                </a:rPr>
                <a:t>Lư</a:t>
              </a:r>
              <a:r>
                <a:rPr lang="en-US" altLang="en-US" sz="2800" kern="1200" dirty="0">
                  <a:latin typeface="Times New Roman" panose="02020603050405020304" pitchFamily="18" charset="0"/>
                  <a:ea typeface="+mn-ea"/>
                  <a:cs typeface="+mn-cs"/>
                </a:rPr>
                <a:t> (</a:t>
              </a:r>
              <a:r>
                <a:rPr lang="en-US" altLang="en-US" sz="2800" kern="1200" dirty="0" err="1">
                  <a:latin typeface="Times New Roman" panose="02020603050405020304" pitchFamily="18" charset="0"/>
                  <a:ea typeface="+mn-ea"/>
                  <a:cs typeface="+mn-cs"/>
                </a:rPr>
                <a:t>Ninh</a:t>
              </a:r>
              <a:r>
                <a:rPr lang="en-US" altLang="en-US" sz="2800" kern="1200" dirty="0">
                  <a:latin typeface="Times New Roman" panose="02020603050405020304" pitchFamily="18" charset="0"/>
                  <a:ea typeface="+mn-ea"/>
                  <a:cs typeface="+mn-cs"/>
                </a:rPr>
                <a:t> </a:t>
              </a:r>
              <a:r>
                <a:rPr lang="en-US" altLang="en-US" sz="2800" kern="1200" dirty="0" err="1">
                  <a:latin typeface="Times New Roman" panose="02020603050405020304" pitchFamily="18" charset="0"/>
                  <a:ea typeface="+mn-ea"/>
                  <a:cs typeface="+mn-cs"/>
                </a:rPr>
                <a:t>Bình</a:t>
              </a:r>
              <a:r>
                <a:rPr lang="en-US" altLang="en-US" sz="2800" kern="1200" dirty="0">
                  <a:latin typeface="Times New Roman" panose="02020603050405020304" pitchFamily="18" charset="0"/>
                  <a:ea typeface="+mn-ea"/>
                  <a:cs typeface="+mn-cs"/>
                </a:rPr>
                <a:t>).</a:t>
              </a:r>
            </a:p>
          </p:txBody>
        </p:sp>
      </p:grpSp>
      <p:grpSp>
        <p:nvGrpSpPr>
          <p:cNvPr id="13" name="Group 12">
            <a:extLst>
              <a:ext uri="{FF2B5EF4-FFF2-40B4-BE49-F238E27FC236}">
                <a16:creationId xmlns:a16="http://schemas.microsoft.com/office/drawing/2014/main" id="{CCA9BDD0-8E94-D64F-B2EB-478FB33F725B}"/>
              </a:ext>
            </a:extLst>
          </p:cNvPr>
          <p:cNvGrpSpPr/>
          <p:nvPr/>
        </p:nvGrpSpPr>
        <p:grpSpPr>
          <a:xfrm>
            <a:off x="2136638" y="2870716"/>
            <a:ext cx="6723064" cy="1082519"/>
            <a:chOff x="2350292" y="2302873"/>
            <a:chExt cx="6723064" cy="1082519"/>
          </a:xfrm>
        </p:grpSpPr>
        <p:sp>
          <p:nvSpPr>
            <p:cNvPr id="16" name="Rounded Rectangle 15">
              <a:extLst>
                <a:ext uri="{FF2B5EF4-FFF2-40B4-BE49-F238E27FC236}">
                  <a16:creationId xmlns:a16="http://schemas.microsoft.com/office/drawing/2014/main" id="{BBFA056D-D4B6-FA40-B576-29F63A5B72D2}"/>
                </a:ext>
              </a:extLst>
            </p:cNvPr>
            <p:cNvSpPr/>
            <p:nvPr/>
          </p:nvSpPr>
          <p:spPr>
            <a:xfrm>
              <a:off x="2350292" y="2302873"/>
              <a:ext cx="6723064" cy="1082519"/>
            </a:xfrm>
            <a:prstGeom prst="roundRec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5" name="Rectangle 4">
              <a:extLst>
                <a:ext uri="{FF2B5EF4-FFF2-40B4-BE49-F238E27FC236}">
                  <a16:creationId xmlns:a16="http://schemas.microsoft.com/office/drawing/2014/main" id="{45433B6C-0283-3247-8906-B04284D9DCDF}"/>
                </a:ext>
              </a:extLst>
            </p:cNvPr>
            <p:cNvSpPr/>
            <p:nvPr/>
          </p:nvSpPr>
          <p:spPr>
            <a:xfrm>
              <a:off x="2427286" y="2315982"/>
              <a:ext cx="6402230" cy="954107"/>
            </a:xfrm>
            <a:prstGeom prst="rect">
              <a:avLst/>
            </a:prstGeom>
          </p:spPr>
          <p:txBody>
            <a:bodyPr wrap="square">
              <a:spAutoFit/>
            </a:bodyPr>
            <a:lstStyle/>
            <a:p>
              <a:pPr lvl="0" algn="just" fontAlgn="base">
                <a:spcBef>
                  <a:spcPct val="0"/>
                </a:spcBef>
                <a:spcAft>
                  <a:spcPct val="0"/>
                </a:spcAft>
                <a:buClrTx/>
                <a:buFontTx/>
                <a:buChar char="-"/>
              </a:pPr>
              <a:r>
                <a:rPr lang="vi-VN" altLang="en-US" sz="2800" kern="1200" dirty="0">
                  <a:latin typeface="Times New Roman" panose="02020603050405020304" pitchFamily="18" charset="0"/>
                  <a:ea typeface="+mn-ea"/>
                  <a:cs typeface="+mn-cs"/>
                </a:rPr>
                <a:t> Năm 970, </a:t>
              </a:r>
              <a:r>
                <a:rPr lang="vi-VN" altLang="en-US" sz="2800" b="1" u="sng" kern="1200" dirty="0">
                  <a:latin typeface="Times New Roman" panose="02020603050405020304" pitchFamily="18" charset="0"/>
                  <a:ea typeface="+mn-ea"/>
                  <a:cs typeface="+mn-cs"/>
                </a:rPr>
                <a:t>đặt niên hiệu là Thái Bình</a:t>
              </a:r>
              <a:r>
                <a:rPr lang="vi-VN" altLang="en-US" sz="2800" kern="1200" dirty="0">
                  <a:latin typeface="Times New Roman" panose="02020603050405020304" pitchFamily="18" charset="0"/>
                  <a:ea typeface="+mn-ea"/>
                  <a:cs typeface="+mn-cs"/>
                </a:rPr>
                <a:t>, sai sứ sang giao hảo với nhà Tống.</a:t>
              </a:r>
            </a:p>
          </p:txBody>
        </p:sp>
      </p:grpSp>
      <p:grpSp>
        <p:nvGrpSpPr>
          <p:cNvPr id="9" name="Group 8">
            <a:extLst>
              <a:ext uri="{FF2B5EF4-FFF2-40B4-BE49-F238E27FC236}">
                <a16:creationId xmlns:a16="http://schemas.microsoft.com/office/drawing/2014/main" id="{BB8F6CC0-1C70-4F4E-BC83-32135B031BED}"/>
              </a:ext>
            </a:extLst>
          </p:cNvPr>
          <p:cNvGrpSpPr/>
          <p:nvPr/>
        </p:nvGrpSpPr>
        <p:grpSpPr>
          <a:xfrm>
            <a:off x="2219765" y="3953302"/>
            <a:ext cx="6800058" cy="1144777"/>
            <a:chOff x="2273298" y="3813603"/>
            <a:chExt cx="6800058" cy="1144777"/>
          </a:xfrm>
        </p:grpSpPr>
        <p:sp>
          <p:nvSpPr>
            <p:cNvPr id="17" name="Rounded Rectangle 16">
              <a:extLst>
                <a:ext uri="{FF2B5EF4-FFF2-40B4-BE49-F238E27FC236}">
                  <a16:creationId xmlns:a16="http://schemas.microsoft.com/office/drawing/2014/main" id="{DCBC7DD0-3C55-954E-906F-ACE8AFD2756A}"/>
                </a:ext>
              </a:extLst>
            </p:cNvPr>
            <p:cNvSpPr/>
            <p:nvPr/>
          </p:nvSpPr>
          <p:spPr>
            <a:xfrm>
              <a:off x="2273298" y="3813603"/>
              <a:ext cx="6723064" cy="1144777"/>
            </a:xfrm>
            <a:prstGeom prst="roundRec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52" name="TextBox 51">
              <a:extLst>
                <a:ext uri="{FF2B5EF4-FFF2-40B4-BE49-F238E27FC236}">
                  <a16:creationId xmlns:a16="http://schemas.microsoft.com/office/drawing/2014/main" id="{EED925DF-50BF-2A4B-9C5F-454D13E68CBB}"/>
                </a:ext>
              </a:extLst>
            </p:cNvPr>
            <p:cNvSpPr txBox="1">
              <a:spLocks noChangeArrowheads="1"/>
            </p:cNvSpPr>
            <p:nvPr/>
          </p:nvSpPr>
          <p:spPr bwMode="auto">
            <a:xfrm>
              <a:off x="2504280" y="3878362"/>
              <a:ext cx="6569076"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Char char="-"/>
              </a:pPr>
              <a:r>
                <a:rPr lang="vi-VN" altLang="en-US" sz="2800" dirty="0">
                  <a:latin typeface="Times New Roman" panose="02020603050405020304" pitchFamily="18" charset="0"/>
                </a:rPr>
                <a:t> Phong vương cho các con.</a:t>
              </a:r>
            </a:p>
            <a:p>
              <a:pPr algn="just" eaLnBrk="1" hangingPunct="1">
                <a:spcBef>
                  <a:spcPct val="0"/>
                </a:spcBef>
                <a:buFontTx/>
                <a:buChar char="-"/>
              </a:pPr>
              <a:r>
                <a:rPr lang="vi-VN" altLang="en-US" sz="2800" dirty="0">
                  <a:latin typeface="Times New Roman" panose="02020603050405020304" pitchFamily="18" charset="0"/>
                </a:rPr>
                <a:t> Xây dựng cung điện, đúc tiền riêng...</a:t>
              </a:r>
            </a:p>
          </p:txBody>
        </p:sp>
      </p:grpSp>
      <p:grpSp>
        <p:nvGrpSpPr>
          <p:cNvPr id="8" name="Group 7">
            <a:extLst>
              <a:ext uri="{FF2B5EF4-FFF2-40B4-BE49-F238E27FC236}">
                <a16:creationId xmlns:a16="http://schemas.microsoft.com/office/drawing/2014/main" id="{3F354F8B-1EF1-C444-A06E-05D0C5769ECB}"/>
              </a:ext>
            </a:extLst>
          </p:cNvPr>
          <p:cNvGrpSpPr/>
          <p:nvPr/>
        </p:nvGrpSpPr>
        <p:grpSpPr>
          <a:xfrm>
            <a:off x="1980270" y="1406551"/>
            <a:ext cx="7035800" cy="2744551"/>
            <a:chOff x="2006600" y="2730500"/>
            <a:chExt cx="7035800" cy="2159000"/>
          </a:xfrm>
        </p:grpSpPr>
        <p:sp>
          <p:nvSpPr>
            <p:cNvPr id="53" name="Rounded Rectangle 52">
              <a:extLst>
                <a:ext uri="{FF2B5EF4-FFF2-40B4-BE49-F238E27FC236}">
                  <a16:creationId xmlns:a16="http://schemas.microsoft.com/office/drawing/2014/main" id="{FE7D593E-33CE-AC43-A91B-DB999C212542}"/>
                </a:ext>
              </a:extLst>
            </p:cNvPr>
            <p:cNvSpPr/>
            <p:nvPr/>
          </p:nvSpPr>
          <p:spPr>
            <a:xfrm>
              <a:off x="2006600" y="2730500"/>
              <a:ext cx="7035800" cy="2159000"/>
            </a:xfrm>
            <a:prstGeom prst="roundRect">
              <a:avLst>
                <a:gd name="adj" fmla="val 18437"/>
              </a:avLst>
            </a:prstGeom>
            <a:solidFill>
              <a:schemeClr val="accent1">
                <a:lumMod val="20000"/>
                <a:lumOff val="80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6" name="Rectangle 5">
              <a:extLst>
                <a:ext uri="{FF2B5EF4-FFF2-40B4-BE49-F238E27FC236}">
                  <a16:creationId xmlns:a16="http://schemas.microsoft.com/office/drawing/2014/main" id="{BF2AB694-7364-0447-9A67-614499F304CB}"/>
                </a:ext>
              </a:extLst>
            </p:cNvPr>
            <p:cNvSpPr/>
            <p:nvPr/>
          </p:nvSpPr>
          <p:spPr>
            <a:xfrm>
              <a:off x="2149475" y="3025170"/>
              <a:ext cx="6727825" cy="1569660"/>
            </a:xfrm>
            <a:prstGeom prst="rect">
              <a:avLst/>
            </a:prstGeom>
          </p:spPr>
          <p:txBody>
            <a:bodyPr wrap="square">
              <a:spAutoFit/>
            </a:bodyPr>
            <a:lstStyle/>
            <a:p>
              <a:pPr algn="ctr" eaLnBrk="1" hangingPunct="1">
                <a:spcBef>
                  <a:spcPct val="0"/>
                </a:spcBef>
                <a:buFontTx/>
                <a:buNone/>
              </a:pPr>
              <a:r>
                <a:rPr lang="vi-VN" altLang="en-US" sz="3200" b="1" i="1" dirty="0">
                  <a:solidFill>
                    <a:srgbClr val="FF0000"/>
                  </a:solidFill>
                  <a:latin typeface="Times New Roman" panose="02020603050405020304" pitchFamily="18" charset="0"/>
                  <a:cs typeface="Times New Roman" panose="02020603050405020304" pitchFamily="18" charset="0"/>
                </a:rPr>
                <a:t>Việc Đinh Bộ Lĩnh lên ngôi Hoàng đế, đặt tên nước và không dùng niên hiệu của Trung Quốc nói lên điều gì?</a:t>
              </a:r>
            </a:p>
          </p:txBody>
        </p:sp>
      </p:grpSp>
      <p:sp>
        <p:nvSpPr>
          <p:cNvPr id="55" name="Rectangle 54">
            <a:extLst>
              <a:ext uri="{FF2B5EF4-FFF2-40B4-BE49-F238E27FC236}">
                <a16:creationId xmlns:a16="http://schemas.microsoft.com/office/drawing/2014/main" id="{18799310-0229-724E-934E-18C505D2C0A9}"/>
              </a:ext>
            </a:extLst>
          </p:cNvPr>
          <p:cNvSpPr/>
          <p:nvPr/>
        </p:nvSpPr>
        <p:spPr>
          <a:xfrm>
            <a:off x="3333254" y="535158"/>
            <a:ext cx="4637808" cy="584775"/>
          </a:xfrm>
          <a:prstGeom prst="rect">
            <a:avLst/>
          </a:prstGeom>
          <a:solidFill>
            <a:srgbClr val="E0DAC8">
              <a:alpha val="0"/>
            </a:srgbClr>
          </a:solidFill>
        </p:spPr>
        <p:txBody>
          <a:bodyPr wrap="none">
            <a:spAutoFit/>
          </a:bodyPr>
          <a:lstStyle/>
          <a:p>
            <a:pPr lvl="0" algn="ctr">
              <a:buClr>
                <a:srgbClr val="FFFFFF"/>
              </a:buClr>
              <a:buSzPts val="1800"/>
            </a:pPr>
            <a:r>
              <a:rPr lang="en-US" sz="3200" b="1" dirty="0">
                <a:solidFill>
                  <a:srgbClr val="7F694C"/>
                </a:solidFill>
                <a:latin typeface="Times New Roman" panose="02020603050405020304" pitchFamily="18" charset="0"/>
                <a:cs typeface="Times New Roman" panose="02020603050405020304" pitchFamily="18" charset="0"/>
                <a:sym typeface="Libre Baskerville"/>
              </a:rPr>
              <a:t>a. </a:t>
            </a:r>
            <a:r>
              <a:rPr lang="en-US" sz="3200" b="1" dirty="0" err="1">
                <a:solidFill>
                  <a:srgbClr val="7F694C"/>
                </a:solidFill>
                <a:latin typeface="Times New Roman" panose="02020603050405020304" pitchFamily="18" charset="0"/>
                <a:cs typeface="Times New Roman" panose="02020603050405020304" pitchFamily="18" charset="0"/>
                <a:sym typeface="Libre Baskerville"/>
              </a:rPr>
              <a:t>Chính</a:t>
            </a:r>
            <a:r>
              <a:rPr lang="en-US" sz="3200" b="1" dirty="0">
                <a:solidFill>
                  <a:srgbClr val="7F694C"/>
                </a:solidFill>
                <a:latin typeface="Times New Roman" panose="02020603050405020304" pitchFamily="18" charset="0"/>
                <a:cs typeface="Times New Roman" panose="02020603050405020304" pitchFamily="18" charset="0"/>
                <a:sym typeface="Libre Baskerville"/>
              </a:rPr>
              <a:t> </a:t>
            </a:r>
            <a:r>
              <a:rPr lang="en-US" sz="3200" b="1" dirty="0" err="1">
                <a:solidFill>
                  <a:srgbClr val="7F694C"/>
                </a:solidFill>
                <a:latin typeface="Times New Roman" panose="02020603050405020304" pitchFamily="18" charset="0"/>
                <a:cs typeface="Times New Roman" panose="02020603050405020304" pitchFamily="18" charset="0"/>
                <a:sym typeface="Libre Baskerville"/>
              </a:rPr>
              <a:t>quyền</a:t>
            </a:r>
            <a:r>
              <a:rPr lang="en-US" sz="3200" b="1" dirty="0">
                <a:solidFill>
                  <a:srgbClr val="7F694C"/>
                </a:solidFill>
                <a:latin typeface="Times New Roman" panose="02020603050405020304" pitchFamily="18" charset="0"/>
                <a:cs typeface="Times New Roman" panose="02020603050405020304" pitchFamily="18" charset="0"/>
                <a:sym typeface="Libre Baskerville"/>
              </a:rPr>
              <a:t> </a:t>
            </a:r>
            <a:r>
              <a:rPr lang="en-US" sz="3200" b="1" dirty="0" err="1">
                <a:solidFill>
                  <a:srgbClr val="7F694C"/>
                </a:solidFill>
                <a:latin typeface="Times New Roman" panose="02020603050405020304" pitchFamily="18" charset="0"/>
                <a:cs typeface="Times New Roman" panose="02020603050405020304" pitchFamily="18" charset="0"/>
                <a:sym typeface="Libre Baskerville"/>
              </a:rPr>
              <a:t>thời</a:t>
            </a:r>
            <a:r>
              <a:rPr lang="en-US" sz="3200" b="1" dirty="0">
                <a:solidFill>
                  <a:srgbClr val="7F694C"/>
                </a:solidFill>
                <a:latin typeface="Times New Roman" panose="02020603050405020304" pitchFamily="18" charset="0"/>
                <a:cs typeface="Times New Roman" panose="02020603050405020304" pitchFamily="18" charset="0"/>
                <a:sym typeface="Libre Baskerville"/>
              </a:rPr>
              <a:t> </a:t>
            </a:r>
            <a:r>
              <a:rPr lang="en-US" sz="3200" b="1" dirty="0" err="1">
                <a:solidFill>
                  <a:srgbClr val="7F694C"/>
                </a:solidFill>
                <a:latin typeface="Times New Roman" panose="02020603050405020304" pitchFamily="18" charset="0"/>
                <a:cs typeface="Times New Roman" panose="02020603050405020304" pitchFamily="18" charset="0"/>
                <a:sym typeface="Libre Baskerville"/>
              </a:rPr>
              <a:t>Đinh</a:t>
            </a:r>
            <a:endParaRPr lang="en-US" sz="3200" b="1" dirty="0">
              <a:solidFill>
                <a:srgbClr val="7F694C"/>
              </a:solidFill>
              <a:latin typeface="Times New Roman" panose="02020603050405020304" pitchFamily="18" charset="0"/>
              <a:cs typeface="Times New Roman" panose="02020603050405020304" pitchFamily="18" charset="0"/>
              <a:sym typeface="Libre Baskerville"/>
            </a:endParaRPr>
          </a:p>
        </p:txBody>
      </p:sp>
      <p:grpSp>
        <p:nvGrpSpPr>
          <p:cNvPr id="10" name="Group 9">
            <a:extLst>
              <a:ext uri="{FF2B5EF4-FFF2-40B4-BE49-F238E27FC236}">
                <a16:creationId xmlns:a16="http://schemas.microsoft.com/office/drawing/2014/main" id="{BC33CF2D-06EE-FF4F-A292-8612AF710FA4}"/>
              </a:ext>
            </a:extLst>
          </p:cNvPr>
          <p:cNvGrpSpPr/>
          <p:nvPr/>
        </p:nvGrpSpPr>
        <p:grpSpPr>
          <a:xfrm>
            <a:off x="1937308" y="2856282"/>
            <a:ext cx="7035800" cy="1746015"/>
            <a:chOff x="2006600" y="2730500"/>
            <a:chExt cx="7035800" cy="2159000"/>
          </a:xfrm>
        </p:grpSpPr>
        <p:sp>
          <p:nvSpPr>
            <p:cNvPr id="11" name="Rounded Rectangle 10">
              <a:extLst>
                <a:ext uri="{FF2B5EF4-FFF2-40B4-BE49-F238E27FC236}">
                  <a16:creationId xmlns:a16="http://schemas.microsoft.com/office/drawing/2014/main" id="{998A34DC-E8D1-C249-8965-90C81B33B041}"/>
                </a:ext>
              </a:extLst>
            </p:cNvPr>
            <p:cNvSpPr/>
            <p:nvPr/>
          </p:nvSpPr>
          <p:spPr>
            <a:xfrm>
              <a:off x="2006600" y="2730500"/>
              <a:ext cx="7035800" cy="2159000"/>
            </a:xfrm>
            <a:prstGeom prst="roundRect">
              <a:avLst>
                <a:gd name="adj" fmla="val 29184"/>
              </a:avLst>
            </a:prstGeom>
            <a:solidFill>
              <a:schemeClr val="accent1">
                <a:lumMod val="20000"/>
                <a:lumOff val="80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2" name="Rectangle 11">
              <a:extLst>
                <a:ext uri="{FF2B5EF4-FFF2-40B4-BE49-F238E27FC236}">
                  <a16:creationId xmlns:a16="http://schemas.microsoft.com/office/drawing/2014/main" id="{D887B8A6-7AC4-0742-A557-CBF261D0D325}"/>
                </a:ext>
              </a:extLst>
            </p:cNvPr>
            <p:cNvSpPr/>
            <p:nvPr/>
          </p:nvSpPr>
          <p:spPr>
            <a:xfrm>
              <a:off x="2149475" y="3025170"/>
              <a:ext cx="6727825" cy="1077218"/>
            </a:xfrm>
            <a:prstGeom prst="rect">
              <a:avLst/>
            </a:prstGeom>
          </p:spPr>
          <p:txBody>
            <a:bodyPr wrap="square">
              <a:spAutoFit/>
            </a:bodyPr>
            <a:lstStyle/>
            <a:p>
              <a:pPr algn="ctr" eaLnBrk="1" hangingPunct="1">
                <a:spcBef>
                  <a:spcPct val="0"/>
                </a:spcBef>
                <a:buFontTx/>
                <a:buNone/>
              </a:pPr>
              <a:r>
                <a:rPr lang="vi-VN" altLang="en-US" sz="3200" b="1" i="1" dirty="0">
                  <a:solidFill>
                    <a:srgbClr val="FF0000"/>
                  </a:solidFill>
                  <a:latin typeface="Times New Roman" panose="02020603050405020304" pitchFamily="18" charset="0"/>
                  <a:cs typeface="Times New Roman" panose="02020603050405020304" pitchFamily="18" charset="0"/>
                </a:rPr>
                <a:t>Tại sao vua Đinh Tiên Hoàng lại đóng đô ở Hoa Lư – Ninh Bình ?</a:t>
              </a:r>
            </a:p>
          </p:txBody>
        </p:sp>
      </p:grpSp>
      <p:sp>
        <p:nvSpPr>
          <p:cNvPr id="3" name="TextBox 2">
            <a:extLst>
              <a:ext uri="{FF2B5EF4-FFF2-40B4-BE49-F238E27FC236}">
                <a16:creationId xmlns:a16="http://schemas.microsoft.com/office/drawing/2014/main" id="{131906DA-35E2-724B-82FF-CB66E1CDB9F3}"/>
              </a:ext>
            </a:extLst>
          </p:cNvPr>
          <p:cNvSpPr txBox="1"/>
          <p:nvPr/>
        </p:nvSpPr>
        <p:spPr>
          <a:xfrm>
            <a:off x="100729" y="4715296"/>
            <a:ext cx="2312272" cy="400110"/>
          </a:xfrm>
          <a:prstGeom prst="rect">
            <a:avLst/>
          </a:prstGeom>
          <a:noFill/>
        </p:spPr>
        <p:txBody>
          <a:bodyPr wrap="square" rtlCol="0">
            <a:spAutoFit/>
          </a:bodyPr>
          <a:lstStyle/>
          <a:p>
            <a:r>
              <a:rPr lang="en-US" altLang="en-US" sz="2000" b="1" kern="1200" dirty="0">
                <a:solidFill>
                  <a:schemeClr val="tx1">
                    <a:lumMod val="65000"/>
                    <a:lumOff val="35000"/>
                  </a:schemeClr>
                </a:solidFill>
                <a:latin typeface="Times New Roman" panose="02020603050405020304" pitchFamily="18" charset="0"/>
              </a:rPr>
              <a:t>ĐINH BỘ LĨNH</a:t>
            </a:r>
            <a:endParaRPr lang="en-VN" sz="2000" b="1" dirty="0">
              <a:solidFill>
                <a:schemeClr val="tx1">
                  <a:lumMod val="65000"/>
                  <a:lumOff val="35000"/>
                </a:schemeClr>
              </a:solidFill>
            </a:endParaRPr>
          </a:p>
        </p:txBody>
      </p:sp>
      <p:grpSp>
        <p:nvGrpSpPr>
          <p:cNvPr id="22" name="Group 21">
            <a:extLst>
              <a:ext uri="{FF2B5EF4-FFF2-40B4-BE49-F238E27FC236}">
                <a16:creationId xmlns:a16="http://schemas.microsoft.com/office/drawing/2014/main" id="{744DF94D-40E1-6343-BDB4-925D29435A50}"/>
              </a:ext>
            </a:extLst>
          </p:cNvPr>
          <p:cNvGrpSpPr/>
          <p:nvPr/>
        </p:nvGrpSpPr>
        <p:grpSpPr>
          <a:xfrm>
            <a:off x="1958789" y="2870716"/>
            <a:ext cx="7035800" cy="1746015"/>
            <a:chOff x="2006600" y="2730500"/>
            <a:chExt cx="7035800" cy="2159000"/>
          </a:xfrm>
        </p:grpSpPr>
        <p:sp>
          <p:nvSpPr>
            <p:cNvPr id="23" name="Rounded Rectangle 22">
              <a:extLst>
                <a:ext uri="{FF2B5EF4-FFF2-40B4-BE49-F238E27FC236}">
                  <a16:creationId xmlns:a16="http://schemas.microsoft.com/office/drawing/2014/main" id="{A9519D82-18D9-644D-89A5-5B6D17937400}"/>
                </a:ext>
              </a:extLst>
            </p:cNvPr>
            <p:cNvSpPr/>
            <p:nvPr/>
          </p:nvSpPr>
          <p:spPr>
            <a:xfrm>
              <a:off x="2006600" y="2730500"/>
              <a:ext cx="7035800" cy="2159000"/>
            </a:xfrm>
            <a:prstGeom prst="roundRect">
              <a:avLst>
                <a:gd name="adj" fmla="val 29184"/>
              </a:avLst>
            </a:prstGeom>
            <a:solidFill>
              <a:schemeClr val="accent1">
                <a:lumMod val="20000"/>
                <a:lumOff val="80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4" name="Rectangle 23">
              <a:extLst>
                <a:ext uri="{FF2B5EF4-FFF2-40B4-BE49-F238E27FC236}">
                  <a16:creationId xmlns:a16="http://schemas.microsoft.com/office/drawing/2014/main" id="{1F452050-55DD-5340-BB2A-BABDB33BFB2A}"/>
                </a:ext>
              </a:extLst>
            </p:cNvPr>
            <p:cNvSpPr/>
            <p:nvPr/>
          </p:nvSpPr>
          <p:spPr>
            <a:xfrm>
              <a:off x="2016066" y="3322354"/>
              <a:ext cx="6967666" cy="799208"/>
            </a:xfrm>
            <a:prstGeom prst="rect">
              <a:avLst/>
            </a:prstGeom>
          </p:spPr>
          <p:txBody>
            <a:bodyPr wrap="square">
              <a:spAutoFit/>
            </a:bodyPr>
            <a:lstStyle/>
            <a:p>
              <a:pPr algn="ctr" eaLnBrk="1" hangingPunct="1">
                <a:spcBef>
                  <a:spcPct val="0"/>
                </a:spcBef>
                <a:buFontTx/>
                <a:buNone/>
              </a:pPr>
              <a:r>
                <a:rPr lang="vi-VN" altLang="en-US" sz="3600" b="1" i="1" dirty="0">
                  <a:solidFill>
                    <a:srgbClr val="FF0000"/>
                  </a:solidFill>
                  <a:latin typeface="Times New Roman" panose="02020603050405020304" pitchFamily="18" charset="0"/>
                  <a:cs typeface="Times New Roman" panose="02020603050405020304" pitchFamily="18" charset="0"/>
                </a:rPr>
                <a:t>Ý nghĩa của tên nước Đại Cồ Việt ?</a:t>
              </a:r>
            </a:p>
          </p:txBody>
        </p:sp>
      </p:grpSp>
    </p:spTree>
    <p:extLst>
      <p:ext uri="{BB962C8B-B14F-4D97-AF65-F5344CB8AC3E}">
        <p14:creationId xmlns:p14="http://schemas.microsoft.com/office/powerpoint/2010/main" val="11302837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55"/>
                                            </p:tgtEl>
                                            <p:attrNameLst>
                                              <p:attrName>style.visibility</p:attrName>
                                            </p:attrNameLst>
                                          </p:cBhvr>
                                          <p:to>
                                            <p:strVal val="visible"/>
                                          </p:to>
                                        </p:set>
                                        <p:anim calcmode="lin" valueType="num" p14:bounceEnd="50000">
                                          <p:cBhvr additive="base">
                                            <p:cTn id="7" dur="500" fill="hold"/>
                                            <p:tgtEl>
                                              <p:spTgt spid="55"/>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5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14:presetBounceEnd="50000">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14:bounceEnd="50000">
                                          <p:cBhvr additive="base">
                                            <p:cTn id="13" dur="500" fill="hold"/>
                                            <p:tgtEl>
                                              <p:spTgt spid="14"/>
                                            </p:tgtEl>
                                            <p:attrNameLst>
                                              <p:attrName>ppt_x</p:attrName>
                                            </p:attrNameLst>
                                          </p:cBhvr>
                                          <p:tavLst>
                                            <p:tav tm="0">
                                              <p:val>
                                                <p:strVal val="1+#ppt_w/2"/>
                                              </p:val>
                                            </p:tav>
                                            <p:tav tm="100000">
                                              <p:val>
                                                <p:strVal val="#ppt_x"/>
                                              </p:val>
                                            </p:tav>
                                          </p:tavLst>
                                        </p:anim>
                                        <p:anim calcmode="lin" valueType="num" p14:bounceEnd="50000">
                                          <p:cBhvr additive="base">
                                            <p:cTn id="14" dur="500" fill="hold"/>
                                            <p:tgtEl>
                                              <p:spTgt spid="14"/>
                                            </p:tgtEl>
                                            <p:attrNameLst>
                                              <p:attrName>ppt_y</p:attrName>
                                            </p:attrNameLst>
                                          </p:cBhvr>
                                          <p:tavLst>
                                            <p:tav tm="0">
                                              <p:val>
                                                <p:strVal val="#ppt_y"/>
                                              </p:val>
                                            </p:tav>
                                            <p:tav tm="100000">
                                              <p:val>
                                                <p:strVal val="#ppt_y"/>
                                              </p:val>
                                            </p:tav>
                                          </p:tavLst>
                                        </p:anim>
                                      </p:childTnLst>
                                    </p:cTn>
                                  </p:par>
                                  <p:par>
                                    <p:cTn id="15" presetID="2" presetClass="entr" presetSubtype="2" fill="hold" nodeType="withEffect" p14:presetBounceEnd="50000">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14:bounceEnd="50000">
                                          <p:cBhvr additive="base">
                                            <p:cTn id="17" dur="500" fill="hold"/>
                                            <p:tgtEl>
                                              <p:spTgt spid="13"/>
                                            </p:tgtEl>
                                            <p:attrNameLst>
                                              <p:attrName>ppt_x</p:attrName>
                                            </p:attrNameLst>
                                          </p:cBhvr>
                                          <p:tavLst>
                                            <p:tav tm="0">
                                              <p:val>
                                                <p:strVal val="1+#ppt_w/2"/>
                                              </p:val>
                                            </p:tav>
                                            <p:tav tm="100000">
                                              <p:val>
                                                <p:strVal val="#ppt_x"/>
                                              </p:val>
                                            </p:tav>
                                          </p:tavLst>
                                        </p:anim>
                                        <p:anim calcmode="lin" valueType="num" p14:bounceEnd="50000">
                                          <p:cBhvr additive="base">
                                            <p:cTn id="18"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14:presetBounceEnd="50000">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14:bounceEnd="50000">
                                          <p:cBhvr additive="base">
                                            <p:cTn id="23" dur="500" fill="hold"/>
                                            <p:tgtEl>
                                              <p:spTgt spid="8"/>
                                            </p:tgtEl>
                                            <p:attrNameLst>
                                              <p:attrName>ppt_x</p:attrName>
                                            </p:attrNameLst>
                                          </p:cBhvr>
                                          <p:tavLst>
                                            <p:tav tm="0">
                                              <p:val>
                                                <p:strVal val="#ppt_x"/>
                                              </p:val>
                                            </p:tav>
                                            <p:tav tm="100000">
                                              <p:val>
                                                <p:strVal val="#ppt_x"/>
                                              </p:val>
                                            </p:tav>
                                          </p:tavLst>
                                        </p:anim>
                                        <p:anim calcmode="lin" valueType="num" p14:bounceEnd="50000">
                                          <p:cBhvr additive="base">
                                            <p:cTn id="2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5" presetClass="exit" presetSubtype="10" fill="hold" nodeType="clickEffect">
                                      <p:stCondLst>
                                        <p:cond delay="0"/>
                                      </p:stCondLst>
                                      <p:childTnLst>
                                        <p:animEffect transition="out" filter="checkerboard(across)">
                                          <p:cBhvr>
                                            <p:cTn id="28" dur="500"/>
                                            <p:tgtEl>
                                              <p:spTgt spid="8"/>
                                            </p:tgtEl>
                                          </p:cBhvr>
                                        </p:animEffect>
                                        <p:set>
                                          <p:cBhvr>
                                            <p:cTn id="29" dur="1" fill="hold">
                                              <p:stCondLst>
                                                <p:cond delay="499"/>
                                              </p:stCondLst>
                                            </p:cTn>
                                            <p:tgtEl>
                                              <p:spTgt spid="8"/>
                                            </p:tgtEl>
                                            <p:attrNameLst>
                                              <p:attrName>style.visibility</p:attrName>
                                            </p:attrNameLst>
                                          </p:cBhvr>
                                          <p:to>
                                            <p:strVal val="hidden"/>
                                          </p:to>
                                        </p:set>
                                      </p:childTnLst>
                                    </p:cTn>
                                  </p:par>
                                  <p:par>
                                    <p:cTn id="30" presetID="2" presetClass="entr" presetSubtype="4" fill="hold" nodeType="withEffect" p14:presetBounceEnd="50000">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14:bounceEnd="50000">
                                          <p:cBhvr additive="base">
                                            <p:cTn id="32" dur="500" fill="hold"/>
                                            <p:tgtEl>
                                              <p:spTgt spid="10"/>
                                            </p:tgtEl>
                                            <p:attrNameLst>
                                              <p:attrName>ppt_x</p:attrName>
                                            </p:attrNameLst>
                                          </p:cBhvr>
                                          <p:tavLst>
                                            <p:tav tm="0">
                                              <p:val>
                                                <p:strVal val="#ppt_x"/>
                                              </p:val>
                                            </p:tav>
                                            <p:tav tm="100000">
                                              <p:val>
                                                <p:strVal val="#ppt_x"/>
                                              </p:val>
                                            </p:tav>
                                          </p:tavLst>
                                        </p:anim>
                                        <p:anim calcmode="lin" valueType="num" p14:bounceEnd="50000">
                                          <p:cBhvr additive="base">
                                            <p:cTn id="3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5" presetClass="exit" presetSubtype="10" fill="hold" nodeType="clickEffect">
                                      <p:stCondLst>
                                        <p:cond delay="0"/>
                                      </p:stCondLst>
                                      <p:childTnLst>
                                        <p:animEffect transition="out" filter="checkerboard(across)">
                                          <p:cBhvr>
                                            <p:cTn id="37" dur="500"/>
                                            <p:tgtEl>
                                              <p:spTgt spid="10"/>
                                            </p:tgtEl>
                                          </p:cBhvr>
                                        </p:animEffect>
                                        <p:set>
                                          <p:cBhvr>
                                            <p:cTn id="38" dur="1" fill="hold">
                                              <p:stCondLst>
                                                <p:cond delay="499"/>
                                              </p:stCondLst>
                                            </p:cTn>
                                            <p:tgtEl>
                                              <p:spTgt spid="10"/>
                                            </p:tgtEl>
                                            <p:attrNameLst>
                                              <p:attrName>style.visibility</p:attrName>
                                            </p:attrNameLst>
                                          </p:cBhvr>
                                          <p:to>
                                            <p:strVal val="hidden"/>
                                          </p:to>
                                        </p:set>
                                      </p:childTnLst>
                                    </p:cTn>
                                  </p:par>
                                  <p:par>
                                    <p:cTn id="39" presetID="2" presetClass="entr" presetSubtype="4" fill="hold" nodeType="withEffect" p14:presetBounceEnd="50000">
                                      <p:stCondLst>
                                        <p:cond delay="0"/>
                                      </p:stCondLst>
                                      <p:childTnLst>
                                        <p:set>
                                          <p:cBhvr>
                                            <p:cTn id="40" dur="1" fill="hold">
                                              <p:stCondLst>
                                                <p:cond delay="0"/>
                                              </p:stCondLst>
                                            </p:cTn>
                                            <p:tgtEl>
                                              <p:spTgt spid="22"/>
                                            </p:tgtEl>
                                            <p:attrNameLst>
                                              <p:attrName>style.visibility</p:attrName>
                                            </p:attrNameLst>
                                          </p:cBhvr>
                                          <p:to>
                                            <p:strVal val="visible"/>
                                          </p:to>
                                        </p:set>
                                        <p:anim calcmode="lin" valueType="num" p14:bounceEnd="50000">
                                          <p:cBhvr additive="base">
                                            <p:cTn id="41" dur="500" fill="hold"/>
                                            <p:tgtEl>
                                              <p:spTgt spid="22"/>
                                            </p:tgtEl>
                                            <p:attrNameLst>
                                              <p:attrName>ppt_x</p:attrName>
                                            </p:attrNameLst>
                                          </p:cBhvr>
                                          <p:tavLst>
                                            <p:tav tm="0">
                                              <p:val>
                                                <p:strVal val="#ppt_x"/>
                                              </p:val>
                                            </p:tav>
                                            <p:tav tm="100000">
                                              <p:val>
                                                <p:strVal val="#ppt_x"/>
                                              </p:val>
                                            </p:tav>
                                          </p:tavLst>
                                        </p:anim>
                                        <p:anim calcmode="lin" valueType="num" p14:bounceEnd="50000">
                                          <p:cBhvr additive="base">
                                            <p:cTn id="4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5" presetClass="exit" presetSubtype="10" fill="hold" nodeType="clickEffect">
                                      <p:stCondLst>
                                        <p:cond delay="0"/>
                                      </p:stCondLst>
                                      <p:childTnLst>
                                        <p:animEffect transition="out" filter="checkerboard(across)">
                                          <p:cBhvr>
                                            <p:cTn id="46" dur="500"/>
                                            <p:tgtEl>
                                              <p:spTgt spid="22"/>
                                            </p:tgtEl>
                                          </p:cBhvr>
                                        </p:animEffect>
                                        <p:set>
                                          <p:cBhvr>
                                            <p:cTn id="47" dur="1" fill="hold">
                                              <p:stCondLst>
                                                <p:cond delay="499"/>
                                              </p:stCondLst>
                                            </p:cTn>
                                            <p:tgtEl>
                                              <p:spTgt spid="22"/>
                                            </p:tgtEl>
                                            <p:attrNameLst>
                                              <p:attrName>style.visibility</p:attrName>
                                            </p:attrNameLst>
                                          </p:cBhvr>
                                          <p:to>
                                            <p:strVal val="hidden"/>
                                          </p:to>
                                        </p:set>
                                      </p:childTnLst>
                                    </p:cTn>
                                  </p:par>
                                  <p:par>
                                    <p:cTn id="48" presetID="2" presetClass="entr" presetSubtype="2" fill="hold" nodeType="withEffect" p14:presetBounceEnd="50000">
                                      <p:stCondLst>
                                        <p:cond delay="0"/>
                                      </p:stCondLst>
                                      <p:childTnLst>
                                        <p:set>
                                          <p:cBhvr>
                                            <p:cTn id="49" dur="1" fill="hold">
                                              <p:stCondLst>
                                                <p:cond delay="0"/>
                                              </p:stCondLst>
                                            </p:cTn>
                                            <p:tgtEl>
                                              <p:spTgt spid="9"/>
                                            </p:tgtEl>
                                            <p:attrNameLst>
                                              <p:attrName>style.visibility</p:attrName>
                                            </p:attrNameLst>
                                          </p:cBhvr>
                                          <p:to>
                                            <p:strVal val="visible"/>
                                          </p:to>
                                        </p:set>
                                        <p:anim calcmode="lin" valueType="num" p14:bounceEnd="50000">
                                          <p:cBhvr additive="base">
                                            <p:cTn id="50" dur="500" fill="hold"/>
                                            <p:tgtEl>
                                              <p:spTgt spid="9"/>
                                            </p:tgtEl>
                                            <p:attrNameLst>
                                              <p:attrName>ppt_x</p:attrName>
                                            </p:attrNameLst>
                                          </p:cBhvr>
                                          <p:tavLst>
                                            <p:tav tm="0">
                                              <p:val>
                                                <p:strVal val="1+#ppt_w/2"/>
                                              </p:val>
                                            </p:tav>
                                            <p:tav tm="100000">
                                              <p:val>
                                                <p:strVal val="#ppt_x"/>
                                              </p:val>
                                            </p:tav>
                                          </p:tavLst>
                                        </p:anim>
                                        <p:anim calcmode="lin" valueType="num" p14:bounceEnd="50000">
                                          <p:cBhvr additive="base">
                                            <p:cTn id="51"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55"/>
                                            </p:tgtEl>
                                            <p:attrNameLst>
                                              <p:attrName>style.visibility</p:attrName>
                                            </p:attrNameLst>
                                          </p:cBhvr>
                                          <p:to>
                                            <p:strVal val="visible"/>
                                          </p:to>
                                        </p:set>
                                        <p:anim calcmode="lin" valueType="num">
                                          <p:cBhvr additive="base">
                                            <p:cTn id="7" dur="500" fill="hold"/>
                                            <p:tgtEl>
                                              <p:spTgt spid="55"/>
                                            </p:tgtEl>
                                            <p:attrNameLst>
                                              <p:attrName>ppt_x</p:attrName>
                                            </p:attrNameLst>
                                          </p:cBhvr>
                                          <p:tavLst>
                                            <p:tav tm="0">
                                              <p:val>
                                                <p:strVal val="#ppt_x"/>
                                              </p:val>
                                            </p:tav>
                                            <p:tav tm="100000">
                                              <p:val>
                                                <p:strVal val="#ppt_x"/>
                                              </p:val>
                                            </p:tav>
                                          </p:tavLst>
                                        </p:anim>
                                        <p:anim calcmode="lin" valueType="num">
                                          <p:cBhvr additive="base">
                                            <p:cTn id="8" dur="500" fill="hold"/>
                                            <p:tgtEl>
                                              <p:spTgt spid="5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1+#ppt_w/2"/>
                                              </p:val>
                                            </p:tav>
                                            <p:tav tm="100000">
                                              <p:val>
                                                <p:strVal val="#ppt_x"/>
                                              </p:val>
                                            </p:tav>
                                          </p:tavLst>
                                        </p:anim>
                                        <p:anim calcmode="lin" valueType="num">
                                          <p:cBhvr additive="base">
                                            <p:cTn id="14" dur="500" fill="hold"/>
                                            <p:tgtEl>
                                              <p:spTgt spid="14"/>
                                            </p:tgtEl>
                                            <p:attrNameLst>
                                              <p:attrName>ppt_y</p:attrName>
                                            </p:attrNameLst>
                                          </p:cBhvr>
                                          <p:tavLst>
                                            <p:tav tm="0">
                                              <p:val>
                                                <p:strVal val="#ppt_y"/>
                                              </p:val>
                                            </p:tav>
                                            <p:tav tm="100000">
                                              <p:val>
                                                <p:strVal val="#ppt_y"/>
                                              </p:val>
                                            </p:tav>
                                          </p:tavLst>
                                        </p:anim>
                                      </p:childTnLst>
                                    </p:cTn>
                                  </p:par>
                                  <p:par>
                                    <p:cTn id="15" presetID="2" presetClass="entr" presetSubtype="2"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1+#ppt_w/2"/>
                                              </p:val>
                                            </p:tav>
                                            <p:tav tm="100000">
                                              <p:val>
                                                <p:strVal val="#ppt_x"/>
                                              </p:val>
                                            </p:tav>
                                          </p:tavLst>
                                        </p:anim>
                                        <p:anim calcmode="lin" valueType="num">
                                          <p:cBhvr additive="base">
                                            <p:cTn id="18"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5" presetClass="exit" presetSubtype="10" fill="hold" nodeType="clickEffect">
                                      <p:stCondLst>
                                        <p:cond delay="0"/>
                                      </p:stCondLst>
                                      <p:childTnLst>
                                        <p:animEffect transition="out" filter="checkerboard(across)">
                                          <p:cBhvr>
                                            <p:cTn id="28" dur="500"/>
                                            <p:tgtEl>
                                              <p:spTgt spid="8"/>
                                            </p:tgtEl>
                                          </p:cBhvr>
                                        </p:animEffect>
                                        <p:set>
                                          <p:cBhvr>
                                            <p:cTn id="29" dur="1" fill="hold">
                                              <p:stCondLst>
                                                <p:cond delay="499"/>
                                              </p:stCondLst>
                                            </p:cTn>
                                            <p:tgtEl>
                                              <p:spTgt spid="8"/>
                                            </p:tgtEl>
                                            <p:attrNameLst>
                                              <p:attrName>style.visibility</p:attrName>
                                            </p:attrNameLst>
                                          </p:cBhvr>
                                          <p:to>
                                            <p:strVal val="hidden"/>
                                          </p:to>
                                        </p:set>
                                      </p:childTnLst>
                                    </p:cTn>
                                  </p:par>
                                  <p:par>
                                    <p:cTn id="30" presetID="2" presetClass="entr" presetSubtype="4"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additive="base">
                                            <p:cTn id="32" dur="500" fill="hold"/>
                                            <p:tgtEl>
                                              <p:spTgt spid="10"/>
                                            </p:tgtEl>
                                            <p:attrNameLst>
                                              <p:attrName>ppt_x</p:attrName>
                                            </p:attrNameLst>
                                          </p:cBhvr>
                                          <p:tavLst>
                                            <p:tav tm="0">
                                              <p:val>
                                                <p:strVal val="#ppt_x"/>
                                              </p:val>
                                            </p:tav>
                                            <p:tav tm="100000">
                                              <p:val>
                                                <p:strVal val="#ppt_x"/>
                                              </p:val>
                                            </p:tav>
                                          </p:tavLst>
                                        </p:anim>
                                        <p:anim calcmode="lin" valueType="num">
                                          <p:cBhvr additive="base">
                                            <p:cTn id="3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5" presetClass="exit" presetSubtype="10" fill="hold" nodeType="clickEffect">
                                      <p:stCondLst>
                                        <p:cond delay="0"/>
                                      </p:stCondLst>
                                      <p:childTnLst>
                                        <p:animEffect transition="out" filter="checkerboard(across)">
                                          <p:cBhvr>
                                            <p:cTn id="37" dur="500"/>
                                            <p:tgtEl>
                                              <p:spTgt spid="10"/>
                                            </p:tgtEl>
                                          </p:cBhvr>
                                        </p:animEffect>
                                        <p:set>
                                          <p:cBhvr>
                                            <p:cTn id="38" dur="1" fill="hold">
                                              <p:stCondLst>
                                                <p:cond delay="499"/>
                                              </p:stCondLst>
                                            </p:cTn>
                                            <p:tgtEl>
                                              <p:spTgt spid="10"/>
                                            </p:tgtEl>
                                            <p:attrNameLst>
                                              <p:attrName>style.visibility</p:attrName>
                                            </p:attrNameLst>
                                          </p:cBhvr>
                                          <p:to>
                                            <p:strVal val="hidden"/>
                                          </p:to>
                                        </p:set>
                                      </p:childTnLst>
                                    </p:cTn>
                                  </p:par>
                                  <p:par>
                                    <p:cTn id="39" presetID="2" presetClass="entr" presetSubtype="4" fill="hold" nodeType="withEffect">
                                      <p:stCondLst>
                                        <p:cond delay="0"/>
                                      </p:stCondLst>
                                      <p:childTnLst>
                                        <p:set>
                                          <p:cBhvr>
                                            <p:cTn id="40" dur="1" fill="hold">
                                              <p:stCondLst>
                                                <p:cond delay="0"/>
                                              </p:stCondLst>
                                            </p:cTn>
                                            <p:tgtEl>
                                              <p:spTgt spid="22"/>
                                            </p:tgtEl>
                                            <p:attrNameLst>
                                              <p:attrName>style.visibility</p:attrName>
                                            </p:attrNameLst>
                                          </p:cBhvr>
                                          <p:to>
                                            <p:strVal val="visible"/>
                                          </p:to>
                                        </p:set>
                                        <p:anim calcmode="lin" valueType="num">
                                          <p:cBhvr additive="base">
                                            <p:cTn id="41" dur="500" fill="hold"/>
                                            <p:tgtEl>
                                              <p:spTgt spid="22"/>
                                            </p:tgtEl>
                                            <p:attrNameLst>
                                              <p:attrName>ppt_x</p:attrName>
                                            </p:attrNameLst>
                                          </p:cBhvr>
                                          <p:tavLst>
                                            <p:tav tm="0">
                                              <p:val>
                                                <p:strVal val="#ppt_x"/>
                                              </p:val>
                                            </p:tav>
                                            <p:tav tm="100000">
                                              <p:val>
                                                <p:strVal val="#ppt_x"/>
                                              </p:val>
                                            </p:tav>
                                          </p:tavLst>
                                        </p:anim>
                                        <p:anim calcmode="lin" valueType="num">
                                          <p:cBhvr additive="base">
                                            <p:cTn id="4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5" presetClass="exit" presetSubtype="10" fill="hold" nodeType="clickEffect">
                                      <p:stCondLst>
                                        <p:cond delay="0"/>
                                      </p:stCondLst>
                                      <p:childTnLst>
                                        <p:animEffect transition="out" filter="checkerboard(across)">
                                          <p:cBhvr>
                                            <p:cTn id="46" dur="500"/>
                                            <p:tgtEl>
                                              <p:spTgt spid="22"/>
                                            </p:tgtEl>
                                          </p:cBhvr>
                                        </p:animEffect>
                                        <p:set>
                                          <p:cBhvr>
                                            <p:cTn id="47" dur="1" fill="hold">
                                              <p:stCondLst>
                                                <p:cond delay="499"/>
                                              </p:stCondLst>
                                            </p:cTn>
                                            <p:tgtEl>
                                              <p:spTgt spid="22"/>
                                            </p:tgtEl>
                                            <p:attrNameLst>
                                              <p:attrName>style.visibility</p:attrName>
                                            </p:attrNameLst>
                                          </p:cBhvr>
                                          <p:to>
                                            <p:strVal val="hidden"/>
                                          </p:to>
                                        </p:set>
                                      </p:childTnLst>
                                    </p:cTn>
                                  </p:par>
                                  <p:par>
                                    <p:cTn id="48" presetID="2" presetClass="entr" presetSubtype="2" fill="hold" nodeType="withEffect">
                                      <p:stCondLst>
                                        <p:cond delay="0"/>
                                      </p:stCondLst>
                                      <p:childTnLst>
                                        <p:set>
                                          <p:cBhvr>
                                            <p:cTn id="49" dur="1" fill="hold">
                                              <p:stCondLst>
                                                <p:cond delay="0"/>
                                              </p:stCondLst>
                                            </p:cTn>
                                            <p:tgtEl>
                                              <p:spTgt spid="9"/>
                                            </p:tgtEl>
                                            <p:attrNameLst>
                                              <p:attrName>style.visibility</p:attrName>
                                            </p:attrNameLst>
                                          </p:cBhvr>
                                          <p:to>
                                            <p:strVal val="visible"/>
                                          </p:to>
                                        </p:set>
                                        <p:anim calcmode="lin" valueType="num">
                                          <p:cBhvr additive="base">
                                            <p:cTn id="50" dur="500" fill="hold"/>
                                            <p:tgtEl>
                                              <p:spTgt spid="9"/>
                                            </p:tgtEl>
                                            <p:attrNameLst>
                                              <p:attrName>ppt_x</p:attrName>
                                            </p:attrNameLst>
                                          </p:cBhvr>
                                          <p:tavLst>
                                            <p:tav tm="0">
                                              <p:val>
                                                <p:strVal val="1+#ppt_w/2"/>
                                              </p:val>
                                            </p:tav>
                                            <p:tav tm="100000">
                                              <p:val>
                                                <p:strVal val="#ppt_x"/>
                                              </p:val>
                                            </p:tav>
                                          </p:tavLst>
                                        </p:anim>
                                        <p:anim calcmode="lin" valueType="num">
                                          <p:cBhvr additive="base">
                                            <p:cTn id="51"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5">
            <a:extLst>
              <a:ext uri="{FF2B5EF4-FFF2-40B4-BE49-F238E27FC236}">
                <a16:creationId xmlns:a16="http://schemas.microsoft.com/office/drawing/2014/main" id="{CBE0B1C5-AA2B-CA4F-A2CD-6A224C598094}"/>
              </a:ext>
            </a:extLst>
          </p:cNvPr>
          <p:cNvGrpSpPr>
            <a:grpSpLocks/>
          </p:cNvGrpSpPr>
          <p:nvPr/>
        </p:nvGrpSpPr>
        <p:grpSpPr bwMode="auto">
          <a:xfrm>
            <a:off x="0" y="-1"/>
            <a:ext cx="9166185" cy="5143501"/>
            <a:chOff x="1447800" y="548369"/>
            <a:chExt cx="5943600" cy="3207891"/>
          </a:xfrm>
        </p:grpSpPr>
        <p:pic>
          <p:nvPicPr>
            <p:cNvPr id="3" name="Picture 2" descr="1">
              <a:extLst>
                <a:ext uri="{FF2B5EF4-FFF2-40B4-BE49-F238E27FC236}">
                  <a16:creationId xmlns:a16="http://schemas.microsoft.com/office/drawing/2014/main" id="{3C1EBFC8-DE97-094A-B937-724665BAFA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548369"/>
              <a:ext cx="5943600" cy="2536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4">
              <a:extLst>
                <a:ext uri="{FF2B5EF4-FFF2-40B4-BE49-F238E27FC236}">
                  <a16:creationId xmlns:a16="http://schemas.microsoft.com/office/drawing/2014/main" id="{90706CEB-B98C-544B-A752-58C0C0B90A1A}"/>
                </a:ext>
              </a:extLst>
            </p:cNvPr>
            <p:cNvSpPr txBox="1">
              <a:spLocks noChangeArrowheads="1"/>
            </p:cNvSpPr>
            <p:nvPr/>
          </p:nvSpPr>
          <p:spPr bwMode="auto">
            <a:xfrm>
              <a:off x="1462185" y="3007641"/>
              <a:ext cx="5929215" cy="748619"/>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square">
              <a:spAutoFit/>
            </a:bodyPr>
            <a:lstStyle/>
            <a:p>
              <a:pPr algn="ctr">
                <a:spcBef>
                  <a:spcPct val="50000"/>
                </a:spcBef>
                <a:defRPr/>
              </a:pP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Thái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Bình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Hưng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Bảo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mặt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trước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ghi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Thái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Bình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Hưng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Bảo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mặt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sau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ghi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chữ</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Đinh</a:t>
              </a:r>
              <a:r>
                <a:rPr lang="en-US" sz="3600" dirty="0">
                  <a:latin typeface="Times New Roman" panose="02020603050405020304" pitchFamily="18" charset="0"/>
                  <a:cs typeface="Times New Roman" panose="02020603050405020304" pitchFamily="18" charset="0"/>
                </a:rPr>
                <a:t>”)</a:t>
              </a:r>
            </a:p>
          </p:txBody>
        </p:sp>
      </p:grpSp>
      <p:pic>
        <p:nvPicPr>
          <p:cNvPr id="6146" name="Picture 2" descr="dòng Hùng Việt : Một đồng tiền , một niềm tự hào .">
            <a:extLst>
              <a:ext uri="{FF2B5EF4-FFF2-40B4-BE49-F238E27FC236}">
                <a16:creationId xmlns:a16="http://schemas.microsoft.com/office/drawing/2014/main" id="{D6743567-F090-9945-82BF-04B6E6FD5C3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72" t="4704" r="2305" b="3942"/>
          <a:stretch/>
        </p:blipFill>
        <p:spPr bwMode="auto">
          <a:xfrm>
            <a:off x="73794" y="-17731"/>
            <a:ext cx="9092391" cy="51612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41774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50000">
                                          <p:cBhvr additive="base">
                                            <p:cTn id="7" dur="500" fill="hold"/>
                                            <p:tgtEl>
                                              <p:spTgt spid="2"/>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14:presetBounceEnd="50000">
                                      <p:stCondLst>
                                        <p:cond delay="0"/>
                                      </p:stCondLst>
                                      <p:childTnLst>
                                        <p:set>
                                          <p:cBhvr>
                                            <p:cTn id="12" dur="1" fill="hold">
                                              <p:stCondLst>
                                                <p:cond delay="0"/>
                                              </p:stCondLst>
                                            </p:cTn>
                                            <p:tgtEl>
                                              <p:spTgt spid="6146"/>
                                            </p:tgtEl>
                                            <p:attrNameLst>
                                              <p:attrName>style.visibility</p:attrName>
                                            </p:attrNameLst>
                                          </p:cBhvr>
                                          <p:to>
                                            <p:strVal val="visible"/>
                                          </p:to>
                                        </p:set>
                                        <p:anim calcmode="lin" valueType="num" p14:bounceEnd="50000">
                                          <p:cBhvr additive="base">
                                            <p:cTn id="13" dur="500" fill="hold"/>
                                            <p:tgtEl>
                                              <p:spTgt spid="6146"/>
                                            </p:tgtEl>
                                            <p:attrNameLst>
                                              <p:attrName>ppt_x</p:attrName>
                                            </p:attrNameLst>
                                          </p:cBhvr>
                                          <p:tavLst>
                                            <p:tav tm="0">
                                              <p:val>
                                                <p:strVal val="#ppt_x"/>
                                              </p:val>
                                            </p:tav>
                                            <p:tav tm="100000">
                                              <p:val>
                                                <p:strVal val="#ppt_x"/>
                                              </p:val>
                                            </p:tav>
                                          </p:tavLst>
                                        </p:anim>
                                        <p:anim calcmode="lin" valueType="num" p14:bounceEnd="50000">
                                          <p:cBhvr additive="base">
                                            <p:cTn id="14" dur="500" fill="hold"/>
                                            <p:tgtEl>
                                              <p:spTgt spid="614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6146"/>
                                            </p:tgtEl>
                                            <p:attrNameLst>
                                              <p:attrName>style.visibility</p:attrName>
                                            </p:attrNameLst>
                                          </p:cBhvr>
                                          <p:to>
                                            <p:strVal val="visible"/>
                                          </p:to>
                                        </p:set>
                                        <p:anim calcmode="lin" valueType="num">
                                          <p:cBhvr additive="base">
                                            <p:cTn id="13" dur="500" fill="hold"/>
                                            <p:tgtEl>
                                              <p:spTgt spid="6146"/>
                                            </p:tgtEl>
                                            <p:attrNameLst>
                                              <p:attrName>ppt_x</p:attrName>
                                            </p:attrNameLst>
                                          </p:cBhvr>
                                          <p:tavLst>
                                            <p:tav tm="0">
                                              <p:val>
                                                <p:strVal val="#ppt_x"/>
                                              </p:val>
                                            </p:tav>
                                            <p:tav tm="100000">
                                              <p:val>
                                                <p:strVal val="#ppt_x"/>
                                              </p:val>
                                            </p:tav>
                                          </p:tavLst>
                                        </p:anim>
                                        <p:anim calcmode="lin" valueType="num">
                                          <p:cBhvr additive="base">
                                            <p:cTn id="14" dur="500" fill="hold"/>
                                            <p:tgtEl>
                                              <p:spTgt spid="614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Đền vua Đinh Tiên Hoàng, vua Lê Đại Hành tại cố đô Hoa Lư, Ninh Bình">
            <a:extLst>
              <a:ext uri="{FF2B5EF4-FFF2-40B4-BE49-F238E27FC236}">
                <a16:creationId xmlns:a16="http://schemas.microsoft.com/office/drawing/2014/main" id="{E4E2F489-8DB0-CF4A-ABC4-6A91EC69CD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Đền Vua Đinh Tiên Hoàng Ninh Bình 100 năm tuổi đời kiến trúc văn hóa">
            <a:extLst>
              <a:ext uri="{FF2B5EF4-FFF2-40B4-BE49-F238E27FC236}">
                <a16:creationId xmlns:a16="http://schemas.microsoft.com/office/drawing/2014/main" id="{3C97EDE5-6B4E-F04D-A88A-9C1D5155AB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
            <a:extLst>
              <a:ext uri="{FF2B5EF4-FFF2-40B4-BE49-F238E27FC236}">
                <a16:creationId xmlns:a16="http://schemas.microsoft.com/office/drawing/2014/main" id="{35951E61-966D-1642-A422-8255585BA228}"/>
              </a:ext>
            </a:extLst>
          </p:cNvPr>
          <p:cNvSpPr/>
          <p:nvPr/>
        </p:nvSpPr>
        <p:spPr>
          <a:xfrm>
            <a:off x="3810000" y="4501662"/>
            <a:ext cx="5334000" cy="64183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800" dirty="0">
                <a:solidFill>
                  <a:srgbClr val="FF0000"/>
                </a:solidFill>
                <a:latin typeface="Times New Roman" panose="02020603050405020304" pitchFamily="18" charset="0"/>
                <a:cs typeface="Times New Roman" panose="02020603050405020304" pitchFamily="18" charset="0"/>
              </a:rPr>
              <a:t>Đền thờ Đinh Bộ Lĩnh ở Ninh Bình</a:t>
            </a:r>
          </a:p>
        </p:txBody>
      </p:sp>
    </p:spTree>
    <p:extLst>
      <p:ext uri="{BB962C8B-B14F-4D97-AF65-F5344CB8AC3E}">
        <p14:creationId xmlns:p14="http://schemas.microsoft.com/office/powerpoint/2010/main" val="25106581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14:presetBounceEnd="50000">
                                      <p:stCondLst>
                                        <p:cond delay="0"/>
                                      </p:stCondLst>
                                      <p:childTnLst>
                                        <p:set>
                                          <p:cBhvr>
                                            <p:cTn id="6" dur="1" fill="hold">
                                              <p:stCondLst>
                                                <p:cond delay="0"/>
                                              </p:stCondLst>
                                            </p:cTn>
                                            <p:tgtEl>
                                              <p:spTgt spid="9218"/>
                                            </p:tgtEl>
                                            <p:attrNameLst>
                                              <p:attrName>style.visibility</p:attrName>
                                            </p:attrNameLst>
                                          </p:cBhvr>
                                          <p:to>
                                            <p:strVal val="visible"/>
                                          </p:to>
                                        </p:set>
                                        <p:anim calcmode="lin" valueType="num" p14:bounceEnd="50000">
                                          <p:cBhvr additive="base">
                                            <p:cTn id="7" dur="500" fill="hold"/>
                                            <p:tgtEl>
                                              <p:spTgt spid="9218"/>
                                            </p:tgtEl>
                                            <p:attrNameLst>
                                              <p:attrName>ppt_x</p:attrName>
                                            </p:attrNameLst>
                                          </p:cBhvr>
                                          <p:tavLst>
                                            <p:tav tm="0">
                                              <p:val>
                                                <p:strVal val="1+#ppt_w/2"/>
                                              </p:val>
                                            </p:tav>
                                            <p:tav tm="100000">
                                              <p:val>
                                                <p:strVal val="#ppt_x"/>
                                              </p:val>
                                            </p:tav>
                                          </p:tavLst>
                                        </p:anim>
                                        <p:anim calcmode="lin" valueType="num" p14:bounceEnd="50000">
                                          <p:cBhvr additive="base">
                                            <p:cTn id="8" dur="500" fill="hold"/>
                                            <p:tgtEl>
                                              <p:spTgt spid="9218"/>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3" fill="hold" nodeType="clickEffect">
                                      <p:stCondLst>
                                        <p:cond delay="0"/>
                                      </p:stCondLst>
                                      <p:childTnLst>
                                        <p:set>
                                          <p:cBhvr>
                                            <p:cTn id="12" dur="1" fill="hold">
                                              <p:stCondLst>
                                                <p:cond delay="0"/>
                                              </p:stCondLst>
                                            </p:cTn>
                                            <p:tgtEl>
                                              <p:spTgt spid="9220"/>
                                            </p:tgtEl>
                                            <p:attrNameLst>
                                              <p:attrName>style.visibility</p:attrName>
                                            </p:attrNameLst>
                                          </p:cBhvr>
                                          <p:to>
                                            <p:strVal val="visible"/>
                                          </p:to>
                                        </p:set>
                                        <p:animEffect transition="in" filter="wheel(3)">
                                          <p:cBhvr>
                                            <p:cTn id="13" dur="750"/>
                                            <p:tgtEl>
                                              <p:spTgt spid="92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9218"/>
                                            </p:tgtEl>
                                            <p:attrNameLst>
                                              <p:attrName>style.visibility</p:attrName>
                                            </p:attrNameLst>
                                          </p:cBhvr>
                                          <p:to>
                                            <p:strVal val="visible"/>
                                          </p:to>
                                        </p:set>
                                        <p:anim calcmode="lin" valueType="num">
                                          <p:cBhvr additive="base">
                                            <p:cTn id="7" dur="500" fill="hold"/>
                                            <p:tgtEl>
                                              <p:spTgt spid="9218"/>
                                            </p:tgtEl>
                                            <p:attrNameLst>
                                              <p:attrName>ppt_x</p:attrName>
                                            </p:attrNameLst>
                                          </p:cBhvr>
                                          <p:tavLst>
                                            <p:tav tm="0">
                                              <p:val>
                                                <p:strVal val="1+#ppt_w/2"/>
                                              </p:val>
                                            </p:tav>
                                            <p:tav tm="100000">
                                              <p:val>
                                                <p:strVal val="#ppt_x"/>
                                              </p:val>
                                            </p:tav>
                                          </p:tavLst>
                                        </p:anim>
                                        <p:anim calcmode="lin" valueType="num">
                                          <p:cBhvr additive="base">
                                            <p:cTn id="8" dur="500" fill="hold"/>
                                            <p:tgtEl>
                                              <p:spTgt spid="9218"/>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3" fill="hold" nodeType="clickEffect">
                                      <p:stCondLst>
                                        <p:cond delay="0"/>
                                      </p:stCondLst>
                                      <p:childTnLst>
                                        <p:set>
                                          <p:cBhvr>
                                            <p:cTn id="12" dur="1" fill="hold">
                                              <p:stCondLst>
                                                <p:cond delay="0"/>
                                              </p:stCondLst>
                                            </p:cTn>
                                            <p:tgtEl>
                                              <p:spTgt spid="9220"/>
                                            </p:tgtEl>
                                            <p:attrNameLst>
                                              <p:attrName>style.visibility</p:attrName>
                                            </p:attrNameLst>
                                          </p:cBhvr>
                                          <p:to>
                                            <p:strVal val="visible"/>
                                          </p:to>
                                        </p:set>
                                        <p:animEffect transition="in" filter="wheel(3)">
                                          <p:cBhvr>
                                            <p:cTn id="13" dur="750"/>
                                            <p:tgtEl>
                                              <p:spTgt spid="92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E3647C7-C4B3-B149-A53B-05ED37D8FF63}"/>
              </a:ext>
            </a:extLst>
          </p:cNvPr>
          <p:cNvPicPr>
            <a:picLocks noChangeAspect="1"/>
          </p:cNvPicPr>
          <p:nvPr/>
        </p:nvPicPr>
        <p:blipFill rotWithShape="1">
          <a:blip r:embed="rId2"/>
          <a:srcRect l="19945" t="5186" r="20620" b="7208"/>
          <a:stretch/>
        </p:blipFill>
        <p:spPr>
          <a:xfrm>
            <a:off x="7374980" y="1577226"/>
            <a:ext cx="1769020" cy="3566274"/>
          </a:xfrm>
          <a:prstGeom prst="rect">
            <a:avLst/>
          </a:prstGeom>
        </p:spPr>
      </p:pic>
      <p:sp>
        <p:nvSpPr>
          <p:cNvPr id="7" name="TextBox 6">
            <a:extLst>
              <a:ext uri="{FF2B5EF4-FFF2-40B4-BE49-F238E27FC236}">
                <a16:creationId xmlns:a16="http://schemas.microsoft.com/office/drawing/2014/main" id="{03DEA4A6-8F6C-024B-9EEF-58BECDF5B4CD}"/>
              </a:ext>
            </a:extLst>
          </p:cNvPr>
          <p:cNvSpPr txBox="1">
            <a:spLocks noChangeArrowheads="1"/>
          </p:cNvSpPr>
          <p:nvPr/>
        </p:nvSpPr>
        <p:spPr bwMode="auto">
          <a:xfrm>
            <a:off x="0" y="2423990"/>
            <a:ext cx="5732785"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457200" indent="-457200" algn="just" eaLnBrk="1" hangingPunct="1">
              <a:spcBef>
                <a:spcPct val="0"/>
              </a:spcBef>
              <a:buFontTx/>
              <a:buChar char="-"/>
            </a:pPr>
            <a:r>
              <a:rPr lang="vi-VN" altLang="en-US" sz="2800" dirty="0">
                <a:latin typeface="Times New Roman" panose="02020603050405020304" pitchFamily="18" charset="0"/>
              </a:rPr>
              <a:t>Khẳng định chủ quyền quốc gia.</a:t>
            </a:r>
          </a:p>
          <a:p>
            <a:pPr algn="just" eaLnBrk="1" hangingPunct="1">
              <a:spcBef>
                <a:spcPct val="0"/>
              </a:spcBef>
              <a:buNone/>
            </a:pPr>
            <a:endParaRPr lang="vi-VN" altLang="en-US" sz="2800" dirty="0">
              <a:latin typeface="Times New Roman" panose="02020603050405020304" pitchFamily="18" charset="0"/>
            </a:endParaRPr>
          </a:p>
          <a:p>
            <a:pPr algn="just" eaLnBrk="1" hangingPunct="1">
              <a:spcBef>
                <a:spcPct val="0"/>
              </a:spcBef>
              <a:buFontTx/>
              <a:buNone/>
            </a:pPr>
            <a:r>
              <a:rPr lang="vi-VN" altLang="en-US" sz="2800" dirty="0">
                <a:latin typeface="Times New Roman" panose="02020603050405020304" pitchFamily="18" charset="0"/>
              </a:rPr>
              <a:t>- Ổn định đời sống </a:t>
            </a:r>
            <a:r>
              <a:rPr lang="vi-VN" altLang="en-US" sz="2800" dirty="0">
                <a:latin typeface="Times New Roman" panose="02020603050405020304" pitchFamily="18" charset="0"/>
                <a:sym typeface="Wingdings" pitchFamily="2" charset="2"/>
              </a:rPr>
              <a:t></a:t>
            </a:r>
            <a:r>
              <a:rPr lang="en-US" altLang="en-US" sz="2800" dirty="0">
                <a:latin typeface="Times New Roman" panose="02020603050405020304" pitchFamily="18" charset="0"/>
                <a:sym typeface="Wingdings" pitchFamily="2" charset="2"/>
              </a:rPr>
              <a:t> </a:t>
            </a:r>
            <a:r>
              <a:rPr lang="en-US" altLang="en-US" sz="2800" dirty="0" err="1">
                <a:latin typeface="Times New Roman" panose="02020603050405020304" pitchFamily="18" charset="0"/>
                <a:sym typeface="Wingdings" pitchFamily="2" charset="2"/>
              </a:rPr>
              <a:t>Là</a:t>
            </a:r>
            <a:r>
              <a:rPr lang="en-US" altLang="en-US" sz="2800" dirty="0">
                <a:latin typeface="Times New Roman" panose="02020603050405020304" pitchFamily="18" charset="0"/>
                <a:sym typeface="Wingdings" pitchFamily="2" charset="2"/>
              </a:rPr>
              <a:t> </a:t>
            </a:r>
            <a:r>
              <a:rPr lang="vi-VN" altLang="en-US" sz="2800" dirty="0">
                <a:latin typeface="Times New Roman" panose="02020603050405020304" pitchFamily="18" charset="0"/>
                <a:sym typeface="Wingdings" pitchFamily="2" charset="2"/>
              </a:rPr>
              <a:t> </a:t>
            </a:r>
            <a:r>
              <a:rPr lang="en-US" altLang="en-US" sz="2800" dirty="0">
                <a:latin typeface="Times New Roman" panose="02020603050405020304" pitchFamily="18" charset="0"/>
                <a:sym typeface="Wingdings" pitchFamily="2" charset="2"/>
              </a:rPr>
              <a:t>c</a:t>
            </a:r>
            <a:r>
              <a:rPr lang="vi-VN" altLang="en-US" sz="2800" dirty="0">
                <a:latin typeface="Times New Roman" panose="02020603050405020304" pitchFamily="18" charset="0"/>
                <a:sym typeface="Wingdings" pitchFamily="2" charset="2"/>
              </a:rPr>
              <a:t>ơ sở để xây dựng và phát triển đất nước.</a:t>
            </a:r>
            <a:endParaRPr lang="vi-VN" altLang="en-US" sz="2800" dirty="0">
              <a:latin typeface="Times New Roman" panose="02020603050405020304" pitchFamily="18" charset="0"/>
            </a:endParaRPr>
          </a:p>
        </p:txBody>
      </p:sp>
      <p:sp>
        <p:nvSpPr>
          <p:cNvPr id="9" name="Google Shape;525;p45">
            <a:extLst>
              <a:ext uri="{FF2B5EF4-FFF2-40B4-BE49-F238E27FC236}">
                <a16:creationId xmlns:a16="http://schemas.microsoft.com/office/drawing/2014/main" id="{75DDA068-F93A-B745-881E-5A80AA00A98A}"/>
              </a:ext>
            </a:extLst>
          </p:cNvPr>
          <p:cNvSpPr txBox="1">
            <a:spLocks/>
          </p:cNvSpPr>
          <p:nvPr/>
        </p:nvSpPr>
        <p:spPr>
          <a:xfrm>
            <a:off x="-228921" y="-14975"/>
            <a:ext cx="6002894" cy="1680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3600" b="1" dirty="0">
                <a:solidFill>
                  <a:schemeClr val="tx1"/>
                </a:solidFill>
                <a:latin typeface="Times New Roman" panose="02020603050405020304" pitchFamily="18" charset="0"/>
                <a:cs typeface="Times New Roman" panose="02020603050405020304" pitchFamily="18" charset="0"/>
              </a:rPr>
              <a:t>1. Công cuộc xây dựng chính quyền và bảo vệ đất nước thời Đinh-Tiền Lê</a:t>
            </a:r>
            <a:endParaRPr lang="en-US" sz="1200" b="1" dirty="0">
              <a:solidFill>
                <a:schemeClr val="tx1"/>
              </a:solidFill>
            </a:endParaRPr>
          </a:p>
        </p:txBody>
      </p:sp>
      <p:sp>
        <p:nvSpPr>
          <p:cNvPr id="10" name="Rectangle 9">
            <a:extLst>
              <a:ext uri="{FF2B5EF4-FFF2-40B4-BE49-F238E27FC236}">
                <a16:creationId xmlns:a16="http://schemas.microsoft.com/office/drawing/2014/main" id="{98FAFF66-37A4-C94A-AA72-4F02BBA6C6EC}"/>
              </a:ext>
            </a:extLst>
          </p:cNvPr>
          <p:cNvSpPr/>
          <p:nvPr/>
        </p:nvSpPr>
        <p:spPr>
          <a:xfrm>
            <a:off x="0" y="1718505"/>
            <a:ext cx="4637808" cy="584775"/>
          </a:xfrm>
          <a:prstGeom prst="rect">
            <a:avLst/>
          </a:prstGeom>
        </p:spPr>
        <p:txBody>
          <a:bodyPr wrap="none">
            <a:spAutoFit/>
          </a:bodyPr>
          <a:lstStyle/>
          <a:p>
            <a:pPr lvl="0" algn="ctr">
              <a:buClr>
                <a:srgbClr val="FFFFFF"/>
              </a:buClr>
              <a:buSzPts val="1800"/>
            </a:pPr>
            <a:r>
              <a:rPr lang="en-US" sz="3200" b="1" dirty="0">
                <a:solidFill>
                  <a:srgbClr val="7F694C"/>
                </a:solidFill>
                <a:latin typeface="Times New Roman" panose="02020603050405020304" pitchFamily="18" charset="0"/>
                <a:cs typeface="Times New Roman" panose="02020603050405020304" pitchFamily="18" charset="0"/>
                <a:sym typeface="Libre Baskerville"/>
              </a:rPr>
              <a:t>a. </a:t>
            </a:r>
            <a:r>
              <a:rPr lang="en-US" sz="3200" b="1" dirty="0" err="1">
                <a:solidFill>
                  <a:srgbClr val="7F694C"/>
                </a:solidFill>
                <a:latin typeface="Times New Roman" panose="02020603050405020304" pitchFamily="18" charset="0"/>
                <a:cs typeface="Times New Roman" panose="02020603050405020304" pitchFamily="18" charset="0"/>
                <a:sym typeface="Libre Baskerville"/>
              </a:rPr>
              <a:t>Chính</a:t>
            </a:r>
            <a:r>
              <a:rPr lang="en-US" sz="3200" b="1" dirty="0">
                <a:solidFill>
                  <a:srgbClr val="7F694C"/>
                </a:solidFill>
                <a:latin typeface="Times New Roman" panose="02020603050405020304" pitchFamily="18" charset="0"/>
                <a:cs typeface="Times New Roman" panose="02020603050405020304" pitchFamily="18" charset="0"/>
                <a:sym typeface="Libre Baskerville"/>
              </a:rPr>
              <a:t> </a:t>
            </a:r>
            <a:r>
              <a:rPr lang="en-US" sz="3200" b="1" dirty="0" err="1">
                <a:solidFill>
                  <a:srgbClr val="7F694C"/>
                </a:solidFill>
                <a:latin typeface="Times New Roman" panose="02020603050405020304" pitchFamily="18" charset="0"/>
                <a:cs typeface="Times New Roman" panose="02020603050405020304" pitchFamily="18" charset="0"/>
                <a:sym typeface="Libre Baskerville"/>
              </a:rPr>
              <a:t>quyền</a:t>
            </a:r>
            <a:r>
              <a:rPr lang="en-US" sz="3200" b="1" dirty="0">
                <a:solidFill>
                  <a:srgbClr val="7F694C"/>
                </a:solidFill>
                <a:latin typeface="Times New Roman" panose="02020603050405020304" pitchFamily="18" charset="0"/>
                <a:cs typeface="Times New Roman" panose="02020603050405020304" pitchFamily="18" charset="0"/>
                <a:sym typeface="Libre Baskerville"/>
              </a:rPr>
              <a:t> </a:t>
            </a:r>
            <a:r>
              <a:rPr lang="en-US" sz="3200" b="1" dirty="0" err="1">
                <a:solidFill>
                  <a:srgbClr val="7F694C"/>
                </a:solidFill>
                <a:latin typeface="Times New Roman" panose="02020603050405020304" pitchFamily="18" charset="0"/>
                <a:cs typeface="Times New Roman" panose="02020603050405020304" pitchFamily="18" charset="0"/>
                <a:sym typeface="Libre Baskerville"/>
              </a:rPr>
              <a:t>thời</a:t>
            </a:r>
            <a:r>
              <a:rPr lang="en-US" sz="3200" b="1" dirty="0">
                <a:solidFill>
                  <a:srgbClr val="7F694C"/>
                </a:solidFill>
                <a:latin typeface="Times New Roman" panose="02020603050405020304" pitchFamily="18" charset="0"/>
                <a:cs typeface="Times New Roman" panose="02020603050405020304" pitchFamily="18" charset="0"/>
                <a:sym typeface="Libre Baskerville"/>
              </a:rPr>
              <a:t> </a:t>
            </a:r>
            <a:r>
              <a:rPr lang="en-US" sz="3200" b="1" dirty="0" err="1">
                <a:solidFill>
                  <a:srgbClr val="7F694C"/>
                </a:solidFill>
                <a:latin typeface="Times New Roman" panose="02020603050405020304" pitchFamily="18" charset="0"/>
                <a:cs typeface="Times New Roman" panose="02020603050405020304" pitchFamily="18" charset="0"/>
                <a:sym typeface="Libre Baskerville"/>
              </a:rPr>
              <a:t>Đinh</a:t>
            </a:r>
            <a:endParaRPr lang="en-US" sz="3200" b="1" dirty="0">
              <a:solidFill>
                <a:srgbClr val="7F694C"/>
              </a:solidFill>
              <a:latin typeface="Times New Roman" panose="02020603050405020304" pitchFamily="18" charset="0"/>
              <a:cs typeface="Times New Roman" panose="02020603050405020304" pitchFamily="18" charset="0"/>
              <a:sym typeface="Libre Baskerville"/>
            </a:endParaRPr>
          </a:p>
        </p:txBody>
      </p:sp>
      <p:sp>
        <p:nvSpPr>
          <p:cNvPr id="5" name="Rounded Rectangle 4">
            <a:extLst>
              <a:ext uri="{FF2B5EF4-FFF2-40B4-BE49-F238E27FC236}">
                <a16:creationId xmlns:a16="http://schemas.microsoft.com/office/drawing/2014/main" id="{39DBB772-59F8-E044-B741-E281FB17ACBB}"/>
              </a:ext>
            </a:extLst>
          </p:cNvPr>
          <p:cNvSpPr/>
          <p:nvPr/>
        </p:nvSpPr>
        <p:spPr>
          <a:xfrm>
            <a:off x="5949321" y="0"/>
            <a:ext cx="100012" cy="51435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grpSp>
        <p:nvGrpSpPr>
          <p:cNvPr id="4" name="Group 3">
            <a:extLst>
              <a:ext uri="{FF2B5EF4-FFF2-40B4-BE49-F238E27FC236}">
                <a16:creationId xmlns:a16="http://schemas.microsoft.com/office/drawing/2014/main" id="{072DDC49-FF87-674A-A9F1-132F5F185D9F}"/>
              </a:ext>
            </a:extLst>
          </p:cNvPr>
          <p:cNvGrpSpPr/>
          <p:nvPr/>
        </p:nvGrpSpPr>
        <p:grpSpPr>
          <a:xfrm>
            <a:off x="4704111" y="0"/>
            <a:ext cx="3260181" cy="2571750"/>
            <a:chOff x="3802438" y="276478"/>
            <a:chExt cx="3969962" cy="2867616"/>
          </a:xfrm>
        </p:grpSpPr>
        <p:sp>
          <p:nvSpPr>
            <p:cNvPr id="2" name="Cloud Callout 1">
              <a:extLst>
                <a:ext uri="{FF2B5EF4-FFF2-40B4-BE49-F238E27FC236}">
                  <a16:creationId xmlns:a16="http://schemas.microsoft.com/office/drawing/2014/main" id="{53507975-5661-BE4F-8FF1-C6ED86FB96E4}"/>
                </a:ext>
              </a:extLst>
            </p:cNvPr>
            <p:cNvSpPr/>
            <p:nvPr/>
          </p:nvSpPr>
          <p:spPr>
            <a:xfrm>
              <a:off x="3802438" y="276478"/>
              <a:ext cx="3969962" cy="2867616"/>
            </a:xfrm>
            <a:prstGeom prst="cloudCallout">
              <a:avLst>
                <a:gd name="adj1" fmla="val 41662"/>
                <a:gd name="adj2" fmla="val 61596"/>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vi-VN" sz="3200" i="1" dirty="0">
                <a:solidFill>
                  <a:schemeClr val="tx1"/>
                </a:solidFill>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ADBE5375-0524-0249-A077-B63B47E1F56D}"/>
                </a:ext>
              </a:extLst>
            </p:cNvPr>
            <p:cNvSpPr/>
            <p:nvPr/>
          </p:nvSpPr>
          <p:spPr>
            <a:xfrm>
              <a:off x="4093187" y="685351"/>
              <a:ext cx="3388462" cy="2024789"/>
            </a:xfrm>
            <a:prstGeom prst="rect">
              <a:avLst/>
            </a:prstGeom>
          </p:spPr>
          <p:txBody>
            <a:bodyPr wrap="square">
              <a:spAutoFit/>
            </a:bodyPr>
            <a:lstStyle/>
            <a:p>
              <a:pPr lvl="0" algn="ctr">
                <a:defRPr/>
              </a:pPr>
              <a:r>
                <a:rPr lang="vi-VN" sz="2800" i="1" dirty="0">
                  <a:latin typeface="Times New Roman" panose="02020603050405020304" pitchFamily="18" charset="0"/>
                  <a:ea typeface="+mn-ea"/>
                  <a:cs typeface="Times New Roman" panose="02020603050405020304" pitchFamily="18" charset="0"/>
                </a:rPr>
                <a:t>Những việc làm trên của Đinh Bộ Lĩnh có ý nghĩa như thế nào?</a:t>
              </a:r>
            </a:p>
          </p:txBody>
        </p:sp>
      </p:grpSp>
    </p:spTree>
    <p:extLst>
      <p:ext uri="{BB962C8B-B14F-4D97-AF65-F5344CB8AC3E}">
        <p14:creationId xmlns:p14="http://schemas.microsoft.com/office/powerpoint/2010/main" val="19627921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50000">
                                          <p:cBhvr additive="base">
                                            <p:cTn id="7" dur="500" fill="hold"/>
                                            <p:tgtEl>
                                              <p:spTgt spid="9"/>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9"/>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14:presetBounceEnd="50000">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14:bounceEnd="50000">
                                          <p:cBhvr additive="base">
                                            <p:cTn id="11" dur="500" fill="hold"/>
                                            <p:tgtEl>
                                              <p:spTgt spid="10"/>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10"/>
                                            </p:tgtEl>
                                            <p:attrNameLst>
                                              <p:attrName>ppt_y</p:attrName>
                                            </p:attrNameLst>
                                          </p:cBhvr>
                                          <p:tavLst>
                                            <p:tav tm="0">
                                              <p:val>
                                                <p:strVal val="0-#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2" presetClass="entr" presetSubtype="2"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right)">
                                          <p:cBhvr>
                                            <p:cTn id="19" dur="500"/>
                                            <p:tgtEl>
                                              <p:spTgt spid="6"/>
                                            </p:tgtEl>
                                          </p:cBhvr>
                                        </p:animEffect>
                                      </p:childTnLst>
                                    </p:cTn>
                                  </p:par>
                                </p:childTnLst>
                              </p:cTn>
                            </p:par>
                            <p:par>
                              <p:cTn id="20" fill="hold">
                                <p:stCondLst>
                                  <p:cond delay="500"/>
                                </p:stCondLst>
                                <p:childTnLst>
                                  <p:par>
                                    <p:cTn id="21" presetID="22" presetClass="entr" presetSubtype="2"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right)">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5" presetClass="exit" presetSubtype="10" fill="hold" nodeType="clickEffect">
                                      <p:stCondLst>
                                        <p:cond delay="0"/>
                                      </p:stCondLst>
                                      <p:childTnLst>
                                        <p:animEffect transition="out" filter="checkerboard(across)">
                                          <p:cBhvr>
                                            <p:cTn id="27" dur="500"/>
                                            <p:tgtEl>
                                              <p:spTgt spid="4"/>
                                            </p:tgtEl>
                                          </p:cBhvr>
                                        </p:animEffect>
                                        <p:set>
                                          <p:cBhvr>
                                            <p:cTn id="28" dur="1" fill="hold">
                                              <p:stCondLst>
                                                <p:cond delay="499"/>
                                              </p:stCondLst>
                                            </p:cTn>
                                            <p:tgtEl>
                                              <p:spTgt spid="4"/>
                                            </p:tgtEl>
                                            <p:attrNameLst>
                                              <p:attrName>style.visibility</p:attrName>
                                            </p:attrNameLst>
                                          </p:cBhvr>
                                          <p:to>
                                            <p:strVal val="hidden"/>
                                          </p:to>
                                        </p:set>
                                      </p:childTnLst>
                                    </p:cTn>
                                  </p:par>
                                  <p:par>
                                    <p:cTn id="29" presetID="2" presetClass="entr" presetSubtype="2" fill="hold" grpId="0" nodeType="withEffect" p14:presetBounceEnd="50000">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14:bounceEnd="50000">
                                          <p:cBhvr additive="base">
                                            <p:cTn id="31" dur="500" fill="hold"/>
                                            <p:tgtEl>
                                              <p:spTgt spid="7"/>
                                            </p:tgtEl>
                                            <p:attrNameLst>
                                              <p:attrName>ppt_x</p:attrName>
                                            </p:attrNameLst>
                                          </p:cBhvr>
                                          <p:tavLst>
                                            <p:tav tm="0">
                                              <p:val>
                                                <p:strVal val="1+#ppt_w/2"/>
                                              </p:val>
                                            </p:tav>
                                            <p:tav tm="100000">
                                              <p:val>
                                                <p:strVal val="#ppt_x"/>
                                              </p:val>
                                            </p:tav>
                                          </p:tavLst>
                                        </p:anim>
                                        <p:anim calcmode="lin" valueType="num" p14:bounceEnd="50000">
                                          <p:cBhvr additive="base">
                                            <p:cTn id="32"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0-#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2" presetClass="entr" presetSubtype="2"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right)">
                                          <p:cBhvr>
                                            <p:cTn id="19" dur="500"/>
                                            <p:tgtEl>
                                              <p:spTgt spid="6"/>
                                            </p:tgtEl>
                                          </p:cBhvr>
                                        </p:animEffect>
                                      </p:childTnLst>
                                    </p:cTn>
                                  </p:par>
                                </p:childTnLst>
                              </p:cTn>
                            </p:par>
                            <p:par>
                              <p:cTn id="20" fill="hold">
                                <p:stCondLst>
                                  <p:cond delay="500"/>
                                </p:stCondLst>
                                <p:childTnLst>
                                  <p:par>
                                    <p:cTn id="21" presetID="22" presetClass="entr" presetSubtype="2"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right)">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5" presetClass="exit" presetSubtype="10" fill="hold" nodeType="clickEffect">
                                      <p:stCondLst>
                                        <p:cond delay="0"/>
                                      </p:stCondLst>
                                      <p:childTnLst>
                                        <p:animEffect transition="out" filter="checkerboard(across)">
                                          <p:cBhvr>
                                            <p:cTn id="27" dur="500"/>
                                            <p:tgtEl>
                                              <p:spTgt spid="4"/>
                                            </p:tgtEl>
                                          </p:cBhvr>
                                        </p:animEffect>
                                        <p:set>
                                          <p:cBhvr>
                                            <p:cTn id="28" dur="1" fill="hold">
                                              <p:stCondLst>
                                                <p:cond delay="499"/>
                                              </p:stCondLst>
                                            </p:cTn>
                                            <p:tgtEl>
                                              <p:spTgt spid="4"/>
                                            </p:tgtEl>
                                            <p:attrNameLst>
                                              <p:attrName>style.visibility</p:attrName>
                                            </p:attrNameLst>
                                          </p:cBhvr>
                                          <p:to>
                                            <p:strVal val="hidden"/>
                                          </p:to>
                                        </p:set>
                                      </p:childTnLst>
                                    </p:cTn>
                                  </p:par>
                                  <p:par>
                                    <p:cTn id="29" presetID="2" presetClass="entr" presetSubtype="2"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1+#ppt_w/2"/>
                                              </p:val>
                                            </p:tav>
                                            <p:tav tm="100000">
                                              <p:val>
                                                <p:strVal val="#ppt_x"/>
                                              </p:val>
                                            </p:tav>
                                          </p:tavLst>
                                        </p:anim>
                                        <p:anim calcmode="lin" valueType="num">
                                          <p:cBhvr additive="base">
                                            <p:cTn id="32"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5" grpId="0" animBg="1"/>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525;p45"/>
          <p:cNvSpPr txBox="1">
            <a:spLocks/>
          </p:cNvSpPr>
          <p:nvPr/>
        </p:nvSpPr>
        <p:spPr>
          <a:xfrm>
            <a:off x="-154744" y="794973"/>
            <a:ext cx="9298744" cy="1163458"/>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2800" b="1" dirty="0">
                <a:solidFill>
                  <a:srgbClr val="0070C0"/>
                </a:solidFill>
                <a:latin typeface="Times New Roman" panose="02020603050405020304" pitchFamily="18" charset="0"/>
                <a:cs typeface="Times New Roman" panose="02020603050405020304" pitchFamily="18" charset="0"/>
              </a:rPr>
              <a:t>1. Công cuộc xây dựng chính quyền và bảo vệ đất nước thời Đinh</a:t>
            </a:r>
            <a:r>
              <a:rPr lang="en-US" sz="2800" b="1" dirty="0">
                <a:solidFill>
                  <a:srgbClr val="0070C0"/>
                </a:solidFill>
                <a:latin typeface="Times New Roman" panose="02020603050405020304" pitchFamily="18" charset="0"/>
                <a:cs typeface="Times New Roman" panose="02020603050405020304" pitchFamily="18" charset="0"/>
              </a:rPr>
              <a:t> </a:t>
            </a:r>
            <a:r>
              <a:rPr lang="vi-VN" sz="2800" b="1" dirty="0">
                <a:solidFill>
                  <a:srgbClr val="0070C0"/>
                </a:solidFill>
                <a:latin typeface="Times New Roman" panose="02020603050405020304" pitchFamily="18" charset="0"/>
                <a:cs typeface="Times New Roman" panose="02020603050405020304" pitchFamily="18" charset="0"/>
              </a:rPr>
              <a:t>-Tiền Lê</a:t>
            </a:r>
            <a:endParaRPr lang="vi-VN" sz="2800" b="1" dirty="0">
              <a:solidFill>
                <a:srgbClr val="0070C0"/>
              </a:solidFill>
            </a:endParaRPr>
          </a:p>
        </p:txBody>
      </p:sp>
      <p:sp>
        <p:nvSpPr>
          <p:cNvPr id="3" name="Rectangle 2">
            <a:extLst>
              <a:ext uri="{FF2B5EF4-FFF2-40B4-BE49-F238E27FC236}">
                <a16:creationId xmlns:a16="http://schemas.microsoft.com/office/drawing/2014/main" id="{A10B945E-C37F-CE4A-B1BC-BFA26CA60B80}"/>
              </a:ext>
            </a:extLst>
          </p:cNvPr>
          <p:cNvSpPr/>
          <p:nvPr/>
        </p:nvSpPr>
        <p:spPr>
          <a:xfrm>
            <a:off x="0" y="1689344"/>
            <a:ext cx="4091185" cy="523220"/>
          </a:xfrm>
          <a:prstGeom prst="rect">
            <a:avLst/>
          </a:prstGeom>
        </p:spPr>
        <p:txBody>
          <a:bodyPr wrap="none">
            <a:spAutoFit/>
          </a:bodyPr>
          <a:lstStyle/>
          <a:p>
            <a:pPr lvl="0" algn="ctr">
              <a:buClr>
                <a:srgbClr val="FFFFFF"/>
              </a:buClr>
              <a:buSzPts val="1800"/>
            </a:pPr>
            <a:r>
              <a:rPr lang="en-US" sz="2800" b="1" dirty="0">
                <a:solidFill>
                  <a:srgbClr val="0070C0"/>
                </a:solidFill>
                <a:latin typeface="Times New Roman" panose="02020603050405020304" pitchFamily="18" charset="0"/>
                <a:cs typeface="Times New Roman" panose="02020603050405020304" pitchFamily="18" charset="0"/>
                <a:sym typeface="Libre Baskerville"/>
              </a:rPr>
              <a:t>a. </a:t>
            </a:r>
            <a:r>
              <a:rPr lang="en-US" sz="2800" b="1" dirty="0" err="1">
                <a:solidFill>
                  <a:srgbClr val="0070C0"/>
                </a:solidFill>
                <a:latin typeface="Times New Roman" panose="02020603050405020304" pitchFamily="18" charset="0"/>
                <a:cs typeface="Times New Roman" panose="02020603050405020304" pitchFamily="18" charset="0"/>
                <a:sym typeface="Libre Baskerville"/>
              </a:rPr>
              <a:t>Chính</a:t>
            </a:r>
            <a:r>
              <a:rPr lang="en-US" sz="2800" b="1" dirty="0">
                <a:solidFill>
                  <a:srgbClr val="0070C0"/>
                </a:solidFill>
                <a:latin typeface="Times New Roman" panose="02020603050405020304" pitchFamily="18" charset="0"/>
                <a:cs typeface="Times New Roman" panose="02020603050405020304" pitchFamily="18" charset="0"/>
                <a:sym typeface="Libre Baskerville"/>
              </a:rPr>
              <a:t> </a:t>
            </a:r>
            <a:r>
              <a:rPr lang="en-US" sz="2800" b="1" dirty="0" err="1">
                <a:solidFill>
                  <a:srgbClr val="0070C0"/>
                </a:solidFill>
                <a:latin typeface="Times New Roman" panose="02020603050405020304" pitchFamily="18" charset="0"/>
                <a:cs typeface="Times New Roman" panose="02020603050405020304" pitchFamily="18" charset="0"/>
                <a:sym typeface="Libre Baskerville"/>
              </a:rPr>
              <a:t>quyền</a:t>
            </a:r>
            <a:r>
              <a:rPr lang="en-US" sz="2800" b="1" dirty="0">
                <a:solidFill>
                  <a:srgbClr val="0070C0"/>
                </a:solidFill>
                <a:latin typeface="Times New Roman" panose="02020603050405020304" pitchFamily="18" charset="0"/>
                <a:cs typeface="Times New Roman" panose="02020603050405020304" pitchFamily="18" charset="0"/>
                <a:sym typeface="Libre Baskerville"/>
              </a:rPr>
              <a:t> </a:t>
            </a:r>
            <a:r>
              <a:rPr lang="en-US" sz="2800" b="1" dirty="0" err="1">
                <a:solidFill>
                  <a:srgbClr val="0070C0"/>
                </a:solidFill>
                <a:latin typeface="Times New Roman" panose="02020603050405020304" pitchFamily="18" charset="0"/>
                <a:cs typeface="Times New Roman" panose="02020603050405020304" pitchFamily="18" charset="0"/>
                <a:sym typeface="Libre Baskerville"/>
              </a:rPr>
              <a:t>thời</a:t>
            </a:r>
            <a:r>
              <a:rPr lang="en-US" sz="2800" b="1" dirty="0">
                <a:solidFill>
                  <a:srgbClr val="0070C0"/>
                </a:solidFill>
                <a:latin typeface="Times New Roman" panose="02020603050405020304" pitchFamily="18" charset="0"/>
                <a:cs typeface="Times New Roman" panose="02020603050405020304" pitchFamily="18" charset="0"/>
                <a:sym typeface="Libre Baskerville"/>
              </a:rPr>
              <a:t> </a:t>
            </a:r>
            <a:r>
              <a:rPr lang="en-US" sz="2800" b="1" dirty="0" err="1">
                <a:solidFill>
                  <a:srgbClr val="0070C0"/>
                </a:solidFill>
                <a:latin typeface="Times New Roman" panose="02020603050405020304" pitchFamily="18" charset="0"/>
                <a:cs typeface="Times New Roman" panose="02020603050405020304" pitchFamily="18" charset="0"/>
                <a:sym typeface="Libre Baskerville"/>
              </a:rPr>
              <a:t>Đinh</a:t>
            </a:r>
            <a:endParaRPr lang="en-US" sz="2800" b="1" dirty="0">
              <a:solidFill>
                <a:srgbClr val="0070C0"/>
              </a:solidFill>
              <a:latin typeface="Times New Roman" panose="02020603050405020304" pitchFamily="18" charset="0"/>
              <a:cs typeface="Times New Roman" panose="02020603050405020304" pitchFamily="18" charset="0"/>
              <a:sym typeface="Libre Baskerville"/>
            </a:endParaRPr>
          </a:p>
        </p:txBody>
      </p:sp>
      <p:sp>
        <p:nvSpPr>
          <p:cNvPr id="4" name="Google Shape;442;p42"/>
          <p:cNvSpPr txBox="1">
            <a:spLocks/>
          </p:cNvSpPr>
          <p:nvPr/>
        </p:nvSpPr>
        <p:spPr>
          <a:xfrm>
            <a:off x="0" y="133891"/>
            <a:ext cx="9323791" cy="661082"/>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en-US" sz="3200" b="1" dirty="0" err="1">
                <a:solidFill>
                  <a:srgbClr val="FF0000"/>
                </a:solidFill>
                <a:latin typeface="Times New Roman" panose="02020603050405020304" pitchFamily="18" charset="0"/>
                <a:cs typeface="Times New Roman" panose="02020603050405020304" pitchFamily="18" charset="0"/>
              </a:rPr>
              <a:t>Bài</a:t>
            </a:r>
            <a:r>
              <a:rPr lang="en-US" sz="3200" b="1" dirty="0">
                <a:solidFill>
                  <a:srgbClr val="FF0000"/>
                </a:solidFill>
                <a:latin typeface="Times New Roman" panose="02020603050405020304" pitchFamily="18" charset="0"/>
                <a:cs typeface="Times New Roman" panose="02020603050405020304" pitchFamily="18" charset="0"/>
              </a:rPr>
              <a:t> 10: </a:t>
            </a:r>
            <a:r>
              <a:rPr lang="en-US" sz="3200" b="1" dirty="0" err="1">
                <a:solidFill>
                  <a:srgbClr val="FF0000"/>
                </a:solidFill>
                <a:latin typeface="Times New Roman" panose="02020603050405020304" pitchFamily="18" charset="0"/>
                <a:cs typeface="Times New Roman" panose="02020603050405020304" pitchFamily="18" charset="0"/>
              </a:rPr>
              <a:t>Đại</a:t>
            </a:r>
            <a:r>
              <a:rPr lang="en-US" sz="3200" b="1"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a:t>
            </a:r>
            <a:r>
              <a:rPr lang="en-US" sz="3200" b="1" dirty="0" err="1">
                <a:solidFill>
                  <a:srgbClr val="FF0000"/>
                </a:solidFill>
                <a:latin typeface="Times New Roman" panose="02020603050405020304" pitchFamily="18" charset="0"/>
                <a:cs typeface="Times New Roman" panose="02020603050405020304" pitchFamily="18" charset="0"/>
              </a:rPr>
              <a:t>ồ</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Việt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thời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Đinh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và</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Tiền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Lê</a:t>
            </a:r>
            <a:r>
              <a:rPr lang="en-US" sz="3200" b="1" dirty="0">
                <a:solidFill>
                  <a:srgbClr val="FF0000"/>
                </a:solidFill>
                <a:latin typeface="Times New Roman" panose="02020603050405020304" pitchFamily="18" charset="0"/>
                <a:cs typeface="Times New Roman" panose="02020603050405020304" pitchFamily="18" charset="0"/>
              </a:rPr>
              <a:t> (968-1009)</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209012" y="2212564"/>
            <a:ext cx="8934988" cy="1384995"/>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Lĩnh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hoàng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Hoàng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đặt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Cồ</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đóng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đô</a:t>
            </a:r>
            <a:r>
              <a:rPr lang="en-US" sz="2800" dirty="0">
                <a:latin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cs typeface="Times New Roman" panose="02020603050405020304" pitchFamily="18" charset="0"/>
              </a:rPr>
              <a:t>Hoa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a:t>
            </a:r>
            <a:r>
              <a:rPr lang="en-US" sz="2800" dirty="0">
                <a:latin typeface="Times New Roman" panose="02020603050405020304" pitchFamily="18" charset="0"/>
                <a:cs typeface="Times New Roman" panose="02020603050405020304" pitchFamily="18" charset="0"/>
              </a:rPr>
              <a:t>.  </a:t>
            </a:r>
          </a:p>
        </p:txBody>
      </p:sp>
      <p:sp>
        <p:nvSpPr>
          <p:cNvPr id="6" name="TextBox 5"/>
          <p:cNvSpPr txBox="1"/>
          <p:nvPr/>
        </p:nvSpPr>
        <p:spPr>
          <a:xfrm>
            <a:off x="198304" y="3590082"/>
            <a:ext cx="8934988" cy="523220"/>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quyền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thêm</a:t>
            </a:r>
            <a:r>
              <a:rPr lang="en-US" sz="2800" dirty="0">
                <a:latin typeface="Times New Roman" panose="02020603050405020304" pitchFamily="18" charset="0"/>
                <a:cs typeface="Times New Roman" panose="02020603050405020304" pitchFamily="18" charset="0"/>
              </a:rPr>
              <a:t> 1 </a:t>
            </a:r>
            <a:r>
              <a:rPr lang="en-US" sz="2800" dirty="0" err="1">
                <a:latin typeface="Times New Roman" panose="02020603050405020304" pitchFamily="18" charset="0"/>
                <a:cs typeface="Times New Roman" panose="02020603050405020304" pitchFamily="18" charset="0"/>
              </a:rPr>
              <a:t>bước</a:t>
            </a:r>
            <a:r>
              <a:rPr lang="en-US" sz="2800" dirty="0">
                <a:latin typeface="Times New Roman" panose="02020603050405020304" pitchFamily="18" charset="0"/>
                <a:cs typeface="Times New Roman" panose="02020603050405020304" pitchFamily="18" charset="0"/>
              </a:rPr>
              <a:t>.</a:t>
            </a:r>
          </a:p>
        </p:txBody>
      </p:sp>
      <p:sp>
        <p:nvSpPr>
          <p:cNvPr id="7" name="TextBox 6"/>
          <p:cNvSpPr txBox="1"/>
          <p:nvPr/>
        </p:nvSpPr>
        <p:spPr>
          <a:xfrm>
            <a:off x="209012" y="4158692"/>
            <a:ext cx="8934988" cy="954107"/>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tổ</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quyền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khẳng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Cồ</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Việt</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2296351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sp>
        <p:nvSpPr>
          <p:cNvPr id="525" name="Google Shape;525;p45"/>
          <p:cNvSpPr txBox="1">
            <a:spLocks noGrp="1"/>
          </p:cNvSpPr>
          <p:nvPr>
            <p:ph type="title"/>
          </p:nvPr>
        </p:nvSpPr>
        <p:spPr>
          <a:xfrm>
            <a:off x="224275" y="287782"/>
            <a:ext cx="8543029" cy="1163458"/>
          </a:xfrm>
          <a:prstGeom prst="rect">
            <a:avLst/>
          </a:prstGeom>
        </p:spPr>
        <p:txBody>
          <a:bodyPr spcFirstLastPara="1" wrap="square" lIns="91425" tIns="91425" rIns="91425" bIns="91425" anchor="ctr" anchorCtr="0">
            <a:noAutofit/>
          </a:bodyPr>
          <a:lstStyle/>
          <a:p>
            <a:pPr lvl="0" algn="ctr"/>
            <a:r>
              <a:rPr lang="en-US" sz="4000" dirty="0">
                <a:solidFill>
                  <a:schemeClr val="tx1"/>
                </a:solidFill>
                <a:latin typeface="Times New Roman" panose="02020603050405020304" pitchFamily="18" charset="0"/>
                <a:cs typeface="Times New Roman" panose="02020603050405020304" pitchFamily="18" charset="0"/>
              </a:rPr>
              <a:t>1. </a:t>
            </a:r>
            <a:r>
              <a:rPr lang="en-US" sz="4000" dirty="0" err="1">
                <a:solidFill>
                  <a:schemeClr val="tx1"/>
                </a:solidFill>
                <a:latin typeface="Times New Roman" panose="02020603050405020304" pitchFamily="18" charset="0"/>
                <a:cs typeface="Times New Roman" panose="02020603050405020304" pitchFamily="18" charset="0"/>
              </a:rPr>
              <a:t>Công</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cuộc</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xây</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dựng</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chính</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quyền</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và</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bảo</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vệ</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đất</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nước</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thời</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Đinh-Tiền</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Lê</a:t>
            </a:r>
            <a:endParaRPr dirty="0">
              <a:solidFill>
                <a:schemeClr val="tx1"/>
              </a:solidFill>
            </a:endParaRPr>
          </a:p>
        </p:txBody>
      </p:sp>
      <p:sp>
        <p:nvSpPr>
          <p:cNvPr id="528" name="Google Shape;528;p45"/>
          <p:cNvSpPr/>
          <p:nvPr/>
        </p:nvSpPr>
        <p:spPr>
          <a:xfrm>
            <a:off x="4203669" y="2960820"/>
            <a:ext cx="292121" cy="292121"/>
          </a:xfrm>
          <a:custGeom>
            <a:avLst/>
            <a:gdLst/>
            <a:ahLst/>
            <a:cxnLst/>
            <a:rect l="l" t="t" r="r" b="b"/>
            <a:pathLst>
              <a:path w="7994" h="7994" extrusionOk="0">
                <a:moveTo>
                  <a:pt x="3997" y="0"/>
                </a:moveTo>
                <a:cubicBezTo>
                  <a:pt x="3537" y="0"/>
                  <a:pt x="3160" y="377"/>
                  <a:pt x="3160" y="837"/>
                </a:cubicBezTo>
                <a:lnTo>
                  <a:pt x="3160" y="3160"/>
                </a:lnTo>
                <a:lnTo>
                  <a:pt x="858" y="3160"/>
                </a:lnTo>
                <a:cubicBezTo>
                  <a:pt x="377" y="3160"/>
                  <a:pt x="1" y="3536"/>
                  <a:pt x="1" y="3997"/>
                </a:cubicBezTo>
                <a:cubicBezTo>
                  <a:pt x="1" y="4457"/>
                  <a:pt x="377" y="4834"/>
                  <a:pt x="858" y="4834"/>
                </a:cubicBezTo>
                <a:lnTo>
                  <a:pt x="3160" y="4834"/>
                </a:lnTo>
                <a:lnTo>
                  <a:pt x="3160" y="7156"/>
                </a:lnTo>
                <a:cubicBezTo>
                  <a:pt x="3160" y="7617"/>
                  <a:pt x="3537" y="7993"/>
                  <a:pt x="3997" y="7993"/>
                </a:cubicBezTo>
                <a:cubicBezTo>
                  <a:pt x="4457" y="7993"/>
                  <a:pt x="4855" y="7617"/>
                  <a:pt x="4855" y="7156"/>
                </a:cubicBezTo>
                <a:lnTo>
                  <a:pt x="4855" y="4834"/>
                </a:lnTo>
                <a:lnTo>
                  <a:pt x="7156" y="4834"/>
                </a:lnTo>
                <a:cubicBezTo>
                  <a:pt x="7617" y="4834"/>
                  <a:pt x="7993" y="4457"/>
                  <a:pt x="7993" y="3997"/>
                </a:cubicBezTo>
                <a:cubicBezTo>
                  <a:pt x="7993" y="3536"/>
                  <a:pt x="7617" y="3160"/>
                  <a:pt x="7156" y="3160"/>
                </a:cubicBezTo>
                <a:lnTo>
                  <a:pt x="4855" y="3160"/>
                </a:lnTo>
                <a:lnTo>
                  <a:pt x="4855" y="837"/>
                </a:lnTo>
                <a:cubicBezTo>
                  <a:pt x="4855" y="377"/>
                  <a:pt x="4457" y="0"/>
                  <a:pt x="3997" y="0"/>
                </a:cubicBezTo>
                <a:close/>
              </a:path>
            </a:pathLst>
          </a:custGeom>
          <a:solidFill>
            <a:srgbClr val="F4EF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9" name="Google Shape;529;p45"/>
          <p:cNvSpPr/>
          <p:nvPr/>
        </p:nvSpPr>
        <p:spPr>
          <a:xfrm>
            <a:off x="5826493" y="705574"/>
            <a:ext cx="353398" cy="353314"/>
          </a:xfrm>
          <a:custGeom>
            <a:avLst/>
            <a:gdLst/>
            <a:ahLst/>
            <a:cxnLst/>
            <a:rect l="l" t="t" r="r" b="b"/>
            <a:pathLst>
              <a:path w="2931" h="2930" extrusionOk="0">
                <a:moveTo>
                  <a:pt x="1466" y="0"/>
                </a:moveTo>
                <a:cubicBezTo>
                  <a:pt x="1298" y="0"/>
                  <a:pt x="1152" y="147"/>
                  <a:pt x="1152" y="314"/>
                </a:cubicBezTo>
                <a:lnTo>
                  <a:pt x="1152" y="1172"/>
                </a:lnTo>
                <a:lnTo>
                  <a:pt x="315" y="1172"/>
                </a:lnTo>
                <a:cubicBezTo>
                  <a:pt x="147" y="1172"/>
                  <a:pt x="1" y="1298"/>
                  <a:pt x="1" y="1465"/>
                </a:cubicBezTo>
                <a:cubicBezTo>
                  <a:pt x="1" y="1632"/>
                  <a:pt x="147" y="1779"/>
                  <a:pt x="315" y="1779"/>
                </a:cubicBezTo>
                <a:lnTo>
                  <a:pt x="1152" y="1779"/>
                </a:lnTo>
                <a:lnTo>
                  <a:pt x="1152" y="2637"/>
                </a:lnTo>
                <a:cubicBezTo>
                  <a:pt x="1152" y="2804"/>
                  <a:pt x="1298" y="2930"/>
                  <a:pt x="1466" y="2930"/>
                </a:cubicBezTo>
                <a:cubicBezTo>
                  <a:pt x="1633" y="2930"/>
                  <a:pt x="1779" y="2804"/>
                  <a:pt x="1779" y="2637"/>
                </a:cubicBezTo>
                <a:lnTo>
                  <a:pt x="1779" y="1779"/>
                </a:lnTo>
                <a:lnTo>
                  <a:pt x="2616" y="1779"/>
                </a:lnTo>
                <a:cubicBezTo>
                  <a:pt x="2805" y="1779"/>
                  <a:pt x="2930" y="1632"/>
                  <a:pt x="2930" y="1465"/>
                </a:cubicBezTo>
                <a:cubicBezTo>
                  <a:pt x="2930" y="1298"/>
                  <a:pt x="2805" y="1172"/>
                  <a:pt x="2616" y="1172"/>
                </a:cubicBezTo>
                <a:lnTo>
                  <a:pt x="1779" y="1172"/>
                </a:lnTo>
                <a:lnTo>
                  <a:pt x="1779" y="314"/>
                </a:lnTo>
                <a:cubicBezTo>
                  <a:pt x="1779" y="147"/>
                  <a:pt x="1633" y="0"/>
                  <a:pt x="1466" y="0"/>
                </a:cubicBezTo>
                <a:close/>
              </a:path>
            </a:pathLst>
          </a:custGeom>
          <a:solidFill>
            <a:srgbClr val="F4EF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0" name="Google Shape;530;p45"/>
          <p:cNvSpPr/>
          <p:nvPr/>
        </p:nvSpPr>
        <p:spPr>
          <a:xfrm>
            <a:off x="6850699" y="2063269"/>
            <a:ext cx="577253" cy="577221"/>
          </a:xfrm>
          <a:custGeom>
            <a:avLst/>
            <a:gdLst/>
            <a:ahLst/>
            <a:cxnLst/>
            <a:rect l="l" t="t" r="r" b="b"/>
            <a:pathLst>
              <a:path w="4207" h="4207" extrusionOk="0">
                <a:moveTo>
                  <a:pt x="2093" y="1"/>
                </a:moveTo>
                <a:cubicBezTo>
                  <a:pt x="1863" y="1"/>
                  <a:pt x="1654" y="210"/>
                  <a:pt x="1654" y="440"/>
                </a:cubicBezTo>
                <a:lnTo>
                  <a:pt x="1654" y="1675"/>
                </a:lnTo>
                <a:lnTo>
                  <a:pt x="440" y="1675"/>
                </a:lnTo>
                <a:cubicBezTo>
                  <a:pt x="189" y="1675"/>
                  <a:pt x="1" y="1863"/>
                  <a:pt x="1" y="2114"/>
                </a:cubicBezTo>
                <a:cubicBezTo>
                  <a:pt x="1" y="2344"/>
                  <a:pt x="189" y="2553"/>
                  <a:pt x="440" y="2553"/>
                </a:cubicBezTo>
                <a:lnTo>
                  <a:pt x="1654" y="2553"/>
                </a:lnTo>
                <a:lnTo>
                  <a:pt x="1654" y="3767"/>
                </a:lnTo>
                <a:cubicBezTo>
                  <a:pt x="1654" y="4018"/>
                  <a:pt x="1863" y="4206"/>
                  <a:pt x="2093" y="4206"/>
                </a:cubicBezTo>
                <a:cubicBezTo>
                  <a:pt x="2344" y="4206"/>
                  <a:pt x="2533" y="4018"/>
                  <a:pt x="2533" y="3767"/>
                </a:cubicBezTo>
                <a:lnTo>
                  <a:pt x="2533" y="2553"/>
                </a:lnTo>
                <a:lnTo>
                  <a:pt x="3767" y="2553"/>
                </a:lnTo>
                <a:cubicBezTo>
                  <a:pt x="3997" y="2553"/>
                  <a:pt x="4206" y="2344"/>
                  <a:pt x="4206" y="2114"/>
                </a:cubicBezTo>
                <a:cubicBezTo>
                  <a:pt x="4206" y="1863"/>
                  <a:pt x="4018" y="1675"/>
                  <a:pt x="3767" y="1675"/>
                </a:cubicBezTo>
                <a:lnTo>
                  <a:pt x="2533" y="1675"/>
                </a:lnTo>
                <a:lnTo>
                  <a:pt x="2533" y="440"/>
                </a:lnTo>
                <a:cubicBezTo>
                  <a:pt x="2533" y="210"/>
                  <a:pt x="2344" y="1"/>
                  <a:pt x="2093" y="1"/>
                </a:cubicBezTo>
                <a:close/>
              </a:path>
            </a:pathLst>
          </a:custGeom>
          <a:solidFill>
            <a:srgbClr val="F4EF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 name="Rectangle 6">
            <a:extLst>
              <a:ext uri="{FF2B5EF4-FFF2-40B4-BE49-F238E27FC236}">
                <a16:creationId xmlns:a16="http://schemas.microsoft.com/office/drawing/2014/main" id="{A10B945E-C37F-CE4A-B1BC-BFA26CA60B80}"/>
              </a:ext>
            </a:extLst>
          </p:cNvPr>
          <p:cNvSpPr/>
          <p:nvPr/>
        </p:nvSpPr>
        <p:spPr>
          <a:xfrm>
            <a:off x="404605" y="1649805"/>
            <a:ext cx="4091185"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r>
              <a:rPr kumimoji="0" lang="en-US" sz="2800" b="1" i="0" u="none" strike="noStrike" kern="0" cap="none" spc="0" normalizeH="0" baseline="0" noProof="0" dirty="0">
                <a:ln>
                  <a:noFill/>
                </a:ln>
                <a:solidFill>
                  <a:srgbClr val="7F694C"/>
                </a:solidFill>
                <a:effectLst/>
                <a:uLnTx/>
                <a:uFillTx/>
                <a:latin typeface="Times New Roman" panose="02020603050405020304" pitchFamily="18" charset="0"/>
                <a:cs typeface="Times New Roman" panose="02020603050405020304" pitchFamily="18" charset="0"/>
                <a:sym typeface="Libre Baskerville"/>
              </a:rPr>
              <a:t>a. </a:t>
            </a:r>
            <a:r>
              <a:rPr kumimoji="0" lang="en-US" sz="2800" b="1" i="0" u="none" strike="noStrike" kern="0" cap="none" spc="0" normalizeH="0" baseline="0" noProof="0" dirty="0" err="1">
                <a:ln>
                  <a:noFill/>
                </a:ln>
                <a:solidFill>
                  <a:srgbClr val="7F694C"/>
                </a:solidFill>
                <a:effectLst/>
                <a:uLnTx/>
                <a:uFillTx/>
                <a:latin typeface="Times New Roman" panose="02020603050405020304" pitchFamily="18" charset="0"/>
                <a:cs typeface="Times New Roman" panose="02020603050405020304" pitchFamily="18" charset="0"/>
                <a:sym typeface="Libre Baskerville"/>
              </a:rPr>
              <a:t>Chính</a:t>
            </a:r>
            <a:r>
              <a:rPr kumimoji="0" lang="en-US" sz="2800" b="1" i="0" u="none" strike="noStrike" kern="0" cap="none" spc="0" normalizeH="0" baseline="0" noProof="0" dirty="0">
                <a:ln>
                  <a:noFill/>
                </a:ln>
                <a:solidFill>
                  <a:srgbClr val="7F694C"/>
                </a:solidFill>
                <a:effectLst/>
                <a:uLnTx/>
                <a:uFillTx/>
                <a:latin typeface="Times New Roman" panose="02020603050405020304" pitchFamily="18" charset="0"/>
                <a:cs typeface="Times New Roman" panose="02020603050405020304" pitchFamily="18" charset="0"/>
                <a:sym typeface="Libre Baskerville"/>
              </a:rPr>
              <a:t> </a:t>
            </a:r>
            <a:r>
              <a:rPr kumimoji="0" lang="en-US" sz="2800" b="1" i="0" u="none" strike="noStrike" kern="0" cap="none" spc="0" normalizeH="0" baseline="0" noProof="0" dirty="0" err="1">
                <a:ln>
                  <a:noFill/>
                </a:ln>
                <a:solidFill>
                  <a:srgbClr val="7F694C"/>
                </a:solidFill>
                <a:effectLst/>
                <a:uLnTx/>
                <a:uFillTx/>
                <a:latin typeface="Times New Roman" panose="02020603050405020304" pitchFamily="18" charset="0"/>
                <a:cs typeface="Times New Roman" panose="02020603050405020304" pitchFamily="18" charset="0"/>
                <a:sym typeface="Libre Baskerville"/>
              </a:rPr>
              <a:t>quyền</a:t>
            </a:r>
            <a:r>
              <a:rPr kumimoji="0" lang="en-US" sz="2800" b="1" i="0" u="none" strike="noStrike" kern="0" cap="none" spc="0" normalizeH="0" baseline="0" noProof="0" dirty="0">
                <a:ln>
                  <a:noFill/>
                </a:ln>
                <a:solidFill>
                  <a:srgbClr val="7F694C"/>
                </a:solidFill>
                <a:effectLst/>
                <a:uLnTx/>
                <a:uFillTx/>
                <a:latin typeface="Times New Roman" panose="02020603050405020304" pitchFamily="18" charset="0"/>
                <a:cs typeface="Times New Roman" panose="02020603050405020304" pitchFamily="18" charset="0"/>
                <a:sym typeface="Libre Baskerville"/>
              </a:rPr>
              <a:t> </a:t>
            </a:r>
            <a:r>
              <a:rPr kumimoji="0" lang="en-US" sz="2800" b="1" i="0" u="none" strike="noStrike" kern="0" cap="none" spc="0" normalizeH="0" baseline="0" noProof="0" dirty="0" err="1">
                <a:ln>
                  <a:noFill/>
                </a:ln>
                <a:solidFill>
                  <a:srgbClr val="7F694C"/>
                </a:solidFill>
                <a:effectLst/>
                <a:uLnTx/>
                <a:uFillTx/>
                <a:latin typeface="Times New Roman" panose="02020603050405020304" pitchFamily="18" charset="0"/>
                <a:cs typeface="Times New Roman" panose="02020603050405020304" pitchFamily="18" charset="0"/>
                <a:sym typeface="Libre Baskerville"/>
              </a:rPr>
              <a:t>thời</a:t>
            </a:r>
            <a:r>
              <a:rPr kumimoji="0" lang="en-US" sz="2800" b="1" i="0" u="none" strike="noStrike" kern="0" cap="none" spc="0" normalizeH="0" baseline="0" noProof="0" dirty="0">
                <a:ln>
                  <a:noFill/>
                </a:ln>
                <a:solidFill>
                  <a:srgbClr val="7F694C"/>
                </a:solidFill>
                <a:effectLst/>
                <a:uLnTx/>
                <a:uFillTx/>
                <a:latin typeface="Times New Roman" panose="02020603050405020304" pitchFamily="18" charset="0"/>
                <a:cs typeface="Times New Roman" panose="02020603050405020304" pitchFamily="18" charset="0"/>
                <a:sym typeface="Libre Baskerville"/>
              </a:rPr>
              <a:t> </a:t>
            </a:r>
            <a:r>
              <a:rPr kumimoji="0" lang="en-US" sz="2800" b="1" i="0" u="none" strike="noStrike" kern="0" cap="none" spc="0" normalizeH="0" baseline="0" noProof="0" dirty="0" err="1">
                <a:ln>
                  <a:noFill/>
                </a:ln>
                <a:solidFill>
                  <a:srgbClr val="7F694C"/>
                </a:solidFill>
                <a:effectLst/>
                <a:uLnTx/>
                <a:uFillTx/>
                <a:latin typeface="Times New Roman" panose="02020603050405020304" pitchFamily="18" charset="0"/>
                <a:cs typeface="Times New Roman" panose="02020603050405020304" pitchFamily="18" charset="0"/>
                <a:sym typeface="Libre Baskerville"/>
              </a:rPr>
              <a:t>Đinh</a:t>
            </a:r>
            <a:endParaRPr kumimoji="0" lang="en-US" sz="2800" b="1" i="0" u="none" strike="noStrike" kern="0" cap="none" spc="0" normalizeH="0" baseline="0" noProof="0" dirty="0">
              <a:ln>
                <a:noFill/>
              </a:ln>
              <a:solidFill>
                <a:srgbClr val="7F694C"/>
              </a:solidFill>
              <a:effectLst/>
              <a:uLnTx/>
              <a:uFillTx/>
              <a:latin typeface="Times New Roman" panose="02020603050405020304" pitchFamily="18" charset="0"/>
              <a:cs typeface="Times New Roman" panose="02020603050405020304" pitchFamily="18" charset="0"/>
              <a:sym typeface="Libre Baskerville"/>
            </a:endParaRPr>
          </a:p>
        </p:txBody>
      </p:sp>
      <p:sp>
        <p:nvSpPr>
          <p:cNvPr id="101" name="Rectangle 100">
            <a:extLst>
              <a:ext uri="{FF2B5EF4-FFF2-40B4-BE49-F238E27FC236}">
                <a16:creationId xmlns:a16="http://schemas.microsoft.com/office/drawing/2014/main" id="{A10B945E-C37F-CE4A-B1BC-BFA26CA60B80}"/>
              </a:ext>
            </a:extLst>
          </p:cNvPr>
          <p:cNvSpPr/>
          <p:nvPr/>
        </p:nvSpPr>
        <p:spPr>
          <a:xfrm>
            <a:off x="278979" y="2243125"/>
            <a:ext cx="5216493" cy="523220"/>
          </a:xfrm>
          <a:prstGeom prst="rect">
            <a:avLst/>
          </a:prstGeom>
        </p:spPr>
        <p:txBody>
          <a:bodyPr wrap="none">
            <a:spAutoFit/>
          </a:bodyPr>
          <a:lstStyle/>
          <a:p>
            <a:pPr lvl="0" algn="ctr">
              <a:buClr>
                <a:srgbClr val="FFFFFF"/>
              </a:buClr>
              <a:buSzPts val="1800"/>
            </a:pPr>
            <a:r>
              <a:rPr lang="en-US" sz="2800" b="1" dirty="0">
                <a:solidFill>
                  <a:srgbClr val="7F694C"/>
                </a:solidFill>
                <a:latin typeface="Times New Roman" panose="02020603050405020304" pitchFamily="18" charset="0"/>
                <a:cs typeface="Times New Roman" panose="02020603050405020304" pitchFamily="18" charset="0"/>
                <a:sym typeface="Libre Baskerville"/>
              </a:rPr>
              <a:t>b. </a:t>
            </a:r>
            <a:r>
              <a:rPr lang="en-US" sz="2800" b="1" dirty="0" err="1">
                <a:solidFill>
                  <a:srgbClr val="7F694C"/>
                </a:solidFill>
                <a:latin typeface="Times New Roman" panose="02020603050405020304" pitchFamily="18" charset="0"/>
                <a:cs typeface="Times New Roman" panose="02020603050405020304" pitchFamily="18" charset="0"/>
                <a:sym typeface="Libre Baskerville"/>
              </a:rPr>
              <a:t>Cuộc</a:t>
            </a:r>
            <a:r>
              <a:rPr lang="en-US" sz="2800" b="1" dirty="0">
                <a:solidFill>
                  <a:srgbClr val="7F694C"/>
                </a:solidFill>
                <a:latin typeface="Times New Roman" panose="02020603050405020304" pitchFamily="18" charset="0"/>
                <a:cs typeface="Times New Roman" panose="02020603050405020304" pitchFamily="18" charset="0"/>
                <a:sym typeface="Libre Baskerville"/>
              </a:rPr>
              <a:t> </a:t>
            </a:r>
            <a:r>
              <a:rPr lang="en-US" sz="2800" b="1" dirty="0" err="1">
                <a:solidFill>
                  <a:srgbClr val="7F694C"/>
                </a:solidFill>
                <a:latin typeface="Times New Roman" panose="02020603050405020304" pitchFamily="18" charset="0"/>
                <a:cs typeface="Times New Roman" panose="02020603050405020304" pitchFamily="18" charset="0"/>
                <a:sym typeface="Libre Baskerville"/>
              </a:rPr>
              <a:t>kháng</a:t>
            </a:r>
            <a:r>
              <a:rPr lang="en-US" sz="2800" b="1" dirty="0">
                <a:solidFill>
                  <a:srgbClr val="7F694C"/>
                </a:solidFill>
                <a:latin typeface="Times New Roman" panose="02020603050405020304" pitchFamily="18" charset="0"/>
                <a:cs typeface="Times New Roman" panose="02020603050405020304" pitchFamily="18" charset="0"/>
                <a:sym typeface="Libre Baskerville"/>
              </a:rPr>
              <a:t> </a:t>
            </a:r>
            <a:r>
              <a:rPr lang="en-US" sz="2800" b="1" dirty="0" err="1">
                <a:solidFill>
                  <a:srgbClr val="7F694C"/>
                </a:solidFill>
                <a:latin typeface="Times New Roman" panose="02020603050405020304" pitchFamily="18" charset="0"/>
                <a:cs typeface="Times New Roman" panose="02020603050405020304" pitchFamily="18" charset="0"/>
                <a:sym typeface="Libre Baskerville"/>
              </a:rPr>
              <a:t>chiến</a:t>
            </a:r>
            <a:r>
              <a:rPr lang="en-US" sz="2800" b="1" dirty="0">
                <a:solidFill>
                  <a:srgbClr val="7F694C"/>
                </a:solidFill>
                <a:latin typeface="Times New Roman" panose="02020603050405020304" pitchFamily="18" charset="0"/>
                <a:cs typeface="Times New Roman" panose="02020603050405020304" pitchFamily="18" charset="0"/>
                <a:sym typeface="Libre Baskerville"/>
              </a:rPr>
              <a:t> </a:t>
            </a:r>
            <a:r>
              <a:rPr lang="en-US" sz="2800" b="1" dirty="0" err="1">
                <a:solidFill>
                  <a:srgbClr val="7F694C"/>
                </a:solidFill>
                <a:latin typeface="Times New Roman" panose="02020603050405020304" pitchFamily="18" charset="0"/>
                <a:cs typeface="Times New Roman" panose="02020603050405020304" pitchFamily="18" charset="0"/>
                <a:sym typeface="Libre Baskerville"/>
              </a:rPr>
              <a:t>chống</a:t>
            </a:r>
            <a:r>
              <a:rPr lang="en-US" sz="2800" b="1" dirty="0">
                <a:solidFill>
                  <a:srgbClr val="7F694C"/>
                </a:solidFill>
                <a:latin typeface="Times New Roman" panose="02020603050405020304" pitchFamily="18" charset="0"/>
                <a:cs typeface="Times New Roman" panose="02020603050405020304" pitchFamily="18" charset="0"/>
                <a:sym typeface="Libre Baskerville"/>
              </a:rPr>
              <a:t> </a:t>
            </a:r>
            <a:r>
              <a:rPr lang="en-US" sz="2800" b="1" dirty="0" err="1">
                <a:solidFill>
                  <a:srgbClr val="7F694C"/>
                </a:solidFill>
                <a:latin typeface="Times New Roman" panose="02020603050405020304" pitchFamily="18" charset="0"/>
                <a:cs typeface="Times New Roman" panose="02020603050405020304" pitchFamily="18" charset="0"/>
                <a:sym typeface="Libre Baskerville"/>
              </a:rPr>
              <a:t>Tống</a:t>
            </a:r>
            <a:endParaRPr lang="en-US" sz="2800" b="1" dirty="0">
              <a:solidFill>
                <a:srgbClr val="7F694C"/>
              </a:solidFill>
              <a:latin typeface="Times New Roman" panose="02020603050405020304" pitchFamily="18" charset="0"/>
              <a:cs typeface="Times New Roman" panose="02020603050405020304" pitchFamily="18" charset="0"/>
              <a:sym typeface="Libre Baskerville"/>
            </a:endParaRPr>
          </a:p>
        </p:txBody>
      </p:sp>
      <p:pic>
        <p:nvPicPr>
          <p:cNvPr id="102" name="Picture 2">
            <a:extLst>
              <a:ext uri="{FF2B5EF4-FFF2-40B4-BE49-F238E27FC236}">
                <a16:creationId xmlns:a16="http://schemas.microsoft.com/office/drawing/2014/main" id="{0303D9C7-4AB1-5545-9B96-16AAD806771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910" t="7795" r="20833"/>
          <a:stretch/>
        </p:blipFill>
        <p:spPr bwMode="auto">
          <a:xfrm>
            <a:off x="6400801" y="1649805"/>
            <a:ext cx="2743200" cy="34936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60827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525"/>
                                            </p:tgtEl>
                                            <p:attrNameLst>
                                              <p:attrName>style.visibility</p:attrName>
                                            </p:attrNameLst>
                                          </p:cBhvr>
                                          <p:to>
                                            <p:strVal val="visible"/>
                                          </p:to>
                                        </p:set>
                                        <p:anim calcmode="lin" valueType="num" p14:bounceEnd="50000">
                                          <p:cBhvr additive="base">
                                            <p:cTn id="7" dur="500" fill="hold"/>
                                            <p:tgtEl>
                                              <p:spTgt spid="525"/>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525"/>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14:presetBounceEnd="50000">
                                      <p:stCondLst>
                                        <p:cond delay="0"/>
                                      </p:stCondLst>
                                      <p:childTnLst>
                                        <p:set>
                                          <p:cBhvr>
                                            <p:cTn id="10" dur="1" fill="hold">
                                              <p:stCondLst>
                                                <p:cond delay="0"/>
                                              </p:stCondLst>
                                            </p:cTn>
                                            <p:tgtEl>
                                              <p:spTgt spid="529"/>
                                            </p:tgtEl>
                                            <p:attrNameLst>
                                              <p:attrName>style.visibility</p:attrName>
                                            </p:attrNameLst>
                                          </p:cBhvr>
                                          <p:to>
                                            <p:strVal val="visible"/>
                                          </p:to>
                                        </p:set>
                                        <p:anim calcmode="lin" valueType="num" p14:bounceEnd="50000">
                                          <p:cBhvr additive="base">
                                            <p:cTn id="11" dur="500" fill="hold"/>
                                            <p:tgtEl>
                                              <p:spTgt spid="529"/>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529"/>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50000">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14:bounceEnd="50000">
                                          <p:cBhvr additive="base">
                                            <p:cTn id="15" dur="500" fill="hold"/>
                                            <p:tgtEl>
                                              <p:spTgt spid="7"/>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7"/>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14:presetBounceEnd="50000">
                                      <p:stCondLst>
                                        <p:cond delay="0"/>
                                      </p:stCondLst>
                                      <p:childTnLst>
                                        <p:set>
                                          <p:cBhvr>
                                            <p:cTn id="18" dur="1" fill="hold">
                                              <p:stCondLst>
                                                <p:cond delay="0"/>
                                              </p:stCondLst>
                                            </p:cTn>
                                            <p:tgtEl>
                                              <p:spTgt spid="101"/>
                                            </p:tgtEl>
                                            <p:attrNameLst>
                                              <p:attrName>style.visibility</p:attrName>
                                            </p:attrNameLst>
                                          </p:cBhvr>
                                          <p:to>
                                            <p:strVal val="visible"/>
                                          </p:to>
                                        </p:set>
                                        <p:anim calcmode="lin" valueType="num" p14:bounceEnd="50000">
                                          <p:cBhvr additive="base">
                                            <p:cTn id="19" dur="500" fill="hold"/>
                                            <p:tgtEl>
                                              <p:spTgt spid="101"/>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101"/>
                                            </p:tgtEl>
                                            <p:attrNameLst>
                                              <p:attrName>ppt_y</p:attrName>
                                            </p:attrNameLst>
                                          </p:cBhvr>
                                          <p:tavLst>
                                            <p:tav tm="0">
                                              <p:val>
                                                <p:strVal val="0-#ppt_h/2"/>
                                              </p:val>
                                            </p:tav>
                                            <p:tav tm="100000">
                                              <p:val>
                                                <p:strVal val="#ppt_y"/>
                                              </p:val>
                                            </p:tav>
                                          </p:tavLst>
                                        </p:anim>
                                      </p:childTnLst>
                                    </p:cTn>
                                  </p:par>
                                  <p:par>
                                    <p:cTn id="21" presetID="2" presetClass="entr" presetSubtype="9" fill="hold" nodeType="withEffect" p14:presetBounceEnd="50000">
                                      <p:stCondLst>
                                        <p:cond delay="0"/>
                                      </p:stCondLst>
                                      <p:childTnLst>
                                        <p:set>
                                          <p:cBhvr>
                                            <p:cTn id="22" dur="1" fill="hold">
                                              <p:stCondLst>
                                                <p:cond delay="0"/>
                                              </p:stCondLst>
                                            </p:cTn>
                                            <p:tgtEl>
                                              <p:spTgt spid="102"/>
                                            </p:tgtEl>
                                            <p:attrNameLst>
                                              <p:attrName>style.visibility</p:attrName>
                                            </p:attrNameLst>
                                          </p:cBhvr>
                                          <p:to>
                                            <p:strVal val="visible"/>
                                          </p:to>
                                        </p:set>
                                        <p:anim calcmode="lin" valueType="num" p14:bounceEnd="50000">
                                          <p:cBhvr additive="base">
                                            <p:cTn id="23" dur="500" fill="hold"/>
                                            <p:tgtEl>
                                              <p:spTgt spid="102"/>
                                            </p:tgtEl>
                                            <p:attrNameLst>
                                              <p:attrName>ppt_x</p:attrName>
                                            </p:attrNameLst>
                                          </p:cBhvr>
                                          <p:tavLst>
                                            <p:tav tm="0">
                                              <p:val>
                                                <p:strVal val="0-#ppt_w/2"/>
                                              </p:val>
                                            </p:tav>
                                            <p:tav tm="100000">
                                              <p:val>
                                                <p:strVal val="#ppt_x"/>
                                              </p:val>
                                            </p:tav>
                                          </p:tavLst>
                                        </p:anim>
                                        <p:anim calcmode="lin" valueType="num" p14:bounceEnd="50000">
                                          <p:cBhvr additive="base">
                                            <p:cTn id="24" dur="500" fill="hold"/>
                                            <p:tgtEl>
                                              <p:spTgt spid="10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5" grpId="0"/>
          <p:bldP spid="529" grpId="0" animBg="1"/>
          <p:bldP spid="7" grpId="0"/>
          <p:bldP spid="10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525"/>
                                            </p:tgtEl>
                                            <p:attrNameLst>
                                              <p:attrName>style.visibility</p:attrName>
                                            </p:attrNameLst>
                                          </p:cBhvr>
                                          <p:to>
                                            <p:strVal val="visible"/>
                                          </p:to>
                                        </p:set>
                                        <p:anim calcmode="lin" valueType="num">
                                          <p:cBhvr additive="base">
                                            <p:cTn id="7" dur="500" fill="hold"/>
                                            <p:tgtEl>
                                              <p:spTgt spid="525"/>
                                            </p:tgtEl>
                                            <p:attrNameLst>
                                              <p:attrName>ppt_x</p:attrName>
                                            </p:attrNameLst>
                                          </p:cBhvr>
                                          <p:tavLst>
                                            <p:tav tm="0">
                                              <p:val>
                                                <p:strVal val="#ppt_x"/>
                                              </p:val>
                                            </p:tav>
                                            <p:tav tm="100000">
                                              <p:val>
                                                <p:strVal val="#ppt_x"/>
                                              </p:val>
                                            </p:tav>
                                          </p:tavLst>
                                        </p:anim>
                                        <p:anim calcmode="lin" valueType="num">
                                          <p:cBhvr additive="base">
                                            <p:cTn id="8" dur="500" fill="hold"/>
                                            <p:tgtEl>
                                              <p:spTgt spid="525"/>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529"/>
                                            </p:tgtEl>
                                            <p:attrNameLst>
                                              <p:attrName>style.visibility</p:attrName>
                                            </p:attrNameLst>
                                          </p:cBhvr>
                                          <p:to>
                                            <p:strVal val="visible"/>
                                          </p:to>
                                        </p:set>
                                        <p:anim calcmode="lin" valueType="num">
                                          <p:cBhvr additive="base">
                                            <p:cTn id="11" dur="500" fill="hold"/>
                                            <p:tgtEl>
                                              <p:spTgt spid="529"/>
                                            </p:tgtEl>
                                            <p:attrNameLst>
                                              <p:attrName>ppt_x</p:attrName>
                                            </p:attrNameLst>
                                          </p:cBhvr>
                                          <p:tavLst>
                                            <p:tav tm="0">
                                              <p:val>
                                                <p:strVal val="#ppt_x"/>
                                              </p:val>
                                            </p:tav>
                                            <p:tav tm="100000">
                                              <p:val>
                                                <p:strVal val="#ppt_x"/>
                                              </p:val>
                                            </p:tav>
                                          </p:tavLst>
                                        </p:anim>
                                        <p:anim calcmode="lin" valueType="num">
                                          <p:cBhvr additive="base">
                                            <p:cTn id="12" dur="500" fill="hold"/>
                                            <p:tgtEl>
                                              <p:spTgt spid="529"/>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0"/>
                                      </p:stCondLst>
                                      <p:childTnLst>
                                        <p:set>
                                          <p:cBhvr>
                                            <p:cTn id="18" dur="1" fill="hold">
                                              <p:stCondLst>
                                                <p:cond delay="0"/>
                                              </p:stCondLst>
                                            </p:cTn>
                                            <p:tgtEl>
                                              <p:spTgt spid="101"/>
                                            </p:tgtEl>
                                            <p:attrNameLst>
                                              <p:attrName>style.visibility</p:attrName>
                                            </p:attrNameLst>
                                          </p:cBhvr>
                                          <p:to>
                                            <p:strVal val="visible"/>
                                          </p:to>
                                        </p:set>
                                        <p:anim calcmode="lin" valueType="num">
                                          <p:cBhvr additive="base">
                                            <p:cTn id="19" dur="500" fill="hold"/>
                                            <p:tgtEl>
                                              <p:spTgt spid="101"/>
                                            </p:tgtEl>
                                            <p:attrNameLst>
                                              <p:attrName>ppt_x</p:attrName>
                                            </p:attrNameLst>
                                          </p:cBhvr>
                                          <p:tavLst>
                                            <p:tav tm="0">
                                              <p:val>
                                                <p:strVal val="#ppt_x"/>
                                              </p:val>
                                            </p:tav>
                                            <p:tav tm="100000">
                                              <p:val>
                                                <p:strVal val="#ppt_x"/>
                                              </p:val>
                                            </p:tav>
                                          </p:tavLst>
                                        </p:anim>
                                        <p:anim calcmode="lin" valueType="num">
                                          <p:cBhvr additive="base">
                                            <p:cTn id="20" dur="500" fill="hold"/>
                                            <p:tgtEl>
                                              <p:spTgt spid="101"/>
                                            </p:tgtEl>
                                            <p:attrNameLst>
                                              <p:attrName>ppt_y</p:attrName>
                                            </p:attrNameLst>
                                          </p:cBhvr>
                                          <p:tavLst>
                                            <p:tav tm="0">
                                              <p:val>
                                                <p:strVal val="0-#ppt_h/2"/>
                                              </p:val>
                                            </p:tav>
                                            <p:tav tm="100000">
                                              <p:val>
                                                <p:strVal val="#ppt_y"/>
                                              </p:val>
                                            </p:tav>
                                          </p:tavLst>
                                        </p:anim>
                                      </p:childTnLst>
                                    </p:cTn>
                                  </p:par>
                                  <p:par>
                                    <p:cTn id="21" presetID="2" presetClass="entr" presetSubtype="9" fill="hold" nodeType="withEffect">
                                      <p:stCondLst>
                                        <p:cond delay="0"/>
                                      </p:stCondLst>
                                      <p:childTnLst>
                                        <p:set>
                                          <p:cBhvr>
                                            <p:cTn id="22" dur="1" fill="hold">
                                              <p:stCondLst>
                                                <p:cond delay="0"/>
                                              </p:stCondLst>
                                            </p:cTn>
                                            <p:tgtEl>
                                              <p:spTgt spid="102"/>
                                            </p:tgtEl>
                                            <p:attrNameLst>
                                              <p:attrName>style.visibility</p:attrName>
                                            </p:attrNameLst>
                                          </p:cBhvr>
                                          <p:to>
                                            <p:strVal val="visible"/>
                                          </p:to>
                                        </p:set>
                                        <p:anim calcmode="lin" valueType="num">
                                          <p:cBhvr additive="base">
                                            <p:cTn id="23" dur="500" fill="hold"/>
                                            <p:tgtEl>
                                              <p:spTgt spid="102"/>
                                            </p:tgtEl>
                                            <p:attrNameLst>
                                              <p:attrName>ppt_x</p:attrName>
                                            </p:attrNameLst>
                                          </p:cBhvr>
                                          <p:tavLst>
                                            <p:tav tm="0">
                                              <p:val>
                                                <p:strVal val="0-#ppt_w/2"/>
                                              </p:val>
                                            </p:tav>
                                            <p:tav tm="100000">
                                              <p:val>
                                                <p:strVal val="#ppt_x"/>
                                              </p:val>
                                            </p:tav>
                                          </p:tavLst>
                                        </p:anim>
                                        <p:anim calcmode="lin" valueType="num">
                                          <p:cBhvr additive="base">
                                            <p:cTn id="24" dur="500" fill="hold"/>
                                            <p:tgtEl>
                                              <p:spTgt spid="10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5" grpId="0"/>
          <p:bldP spid="529" grpId="0" animBg="1"/>
          <p:bldP spid="7" grpId="0"/>
          <p:bldP spid="101" grpId="0"/>
        </p:bldLst>
      </p:timing>
    </mc:Fallback>
  </mc:AlternateContent>
</p:sld>
</file>

<file path=ppt/theme/theme1.xml><?xml version="1.0" encoding="utf-8"?>
<a:theme xmlns:a="http://schemas.openxmlformats.org/drawingml/2006/main" name="Generation of '27 by Slidesgo">
  <a:themeElements>
    <a:clrScheme name="Simple Light">
      <a:dk1>
        <a:srgbClr val="000000"/>
      </a:dk1>
      <a:lt1>
        <a:srgbClr val="FFFFFF"/>
      </a:lt1>
      <a:dk2>
        <a:srgbClr val="7F694C"/>
      </a:dk2>
      <a:lt2>
        <a:srgbClr val="E0DAC8"/>
      </a:lt2>
      <a:accent1>
        <a:srgbClr val="E7D8AC"/>
      </a:accent1>
      <a:accent2>
        <a:srgbClr val="BEB296"/>
      </a:accent2>
      <a:accent3>
        <a:srgbClr val="8A7C5C"/>
      </a:accent3>
      <a:accent4>
        <a:srgbClr val="BB9245"/>
      </a:accent4>
      <a:accent5>
        <a:srgbClr val="D8D0B7"/>
      </a:accent5>
      <a:accent6>
        <a:srgbClr val="FFF1C6"/>
      </a:accent6>
      <a:hlink>
        <a:srgbClr val="7F694C"/>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Generation of '27 by Slidesgo">
  <a:themeElements>
    <a:clrScheme name="Simple Light">
      <a:dk1>
        <a:srgbClr val="000000"/>
      </a:dk1>
      <a:lt1>
        <a:srgbClr val="FFFFFF"/>
      </a:lt1>
      <a:dk2>
        <a:srgbClr val="7F694C"/>
      </a:dk2>
      <a:lt2>
        <a:srgbClr val="E0DAC8"/>
      </a:lt2>
      <a:accent1>
        <a:srgbClr val="E7D8AC"/>
      </a:accent1>
      <a:accent2>
        <a:srgbClr val="BEB296"/>
      </a:accent2>
      <a:accent3>
        <a:srgbClr val="8A7C5C"/>
      </a:accent3>
      <a:accent4>
        <a:srgbClr val="BB9245"/>
      </a:accent4>
      <a:accent5>
        <a:srgbClr val="D8D0B7"/>
      </a:accent5>
      <a:accent6>
        <a:srgbClr val="FFF1C6"/>
      </a:accent6>
      <a:hlink>
        <a:srgbClr val="7F694C"/>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Darwin Day Activities by Slidesgo">
  <a:themeElements>
    <a:clrScheme name="Simple Light">
      <a:dk1>
        <a:srgbClr val="191919"/>
      </a:dk1>
      <a:lt1>
        <a:srgbClr val="FFFFFF"/>
      </a:lt1>
      <a:dk2>
        <a:srgbClr val="682A1E"/>
      </a:dk2>
      <a:lt2>
        <a:srgbClr val="980000"/>
      </a:lt2>
      <a:accent1>
        <a:srgbClr val="FFE6C7"/>
      </a:accent1>
      <a:accent2>
        <a:srgbClr val="EAC5A2"/>
      </a:accent2>
      <a:accent3>
        <a:srgbClr val="89473A"/>
      </a:accent3>
      <a:accent4>
        <a:srgbClr val="FFFFFF"/>
      </a:accent4>
      <a:accent5>
        <a:srgbClr val="FFFFFF"/>
      </a:accent5>
      <a:accent6>
        <a:srgbClr val="FFFFFF"/>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1260</TotalTime>
  <Words>1272</Words>
  <Application>Microsoft Macintosh PowerPoint</Application>
  <PresentationFormat>On-screen Show (16:9)</PresentationFormat>
  <Paragraphs>117</Paragraphs>
  <Slides>31</Slides>
  <Notes>15</Notes>
  <HiddenSlides>0</HiddenSlides>
  <MMClips>1</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31</vt:i4>
      </vt:variant>
    </vt:vector>
  </HeadingPairs>
  <TitlesOfParts>
    <vt:vector size="47" baseType="lpstr">
      <vt:lpstr>Times New Roman</vt:lpstr>
      <vt:lpstr>Roboto</vt:lpstr>
      <vt:lpstr>SVN-Blenda Script</vt:lpstr>
      <vt:lpstr>Artifika</vt:lpstr>
      <vt:lpstr>Calibri</vt:lpstr>
      <vt:lpstr>SNELL ROUNDHAND BLACK</vt:lpstr>
      <vt:lpstr>Roboto Condensed Light</vt:lpstr>
      <vt:lpstr>Nunito Light</vt:lpstr>
      <vt:lpstr>Calibri Light</vt:lpstr>
      <vt:lpstr>Assistant</vt:lpstr>
      <vt:lpstr>Arial</vt:lpstr>
      <vt:lpstr>Libre Baskerville</vt:lpstr>
      <vt:lpstr>Generation of '27 by Slidesgo</vt:lpstr>
      <vt:lpstr>5_Office Theme</vt:lpstr>
      <vt:lpstr>1_Generation of '27 by Slidesgo</vt:lpstr>
      <vt:lpstr>Darwin Day Activities by Slidesgo</vt:lpstr>
      <vt:lpstr>Đại Cồ Việt thời Đinh và Tiền Lê (968-1009) (t1)</vt:lpstr>
      <vt:lpstr>PowerPoint Presentation</vt:lpstr>
      <vt:lpstr>Những việc làm của Đinh Bộ Lĩnh </vt:lpstr>
      <vt:lpstr>PowerPoint Presentation</vt:lpstr>
      <vt:lpstr>PowerPoint Presentation</vt:lpstr>
      <vt:lpstr>PowerPoint Presentation</vt:lpstr>
      <vt:lpstr>PowerPoint Presentation</vt:lpstr>
      <vt:lpstr>PowerPoint Presentation</vt:lpstr>
      <vt:lpstr>1. Công cuộc xây dựng chính quyền và bảo vệ đất nước thời Đinh-Tiền Lê</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Nước Đại Cồ Việt thời Đinh-Tiền Lê</dc:title>
  <cp:lastModifiedBy>Hải Ngân Đinh</cp:lastModifiedBy>
  <cp:revision>66</cp:revision>
  <dcterms:modified xsi:type="dcterms:W3CDTF">2024-01-24T13:52:20Z</dcterms:modified>
</cp:coreProperties>
</file>