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96" r:id="rId3"/>
    <p:sldMasterId id="2147483724" r:id="rId4"/>
    <p:sldMasterId id="2147483752" r:id="rId5"/>
    <p:sldMasterId id="2147483791" r:id="rId6"/>
    <p:sldMasterId id="2147483805" r:id="rId7"/>
    <p:sldMasterId id="2147483817" r:id="rId8"/>
    <p:sldMasterId id="2147483822" r:id="rId9"/>
    <p:sldMasterId id="2147483835" r:id="rId10"/>
  </p:sldMasterIdLst>
  <p:notesMasterIdLst>
    <p:notesMasterId r:id="rId39"/>
  </p:notesMasterIdLst>
  <p:handoutMasterIdLst>
    <p:handoutMasterId r:id="rId40"/>
  </p:handoutMasterIdLst>
  <p:sldIdLst>
    <p:sldId id="640" r:id="rId11"/>
    <p:sldId id="11088805" r:id="rId12"/>
    <p:sldId id="256" r:id="rId13"/>
    <p:sldId id="259" r:id="rId14"/>
    <p:sldId id="715" r:id="rId15"/>
    <p:sldId id="718" r:id="rId16"/>
    <p:sldId id="719" r:id="rId17"/>
    <p:sldId id="720" r:id="rId18"/>
    <p:sldId id="723" r:id="rId19"/>
    <p:sldId id="721" r:id="rId20"/>
    <p:sldId id="269" r:id="rId21"/>
    <p:sldId id="724" r:id="rId22"/>
    <p:sldId id="725" r:id="rId23"/>
    <p:sldId id="304" r:id="rId24"/>
    <p:sldId id="319" r:id="rId25"/>
    <p:sldId id="726" r:id="rId26"/>
    <p:sldId id="727" r:id="rId27"/>
    <p:sldId id="300" r:id="rId28"/>
    <p:sldId id="262" r:id="rId29"/>
    <p:sldId id="552" r:id="rId30"/>
    <p:sldId id="257" r:id="rId31"/>
    <p:sldId id="728" r:id="rId32"/>
    <p:sldId id="258" r:id="rId33"/>
    <p:sldId id="260" r:id="rId34"/>
    <p:sldId id="729" r:id="rId35"/>
    <p:sldId id="261" r:id="rId36"/>
    <p:sldId id="694" r:id="rId37"/>
    <p:sldId id="11088804" r:id="rId3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56"/>
    <a:srgbClr val="57C48F"/>
    <a:srgbClr val="E3FBBF"/>
    <a:srgbClr val="B8F1B0"/>
    <a:srgbClr val="71F7AC"/>
    <a:srgbClr val="FFD97A"/>
    <a:srgbClr val="CDA146"/>
    <a:srgbClr val="A764BA"/>
    <a:srgbClr val="72457F"/>
    <a:srgbClr val="CA7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2"/>
    <p:restoredTop sz="94580"/>
  </p:normalViewPr>
  <p:slideViewPr>
    <p:cSldViewPr>
      <p:cViewPr>
        <p:scale>
          <a:sx n="48" d="100"/>
          <a:sy n="48" d="100"/>
        </p:scale>
        <p:origin x="2360" y="1336"/>
      </p:cViewPr>
      <p:guideLst>
        <p:guide orient="horz" pos="216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481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4AD39-C919-9447-8843-3512146DFCE9}" type="datetimeFigureOut">
              <a:rPr lang="es-ES_tradnl" smtClean="0"/>
              <a:t>18/5/22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F6E3-3D71-224F-91AE-31D3EBBA9B2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3111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0C43B-262A-B64F-AB7B-9697702F6FF7}" type="datetimeFigureOut">
              <a:rPr lang="es-ES_tradnl" smtClean="0"/>
              <a:t>18/5/22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A59B4-AF1D-B145-BC44-B61B7A02F54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97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49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62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A081CE-2209-EA4B-95DB-2BA6FA88C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CB0A7-CE27-EB45-8AC8-068CC32A1EA1}" type="slidenum">
              <a:rPr kumimoji="0" lang="en-US" altLang="en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F7C85A35-BA04-9D4B-BE89-8ED403AA6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8E650C7-A26C-5847-AF5B-A51169FE0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VN" altLang="en-VN"/>
          </a:p>
        </p:txBody>
      </p:sp>
    </p:spTree>
    <p:extLst>
      <p:ext uri="{BB962C8B-B14F-4D97-AF65-F5344CB8AC3E}">
        <p14:creationId xmlns:p14="http://schemas.microsoft.com/office/powerpoint/2010/main" val="1494239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763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75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A59B4-AF1D-B145-BC44-B61B7A02F543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083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A59B4-AF1D-B145-BC44-B61B7A02F543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839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5c872c3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5c872c3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e5c872c3c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e5c872c3c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e5c872c3c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e5c872c3c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907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430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0f2098f2f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0f2098f2f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5500" y="832203"/>
            <a:ext cx="14605000" cy="1470025"/>
          </a:xfrm>
        </p:spPr>
        <p:txBody>
          <a:bodyPr>
            <a:noAutofit/>
          </a:bodyPr>
          <a:lstStyle>
            <a:lvl1pPr>
              <a:defRPr lang="en-US" sz="8000" kern="1200" dirty="0">
                <a:solidFill>
                  <a:srgbClr val="E00209"/>
                </a:solidFill>
                <a:latin typeface="Kingthings Foundation" charset="0"/>
                <a:ea typeface="Kingthings Foundation" charset="0"/>
                <a:cs typeface="Kingthings Foundatio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08200" y="8444795"/>
            <a:ext cx="1092200" cy="365125"/>
          </a:xfrm>
        </p:spPr>
        <p:txBody>
          <a:bodyPr/>
          <a:lstStyle>
            <a:lvl1pPr>
              <a:defRPr lang="en-US" sz="2500" kern="1200" smtClean="0">
                <a:solidFill>
                  <a:srgbClr val="1E120D"/>
                </a:solidFill>
                <a:latin typeface="Kingthings Foundation" charset="0"/>
                <a:ea typeface="+mn-ea"/>
                <a:cs typeface="Kingthings Foundation" charset="0"/>
              </a:defRPr>
            </a:lvl1pPr>
          </a:lstStyle>
          <a:p>
            <a:fld id="{B6F15528-21DE-4FAA-801E-634DDDAF4B2B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297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9" name="Google Shape;289;p32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/>
          <p:nvPr/>
        </p:nvSpPr>
        <p:spPr>
          <a:xfrm flipH="1">
            <a:off x="12498304" y="2329437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1" name="Google Shape;291;p32"/>
          <p:cNvSpPr/>
          <p:nvPr/>
        </p:nvSpPr>
        <p:spPr>
          <a:xfrm>
            <a:off x="1027510" y="5925491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2" name="Google Shape;292;p32"/>
          <p:cNvSpPr/>
          <p:nvPr/>
        </p:nvSpPr>
        <p:spPr>
          <a:xfrm>
            <a:off x="4831013" y="7863204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0766264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5" name="Google Shape;295;p33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3"/>
          <p:cNvSpPr/>
          <p:nvPr/>
        </p:nvSpPr>
        <p:spPr>
          <a:xfrm>
            <a:off x="12115935" y="7016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7" name="Google Shape;297;p33"/>
          <p:cNvSpPr/>
          <p:nvPr/>
        </p:nvSpPr>
        <p:spPr>
          <a:xfrm flipH="1">
            <a:off x="15080660" y="526734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8" name="Google Shape;298;p33"/>
          <p:cNvSpPr/>
          <p:nvPr/>
        </p:nvSpPr>
        <p:spPr>
          <a:xfrm>
            <a:off x="-1004490" y="3410913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9" name="Google Shape;299;p33"/>
          <p:cNvSpPr/>
          <p:nvPr/>
        </p:nvSpPr>
        <p:spPr>
          <a:xfrm>
            <a:off x="4619369" y="82515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7216181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2" name="Google Shape;302;p34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34"/>
          <p:cNvSpPr/>
          <p:nvPr/>
        </p:nvSpPr>
        <p:spPr>
          <a:xfrm>
            <a:off x="12115935" y="7016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4" name="Google Shape;304;p34"/>
          <p:cNvSpPr/>
          <p:nvPr/>
        </p:nvSpPr>
        <p:spPr>
          <a:xfrm flipH="1">
            <a:off x="15080660" y="526734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5" name="Google Shape;305;p34"/>
          <p:cNvSpPr/>
          <p:nvPr/>
        </p:nvSpPr>
        <p:spPr>
          <a:xfrm>
            <a:off x="-1004490" y="3410913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6" name="Google Shape;306;p34"/>
          <p:cNvSpPr/>
          <p:nvPr/>
        </p:nvSpPr>
        <p:spPr>
          <a:xfrm>
            <a:off x="4619369" y="82515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683348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6583115" y="3971401"/>
            <a:ext cx="8401600" cy="19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310" name="Google Shape;310;p35"/>
          <p:cNvSpPr txBox="1">
            <a:spLocks noGrp="1"/>
          </p:cNvSpPr>
          <p:nvPr>
            <p:ph type="title" idx="2" hasCustomPrompt="1"/>
          </p:nvPr>
        </p:nvSpPr>
        <p:spPr>
          <a:xfrm>
            <a:off x="6583111" y="2265268"/>
            <a:ext cx="8401600" cy="1706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311" name="Google Shape;311;p35"/>
          <p:cNvSpPr txBox="1">
            <a:spLocks noGrp="1"/>
          </p:cNvSpPr>
          <p:nvPr>
            <p:ph type="subTitle" idx="1"/>
          </p:nvPr>
        </p:nvSpPr>
        <p:spPr>
          <a:xfrm>
            <a:off x="6583115" y="5893134"/>
            <a:ext cx="8401600" cy="9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5"/>
          <p:cNvSpPr/>
          <p:nvPr/>
        </p:nvSpPr>
        <p:spPr>
          <a:xfrm flipH="1">
            <a:off x="11716265" y="559926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13" name="Google Shape;313;p35"/>
          <p:cNvSpPr/>
          <p:nvPr/>
        </p:nvSpPr>
        <p:spPr>
          <a:xfrm flipH="1">
            <a:off x="2148482" y="559915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14" name="Google Shape;314;p35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0122168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17" name="Google Shape;317;p36"/>
          <p:cNvSpPr txBox="1">
            <a:spLocks noGrp="1"/>
          </p:cNvSpPr>
          <p:nvPr>
            <p:ph type="title"/>
          </p:nvPr>
        </p:nvSpPr>
        <p:spPr>
          <a:xfrm>
            <a:off x="1271312" y="2957067"/>
            <a:ext cx="7560000" cy="39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title" idx="2" hasCustomPrompt="1"/>
          </p:nvPr>
        </p:nvSpPr>
        <p:spPr>
          <a:xfrm>
            <a:off x="1271289" y="1250934"/>
            <a:ext cx="7560000" cy="1706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319" name="Google Shape;319;p36"/>
          <p:cNvSpPr txBox="1">
            <a:spLocks noGrp="1"/>
          </p:cNvSpPr>
          <p:nvPr>
            <p:ph type="subTitle" idx="1"/>
          </p:nvPr>
        </p:nvSpPr>
        <p:spPr>
          <a:xfrm>
            <a:off x="1271289" y="6659778"/>
            <a:ext cx="7560000" cy="9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6"/>
          <p:cNvSpPr/>
          <p:nvPr/>
        </p:nvSpPr>
        <p:spPr>
          <a:xfrm flipH="1">
            <a:off x="330201" y="372226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21" name="Google Shape;321;p36"/>
          <p:cNvSpPr/>
          <p:nvPr/>
        </p:nvSpPr>
        <p:spPr>
          <a:xfrm flipH="1"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22" name="Google Shape;322;p36"/>
          <p:cNvSpPr/>
          <p:nvPr/>
        </p:nvSpPr>
        <p:spPr>
          <a:xfrm flipH="1">
            <a:off x="14955769" y="752693"/>
            <a:ext cx="2417966" cy="1015591"/>
          </a:xfrm>
          <a:custGeom>
            <a:avLst/>
            <a:gdLst/>
            <a:ahLst/>
            <a:cxnLst/>
            <a:rect l="l" t="t" r="r" b="b"/>
            <a:pathLst>
              <a:path w="6464" h="2715" extrusionOk="0">
                <a:moveTo>
                  <a:pt x="3477" y="1"/>
                </a:moveTo>
                <a:cubicBezTo>
                  <a:pt x="2808" y="1"/>
                  <a:pt x="3141" y="1213"/>
                  <a:pt x="2359" y="1229"/>
                </a:cubicBezTo>
                <a:cubicBezTo>
                  <a:pt x="1521" y="1248"/>
                  <a:pt x="437" y="1294"/>
                  <a:pt x="189" y="1936"/>
                </a:cubicBezTo>
                <a:cubicBezTo>
                  <a:pt x="0" y="2431"/>
                  <a:pt x="411" y="2714"/>
                  <a:pt x="1070" y="2714"/>
                </a:cubicBezTo>
                <a:cubicBezTo>
                  <a:pt x="1402" y="2714"/>
                  <a:pt x="1798" y="2642"/>
                  <a:pt x="2211" y="2490"/>
                </a:cubicBezTo>
                <a:cubicBezTo>
                  <a:pt x="2519" y="2376"/>
                  <a:pt x="2882" y="2341"/>
                  <a:pt x="3261" y="2341"/>
                </a:cubicBezTo>
                <a:cubicBezTo>
                  <a:pt x="3881" y="2341"/>
                  <a:pt x="4544" y="2436"/>
                  <a:pt x="5078" y="2436"/>
                </a:cubicBezTo>
                <a:cubicBezTo>
                  <a:pt x="5518" y="2436"/>
                  <a:pt x="5872" y="2371"/>
                  <a:pt x="6043" y="2136"/>
                </a:cubicBezTo>
                <a:cubicBezTo>
                  <a:pt x="6464" y="1561"/>
                  <a:pt x="6014" y="1075"/>
                  <a:pt x="5514" y="1075"/>
                </a:cubicBezTo>
                <a:cubicBezTo>
                  <a:pt x="5413" y="1075"/>
                  <a:pt x="5309" y="1095"/>
                  <a:pt x="5211" y="1138"/>
                </a:cubicBezTo>
                <a:cubicBezTo>
                  <a:pt x="5153" y="1163"/>
                  <a:pt x="5100" y="1175"/>
                  <a:pt x="5051" y="1175"/>
                </a:cubicBezTo>
                <a:cubicBezTo>
                  <a:pt x="4600" y="1175"/>
                  <a:pt x="4439" y="206"/>
                  <a:pt x="3640" y="21"/>
                </a:cubicBezTo>
                <a:cubicBezTo>
                  <a:pt x="3580" y="7"/>
                  <a:pt x="3525" y="1"/>
                  <a:pt x="34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23" name="Google Shape;323;p36"/>
          <p:cNvSpPr/>
          <p:nvPr/>
        </p:nvSpPr>
        <p:spPr>
          <a:xfrm flipH="1">
            <a:off x="6512533" y="2204603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005405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26" name="Google Shape;326;p37"/>
          <p:cNvSpPr txBox="1">
            <a:spLocks noGrp="1"/>
          </p:cNvSpPr>
          <p:nvPr>
            <p:ph type="title"/>
          </p:nvPr>
        </p:nvSpPr>
        <p:spPr>
          <a:xfrm>
            <a:off x="4019746" y="3019369"/>
            <a:ext cx="8216533" cy="35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327" name="Google Shape;327;p37"/>
          <p:cNvSpPr txBox="1">
            <a:spLocks noGrp="1"/>
          </p:cNvSpPr>
          <p:nvPr>
            <p:ph type="title" idx="2" hasCustomPrompt="1"/>
          </p:nvPr>
        </p:nvSpPr>
        <p:spPr>
          <a:xfrm>
            <a:off x="4019734" y="1379378"/>
            <a:ext cx="8216533" cy="1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328" name="Google Shape;328;p37"/>
          <p:cNvSpPr txBox="1">
            <a:spLocks noGrp="1"/>
          </p:cNvSpPr>
          <p:nvPr>
            <p:ph type="subTitle" idx="1"/>
          </p:nvPr>
        </p:nvSpPr>
        <p:spPr>
          <a:xfrm>
            <a:off x="4019734" y="6554838"/>
            <a:ext cx="8216533" cy="1008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7"/>
          <p:cNvSpPr/>
          <p:nvPr/>
        </p:nvSpPr>
        <p:spPr>
          <a:xfrm flipH="1">
            <a:off x="13251465" y="432904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0" name="Google Shape;330;p37"/>
          <p:cNvSpPr/>
          <p:nvPr/>
        </p:nvSpPr>
        <p:spPr>
          <a:xfrm flipH="1">
            <a:off x="3683682" y="432892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1" name="Google Shape;331;p37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2" name="Google Shape;332;p37"/>
          <p:cNvSpPr/>
          <p:nvPr/>
        </p:nvSpPr>
        <p:spPr>
          <a:xfrm>
            <a:off x="443570" y="2400692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039691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5" name="Google Shape;335;p38"/>
          <p:cNvSpPr/>
          <p:nvPr/>
        </p:nvSpPr>
        <p:spPr>
          <a:xfrm>
            <a:off x="291733" y="6761778"/>
            <a:ext cx="1457522" cy="1521867"/>
          </a:xfrm>
          <a:custGeom>
            <a:avLst/>
            <a:gdLst/>
            <a:ahLst/>
            <a:cxnLst/>
            <a:rect l="l" t="t" r="r" b="b"/>
            <a:pathLst>
              <a:path w="5140" h="5367" extrusionOk="0">
                <a:moveTo>
                  <a:pt x="1574" y="1"/>
                </a:moveTo>
                <a:cubicBezTo>
                  <a:pt x="1561" y="1"/>
                  <a:pt x="1548" y="1"/>
                  <a:pt x="1535" y="2"/>
                </a:cubicBezTo>
                <a:cubicBezTo>
                  <a:pt x="751" y="26"/>
                  <a:pt x="52" y="795"/>
                  <a:pt x="21" y="830"/>
                </a:cubicBezTo>
                <a:cubicBezTo>
                  <a:pt x="0" y="851"/>
                  <a:pt x="5" y="883"/>
                  <a:pt x="25" y="904"/>
                </a:cubicBezTo>
                <a:cubicBezTo>
                  <a:pt x="35" y="914"/>
                  <a:pt x="48" y="919"/>
                  <a:pt x="61" y="919"/>
                </a:cubicBezTo>
                <a:cubicBezTo>
                  <a:pt x="75" y="919"/>
                  <a:pt x="88" y="913"/>
                  <a:pt x="99" y="902"/>
                </a:cubicBezTo>
                <a:cubicBezTo>
                  <a:pt x="103" y="894"/>
                  <a:pt x="796" y="135"/>
                  <a:pt x="1535" y="108"/>
                </a:cubicBezTo>
                <a:cubicBezTo>
                  <a:pt x="1545" y="108"/>
                  <a:pt x="1556" y="108"/>
                  <a:pt x="1566" y="108"/>
                </a:cubicBezTo>
                <a:cubicBezTo>
                  <a:pt x="1850" y="108"/>
                  <a:pt x="2101" y="216"/>
                  <a:pt x="2321" y="431"/>
                </a:cubicBezTo>
                <a:cubicBezTo>
                  <a:pt x="2859" y="953"/>
                  <a:pt x="2971" y="1618"/>
                  <a:pt x="3069" y="2205"/>
                </a:cubicBezTo>
                <a:cubicBezTo>
                  <a:pt x="3155" y="2696"/>
                  <a:pt x="3233" y="3163"/>
                  <a:pt x="3548" y="3461"/>
                </a:cubicBezTo>
                <a:cubicBezTo>
                  <a:pt x="3693" y="3598"/>
                  <a:pt x="3855" y="3725"/>
                  <a:pt x="4010" y="3848"/>
                </a:cubicBezTo>
                <a:cubicBezTo>
                  <a:pt x="4561" y="4278"/>
                  <a:pt x="4997" y="4615"/>
                  <a:pt x="4485" y="5282"/>
                </a:cubicBezTo>
                <a:cubicBezTo>
                  <a:pt x="4467" y="5305"/>
                  <a:pt x="4471" y="5337"/>
                  <a:pt x="4495" y="5356"/>
                </a:cubicBezTo>
                <a:cubicBezTo>
                  <a:pt x="4506" y="5364"/>
                  <a:pt x="4516" y="5366"/>
                  <a:pt x="4528" y="5366"/>
                </a:cubicBezTo>
                <a:cubicBezTo>
                  <a:pt x="4542" y="5366"/>
                  <a:pt x="4561" y="5358"/>
                  <a:pt x="4565" y="5346"/>
                </a:cubicBezTo>
                <a:cubicBezTo>
                  <a:pt x="5140" y="4597"/>
                  <a:pt x="4622" y="4192"/>
                  <a:pt x="4074" y="3766"/>
                </a:cubicBezTo>
                <a:cubicBezTo>
                  <a:pt x="3920" y="3645"/>
                  <a:pt x="3765" y="3523"/>
                  <a:pt x="3620" y="3384"/>
                </a:cubicBezTo>
                <a:cubicBezTo>
                  <a:pt x="3331" y="3107"/>
                  <a:pt x="3260" y="2684"/>
                  <a:pt x="3174" y="2187"/>
                </a:cubicBezTo>
                <a:cubicBezTo>
                  <a:pt x="3071" y="1583"/>
                  <a:pt x="2957" y="902"/>
                  <a:pt x="2398" y="354"/>
                </a:cubicBezTo>
                <a:cubicBezTo>
                  <a:pt x="2159" y="118"/>
                  <a:pt x="1883" y="1"/>
                  <a:pt x="157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6" name="Google Shape;336;p38"/>
          <p:cNvSpPr/>
          <p:nvPr/>
        </p:nvSpPr>
        <p:spPr>
          <a:xfrm>
            <a:off x="291742" y="7101068"/>
            <a:ext cx="15672516" cy="1639365"/>
          </a:xfrm>
          <a:custGeom>
            <a:avLst/>
            <a:gdLst/>
            <a:ahLst/>
            <a:cxnLst/>
            <a:rect l="l" t="t" r="r" b="b"/>
            <a:pathLst>
              <a:path w="34865" h="6697" extrusionOk="0">
                <a:moveTo>
                  <a:pt x="32144" y="1"/>
                </a:moveTo>
                <a:cubicBezTo>
                  <a:pt x="30734" y="1"/>
                  <a:pt x="30194" y="1454"/>
                  <a:pt x="29711" y="2756"/>
                </a:cubicBezTo>
                <a:cubicBezTo>
                  <a:pt x="29654" y="2909"/>
                  <a:pt x="29599" y="3063"/>
                  <a:pt x="29539" y="3212"/>
                </a:cubicBezTo>
                <a:cubicBezTo>
                  <a:pt x="29043" y="4495"/>
                  <a:pt x="28389" y="5834"/>
                  <a:pt x="26877" y="5834"/>
                </a:cubicBezTo>
                <a:cubicBezTo>
                  <a:pt x="26706" y="5834"/>
                  <a:pt x="26524" y="5816"/>
                  <a:pt x="26329" y="5780"/>
                </a:cubicBezTo>
                <a:cubicBezTo>
                  <a:pt x="25507" y="5626"/>
                  <a:pt x="25308" y="4710"/>
                  <a:pt x="25083" y="3654"/>
                </a:cubicBezTo>
                <a:cubicBezTo>
                  <a:pt x="24868" y="2646"/>
                  <a:pt x="24623" y="1506"/>
                  <a:pt x="23731" y="941"/>
                </a:cubicBezTo>
                <a:cubicBezTo>
                  <a:pt x="23442" y="758"/>
                  <a:pt x="23163" y="665"/>
                  <a:pt x="22897" y="665"/>
                </a:cubicBezTo>
                <a:cubicBezTo>
                  <a:pt x="22795" y="665"/>
                  <a:pt x="22695" y="679"/>
                  <a:pt x="22597" y="706"/>
                </a:cubicBezTo>
                <a:cubicBezTo>
                  <a:pt x="21840" y="915"/>
                  <a:pt x="21349" y="1884"/>
                  <a:pt x="20989" y="2594"/>
                </a:cubicBezTo>
                <a:cubicBezTo>
                  <a:pt x="20848" y="2877"/>
                  <a:pt x="20725" y="3116"/>
                  <a:pt x="20613" y="3265"/>
                </a:cubicBezTo>
                <a:cubicBezTo>
                  <a:pt x="20440" y="3492"/>
                  <a:pt x="20124" y="3605"/>
                  <a:pt x="19668" y="3605"/>
                </a:cubicBezTo>
                <a:cubicBezTo>
                  <a:pt x="18982" y="3605"/>
                  <a:pt x="17980" y="3350"/>
                  <a:pt x="16668" y="2840"/>
                </a:cubicBezTo>
                <a:cubicBezTo>
                  <a:pt x="16285" y="2691"/>
                  <a:pt x="15955" y="2621"/>
                  <a:pt x="15653" y="2621"/>
                </a:cubicBezTo>
                <a:cubicBezTo>
                  <a:pt x="14774" y="2621"/>
                  <a:pt x="14136" y="3214"/>
                  <a:pt x="13125" y="4157"/>
                </a:cubicBezTo>
                <a:cubicBezTo>
                  <a:pt x="12826" y="4436"/>
                  <a:pt x="12489" y="4751"/>
                  <a:pt x="12100" y="5090"/>
                </a:cubicBezTo>
                <a:cubicBezTo>
                  <a:pt x="10946" y="6106"/>
                  <a:pt x="9910" y="6608"/>
                  <a:pt x="8746" y="6608"/>
                </a:cubicBezTo>
                <a:cubicBezTo>
                  <a:pt x="7698" y="6608"/>
                  <a:pt x="6546" y="6201"/>
                  <a:pt x="5111" y="5395"/>
                </a:cubicBezTo>
                <a:cubicBezTo>
                  <a:pt x="4308" y="4945"/>
                  <a:pt x="3576" y="4778"/>
                  <a:pt x="2933" y="4778"/>
                </a:cubicBezTo>
                <a:cubicBezTo>
                  <a:pt x="1447" y="4778"/>
                  <a:pt x="431" y="5669"/>
                  <a:pt x="90" y="6017"/>
                </a:cubicBezTo>
                <a:cubicBezTo>
                  <a:pt x="51" y="6056"/>
                  <a:pt x="25" y="6089"/>
                  <a:pt x="0" y="6111"/>
                </a:cubicBezTo>
                <a:cubicBezTo>
                  <a:pt x="10" y="6152"/>
                  <a:pt x="19" y="6193"/>
                  <a:pt x="29" y="6234"/>
                </a:cubicBezTo>
                <a:cubicBezTo>
                  <a:pt x="37" y="6232"/>
                  <a:pt x="45" y="6226"/>
                  <a:pt x="49" y="6220"/>
                </a:cubicBezTo>
                <a:cubicBezTo>
                  <a:pt x="51" y="6216"/>
                  <a:pt x="76" y="6185"/>
                  <a:pt x="119" y="6140"/>
                </a:cubicBezTo>
                <a:cubicBezTo>
                  <a:pt x="383" y="5854"/>
                  <a:pt x="1402" y="4882"/>
                  <a:pt x="2935" y="4882"/>
                </a:cubicBezTo>
                <a:cubicBezTo>
                  <a:pt x="3563" y="4882"/>
                  <a:pt x="4278" y="5045"/>
                  <a:pt x="5062" y="5485"/>
                </a:cubicBezTo>
                <a:cubicBezTo>
                  <a:pt x="6500" y="6289"/>
                  <a:pt x="7672" y="6696"/>
                  <a:pt x="8744" y="6696"/>
                </a:cubicBezTo>
                <a:cubicBezTo>
                  <a:pt x="9941" y="6696"/>
                  <a:pt x="11011" y="6191"/>
                  <a:pt x="12173" y="5168"/>
                </a:cubicBezTo>
                <a:cubicBezTo>
                  <a:pt x="12560" y="4827"/>
                  <a:pt x="12900" y="4513"/>
                  <a:pt x="13201" y="4233"/>
                </a:cubicBezTo>
                <a:cubicBezTo>
                  <a:pt x="14214" y="3289"/>
                  <a:pt x="14821" y="2725"/>
                  <a:pt x="15654" y="2725"/>
                </a:cubicBezTo>
                <a:cubicBezTo>
                  <a:pt x="15945" y="2725"/>
                  <a:pt x="16262" y="2793"/>
                  <a:pt x="16634" y="2938"/>
                </a:cubicBezTo>
                <a:cubicBezTo>
                  <a:pt x="17962" y="3455"/>
                  <a:pt x="18968" y="3713"/>
                  <a:pt x="19669" y="3713"/>
                </a:cubicBezTo>
                <a:cubicBezTo>
                  <a:pt x="20163" y="3713"/>
                  <a:pt x="20505" y="3584"/>
                  <a:pt x="20701" y="3329"/>
                </a:cubicBezTo>
                <a:cubicBezTo>
                  <a:pt x="20817" y="3175"/>
                  <a:pt x="20940" y="2930"/>
                  <a:pt x="21088" y="2644"/>
                </a:cubicBezTo>
                <a:cubicBezTo>
                  <a:pt x="21439" y="1950"/>
                  <a:pt x="21920" y="1005"/>
                  <a:pt x="22628" y="806"/>
                </a:cubicBezTo>
                <a:cubicBezTo>
                  <a:pt x="22716" y="783"/>
                  <a:pt x="22805" y="771"/>
                  <a:pt x="22897" y="771"/>
                </a:cubicBezTo>
                <a:cubicBezTo>
                  <a:pt x="23144" y="771"/>
                  <a:pt x="23405" y="856"/>
                  <a:pt x="23678" y="1029"/>
                </a:cubicBezTo>
                <a:cubicBezTo>
                  <a:pt x="24531" y="1569"/>
                  <a:pt x="24762" y="2641"/>
                  <a:pt x="24985" y="3677"/>
                </a:cubicBezTo>
                <a:cubicBezTo>
                  <a:pt x="25210" y="4728"/>
                  <a:pt x="25421" y="5716"/>
                  <a:pt x="26315" y="5884"/>
                </a:cubicBezTo>
                <a:cubicBezTo>
                  <a:pt x="26520" y="5923"/>
                  <a:pt x="26711" y="5941"/>
                  <a:pt x="26891" y="5941"/>
                </a:cubicBezTo>
                <a:cubicBezTo>
                  <a:pt x="28456" y="5941"/>
                  <a:pt x="29130" y="4570"/>
                  <a:pt x="29642" y="3251"/>
                </a:cubicBezTo>
                <a:cubicBezTo>
                  <a:pt x="29701" y="3104"/>
                  <a:pt x="29756" y="2950"/>
                  <a:pt x="29815" y="2795"/>
                </a:cubicBezTo>
                <a:cubicBezTo>
                  <a:pt x="30283" y="1527"/>
                  <a:pt x="30810" y="110"/>
                  <a:pt x="32160" y="110"/>
                </a:cubicBezTo>
                <a:cubicBezTo>
                  <a:pt x="32350" y="110"/>
                  <a:pt x="32557" y="138"/>
                  <a:pt x="32782" y="199"/>
                </a:cubicBezTo>
                <a:cubicBezTo>
                  <a:pt x="34785" y="735"/>
                  <a:pt x="34810" y="2991"/>
                  <a:pt x="34810" y="3014"/>
                </a:cubicBezTo>
                <a:cubicBezTo>
                  <a:pt x="34810" y="3042"/>
                  <a:pt x="34836" y="3067"/>
                  <a:pt x="34865" y="3067"/>
                </a:cubicBezTo>
                <a:lnTo>
                  <a:pt x="34865" y="2527"/>
                </a:lnTo>
                <a:cubicBezTo>
                  <a:pt x="34736" y="1805"/>
                  <a:pt x="34302" y="495"/>
                  <a:pt x="32802" y="94"/>
                </a:cubicBezTo>
                <a:cubicBezTo>
                  <a:pt x="32564" y="30"/>
                  <a:pt x="32345" y="1"/>
                  <a:pt x="321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7" name="Google Shape;337;p38"/>
          <p:cNvSpPr/>
          <p:nvPr/>
        </p:nvSpPr>
        <p:spPr>
          <a:xfrm>
            <a:off x="537131" y="7175157"/>
            <a:ext cx="200480" cy="1253902"/>
          </a:xfrm>
          <a:custGeom>
            <a:avLst/>
            <a:gdLst/>
            <a:ahLst/>
            <a:cxnLst/>
            <a:rect l="l" t="t" r="r" b="b"/>
            <a:pathLst>
              <a:path w="707" h="4422" extrusionOk="0">
                <a:moveTo>
                  <a:pt x="491" y="1"/>
                </a:moveTo>
                <a:cubicBezTo>
                  <a:pt x="467" y="1"/>
                  <a:pt x="446" y="18"/>
                  <a:pt x="438" y="43"/>
                </a:cubicBezTo>
                <a:cubicBezTo>
                  <a:pt x="1" y="2050"/>
                  <a:pt x="586" y="4358"/>
                  <a:pt x="594" y="4380"/>
                </a:cubicBezTo>
                <a:cubicBezTo>
                  <a:pt x="600" y="4405"/>
                  <a:pt x="623" y="4421"/>
                  <a:pt x="645" y="4421"/>
                </a:cubicBezTo>
                <a:cubicBezTo>
                  <a:pt x="651" y="4421"/>
                  <a:pt x="653" y="4419"/>
                  <a:pt x="661" y="4417"/>
                </a:cubicBezTo>
                <a:cubicBezTo>
                  <a:pt x="688" y="4413"/>
                  <a:pt x="706" y="4382"/>
                  <a:pt x="698" y="4354"/>
                </a:cubicBezTo>
                <a:cubicBezTo>
                  <a:pt x="692" y="4331"/>
                  <a:pt x="111" y="2050"/>
                  <a:pt x="543" y="65"/>
                </a:cubicBezTo>
                <a:cubicBezTo>
                  <a:pt x="549" y="37"/>
                  <a:pt x="531" y="8"/>
                  <a:pt x="502" y="2"/>
                </a:cubicBezTo>
                <a:cubicBezTo>
                  <a:pt x="498" y="1"/>
                  <a:pt x="494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8" name="Google Shape;338;p38"/>
          <p:cNvSpPr/>
          <p:nvPr/>
        </p:nvSpPr>
        <p:spPr>
          <a:xfrm>
            <a:off x="644599" y="7599652"/>
            <a:ext cx="263431" cy="503886"/>
          </a:xfrm>
          <a:custGeom>
            <a:avLst/>
            <a:gdLst/>
            <a:ahLst/>
            <a:cxnLst/>
            <a:rect l="l" t="t" r="r" b="b"/>
            <a:pathLst>
              <a:path w="929" h="1777" extrusionOk="0">
                <a:moveTo>
                  <a:pt x="874" y="1"/>
                </a:moveTo>
                <a:cubicBezTo>
                  <a:pt x="847" y="1"/>
                  <a:pt x="821" y="20"/>
                  <a:pt x="821" y="50"/>
                </a:cubicBezTo>
                <a:cubicBezTo>
                  <a:pt x="816" y="70"/>
                  <a:pt x="763" y="144"/>
                  <a:pt x="708" y="215"/>
                </a:cubicBezTo>
                <a:cubicBezTo>
                  <a:pt x="499" y="500"/>
                  <a:pt x="68" y="1085"/>
                  <a:pt x="2" y="1717"/>
                </a:cubicBezTo>
                <a:cubicBezTo>
                  <a:pt x="0" y="1746"/>
                  <a:pt x="21" y="1772"/>
                  <a:pt x="51" y="1777"/>
                </a:cubicBezTo>
                <a:lnTo>
                  <a:pt x="57" y="1777"/>
                </a:lnTo>
                <a:cubicBezTo>
                  <a:pt x="82" y="1777"/>
                  <a:pt x="104" y="1758"/>
                  <a:pt x="111" y="1725"/>
                </a:cubicBezTo>
                <a:cubicBezTo>
                  <a:pt x="172" y="1124"/>
                  <a:pt x="593" y="553"/>
                  <a:pt x="796" y="277"/>
                </a:cubicBezTo>
                <a:cubicBezTo>
                  <a:pt x="896" y="142"/>
                  <a:pt x="927" y="99"/>
                  <a:pt x="929" y="60"/>
                </a:cubicBezTo>
                <a:cubicBezTo>
                  <a:pt x="929" y="31"/>
                  <a:pt x="908" y="1"/>
                  <a:pt x="878" y="1"/>
                </a:cubicBezTo>
                <a:cubicBezTo>
                  <a:pt x="876" y="1"/>
                  <a:pt x="875" y="1"/>
                  <a:pt x="87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9" name="Google Shape;339;p38"/>
          <p:cNvSpPr/>
          <p:nvPr/>
        </p:nvSpPr>
        <p:spPr>
          <a:xfrm>
            <a:off x="10216083" y="6810500"/>
            <a:ext cx="16402" cy="2937"/>
          </a:xfrm>
          <a:custGeom>
            <a:avLst/>
            <a:gdLst/>
            <a:ahLst/>
            <a:cxnLst/>
            <a:rect l="l" t="t" r="r" b="b"/>
            <a:pathLst>
              <a:path w="67" h="12" extrusionOk="0">
                <a:moveTo>
                  <a:pt x="1" y="1"/>
                </a:moveTo>
                <a:lnTo>
                  <a:pt x="1" y="11"/>
                </a:lnTo>
                <a:lnTo>
                  <a:pt x="66" y="1"/>
                </a:lnTo>
                <a:close/>
              </a:path>
            </a:pathLst>
          </a:custGeom>
          <a:solidFill>
            <a:srgbClr val="FCCB8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2609190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2" name="Google Shape;342;p39"/>
          <p:cNvSpPr/>
          <p:nvPr/>
        </p:nvSpPr>
        <p:spPr>
          <a:xfrm>
            <a:off x="443570" y="432904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3" name="Google Shape;343;p39"/>
          <p:cNvSpPr/>
          <p:nvPr/>
        </p:nvSpPr>
        <p:spPr>
          <a:xfrm>
            <a:off x="10446990" y="432892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4" name="Google Shape;344;p39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5" name="Google Shape;345;p39"/>
          <p:cNvSpPr/>
          <p:nvPr/>
        </p:nvSpPr>
        <p:spPr>
          <a:xfrm flipH="1">
            <a:off x="13687102" y="2400692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4942708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11DC-ACD8-ED41-AFB6-48F7BDD7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4DFAD-B45C-CC45-BCE8-6F1200CE6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B77F0-E329-2B48-92AC-350174DF9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EE978-F48E-5D4D-B780-25BCA9A4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D50F3-558A-6E46-8FEC-91B084E5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60970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04DC-E105-E34A-A62C-1D1E3AFB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9B7B-254C-384D-BA88-54FC9F83A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0015E-550E-534F-A095-AB40202F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581A-410A-E14C-B490-28618DA9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C2718-0721-6C49-B0F0-2C6D606E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6947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519512" y="1375011"/>
            <a:ext cx="13216979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7866743" y="8602532"/>
            <a:ext cx="522519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1468" y="8528304"/>
            <a:ext cx="3793067" cy="486833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18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128E-6EEB-C041-B674-34BCA767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517CD-1CDB-AD46-A97C-CF39B70CA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B747-FBC1-7347-8A08-9FE73C55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0BB09-5DB7-5C49-97F0-DC11A63A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F36F-A8D8-B04D-8608-05996F03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15682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1758A-776C-4644-9026-8CD8A05E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0C40B-E7D4-F043-BE7A-231308259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4ECC6-8C82-1445-BD61-9E4AA72EA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63624-0167-1C4E-9594-7937767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B62C9-7DD1-E843-819F-F265B4D3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2BD7C-A7C9-EC4A-A7AD-28664277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07154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34C3-E387-F649-8584-2C1FCF94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28085-6974-E54E-8070-8F745071C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2298F-BF61-1443-B8FC-401C8F9DB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C085E-8C20-0747-AF5D-23BB60AB5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8D6B9-233E-6243-978E-1ECF4327A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607160-7E4A-8446-8719-8BBEEBD5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93980-435F-1744-A362-3A40A293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E774E-62C0-9F44-91C6-3A141C2C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72656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D6CB-BB30-1C4D-97C5-E5AAA231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EC74D-581F-FB44-8480-BE7517BA9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4B1B2-E861-174D-909A-FB015219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A2204-9355-3B46-944C-29AF14D6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26172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340BC-0A4F-3144-8C6B-7BA9E340F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0C870-2CF2-4B42-9883-A62E84AB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3248F-6605-7E49-97B7-266A2847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28415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93A2-A0DF-CA4C-9345-612E7B92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814E-4243-DB44-959E-10DA87E0A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E5424-6CE6-B240-886C-6F7891305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80CB2-444D-1A45-A1B6-1876F43E4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4B2DC-0F38-664B-90ED-3371EFD2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F2908-3891-834E-97A4-330C82D8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264289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1689-EB25-F249-9BA4-1B75A85D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551E7-C792-6B4F-A6F0-0DD285671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34184-5D0B-B740-BA8B-7A3D99FEF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A276-A1E6-3A44-A34F-F093D40B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A2D14-47F1-2B40-B12A-3D00751A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2E385-AA96-744E-BA89-0558303B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57052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F75D-1594-1D42-8C6F-B137822D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BDF0D-297D-E548-AE0E-74EDB21B7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A06F7-D9AE-8C47-A1A9-C7C9516E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A66E2-85F5-3542-85C2-B77790A8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0AE7-FB6F-784F-9D80-A4B7E583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81261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754A1-C26F-474B-927B-C50AEFBBB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53433-00CC-3F4A-86F8-206C03774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A948D-D350-B94E-BA2F-6CC7A870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FBDD3-0F36-3845-AE3B-6908C57AF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A2F0B-FABF-CD49-9CA9-01743C34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924606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D87B-D472-F641-A6E6-9A0FF07DDFA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812800" y="366184"/>
            <a:ext cx="14630400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68BD-F6EE-8245-951E-F762A01F64B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2800" y="2133600"/>
            <a:ext cx="7179733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7CC65-D6AD-974E-B143-05D48E316FA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8263467" y="2133600"/>
            <a:ext cx="7179733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8DC669-128C-4A48-A78C-756F262654D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812800" y="5232400"/>
            <a:ext cx="7179733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FFC98-E112-E043-B1D7-E55307220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63467" y="5232400"/>
            <a:ext cx="7179733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191FB-F0CA-474F-BC78-ED7792EE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331200"/>
            <a:ext cx="3793067" cy="609600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D8965-C383-B647-B73D-15598108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134" y="8331200"/>
            <a:ext cx="5147733" cy="609600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8340F-2247-674A-9F57-93053322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8331200"/>
            <a:ext cx="3793067" cy="609600"/>
          </a:xfrm>
        </p:spPr>
        <p:txBody>
          <a:bodyPr/>
          <a:lstStyle>
            <a:lvl1pPr>
              <a:defRPr/>
            </a:lvl1pPr>
          </a:lstStyle>
          <a:p>
            <a:fld id="{4CE1D096-B7F3-1446-83B2-52A0C77AFB9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0067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7991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AA74C-B9A9-9546-93AB-D5D3AD1F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A9713-28D0-534B-A94F-D83A73981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179733" cy="599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172D0-DC31-0549-ABEF-6AF4083E4F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8263467" y="2133600"/>
            <a:ext cx="7179733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13624C-F0E6-304E-8625-635A2A3DFF2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8263467" y="5232400"/>
            <a:ext cx="7179733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28A4DD-A584-9B4A-A081-91C79A5E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331200"/>
            <a:ext cx="3793067" cy="609600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EC2155-35F0-E748-9598-400C99C5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134" y="8331200"/>
            <a:ext cx="5147733" cy="609600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9B4CF0-7A4E-3C42-808D-09EF0751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8331200"/>
            <a:ext cx="3793067" cy="609600"/>
          </a:xfrm>
        </p:spPr>
        <p:txBody>
          <a:bodyPr/>
          <a:lstStyle>
            <a:lvl1pPr>
              <a:defRPr/>
            </a:lvl1pPr>
          </a:lstStyle>
          <a:p>
            <a:fld id="{5AF3F77B-09AF-3E40-8758-12EAA7D3A17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212984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99508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2745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26422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621"/>
      </p:ext>
    </p:extLst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70783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87638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61414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70797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9363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4" y="364068"/>
            <a:ext cx="5348112" cy="1549401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6" y="364073"/>
            <a:ext cx="9087556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4" y="1913474"/>
            <a:ext cx="5348112" cy="62547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62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39202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92869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34" y="2"/>
            <a:ext cx="16255851" cy="9131877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4" name="Google Shape;104;p3"/>
          <p:cNvSpPr/>
          <p:nvPr/>
        </p:nvSpPr>
        <p:spPr>
          <a:xfrm>
            <a:off x="590925" y="302428"/>
            <a:ext cx="15167476" cy="8514576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5" name="Google Shape;105;p3"/>
          <p:cNvSpPr/>
          <p:nvPr/>
        </p:nvSpPr>
        <p:spPr>
          <a:xfrm>
            <a:off x="554316" y="268887"/>
            <a:ext cx="15231296" cy="8564981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1219200" y="4450134"/>
            <a:ext cx="7686933" cy="1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5062148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1219200" y="2373333"/>
            <a:ext cx="7686933" cy="20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1219200" y="5946667"/>
            <a:ext cx="7686933" cy="8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464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34" y="2"/>
            <a:ext cx="16255851" cy="9131877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2" name="Google Shape;112;p4"/>
          <p:cNvSpPr/>
          <p:nvPr/>
        </p:nvSpPr>
        <p:spPr>
          <a:xfrm>
            <a:off x="590925" y="302428"/>
            <a:ext cx="15167476" cy="8514576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3" name="Google Shape;113;p4"/>
          <p:cNvSpPr/>
          <p:nvPr/>
        </p:nvSpPr>
        <p:spPr>
          <a:xfrm>
            <a:off x="554316" y="268887"/>
            <a:ext cx="15231296" cy="8564981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1219200" y="791156"/>
            <a:ext cx="138176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219200" y="2048844"/>
            <a:ext cx="13817600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2760" lvl="0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956"/>
            </a:lvl1pPr>
            <a:lvl2pPr marL="1625519" lvl="1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438278" lvl="2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251037" lvl="3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063797" lvl="4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4876557" lvl="5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5689315" lvl="6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6502075" lvl="7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7314834" lvl="8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5062148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48534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15062148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27139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34" y="2"/>
            <a:ext cx="16255851" cy="9131877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5" name="Google Shape;255;p19"/>
          <p:cNvSpPr/>
          <p:nvPr/>
        </p:nvSpPr>
        <p:spPr>
          <a:xfrm>
            <a:off x="590925" y="302428"/>
            <a:ext cx="15167476" cy="8514576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6" name="Google Shape;256;p19"/>
          <p:cNvSpPr/>
          <p:nvPr/>
        </p:nvSpPr>
        <p:spPr>
          <a:xfrm>
            <a:off x="554316" y="268887"/>
            <a:ext cx="15231296" cy="8564981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1219200" y="1472000"/>
            <a:ext cx="5718400" cy="13434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1219200" y="2815467"/>
            <a:ext cx="5718400" cy="4856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7306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1" y="1496484"/>
            <a:ext cx="12192000" cy="3183467"/>
          </a:xfrm>
        </p:spPr>
        <p:txBody>
          <a:bodyPr anchor="b"/>
          <a:lstStyle>
            <a:lvl1pPr algn="ctr">
              <a:defRPr sz="7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1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23" indent="0" algn="ctr">
              <a:buNone/>
              <a:defRPr sz="2667"/>
            </a:lvl2pPr>
            <a:lvl3pPr marL="1219048" indent="0" algn="ctr">
              <a:buNone/>
              <a:defRPr sz="2400"/>
            </a:lvl3pPr>
            <a:lvl4pPr marL="1828572" indent="0" algn="ctr">
              <a:buNone/>
              <a:defRPr sz="2133"/>
            </a:lvl4pPr>
            <a:lvl5pPr marL="2438095" indent="0" algn="ctr">
              <a:buNone/>
              <a:defRPr sz="2133"/>
            </a:lvl5pPr>
            <a:lvl6pPr marL="3047618" indent="0" algn="ctr">
              <a:buNone/>
              <a:defRPr sz="2133"/>
            </a:lvl6pPr>
            <a:lvl7pPr marL="3657143" indent="0" algn="ctr">
              <a:buNone/>
              <a:defRPr sz="2133"/>
            </a:lvl7pPr>
            <a:lvl8pPr marL="4266667" indent="0" algn="ctr">
              <a:buNone/>
              <a:defRPr sz="2133"/>
            </a:lvl8pPr>
            <a:lvl9pPr marL="4876190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815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536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5" y="2279654"/>
            <a:ext cx="14020800" cy="3803649"/>
          </a:xfrm>
        </p:spPr>
        <p:txBody>
          <a:bodyPr anchor="b"/>
          <a:lstStyle>
            <a:lvl1pPr>
              <a:defRPr sz="7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5" y="6119288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0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5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0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19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712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32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3"/>
            <a:ext cx="9753600" cy="755652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6"/>
            <a:ext cx="9753600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5"/>
            <a:ext cx="9753600" cy="10731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517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486837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20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2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8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20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2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2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8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2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651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294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404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70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23" indent="0">
              <a:buNone/>
              <a:defRPr sz="1867"/>
            </a:lvl2pPr>
            <a:lvl3pPr marL="1219048" indent="0">
              <a:buNone/>
              <a:defRPr sz="1600"/>
            </a:lvl3pPr>
            <a:lvl4pPr marL="1828572" indent="0">
              <a:buNone/>
              <a:defRPr sz="1333"/>
            </a:lvl4pPr>
            <a:lvl5pPr marL="2438095" indent="0">
              <a:buNone/>
              <a:defRPr sz="1333"/>
            </a:lvl5pPr>
            <a:lvl6pPr marL="3047618" indent="0">
              <a:buNone/>
              <a:defRPr sz="1333"/>
            </a:lvl6pPr>
            <a:lvl7pPr marL="3657143" indent="0">
              <a:buNone/>
              <a:defRPr sz="1333"/>
            </a:lvl7pPr>
            <a:lvl8pPr marL="4266667" indent="0">
              <a:buNone/>
              <a:defRPr sz="1333"/>
            </a:lvl8pPr>
            <a:lvl9pPr marL="4876190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389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70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23" indent="0">
              <a:buNone/>
              <a:defRPr sz="3733"/>
            </a:lvl2pPr>
            <a:lvl3pPr marL="1219048" indent="0">
              <a:buNone/>
              <a:defRPr sz="3200"/>
            </a:lvl3pPr>
            <a:lvl4pPr marL="1828572" indent="0">
              <a:buNone/>
              <a:defRPr sz="2667"/>
            </a:lvl4pPr>
            <a:lvl5pPr marL="2438095" indent="0">
              <a:buNone/>
              <a:defRPr sz="2667"/>
            </a:lvl5pPr>
            <a:lvl6pPr marL="3047618" indent="0">
              <a:buNone/>
              <a:defRPr sz="2667"/>
            </a:lvl6pPr>
            <a:lvl7pPr marL="3657143" indent="0">
              <a:buNone/>
              <a:defRPr sz="2667"/>
            </a:lvl7pPr>
            <a:lvl8pPr marL="4266667" indent="0">
              <a:buNone/>
              <a:defRPr sz="2667"/>
            </a:lvl8pPr>
            <a:lvl9pPr marL="4876190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23" indent="0">
              <a:buNone/>
              <a:defRPr sz="1867"/>
            </a:lvl2pPr>
            <a:lvl3pPr marL="1219048" indent="0">
              <a:buNone/>
              <a:defRPr sz="1600"/>
            </a:lvl3pPr>
            <a:lvl4pPr marL="1828572" indent="0">
              <a:buNone/>
              <a:defRPr sz="1333"/>
            </a:lvl4pPr>
            <a:lvl5pPr marL="2438095" indent="0">
              <a:buNone/>
              <a:defRPr sz="1333"/>
            </a:lvl5pPr>
            <a:lvl6pPr marL="3047618" indent="0">
              <a:buNone/>
              <a:defRPr sz="1333"/>
            </a:lvl6pPr>
            <a:lvl7pPr marL="3657143" indent="0">
              <a:buNone/>
              <a:defRPr sz="1333"/>
            </a:lvl7pPr>
            <a:lvl8pPr marL="4266667" indent="0">
              <a:buNone/>
              <a:defRPr sz="1333"/>
            </a:lvl8pPr>
            <a:lvl9pPr marL="4876190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11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081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5222040" y="232224"/>
            <a:ext cx="11036077" cy="681317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847954" y="232224"/>
            <a:ext cx="4272556" cy="681317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946618" y="289673"/>
            <a:ext cx="4076413" cy="55131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5313037" y="232229"/>
            <a:ext cx="0" cy="699247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3013" y="232224"/>
            <a:ext cx="745039" cy="681317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29096" y="214299"/>
            <a:ext cx="0" cy="699247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3" y="9125244"/>
            <a:ext cx="16258115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757800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1" y="2840572"/>
            <a:ext cx="13817600" cy="19600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1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7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3983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886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745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3" y="5875871"/>
            <a:ext cx="13817600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3" y="3875618"/>
            <a:ext cx="13817600" cy="2000249"/>
          </a:xfr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046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56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08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61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13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765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17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5142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2133605"/>
            <a:ext cx="7179733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8" y="2133605"/>
            <a:ext cx="7179733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4281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3" y="2046821"/>
            <a:ext cx="7182556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22" indent="0">
              <a:buNone/>
              <a:defRPr sz="3599" b="1"/>
            </a:lvl2pPr>
            <a:lvl3pPr marL="1625046" indent="0">
              <a:buNone/>
              <a:defRPr sz="3200" b="1"/>
            </a:lvl3pPr>
            <a:lvl4pPr marL="2437567" indent="0">
              <a:buNone/>
              <a:defRPr sz="2933" b="1"/>
            </a:lvl4pPr>
            <a:lvl5pPr marL="3250089" indent="0">
              <a:buNone/>
              <a:defRPr sz="2933" b="1"/>
            </a:lvl5pPr>
            <a:lvl6pPr marL="4062610" indent="0">
              <a:buNone/>
              <a:defRPr sz="2933" b="1"/>
            </a:lvl6pPr>
            <a:lvl7pPr marL="4875134" indent="0">
              <a:buNone/>
              <a:defRPr sz="2933" b="1"/>
            </a:lvl7pPr>
            <a:lvl8pPr marL="5687655" indent="0">
              <a:buNone/>
              <a:defRPr sz="2933" b="1"/>
            </a:lvl8pPr>
            <a:lvl9pPr marL="6500177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3" y="2899836"/>
            <a:ext cx="7182556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33" y="2046821"/>
            <a:ext cx="7185377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22" indent="0">
              <a:buNone/>
              <a:defRPr sz="3599" b="1"/>
            </a:lvl2pPr>
            <a:lvl3pPr marL="1625046" indent="0">
              <a:buNone/>
              <a:defRPr sz="3200" b="1"/>
            </a:lvl3pPr>
            <a:lvl4pPr marL="2437567" indent="0">
              <a:buNone/>
              <a:defRPr sz="2933" b="1"/>
            </a:lvl4pPr>
            <a:lvl5pPr marL="3250089" indent="0">
              <a:buNone/>
              <a:defRPr sz="2933" b="1"/>
            </a:lvl5pPr>
            <a:lvl6pPr marL="4062610" indent="0">
              <a:buNone/>
              <a:defRPr sz="2933" b="1"/>
            </a:lvl6pPr>
            <a:lvl7pPr marL="4875134" indent="0">
              <a:buNone/>
              <a:defRPr sz="2933" b="1"/>
            </a:lvl7pPr>
            <a:lvl8pPr marL="5687655" indent="0">
              <a:buNone/>
              <a:defRPr sz="2933" b="1"/>
            </a:lvl8pPr>
            <a:lvl9pPr marL="6500177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33" y="2899836"/>
            <a:ext cx="7185377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1552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1334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519513" y="1375010"/>
            <a:ext cx="13216980" cy="5718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4" rIns="121887" bIns="60944" rtlCol="0" anchor="ctr"/>
          <a:lstStyle/>
          <a:p>
            <a:pPr marL="0" marR="0" lvl="0" indent="0" algn="ctr" defTabSz="121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7866744" y="8602536"/>
            <a:ext cx="522519" cy="2934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4" rIns="121887" bIns="60944" rtlCol="0" anchor="ctr"/>
          <a:lstStyle/>
          <a:p>
            <a:pPr marL="0" marR="0" lvl="0" indent="0" algn="ctr" defTabSz="121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1467" y="8528304"/>
            <a:ext cx="3793067" cy="486833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8017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0839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7" y="364066"/>
            <a:ext cx="5348112" cy="1549401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73"/>
            <a:ext cx="9087556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7" y="1913475"/>
            <a:ext cx="5348112" cy="6254751"/>
          </a:xfrm>
        </p:spPr>
        <p:txBody>
          <a:bodyPr/>
          <a:lstStyle>
            <a:lvl1pPr marL="0" indent="0">
              <a:buNone/>
              <a:defRPr sz="2533"/>
            </a:lvl1pPr>
            <a:lvl2pPr marL="812522" indent="0">
              <a:buNone/>
              <a:defRPr sz="2133"/>
            </a:lvl2pPr>
            <a:lvl3pPr marL="1625046" indent="0">
              <a:buNone/>
              <a:defRPr sz="1867"/>
            </a:lvl3pPr>
            <a:lvl4pPr marL="2437567" indent="0">
              <a:buNone/>
              <a:defRPr sz="1600"/>
            </a:lvl4pPr>
            <a:lvl5pPr marL="3250089" indent="0">
              <a:buNone/>
              <a:defRPr sz="1600"/>
            </a:lvl5pPr>
            <a:lvl6pPr marL="4062610" indent="0">
              <a:buNone/>
              <a:defRPr sz="1600"/>
            </a:lvl6pPr>
            <a:lvl7pPr marL="4875134" indent="0">
              <a:buNone/>
              <a:defRPr sz="1600"/>
            </a:lvl7pPr>
            <a:lvl8pPr marL="5687655" indent="0">
              <a:buNone/>
              <a:defRPr sz="1600"/>
            </a:lvl8pPr>
            <a:lvl9pPr marL="650017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1414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5"/>
            <a:ext cx="9753600" cy="755652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6"/>
            <a:ext cx="9753600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522" indent="0">
              <a:buNone/>
              <a:defRPr sz="5065"/>
            </a:lvl2pPr>
            <a:lvl3pPr marL="1625046" indent="0">
              <a:buNone/>
              <a:defRPr sz="4265"/>
            </a:lvl3pPr>
            <a:lvl4pPr marL="2437567" indent="0">
              <a:buNone/>
              <a:defRPr sz="3599"/>
            </a:lvl4pPr>
            <a:lvl5pPr marL="3250089" indent="0">
              <a:buNone/>
              <a:defRPr sz="3599"/>
            </a:lvl5pPr>
            <a:lvl6pPr marL="4062610" indent="0">
              <a:buNone/>
              <a:defRPr sz="3599"/>
            </a:lvl6pPr>
            <a:lvl7pPr marL="4875134" indent="0">
              <a:buNone/>
              <a:defRPr sz="3599"/>
            </a:lvl7pPr>
            <a:lvl8pPr marL="5687655" indent="0">
              <a:buNone/>
              <a:defRPr sz="3599"/>
            </a:lvl8pPr>
            <a:lvl9pPr marL="6500177" indent="0">
              <a:buNone/>
              <a:defRPr sz="35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7"/>
            <a:ext cx="9753600" cy="1073151"/>
          </a:xfrm>
        </p:spPr>
        <p:txBody>
          <a:bodyPr/>
          <a:lstStyle>
            <a:lvl1pPr marL="0" indent="0">
              <a:buNone/>
              <a:defRPr sz="2533"/>
            </a:lvl1pPr>
            <a:lvl2pPr marL="812522" indent="0">
              <a:buNone/>
              <a:defRPr sz="2133"/>
            </a:lvl2pPr>
            <a:lvl3pPr marL="1625046" indent="0">
              <a:buNone/>
              <a:defRPr sz="1867"/>
            </a:lvl3pPr>
            <a:lvl4pPr marL="2437567" indent="0">
              <a:buNone/>
              <a:defRPr sz="1600"/>
            </a:lvl4pPr>
            <a:lvl5pPr marL="3250089" indent="0">
              <a:buNone/>
              <a:defRPr sz="1600"/>
            </a:lvl5pPr>
            <a:lvl6pPr marL="4062610" indent="0">
              <a:buNone/>
              <a:defRPr sz="1600"/>
            </a:lvl6pPr>
            <a:lvl7pPr marL="4875134" indent="0">
              <a:buNone/>
              <a:defRPr sz="1600"/>
            </a:lvl7pPr>
            <a:lvl8pPr marL="5687655" indent="0">
              <a:buNone/>
              <a:defRPr sz="1600"/>
            </a:lvl8pPr>
            <a:lvl9pPr marL="650017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8959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4067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1" y="366188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366188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14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79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1" y="366188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3" y="366188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754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34" y="2"/>
            <a:ext cx="16255851" cy="9131877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590925" y="302428"/>
            <a:ext cx="15167476" cy="8514576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554316" y="268887"/>
            <a:ext cx="15231296" cy="8564981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1219200" y="4450134"/>
            <a:ext cx="7686933" cy="1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5062148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625519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625519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1219200" y="2373333"/>
            <a:ext cx="7686933" cy="20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444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1219200" y="5946667"/>
            <a:ext cx="7686933" cy="8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3936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34" y="2"/>
            <a:ext cx="16255851" cy="9131877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590925" y="302428"/>
            <a:ext cx="15167476" cy="8514576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554316" y="268887"/>
            <a:ext cx="15231296" cy="8564981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1219200" y="791156"/>
            <a:ext cx="138176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219200" y="2048844"/>
            <a:ext cx="13817600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2760" lvl="0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956"/>
            </a:lvl1pPr>
            <a:lvl2pPr marL="1625519" lvl="1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438278" lvl="2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251037" lvl="3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063797" lvl="4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4876557" lvl="5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5689315" lvl="6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6502075" lvl="7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7314834" lvl="8" indent="-54184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5062148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625519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625519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423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76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34" y="3555779"/>
            <a:ext cx="16255461" cy="5588012"/>
          </a:xfrm>
          <a:custGeom>
            <a:avLst/>
            <a:gdLst/>
            <a:ahLst/>
            <a:cxnLst/>
            <a:rect l="l" t="t" r="r" b="b"/>
            <a:pathLst>
              <a:path w="285317" h="125768" extrusionOk="0">
                <a:moveTo>
                  <a:pt x="5" y="0"/>
                </a:moveTo>
                <a:cubicBezTo>
                  <a:pt x="2" y="0"/>
                  <a:pt x="0" y="0"/>
                  <a:pt x="0" y="0"/>
                </a:cubicBezTo>
                <a:lnTo>
                  <a:pt x="0" y="125767"/>
                </a:lnTo>
                <a:lnTo>
                  <a:pt x="285316" y="125767"/>
                </a:lnTo>
                <a:lnTo>
                  <a:pt x="285316" y="0"/>
                </a:lnTo>
                <a:cubicBezTo>
                  <a:pt x="285316" y="0"/>
                  <a:pt x="285315" y="0"/>
                  <a:pt x="285311" y="0"/>
                </a:cubicBezTo>
                <a:cubicBezTo>
                  <a:pt x="284919" y="0"/>
                  <a:pt x="263432" y="112"/>
                  <a:pt x="261510" y="24697"/>
                </a:cubicBezTo>
                <a:cubicBezTo>
                  <a:pt x="261510" y="24697"/>
                  <a:pt x="260267" y="24329"/>
                  <a:pt x="258611" y="24329"/>
                </a:cubicBezTo>
                <a:cubicBezTo>
                  <a:pt x="255619" y="24329"/>
                  <a:pt x="251278" y="25530"/>
                  <a:pt x="250485" y="32275"/>
                </a:cubicBezTo>
                <a:cubicBezTo>
                  <a:pt x="250485" y="32275"/>
                  <a:pt x="249783" y="32188"/>
                  <a:pt x="248647" y="32188"/>
                </a:cubicBezTo>
                <a:cubicBezTo>
                  <a:pt x="244062" y="32188"/>
                  <a:pt x="232405" y="33610"/>
                  <a:pt x="231289" y="47933"/>
                </a:cubicBezTo>
                <a:cubicBezTo>
                  <a:pt x="231289" y="47933"/>
                  <a:pt x="228700" y="46394"/>
                  <a:pt x="225441" y="46394"/>
                </a:cubicBezTo>
                <a:cubicBezTo>
                  <a:pt x="222288" y="46394"/>
                  <a:pt x="218507" y="47834"/>
                  <a:pt x="215836" y="53502"/>
                </a:cubicBezTo>
                <a:cubicBezTo>
                  <a:pt x="215836" y="53502"/>
                  <a:pt x="211762" y="51505"/>
                  <a:pt x="206723" y="51505"/>
                </a:cubicBezTo>
                <a:cubicBezTo>
                  <a:pt x="201684" y="51505"/>
                  <a:pt x="195681" y="53502"/>
                  <a:pt x="191824" y="61491"/>
                </a:cubicBezTo>
                <a:cubicBezTo>
                  <a:pt x="191824" y="61491"/>
                  <a:pt x="190151" y="60569"/>
                  <a:pt x="188057" y="60569"/>
                </a:cubicBezTo>
                <a:cubicBezTo>
                  <a:pt x="186117" y="60569"/>
                  <a:pt x="183815" y="61361"/>
                  <a:pt x="182146" y="64413"/>
                </a:cubicBezTo>
                <a:cubicBezTo>
                  <a:pt x="182146" y="64413"/>
                  <a:pt x="179673" y="63395"/>
                  <a:pt x="176433" y="63395"/>
                </a:cubicBezTo>
                <a:cubicBezTo>
                  <a:pt x="173005" y="63395"/>
                  <a:pt x="168719" y="64535"/>
                  <a:pt x="165598" y="69229"/>
                </a:cubicBezTo>
                <a:cubicBezTo>
                  <a:pt x="165598" y="69229"/>
                  <a:pt x="161240" y="65353"/>
                  <a:pt x="155247" y="65353"/>
                </a:cubicBezTo>
                <a:cubicBezTo>
                  <a:pt x="151473" y="65353"/>
                  <a:pt x="147050" y="66890"/>
                  <a:pt x="142658" y="71900"/>
                </a:cubicBezTo>
                <a:cubicBezTo>
                  <a:pt x="138266" y="66890"/>
                  <a:pt x="133843" y="65353"/>
                  <a:pt x="130069" y="65353"/>
                </a:cubicBezTo>
                <a:cubicBezTo>
                  <a:pt x="124076" y="65353"/>
                  <a:pt x="119719" y="69229"/>
                  <a:pt x="119719" y="69229"/>
                </a:cubicBezTo>
                <a:cubicBezTo>
                  <a:pt x="116597" y="64535"/>
                  <a:pt x="112311" y="63395"/>
                  <a:pt x="108883" y="63395"/>
                </a:cubicBezTo>
                <a:cubicBezTo>
                  <a:pt x="105644" y="63395"/>
                  <a:pt x="103170" y="64413"/>
                  <a:pt x="103170" y="64413"/>
                </a:cubicBezTo>
                <a:cubicBezTo>
                  <a:pt x="101502" y="61361"/>
                  <a:pt x="99199" y="60569"/>
                  <a:pt x="97259" y="60569"/>
                </a:cubicBezTo>
                <a:cubicBezTo>
                  <a:pt x="95165" y="60569"/>
                  <a:pt x="93492" y="61491"/>
                  <a:pt x="93492" y="61491"/>
                </a:cubicBezTo>
                <a:cubicBezTo>
                  <a:pt x="89635" y="53502"/>
                  <a:pt x="83632" y="51505"/>
                  <a:pt x="78593" y="51505"/>
                </a:cubicBezTo>
                <a:cubicBezTo>
                  <a:pt x="73555" y="51505"/>
                  <a:pt x="69480" y="53502"/>
                  <a:pt x="69480" y="53502"/>
                </a:cubicBezTo>
                <a:cubicBezTo>
                  <a:pt x="66809" y="47834"/>
                  <a:pt x="63028" y="46394"/>
                  <a:pt x="59875" y="46394"/>
                </a:cubicBezTo>
                <a:cubicBezTo>
                  <a:pt x="56616" y="46394"/>
                  <a:pt x="54028" y="47933"/>
                  <a:pt x="54028" y="47933"/>
                </a:cubicBezTo>
                <a:cubicBezTo>
                  <a:pt x="52912" y="33610"/>
                  <a:pt x="41255" y="32188"/>
                  <a:pt x="36669" y="32188"/>
                </a:cubicBezTo>
                <a:cubicBezTo>
                  <a:pt x="35533" y="32188"/>
                  <a:pt x="34831" y="32275"/>
                  <a:pt x="34831" y="32275"/>
                </a:cubicBezTo>
                <a:cubicBezTo>
                  <a:pt x="34038" y="25530"/>
                  <a:pt x="29697" y="24329"/>
                  <a:pt x="26705" y="24329"/>
                </a:cubicBezTo>
                <a:cubicBezTo>
                  <a:pt x="25049" y="24329"/>
                  <a:pt x="23807" y="24697"/>
                  <a:pt x="23807" y="24697"/>
                </a:cubicBezTo>
                <a:cubicBezTo>
                  <a:pt x="21884" y="112"/>
                  <a:pt x="397" y="0"/>
                  <a:pt x="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" name="Google Shape;11;p2"/>
          <p:cNvSpPr/>
          <p:nvPr/>
        </p:nvSpPr>
        <p:spPr>
          <a:xfrm flipH="1">
            <a:off x="13056134" y="4656711"/>
            <a:ext cx="3226044" cy="3521867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" name="Google Shape;12;p2"/>
          <p:cNvSpPr/>
          <p:nvPr/>
        </p:nvSpPr>
        <p:spPr>
          <a:xfrm>
            <a:off x="534" y="4588844"/>
            <a:ext cx="3226044" cy="3521867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" name="Google Shape;13;p2"/>
          <p:cNvSpPr/>
          <p:nvPr/>
        </p:nvSpPr>
        <p:spPr>
          <a:xfrm rot="139696">
            <a:off x="3751104" y="5229961"/>
            <a:ext cx="8162130" cy="2690219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" name="Google Shape;14;p2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" name="Google Shape;15;p2"/>
          <p:cNvSpPr/>
          <p:nvPr/>
        </p:nvSpPr>
        <p:spPr>
          <a:xfrm rot="139649">
            <a:off x="15007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" name="Google Shape;16;p2"/>
          <p:cNvSpPr/>
          <p:nvPr/>
        </p:nvSpPr>
        <p:spPr>
          <a:xfrm rot="139649">
            <a:off x="11072474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886533" y="5526435"/>
            <a:ext cx="8482667" cy="2239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33">
                <a:latin typeface="Marcellus"/>
                <a:ea typeface="Marcellus"/>
                <a:cs typeface="Marcellus"/>
                <a:sym typeface="Marcell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886578" y="7699010"/>
            <a:ext cx="8482667" cy="548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621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 rot="900096">
            <a:off x="11400216" y="302342"/>
            <a:ext cx="6787045" cy="1110530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" name="Google Shape;33;p4"/>
          <p:cNvSpPr/>
          <p:nvPr/>
        </p:nvSpPr>
        <p:spPr>
          <a:xfrm rot="10800000">
            <a:off x="13488035" y="-135500"/>
            <a:ext cx="2869566" cy="313270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" name="Google Shape;34;p4"/>
          <p:cNvSpPr/>
          <p:nvPr/>
        </p:nvSpPr>
        <p:spPr>
          <a:xfrm>
            <a:off x="-4" y="7230623"/>
            <a:ext cx="1946272" cy="2124741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35" name="Google Shape;35;p4"/>
          <p:cNvGrpSpPr/>
          <p:nvPr/>
        </p:nvGrpSpPr>
        <p:grpSpPr>
          <a:xfrm rot="1800068">
            <a:off x="1009052" y="445790"/>
            <a:ext cx="840160" cy="1028747"/>
            <a:chOff x="6201500" y="1758888"/>
            <a:chExt cx="434700" cy="532275"/>
          </a:xfrm>
        </p:grpSpPr>
        <p:sp>
          <p:nvSpPr>
            <p:cNvPr id="36" name="Google Shape;36;p4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40" name="Google Shape;40;p4"/>
          <p:cNvGrpSpPr/>
          <p:nvPr/>
        </p:nvGrpSpPr>
        <p:grpSpPr>
          <a:xfrm rot="712576" flipH="1">
            <a:off x="15233414" y="7839595"/>
            <a:ext cx="772805" cy="946272"/>
            <a:chOff x="6201500" y="1758888"/>
            <a:chExt cx="434700" cy="532275"/>
          </a:xfrm>
        </p:grpSpPr>
        <p:sp>
          <p:nvSpPr>
            <p:cNvPr id="41" name="Google Shape;41;p4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45" name="Google Shape;45;p4"/>
          <p:cNvGrpSpPr/>
          <p:nvPr/>
        </p:nvGrpSpPr>
        <p:grpSpPr>
          <a:xfrm rot="-712518">
            <a:off x="14440230" y="6954365"/>
            <a:ext cx="631287" cy="772988"/>
            <a:chOff x="6201500" y="1758888"/>
            <a:chExt cx="434700" cy="532275"/>
          </a:xfrm>
        </p:grpSpPr>
        <p:sp>
          <p:nvSpPr>
            <p:cNvPr id="46" name="Google Shape;46;p4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280000" y="2161337"/>
            <a:ext cx="13696000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2810" lvl="0" indent="-54187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222">
                <a:solidFill>
                  <a:srgbClr val="434343"/>
                </a:solidFill>
              </a:defRPr>
            </a:lvl1pPr>
            <a:lvl2pPr marL="1625620" lvl="1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438430" lvl="2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251241" lvl="3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064051" lvl="4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4876861" lvl="5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5689671" lvl="6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6502481" lvl="7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7315291" lvl="8" indent="-541873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26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08200" y="8444795"/>
            <a:ext cx="1092200" cy="365125"/>
          </a:xfrm>
        </p:spPr>
        <p:txBody>
          <a:bodyPr/>
          <a:lstStyle>
            <a:lvl1pPr>
              <a:defRPr lang="en-US" sz="2500" kern="1200" smtClean="0">
                <a:solidFill>
                  <a:srgbClr val="1E120D"/>
                </a:solidFill>
                <a:latin typeface="Kingthings Foundation" charset="0"/>
                <a:ea typeface="+mn-ea"/>
                <a:cs typeface="Kingthings Foundation" charset="0"/>
              </a:defRPr>
            </a:lvl1pPr>
          </a:lstStyle>
          <a:p>
            <a:fld id="{B6F15528-21DE-4FAA-801E-634DDDAF4B2B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033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1063126">
            <a:off x="-299802" y="-507270"/>
            <a:ext cx="6787031" cy="1110509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4" name="Google Shape;54;p5"/>
          <p:cNvSpPr/>
          <p:nvPr/>
        </p:nvSpPr>
        <p:spPr>
          <a:xfrm rot="-1021030" flipH="1">
            <a:off x="8720582" y="7688356"/>
            <a:ext cx="6645186" cy="4130297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5" name="Google Shape;55;p5"/>
          <p:cNvSpPr/>
          <p:nvPr/>
        </p:nvSpPr>
        <p:spPr>
          <a:xfrm rot="399357" flipH="1">
            <a:off x="12476056" y="5121891"/>
            <a:ext cx="4027440" cy="439674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6" name="Google Shape;56;p5"/>
          <p:cNvSpPr/>
          <p:nvPr/>
        </p:nvSpPr>
        <p:spPr>
          <a:xfrm rot="9778970" flipH="1">
            <a:off x="660637" y="-2908425"/>
            <a:ext cx="6645186" cy="4130297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7" name="Google Shape;57;p5"/>
          <p:cNvSpPr/>
          <p:nvPr/>
        </p:nvSpPr>
        <p:spPr>
          <a:xfrm rot="-9928841" flipH="1">
            <a:off x="-331268" y="-841911"/>
            <a:ext cx="4027627" cy="4396953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58" name="Google Shape;58;p5"/>
          <p:cNvGrpSpPr/>
          <p:nvPr/>
        </p:nvGrpSpPr>
        <p:grpSpPr>
          <a:xfrm rot="-2955936" flipH="1">
            <a:off x="1274795" y="1852286"/>
            <a:ext cx="815490" cy="998476"/>
            <a:chOff x="6201500" y="1758888"/>
            <a:chExt cx="434700" cy="532275"/>
          </a:xfrm>
        </p:grpSpPr>
        <p:sp>
          <p:nvSpPr>
            <p:cNvPr id="59" name="Google Shape;59;p5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63" name="Google Shape;63;p5"/>
          <p:cNvGrpSpPr/>
          <p:nvPr/>
        </p:nvGrpSpPr>
        <p:grpSpPr>
          <a:xfrm rot="1037271">
            <a:off x="13530093" y="6562880"/>
            <a:ext cx="1301296" cy="1593390"/>
            <a:chOff x="6201500" y="1758888"/>
            <a:chExt cx="434700" cy="532275"/>
          </a:xfrm>
        </p:grpSpPr>
        <p:sp>
          <p:nvSpPr>
            <p:cNvPr id="64" name="Google Shape;64;p5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68" name="Google Shape;68;p5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2"/>
          </p:nvPr>
        </p:nvSpPr>
        <p:spPr>
          <a:xfrm>
            <a:off x="2838578" y="4567817"/>
            <a:ext cx="4875733" cy="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89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 idx="3"/>
          </p:nvPr>
        </p:nvSpPr>
        <p:spPr>
          <a:xfrm>
            <a:off x="8541773" y="4567817"/>
            <a:ext cx="4875733" cy="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89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>
            <a:off x="8541778" y="5434711"/>
            <a:ext cx="4875733" cy="17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89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4"/>
          </p:nvPr>
        </p:nvSpPr>
        <p:spPr>
          <a:xfrm>
            <a:off x="2838889" y="5434711"/>
            <a:ext cx="4875733" cy="17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89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81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/>
          <p:nvPr/>
        </p:nvSpPr>
        <p:spPr>
          <a:xfrm rot="3542205" flipH="1">
            <a:off x="2629177" y="-3762763"/>
            <a:ext cx="10332082" cy="18370654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-619691" y="6209502"/>
            <a:ext cx="17137252" cy="4076274"/>
            <a:chOff x="-226861" y="3517249"/>
            <a:chExt cx="9434042" cy="2243985"/>
          </a:xfrm>
        </p:grpSpPr>
        <p:sp>
          <p:nvSpPr>
            <p:cNvPr id="77" name="Google Shape;77;p6"/>
            <p:cNvSpPr/>
            <p:nvPr/>
          </p:nvSpPr>
          <p:spPr>
            <a:xfrm rot="158669">
              <a:off x="-201882" y="4242915"/>
              <a:ext cx="9384084" cy="1302526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0" y="3517249"/>
              <a:ext cx="1489646" cy="1626244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79" name="Google Shape;79;p6"/>
          <p:cNvSpPr/>
          <p:nvPr/>
        </p:nvSpPr>
        <p:spPr>
          <a:xfrm rot="10800000">
            <a:off x="13654533" y="-2"/>
            <a:ext cx="2648260" cy="289110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0" name="Google Shape;80;p6"/>
          <p:cNvSpPr/>
          <p:nvPr/>
        </p:nvSpPr>
        <p:spPr>
          <a:xfrm rot="-1325841">
            <a:off x="-1851983" y="-787034"/>
            <a:ext cx="3527319" cy="232061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788145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/>
          <p:nvPr/>
        </p:nvSpPr>
        <p:spPr>
          <a:xfrm rot="1909159" flipH="1">
            <a:off x="11096314" y="-1541983"/>
            <a:ext cx="7764599" cy="4094164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8717334" y="1372667"/>
            <a:ext cx="5342933" cy="2261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1"/>
          </p:nvPr>
        </p:nvSpPr>
        <p:spPr>
          <a:xfrm>
            <a:off x="8717334" y="3685467"/>
            <a:ext cx="6261333" cy="4085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223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/>
          <p:nvPr/>
        </p:nvSpPr>
        <p:spPr>
          <a:xfrm rot="-3550087">
            <a:off x="3917646" y="-3604731"/>
            <a:ext cx="10332199" cy="1837051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7" name="Google Shape;87;p8"/>
          <p:cNvSpPr/>
          <p:nvPr/>
        </p:nvSpPr>
        <p:spPr>
          <a:xfrm rot="-832532">
            <a:off x="-2551316" y="-3517322"/>
            <a:ext cx="10259973" cy="675030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8" name="Google Shape;88;p8"/>
          <p:cNvSpPr/>
          <p:nvPr/>
        </p:nvSpPr>
        <p:spPr>
          <a:xfrm rot="-4642587">
            <a:off x="9100754" y="941407"/>
            <a:ext cx="10073259" cy="1062809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9" name="Google Shape;89;p8"/>
          <p:cNvSpPr/>
          <p:nvPr/>
        </p:nvSpPr>
        <p:spPr>
          <a:xfrm rot="1799971">
            <a:off x="-2444165" y="-2033371"/>
            <a:ext cx="5781973" cy="37824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0" name="Google Shape;90;p8"/>
          <p:cNvSpPr/>
          <p:nvPr/>
        </p:nvSpPr>
        <p:spPr>
          <a:xfrm rot="-246899">
            <a:off x="11096311" y="8084845"/>
            <a:ext cx="7764722" cy="3782542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3128578" y="2592667"/>
            <a:ext cx="9998933" cy="4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0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373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>
            <a:off x="534" y="3559556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4" name="Google Shape;94;p9"/>
          <p:cNvSpPr/>
          <p:nvPr/>
        </p:nvSpPr>
        <p:spPr>
          <a:xfrm>
            <a:off x="-16934" y="5554133"/>
            <a:ext cx="16255467" cy="35898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5" name="Google Shape;95;p9"/>
          <p:cNvSpPr/>
          <p:nvPr/>
        </p:nvSpPr>
        <p:spPr>
          <a:xfrm rot="1799971">
            <a:off x="-3138921" y="5322384"/>
            <a:ext cx="5781973" cy="37824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6" name="Google Shape;96;p9"/>
          <p:cNvSpPr/>
          <p:nvPr/>
        </p:nvSpPr>
        <p:spPr>
          <a:xfrm rot="-899947">
            <a:off x="-224362" y="5787009"/>
            <a:ext cx="4027504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7" name="Google Shape;97;p9"/>
          <p:cNvSpPr/>
          <p:nvPr/>
        </p:nvSpPr>
        <p:spPr>
          <a:xfrm rot="-5400000">
            <a:off x="11941028" y="4704430"/>
            <a:ext cx="4817129" cy="525885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4385867" y="5442075"/>
            <a:ext cx="7484267" cy="118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4385867" y="6502400"/>
            <a:ext cx="7484267" cy="166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967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>
            <a:spLocks noGrp="1"/>
          </p:cNvSpPr>
          <p:nvPr>
            <p:ph type="title"/>
          </p:nvPr>
        </p:nvSpPr>
        <p:spPr>
          <a:xfrm>
            <a:off x="1280000" y="7516315"/>
            <a:ext cx="13696000" cy="7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726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1"/>
          <p:cNvGrpSpPr/>
          <p:nvPr/>
        </p:nvGrpSpPr>
        <p:grpSpPr>
          <a:xfrm>
            <a:off x="-213422" y="463667"/>
            <a:ext cx="16682823" cy="8113801"/>
            <a:chOff x="-120050" y="260812"/>
            <a:chExt cx="9384088" cy="4564013"/>
          </a:xfrm>
        </p:grpSpPr>
        <p:sp>
          <p:nvSpPr>
            <p:cNvPr id="104" name="Google Shape;104;p11"/>
            <p:cNvSpPr/>
            <p:nvPr/>
          </p:nvSpPr>
          <p:spPr>
            <a:xfrm rot="261">
              <a:off x="-120038" y="261168"/>
              <a:ext cx="9384076" cy="123612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5" name="Google Shape;105;p11"/>
            <p:cNvSpPr/>
            <p:nvPr/>
          </p:nvSpPr>
          <p:spPr>
            <a:xfrm rot="-10799739">
              <a:off x="-120038" y="3588343"/>
              <a:ext cx="9384076" cy="123612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120050" y="1442775"/>
              <a:ext cx="9365400" cy="218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107" name="Google Shape;107;p11"/>
          <p:cNvSpPr/>
          <p:nvPr/>
        </p:nvSpPr>
        <p:spPr>
          <a:xfrm rot="-3024565">
            <a:off x="1405889" y="-3459452"/>
            <a:ext cx="9044862" cy="1810475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" name="Google Shape;108;p11"/>
          <p:cNvSpPr/>
          <p:nvPr/>
        </p:nvSpPr>
        <p:spPr>
          <a:xfrm rot="10009983" flipH="1">
            <a:off x="-924107" y="-449942"/>
            <a:ext cx="4027790" cy="439713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9" name="Google Shape;109;p11"/>
          <p:cNvSpPr/>
          <p:nvPr/>
        </p:nvSpPr>
        <p:spPr>
          <a:xfrm rot="-736599" flipH="1">
            <a:off x="13507220" y="5392454"/>
            <a:ext cx="3704992" cy="404473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2282667" y="2725223"/>
            <a:ext cx="11690667" cy="2754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2282667" y="5264112"/>
            <a:ext cx="11690667" cy="883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7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600"/>
              <a:buNone/>
              <a:defRPr sz="284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893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5" name="Google Shape;115;p13"/>
          <p:cNvSpPr/>
          <p:nvPr/>
        </p:nvSpPr>
        <p:spPr>
          <a:xfrm>
            <a:off x="4045" y="6184722"/>
            <a:ext cx="2710844" cy="295942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6" name="Google Shape;116;p13"/>
          <p:cNvSpPr/>
          <p:nvPr/>
        </p:nvSpPr>
        <p:spPr>
          <a:xfrm rot="900042">
            <a:off x="8702584" y="382952"/>
            <a:ext cx="12841332" cy="1110530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7" name="Google Shape;117;p13"/>
          <p:cNvSpPr/>
          <p:nvPr/>
        </p:nvSpPr>
        <p:spPr>
          <a:xfrm rot="9899978">
            <a:off x="13951554" y="-800530"/>
            <a:ext cx="2710958" cy="295954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3797845" y="2432934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3797845" y="3289378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3"/>
          </p:nvPr>
        </p:nvSpPr>
        <p:spPr>
          <a:xfrm>
            <a:off x="10741079" y="2432934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4"/>
          </p:nvPr>
        </p:nvSpPr>
        <p:spPr>
          <a:xfrm>
            <a:off x="10741079" y="3289378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5"/>
          </p:nvPr>
        </p:nvSpPr>
        <p:spPr>
          <a:xfrm>
            <a:off x="3797845" y="4981200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>
            <a:off x="3797845" y="5837644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/>
          </p:nvPr>
        </p:nvSpPr>
        <p:spPr>
          <a:xfrm>
            <a:off x="10741079" y="4981200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10741079" y="5837644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9" hasCustomPrompt="1"/>
          </p:nvPr>
        </p:nvSpPr>
        <p:spPr>
          <a:xfrm>
            <a:off x="1432800" y="2692667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8376000" y="2692667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4" hasCustomPrompt="1"/>
          </p:nvPr>
        </p:nvSpPr>
        <p:spPr>
          <a:xfrm>
            <a:off x="1432800" y="5252134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5" hasCustomPrompt="1"/>
          </p:nvPr>
        </p:nvSpPr>
        <p:spPr>
          <a:xfrm>
            <a:off x="8376000" y="5252134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78694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title"/>
          </p:nvPr>
        </p:nvSpPr>
        <p:spPr>
          <a:xfrm>
            <a:off x="3640800" y="2843356"/>
            <a:ext cx="8974400" cy="2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subTitle" idx="1"/>
          </p:nvPr>
        </p:nvSpPr>
        <p:spPr>
          <a:xfrm>
            <a:off x="3640800" y="4876645"/>
            <a:ext cx="8974400" cy="1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5" name="Google Shape;135;p14"/>
          <p:cNvSpPr/>
          <p:nvPr/>
        </p:nvSpPr>
        <p:spPr>
          <a:xfrm>
            <a:off x="-629724" y="3124379"/>
            <a:ext cx="5908823" cy="6450651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6" name="Google Shape;136;p14"/>
          <p:cNvSpPr/>
          <p:nvPr/>
        </p:nvSpPr>
        <p:spPr>
          <a:xfrm rot="10800000">
            <a:off x="12201397" y="-245166"/>
            <a:ext cx="4289671" cy="468302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633231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/>
          <p:nvPr/>
        </p:nvSpPr>
        <p:spPr>
          <a:xfrm rot="-3550087">
            <a:off x="2260752" y="-4613264"/>
            <a:ext cx="10332199" cy="1837051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139" name="Google Shape;139;p15"/>
          <p:cNvGrpSpPr/>
          <p:nvPr/>
        </p:nvGrpSpPr>
        <p:grpSpPr>
          <a:xfrm>
            <a:off x="-326072" y="6085525"/>
            <a:ext cx="16807966" cy="4449502"/>
            <a:chOff x="-183416" y="3423107"/>
            <a:chExt cx="9454481" cy="2502845"/>
          </a:xfrm>
        </p:grpSpPr>
        <p:sp>
          <p:nvSpPr>
            <p:cNvPr id="140" name="Google Shape;140;p15"/>
            <p:cNvSpPr/>
            <p:nvPr/>
          </p:nvSpPr>
          <p:spPr>
            <a:xfrm rot="287772">
              <a:off x="-148238" y="3813259"/>
              <a:ext cx="9384124" cy="123611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1" name="Google Shape;141;p15"/>
            <p:cNvSpPr/>
            <p:nvPr/>
          </p:nvSpPr>
          <p:spPr>
            <a:xfrm rot="420919">
              <a:off x="-43428" y="4767541"/>
              <a:ext cx="5986014" cy="7958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142" name="Google Shape;142;p15"/>
          <p:cNvSpPr/>
          <p:nvPr/>
        </p:nvSpPr>
        <p:spPr>
          <a:xfrm rot="9899952">
            <a:off x="12109138" y="-727198"/>
            <a:ext cx="4564252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3" name="Google Shape;143;p15"/>
          <p:cNvSpPr/>
          <p:nvPr/>
        </p:nvSpPr>
        <p:spPr>
          <a:xfrm rot="-9886111" flipH="1">
            <a:off x="-599876" y="-927347"/>
            <a:ext cx="5420139" cy="59171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6324267" y="5511623"/>
            <a:ext cx="7751467" cy="9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1"/>
          </p:nvPr>
        </p:nvSpPr>
        <p:spPr>
          <a:xfrm>
            <a:off x="2180267" y="2686779"/>
            <a:ext cx="11895467" cy="26282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3000"/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46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C7B9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08200" y="8444795"/>
            <a:ext cx="1092200" cy="365125"/>
          </a:xfrm>
        </p:spPr>
        <p:txBody>
          <a:bodyPr/>
          <a:lstStyle>
            <a:lvl1pPr>
              <a:defRPr lang="en-US" sz="2500" kern="1200" smtClean="0">
                <a:solidFill>
                  <a:srgbClr val="1E120D"/>
                </a:solidFill>
                <a:latin typeface="Kingthings Foundation" charset="0"/>
                <a:ea typeface="+mn-ea"/>
                <a:cs typeface="Kingthings Foundation" charset="0"/>
              </a:defRPr>
            </a:lvl1pPr>
          </a:lstStyle>
          <a:p>
            <a:fld id="{B6F15528-21DE-4FAA-801E-634DDDAF4B2B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044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-3542205">
            <a:off x="2001621" y="-4613341"/>
            <a:ext cx="10332082" cy="18370654"/>
          </a:xfrm>
          <a:prstGeom prst="triangle">
            <a:avLst>
              <a:gd name="adj" fmla="val 46964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6"/>
          <p:cNvSpPr/>
          <p:nvPr/>
        </p:nvSpPr>
        <p:spPr>
          <a:xfrm rot="-5400000">
            <a:off x="12517034" y="5303814"/>
            <a:ext cx="3421865" cy="443050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0" name="Google Shape;150;p16"/>
          <p:cNvSpPr/>
          <p:nvPr/>
        </p:nvSpPr>
        <p:spPr>
          <a:xfrm rot="-1325786">
            <a:off x="13386700" y="7581699"/>
            <a:ext cx="4112900" cy="2705851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1" name="Google Shape;151;p16"/>
          <p:cNvSpPr/>
          <p:nvPr/>
        </p:nvSpPr>
        <p:spPr>
          <a:xfrm rot="4172356">
            <a:off x="-824303" y="-1132887"/>
            <a:ext cx="4017268" cy="4385643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675667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 flipH="1">
            <a:off x="5448198" y="-108"/>
            <a:ext cx="4819330" cy="9132839"/>
            <a:chOff x="2608292" y="-61"/>
            <a:chExt cx="3956901" cy="5137222"/>
          </a:xfrm>
        </p:grpSpPr>
        <p:sp>
          <p:nvSpPr>
            <p:cNvPr id="154" name="Google Shape;154;p17"/>
            <p:cNvSpPr/>
            <p:nvPr/>
          </p:nvSpPr>
          <p:spPr>
            <a:xfrm>
              <a:off x="2959277" y="1942917"/>
              <a:ext cx="2925942" cy="3194245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5" name="Google Shape;155;p17"/>
            <p:cNvSpPr/>
            <p:nvPr/>
          </p:nvSpPr>
          <p:spPr>
            <a:xfrm rot="10800000" flipH="1">
              <a:off x="3367865" y="-61"/>
              <a:ext cx="2517464" cy="2748311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6" name="Google Shape;156;p17"/>
            <p:cNvSpPr/>
            <p:nvPr/>
          </p:nvSpPr>
          <p:spPr>
            <a:xfrm rot="2540174">
              <a:off x="3244913" y="1182540"/>
              <a:ext cx="2683660" cy="2929746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157" name="Google Shape;157;p17"/>
          <p:cNvSpPr/>
          <p:nvPr/>
        </p:nvSpPr>
        <p:spPr>
          <a:xfrm>
            <a:off x="8034619" y="0"/>
            <a:ext cx="8221333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8" name="Google Shape;158;p17"/>
          <p:cNvSpPr/>
          <p:nvPr/>
        </p:nvSpPr>
        <p:spPr>
          <a:xfrm rot="905899" flipH="1">
            <a:off x="10803984" y="-1637739"/>
            <a:ext cx="5554955" cy="12678329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9" name="Google Shape;159;p17"/>
          <p:cNvSpPr/>
          <p:nvPr/>
        </p:nvSpPr>
        <p:spPr>
          <a:xfrm rot="-10085463" flipH="1">
            <a:off x="11656118" y="-2617055"/>
            <a:ext cx="6645104" cy="413029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0" name="Google Shape;160;p17"/>
          <p:cNvSpPr/>
          <p:nvPr/>
        </p:nvSpPr>
        <p:spPr>
          <a:xfrm rot="-317840" flipH="1">
            <a:off x="11889278" y="8207287"/>
            <a:ext cx="7490809" cy="3812921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8438755" y="2380978"/>
            <a:ext cx="6330667" cy="2595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8438755" y="5259335"/>
            <a:ext cx="6330667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00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/>
          <p:nvPr/>
        </p:nvSpPr>
        <p:spPr>
          <a:xfrm rot="-3129244">
            <a:off x="-866863" y="-5746063"/>
            <a:ext cx="10332165" cy="18370462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5" name="Google Shape;165;p18"/>
          <p:cNvSpPr/>
          <p:nvPr/>
        </p:nvSpPr>
        <p:spPr>
          <a:xfrm rot="-5400000">
            <a:off x="2955924" y="-264315"/>
            <a:ext cx="9211324" cy="969499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6" name="Google Shape;166;p18"/>
          <p:cNvSpPr/>
          <p:nvPr/>
        </p:nvSpPr>
        <p:spPr>
          <a:xfrm rot="10800000">
            <a:off x="12274667" y="0"/>
            <a:ext cx="3973867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7" name="Google Shape;167;p18"/>
          <p:cNvSpPr/>
          <p:nvPr/>
        </p:nvSpPr>
        <p:spPr>
          <a:xfrm rot="-287772" flipH="1">
            <a:off x="-22155" y="7477918"/>
            <a:ext cx="16682887" cy="2315524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8" name="Google Shape;168;p18"/>
          <p:cNvSpPr/>
          <p:nvPr/>
        </p:nvSpPr>
        <p:spPr>
          <a:xfrm rot="1446924" flipH="1">
            <a:off x="13444635" y="150461"/>
            <a:ext cx="7764571" cy="378263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10143200" y="3159022"/>
            <a:ext cx="3562667" cy="17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1"/>
          </p:nvPr>
        </p:nvSpPr>
        <p:spPr>
          <a:xfrm>
            <a:off x="10143200" y="4952622"/>
            <a:ext cx="4578667" cy="1920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847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/>
          <p:nvPr/>
        </p:nvSpPr>
        <p:spPr>
          <a:xfrm>
            <a:off x="534" y="85734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3" name="Google Shape;173;p19"/>
          <p:cNvSpPr/>
          <p:nvPr/>
        </p:nvSpPr>
        <p:spPr>
          <a:xfrm>
            <a:off x="-16934" y="2080311"/>
            <a:ext cx="16255467" cy="7063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4" name="Google Shape;174;p19"/>
          <p:cNvSpPr/>
          <p:nvPr/>
        </p:nvSpPr>
        <p:spPr>
          <a:xfrm>
            <a:off x="1411644" y="-1963810"/>
            <a:ext cx="12841067" cy="11105600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5" name="Google Shape;175;p19"/>
          <p:cNvSpPr/>
          <p:nvPr/>
        </p:nvSpPr>
        <p:spPr>
          <a:xfrm rot="-2864447" flipH="1">
            <a:off x="12682889" y="6150688"/>
            <a:ext cx="6748836" cy="4437109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6" name="Google Shape;176;p19"/>
          <p:cNvSpPr/>
          <p:nvPr/>
        </p:nvSpPr>
        <p:spPr>
          <a:xfrm rot="-395820">
            <a:off x="-481882" y="4236009"/>
            <a:ext cx="5349360" cy="583988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3239200" y="2486133"/>
            <a:ext cx="9777600" cy="13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4408756" y="3891111"/>
            <a:ext cx="7438400" cy="428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812810" lvl="0" indent="-54187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2222">
                <a:solidFill>
                  <a:srgbClr val="434343"/>
                </a:solidFill>
              </a:defRPr>
            </a:lvl1pPr>
            <a:lvl2pPr marL="1625620" lvl="1" indent="-541873" rtl="0">
              <a:lnSpc>
                <a:spcPct val="115000"/>
              </a:lnSpc>
              <a:spcBef>
                <a:spcPts val="177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2438430" lvl="2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3251241" lvl="3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4064051" lvl="4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4876861" lvl="5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5689671" lvl="6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6502481" lvl="7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7315291" lvl="8" indent="-541873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952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 rot="820483">
            <a:off x="10640770" y="-3477479"/>
            <a:ext cx="7523669" cy="1519067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8094400" y="2337972"/>
            <a:ext cx="6884267" cy="5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812810" lvl="0" indent="-55316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311"/>
            </a:lvl1pPr>
            <a:lvl2pPr marL="1625620" lvl="1" indent="-56445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438430" lvl="2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3pPr>
            <a:lvl4pPr marL="3251241" lvl="3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4pPr>
            <a:lvl5pPr marL="4064051" lvl="4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5pPr>
            <a:lvl6pPr marL="4876861" lvl="5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6pPr>
            <a:lvl7pPr marL="5689671" lvl="6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7pPr>
            <a:lvl8pPr marL="6502481" lvl="7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8pPr>
            <a:lvl9pPr marL="7315291" lvl="8" indent="-564452" rtl="0">
              <a:spcBef>
                <a:spcPts val="2844"/>
              </a:spcBef>
              <a:spcAft>
                <a:spcPts val="28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body" idx="2"/>
          </p:nvPr>
        </p:nvSpPr>
        <p:spPr>
          <a:xfrm>
            <a:off x="1277333" y="2333556"/>
            <a:ext cx="6817067" cy="556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812810" lvl="0" indent="-55316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311"/>
            </a:lvl1pPr>
            <a:lvl2pPr marL="1625620" lvl="1" indent="-56445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438430" lvl="2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3pPr>
            <a:lvl4pPr marL="3251241" lvl="3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4pPr>
            <a:lvl5pPr marL="4064051" lvl="4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5pPr>
            <a:lvl6pPr marL="4876861" lvl="5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6pPr>
            <a:lvl7pPr marL="5689671" lvl="6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7pPr>
            <a:lvl8pPr marL="6502481" lvl="7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8pPr>
            <a:lvl9pPr marL="7315291" lvl="8" indent="-564452" rtl="0">
              <a:spcBef>
                <a:spcPts val="2844"/>
              </a:spcBef>
              <a:spcAft>
                <a:spcPts val="28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/>
          <p:nvPr/>
        </p:nvSpPr>
        <p:spPr>
          <a:xfrm rot="967213">
            <a:off x="11641596" y="-3847554"/>
            <a:ext cx="10259920" cy="6750233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5" name="Google Shape;185;p20"/>
          <p:cNvSpPr/>
          <p:nvPr/>
        </p:nvSpPr>
        <p:spPr>
          <a:xfrm rot="1902102">
            <a:off x="-5032765" y="7156613"/>
            <a:ext cx="10259913" cy="6750187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6" name="Google Shape;186;p20"/>
          <p:cNvSpPr/>
          <p:nvPr/>
        </p:nvSpPr>
        <p:spPr>
          <a:xfrm rot="-899947">
            <a:off x="-582940" y="6280075"/>
            <a:ext cx="4027504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7" name="Google Shape;187;p20"/>
          <p:cNvSpPr/>
          <p:nvPr/>
        </p:nvSpPr>
        <p:spPr>
          <a:xfrm rot="9900053">
            <a:off x="12964908" y="-1238408"/>
            <a:ext cx="4027504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731195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/>
          <p:nvPr/>
        </p:nvSpPr>
        <p:spPr>
          <a:xfrm rot="-8099655">
            <a:off x="2801861" y="-4990102"/>
            <a:ext cx="7524370" cy="18123052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0" name="Google Shape;190;p21"/>
          <p:cNvSpPr/>
          <p:nvPr/>
        </p:nvSpPr>
        <p:spPr>
          <a:xfrm rot="-448803">
            <a:off x="-432695" y="4872323"/>
            <a:ext cx="5127232" cy="54098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1" name="Google Shape;191;p21"/>
          <p:cNvSpPr/>
          <p:nvPr/>
        </p:nvSpPr>
        <p:spPr>
          <a:xfrm rot="9899952">
            <a:off x="12246903" y="-1016213"/>
            <a:ext cx="4564252" cy="546187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192" name="Google Shape;192;p21"/>
          <p:cNvGrpSpPr/>
          <p:nvPr/>
        </p:nvGrpSpPr>
        <p:grpSpPr>
          <a:xfrm rot="436755" flipH="1">
            <a:off x="401941" y="4609250"/>
            <a:ext cx="815461" cy="998492"/>
            <a:chOff x="6201500" y="1758888"/>
            <a:chExt cx="434700" cy="532275"/>
          </a:xfrm>
        </p:grpSpPr>
        <p:sp>
          <p:nvSpPr>
            <p:cNvPr id="193" name="Google Shape;193;p2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197" name="Google Shape;197;p21"/>
          <p:cNvGrpSpPr/>
          <p:nvPr/>
        </p:nvGrpSpPr>
        <p:grpSpPr>
          <a:xfrm rot="1037271">
            <a:off x="14415382" y="1488626"/>
            <a:ext cx="1301296" cy="1593390"/>
            <a:chOff x="6201500" y="1758888"/>
            <a:chExt cx="434700" cy="532275"/>
          </a:xfrm>
        </p:grpSpPr>
        <p:sp>
          <p:nvSpPr>
            <p:cNvPr id="198" name="Google Shape;198;p2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02" name="Google Shape;202;p21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title" idx="2"/>
          </p:nvPr>
        </p:nvSpPr>
        <p:spPr>
          <a:xfrm>
            <a:off x="1667022" y="4731245"/>
            <a:ext cx="3867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subTitle" idx="1"/>
          </p:nvPr>
        </p:nvSpPr>
        <p:spPr>
          <a:xfrm>
            <a:off x="1667022" y="5432000"/>
            <a:ext cx="3867200" cy="1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title" idx="3"/>
          </p:nvPr>
        </p:nvSpPr>
        <p:spPr>
          <a:xfrm>
            <a:off x="6194523" y="4731245"/>
            <a:ext cx="3867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subTitle" idx="4"/>
          </p:nvPr>
        </p:nvSpPr>
        <p:spPr>
          <a:xfrm>
            <a:off x="6194526" y="5432000"/>
            <a:ext cx="3867200" cy="1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title" idx="5"/>
          </p:nvPr>
        </p:nvSpPr>
        <p:spPr>
          <a:xfrm>
            <a:off x="10722037" y="4731245"/>
            <a:ext cx="3867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6"/>
          </p:nvPr>
        </p:nvSpPr>
        <p:spPr>
          <a:xfrm>
            <a:off x="10722043" y="5432000"/>
            <a:ext cx="3867200" cy="1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629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/>
          <p:nvPr/>
        </p:nvSpPr>
        <p:spPr>
          <a:xfrm rot="2180562">
            <a:off x="8288605" y="-2446565"/>
            <a:ext cx="7523732" cy="15190421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11" name="Google Shape;211;p22"/>
          <p:cNvSpPr/>
          <p:nvPr/>
        </p:nvSpPr>
        <p:spPr>
          <a:xfrm rot="287772">
            <a:off x="-494375" y="7542908"/>
            <a:ext cx="16682887" cy="2315524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12" name="Google Shape;212;p22"/>
          <p:cNvSpPr/>
          <p:nvPr/>
        </p:nvSpPr>
        <p:spPr>
          <a:xfrm rot="1799971">
            <a:off x="12863079" y="-1647661"/>
            <a:ext cx="5781973" cy="378245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213" name="Google Shape;213;p22"/>
          <p:cNvGrpSpPr/>
          <p:nvPr/>
        </p:nvGrpSpPr>
        <p:grpSpPr>
          <a:xfrm rot="712576" flipH="1">
            <a:off x="1344081" y="1361106"/>
            <a:ext cx="772805" cy="946272"/>
            <a:chOff x="6201500" y="1758888"/>
            <a:chExt cx="434700" cy="532275"/>
          </a:xfrm>
        </p:grpSpPr>
        <p:sp>
          <p:nvSpPr>
            <p:cNvPr id="214" name="Google Shape;214;p22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218" name="Google Shape;218;p22"/>
          <p:cNvGrpSpPr/>
          <p:nvPr/>
        </p:nvGrpSpPr>
        <p:grpSpPr>
          <a:xfrm rot="-712518">
            <a:off x="550897" y="475876"/>
            <a:ext cx="631287" cy="772988"/>
            <a:chOff x="6201500" y="1758888"/>
            <a:chExt cx="434700" cy="532275"/>
          </a:xfrm>
        </p:grpSpPr>
        <p:sp>
          <p:nvSpPr>
            <p:cNvPr id="219" name="Google Shape;219;p22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0" name="Google Shape;220;p22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title" idx="2"/>
          </p:nvPr>
        </p:nvSpPr>
        <p:spPr>
          <a:xfrm>
            <a:off x="2142489" y="2876889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2142489" y="3547814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title" idx="3"/>
          </p:nvPr>
        </p:nvSpPr>
        <p:spPr>
          <a:xfrm>
            <a:off x="10596725" y="2876889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4"/>
          </p:nvPr>
        </p:nvSpPr>
        <p:spPr>
          <a:xfrm>
            <a:off x="10596718" y="3547814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title" idx="5"/>
          </p:nvPr>
        </p:nvSpPr>
        <p:spPr>
          <a:xfrm>
            <a:off x="2142489" y="5425156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6"/>
          </p:nvPr>
        </p:nvSpPr>
        <p:spPr>
          <a:xfrm>
            <a:off x="2142489" y="6096080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title" idx="7"/>
          </p:nvPr>
        </p:nvSpPr>
        <p:spPr>
          <a:xfrm>
            <a:off x="10669570" y="5425156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8"/>
          </p:nvPr>
        </p:nvSpPr>
        <p:spPr>
          <a:xfrm>
            <a:off x="10596718" y="6096080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570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/>
          <p:nvPr/>
        </p:nvSpPr>
        <p:spPr>
          <a:xfrm rot="-2495404">
            <a:off x="1600602" y="-1840007"/>
            <a:ext cx="11323952" cy="15526852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34" name="Google Shape;234;p23"/>
          <p:cNvSpPr/>
          <p:nvPr/>
        </p:nvSpPr>
        <p:spPr>
          <a:xfrm rot="-557020">
            <a:off x="-1786583" y="-2439693"/>
            <a:ext cx="7764615" cy="3782594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35" name="Google Shape;235;p23"/>
          <p:cNvSpPr/>
          <p:nvPr/>
        </p:nvSpPr>
        <p:spPr>
          <a:xfrm rot="-246899">
            <a:off x="11096311" y="8084845"/>
            <a:ext cx="7764722" cy="3782542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236" name="Google Shape;236;p23"/>
          <p:cNvGrpSpPr/>
          <p:nvPr/>
        </p:nvGrpSpPr>
        <p:grpSpPr>
          <a:xfrm rot="436755" flipH="1">
            <a:off x="354607" y="1494050"/>
            <a:ext cx="815461" cy="998492"/>
            <a:chOff x="6201500" y="1758888"/>
            <a:chExt cx="434700" cy="532275"/>
          </a:xfrm>
        </p:grpSpPr>
        <p:sp>
          <p:nvSpPr>
            <p:cNvPr id="237" name="Google Shape;237;p23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241" name="Google Shape;241;p23"/>
          <p:cNvGrpSpPr/>
          <p:nvPr/>
        </p:nvGrpSpPr>
        <p:grpSpPr>
          <a:xfrm rot="1037271">
            <a:off x="14476404" y="6427826"/>
            <a:ext cx="1301296" cy="1593390"/>
            <a:chOff x="6201500" y="1758888"/>
            <a:chExt cx="434700" cy="532275"/>
          </a:xfrm>
        </p:grpSpPr>
        <p:sp>
          <p:nvSpPr>
            <p:cNvPr id="242" name="Google Shape;242;p23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title" idx="2"/>
          </p:nvPr>
        </p:nvSpPr>
        <p:spPr>
          <a:xfrm>
            <a:off x="1957644" y="3183230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1"/>
          </p:nvPr>
        </p:nvSpPr>
        <p:spPr>
          <a:xfrm>
            <a:off x="1957644" y="4101680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 idx="3"/>
          </p:nvPr>
        </p:nvSpPr>
        <p:spPr>
          <a:xfrm>
            <a:off x="6327819" y="3183230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4"/>
          </p:nvPr>
        </p:nvSpPr>
        <p:spPr>
          <a:xfrm>
            <a:off x="6327819" y="4101680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 idx="5"/>
          </p:nvPr>
        </p:nvSpPr>
        <p:spPr>
          <a:xfrm>
            <a:off x="1957644" y="6398267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6"/>
          </p:nvPr>
        </p:nvSpPr>
        <p:spPr>
          <a:xfrm>
            <a:off x="1957644" y="7316716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title" idx="7"/>
          </p:nvPr>
        </p:nvSpPr>
        <p:spPr>
          <a:xfrm>
            <a:off x="6327819" y="6398267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8"/>
          </p:nvPr>
        </p:nvSpPr>
        <p:spPr>
          <a:xfrm>
            <a:off x="6327819" y="7316716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title" idx="9"/>
          </p:nvPr>
        </p:nvSpPr>
        <p:spPr>
          <a:xfrm>
            <a:off x="10767515" y="3183230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3"/>
          </p:nvPr>
        </p:nvSpPr>
        <p:spPr>
          <a:xfrm>
            <a:off x="10767515" y="4101680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title" idx="14"/>
          </p:nvPr>
        </p:nvSpPr>
        <p:spPr>
          <a:xfrm>
            <a:off x="10767515" y="6398267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subTitle" idx="15"/>
          </p:nvPr>
        </p:nvSpPr>
        <p:spPr>
          <a:xfrm>
            <a:off x="10767515" y="7316716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014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4"/>
          <p:cNvGrpSpPr/>
          <p:nvPr/>
        </p:nvGrpSpPr>
        <p:grpSpPr>
          <a:xfrm>
            <a:off x="365517" y="0"/>
            <a:ext cx="15637026" cy="9144000"/>
            <a:chOff x="328625" y="0"/>
            <a:chExt cx="8795827" cy="5143500"/>
          </a:xfrm>
        </p:grpSpPr>
        <p:sp>
          <p:nvSpPr>
            <p:cNvPr id="261" name="Google Shape;261;p24"/>
            <p:cNvSpPr/>
            <p:nvPr/>
          </p:nvSpPr>
          <p:spPr>
            <a:xfrm>
              <a:off x="2639675" y="0"/>
              <a:ext cx="39468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grpSp>
          <p:nvGrpSpPr>
            <p:cNvPr id="262" name="Google Shape;262;p24"/>
            <p:cNvGrpSpPr/>
            <p:nvPr/>
          </p:nvGrpSpPr>
          <p:grpSpPr>
            <a:xfrm>
              <a:off x="5555812" y="0"/>
              <a:ext cx="3568641" cy="5137200"/>
              <a:chOff x="3193612" y="0"/>
              <a:chExt cx="3568641" cy="5137200"/>
            </a:xfrm>
          </p:grpSpPr>
          <p:sp>
            <p:nvSpPr>
              <p:cNvPr id="263" name="Google Shape;263;p24"/>
              <p:cNvSpPr/>
              <p:nvPr/>
            </p:nvSpPr>
            <p:spPr>
              <a:xfrm>
                <a:off x="4070612" y="315615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4" name="Google Shape;264;p24"/>
              <p:cNvSpPr/>
              <p:nvPr/>
            </p:nvSpPr>
            <p:spPr>
              <a:xfrm rot="10800000" flipH="1">
                <a:off x="4070612" y="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 rot="2540288">
                <a:off x="3767769" y="1301050"/>
                <a:ext cx="2420325" cy="2642265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 flipH="1">
              <a:off x="328625" y="3150"/>
              <a:ext cx="3190793" cy="5137200"/>
              <a:chOff x="3219876" y="0"/>
              <a:chExt cx="3190793" cy="5137200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4070612" y="315615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 rot="10800000" flipH="1">
                <a:off x="4070612" y="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9" name="Google Shape;269;p24"/>
              <p:cNvSpPr/>
              <p:nvPr/>
            </p:nvSpPr>
            <p:spPr>
              <a:xfrm rot="2540338">
                <a:off x="3733243" y="1479836"/>
                <a:ext cx="2164059" cy="2362499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</p:grpSp>
      </p:grpSp>
      <p:sp>
        <p:nvSpPr>
          <p:cNvPr id="270" name="Google Shape;270;p24"/>
          <p:cNvSpPr/>
          <p:nvPr/>
        </p:nvSpPr>
        <p:spPr>
          <a:xfrm rot="3676816" flipH="1">
            <a:off x="3710140" y="-3503143"/>
            <a:ext cx="8659408" cy="15785294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1" name="Google Shape;271;p24"/>
          <p:cNvSpPr/>
          <p:nvPr/>
        </p:nvSpPr>
        <p:spPr>
          <a:xfrm rot="1340184" flipH="1">
            <a:off x="11136039" y="-1606828"/>
            <a:ext cx="6430247" cy="4217493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2" name="Google Shape;272;p24"/>
          <p:cNvSpPr/>
          <p:nvPr/>
        </p:nvSpPr>
        <p:spPr>
          <a:xfrm rot="-448803">
            <a:off x="-415006" y="4382545"/>
            <a:ext cx="5127232" cy="54098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hasCustomPrompt="1"/>
          </p:nvPr>
        </p:nvSpPr>
        <p:spPr>
          <a:xfrm>
            <a:off x="3953067" y="1191511"/>
            <a:ext cx="8349867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1"/>
          </p:nvPr>
        </p:nvSpPr>
        <p:spPr>
          <a:xfrm>
            <a:off x="3953067" y="2228667"/>
            <a:ext cx="8349867" cy="10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022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2" hasCustomPrompt="1"/>
          </p:nvPr>
        </p:nvSpPr>
        <p:spPr>
          <a:xfrm>
            <a:off x="3953067" y="3474331"/>
            <a:ext cx="8349867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3"/>
          </p:nvPr>
        </p:nvSpPr>
        <p:spPr>
          <a:xfrm>
            <a:off x="3953067" y="4541590"/>
            <a:ext cx="8349867" cy="10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022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7" name="Google Shape;277;p24"/>
          <p:cNvSpPr txBox="1">
            <a:spLocks noGrp="1"/>
          </p:cNvSpPr>
          <p:nvPr>
            <p:ph type="title" idx="4" hasCustomPrompt="1"/>
          </p:nvPr>
        </p:nvSpPr>
        <p:spPr>
          <a:xfrm>
            <a:off x="3953067" y="5805579"/>
            <a:ext cx="8349867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278" name="Google Shape;278;p24"/>
          <p:cNvSpPr txBox="1">
            <a:spLocks noGrp="1"/>
          </p:cNvSpPr>
          <p:nvPr>
            <p:ph type="subTitle" idx="5"/>
          </p:nvPr>
        </p:nvSpPr>
        <p:spPr>
          <a:xfrm>
            <a:off x="3953067" y="6887934"/>
            <a:ext cx="8349867" cy="10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022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303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/>
          <p:nvPr/>
        </p:nvSpPr>
        <p:spPr>
          <a:xfrm rot="-3758453">
            <a:off x="7079594" y="-1552144"/>
            <a:ext cx="7194032" cy="12790105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281" name="Google Shape;281;p25"/>
          <p:cNvGrpSpPr/>
          <p:nvPr/>
        </p:nvGrpSpPr>
        <p:grpSpPr>
          <a:xfrm>
            <a:off x="-22399" y="-1270583"/>
            <a:ext cx="10915959" cy="11371392"/>
            <a:chOff x="-12600" y="-714703"/>
            <a:chExt cx="6140227" cy="6396408"/>
          </a:xfrm>
        </p:grpSpPr>
        <p:sp>
          <p:nvSpPr>
            <p:cNvPr id="282" name="Google Shape;282;p25"/>
            <p:cNvSpPr/>
            <p:nvPr/>
          </p:nvSpPr>
          <p:spPr>
            <a:xfrm rot="-6068768" flipH="1">
              <a:off x="821481" y="584954"/>
              <a:ext cx="5771192" cy="3797094"/>
            </a:xfrm>
            <a:prstGeom prst="clou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-12600" y="6300"/>
              <a:ext cx="3517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84" name="Google Shape;284;p25"/>
          <p:cNvSpPr/>
          <p:nvPr/>
        </p:nvSpPr>
        <p:spPr>
          <a:xfrm rot="-4642513">
            <a:off x="9492065" y="3302197"/>
            <a:ext cx="6997758" cy="738311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5" name="Google Shape;285;p25"/>
          <p:cNvSpPr/>
          <p:nvPr/>
        </p:nvSpPr>
        <p:spPr>
          <a:xfrm rot="967213">
            <a:off x="9534884" y="-3533776"/>
            <a:ext cx="10259920" cy="6750233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1280000" y="1384796"/>
            <a:ext cx="7635200" cy="18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222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1"/>
          </p:nvPr>
        </p:nvSpPr>
        <p:spPr>
          <a:xfrm>
            <a:off x="1280000" y="3417157"/>
            <a:ext cx="6106133" cy="1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5"/>
          <p:cNvSpPr txBox="1"/>
          <p:nvPr/>
        </p:nvSpPr>
        <p:spPr>
          <a:xfrm>
            <a:off x="1280000" y="6872196"/>
            <a:ext cx="7635200" cy="87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None/>
            </a:pPr>
            <a:r>
              <a:rPr lang="en" sz="1778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CREDITS: This presentation template was created by </a:t>
            </a:r>
            <a:r>
              <a:rPr lang="en" sz="1778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78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including icons by </a:t>
            </a:r>
            <a:r>
              <a:rPr lang="en" sz="1778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78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and infographics &amp; images by </a:t>
            </a:r>
            <a:r>
              <a:rPr lang="en" sz="1778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78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9" name="Google Shape;289;p25"/>
          <p:cNvSpPr/>
          <p:nvPr/>
        </p:nvSpPr>
        <p:spPr>
          <a:xfrm rot="-10799543">
            <a:off x="13954927" y="152"/>
            <a:ext cx="2424695" cy="255793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43640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7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/>
          <p:nvPr/>
        </p:nvSpPr>
        <p:spPr>
          <a:xfrm>
            <a:off x="534" y="3555779"/>
            <a:ext cx="16255461" cy="5588012"/>
          </a:xfrm>
          <a:custGeom>
            <a:avLst/>
            <a:gdLst/>
            <a:ahLst/>
            <a:cxnLst/>
            <a:rect l="l" t="t" r="r" b="b"/>
            <a:pathLst>
              <a:path w="285317" h="125768" extrusionOk="0">
                <a:moveTo>
                  <a:pt x="5" y="0"/>
                </a:moveTo>
                <a:cubicBezTo>
                  <a:pt x="2" y="0"/>
                  <a:pt x="0" y="0"/>
                  <a:pt x="0" y="0"/>
                </a:cubicBezTo>
                <a:lnTo>
                  <a:pt x="0" y="125767"/>
                </a:lnTo>
                <a:lnTo>
                  <a:pt x="285316" y="125767"/>
                </a:lnTo>
                <a:lnTo>
                  <a:pt x="285316" y="0"/>
                </a:lnTo>
                <a:cubicBezTo>
                  <a:pt x="285316" y="0"/>
                  <a:pt x="285315" y="0"/>
                  <a:pt x="285311" y="0"/>
                </a:cubicBezTo>
                <a:cubicBezTo>
                  <a:pt x="284919" y="0"/>
                  <a:pt x="263432" y="112"/>
                  <a:pt x="261510" y="24697"/>
                </a:cubicBezTo>
                <a:cubicBezTo>
                  <a:pt x="261510" y="24697"/>
                  <a:pt x="260267" y="24329"/>
                  <a:pt x="258611" y="24329"/>
                </a:cubicBezTo>
                <a:cubicBezTo>
                  <a:pt x="255619" y="24329"/>
                  <a:pt x="251278" y="25530"/>
                  <a:pt x="250485" y="32275"/>
                </a:cubicBezTo>
                <a:cubicBezTo>
                  <a:pt x="250485" y="32275"/>
                  <a:pt x="249783" y="32188"/>
                  <a:pt x="248647" y="32188"/>
                </a:cubicBezTo>
                <a:cubicBezTo>
                  <a:pt x="244062" y="32188"/>
                  <a:pt x="232405" y="33610"/>
                  <a:pt x="231289" y="47933"/>
                </a:cubicBezTo>
                <a:cubicBezTo>
                  <a:pt x="231289" y="47933"/>
                  <a:pt x="228700" y="46394"/>
                  <a:pt x="225441" y="46394"/>
                </a:cubicBezTo>
                <a:cubicBezTo>
                  <a:pt x="222288" y="46394"/>
                  <a:pt x="218507" y="47834"/>
                  <a:pt x="215836" y="53502"/>
                </a:cubicBezTo>
                <a:cubicBezTo>
                  <a:pt x="215836" y="53502"/>
                  <a:pt x="211762" y="51505"/>
                  <a:pt x="206723" y="51505"/>
                </a:cubicBezTo>
                <a:cubicBezTo>
                  <a:pt x="201684" y="51505"/>
                  <a:pt x="195681" y="53502"/>
                  <a:pt x="191824" y="61491"/>
                </a:cubicBezTo>
                <a:cubicBezTo>
                  <a:pt x="191824" y="61491"/>
                  <a:pt x="190151" y="60569"/>
                  <a:pt x="188057" y="60569"/>
                </a:cubicBezTo>
                <a:cubicBezTo>
                  <a:pt x="186117" y="60569"/>
                  <a:pt x="183815" y="61361"/>
                  <a:pt x="182146" y="64413"/>
                </a:cubicBezTo>
                <a:cubicBezTo>
                  <a:pt x="182146" y="64413"/>
                  <a:pt x="179673" y="63395"/>
                  <a:pt x="176433" y="63395"/>
                </a:cubicBezTo>
                <a:cubicBezTo>
                  <a:pt x="173005" y="63395"/>
                  <a:pt x="168719" y="64535"/>
                  <a:pt x="165598" y="69229"/>
                </a:cubicBezTo>
                <a:cubicBezTo>
                  <a:pt x="165598" y="69229"/>
                  <a:pt x="161240" y="65353"/>
                  <a:pt x="155247" y="65353"/>
                </a:cubicBezTo>
                <a:cubicBezTo>
                  <a:pt x="151473" y="65353"/>
                  <a:pt x="147050" y="66890"/>
                  <a:pt x="142658" y="71900"/>
                </a:cubicBezTo>
                <a:cubicBezTo>
                  <a:pt x="138266" y="66890"/>
                  <a:pt x="133843" y="65353"/>
                  <a:pt x="130069" y="65353"/>
                </a:cubicBezTo>
                <a:cubicBezTo>
                  <a:pt x="124076" y="65353"/>
                  <a:pt x="119719" y="69229"/>
                  <a:pt x="119719" y="69229"/>
                </a:cubicBezTo>
                <a:cubicBezTo>
                  <a:pt x="116597" y="64535"/>
                  <a:pt x="112311" y="63395"/>
                  <a:pt x="108883" y="63395"/>
                </a:cubicBezTo>
                <a:cubicBezTo>
                  <a:pt x="105644" y="63395"/>
                  <a:pt x="103170" y="64413"/>
                  <a:pt x="103170" y="64413"/>
                </a:cubicBezTo>
                <a:cubicBezTo>
                  <a:pt x="101502" y="61361"/>
                  <a:pt x="99199" y="60569"/>
                  <a:pt x="97259" y="60569"/>
                </a:cubicBezTo>
                <a:cubicBezTo>
                  <a:pt x="95165" y="60569"/>
                  <a:pt x="93492" y="61491"/>
                  <a:pt x="93492" y="61491"/>
                </a:cubicBezTo>
                <a:cubicBezTo>
                  <a:pt x="89635" y="53502"/>
                  <a:pt x="83632" y="51505"/>
                  <a:pt x="78593" y="51505"/>
                </a:cubicBezTo>
                <a:cubicBezTo>
                  <a:pt x="73555" y="51505"/>
                  <a:pt x="69480" y="53502"/>
                  <a:pt x="69480" y="53502"/>
                </a:cubicBezTo>
                <a:cubicBezTo>
                  <a:pt x="66809" y="47834"/>
                  <a:pt x="63028" y="46394"/>
                  <a:pt x="59875" y="46394"/>
                </a:cubicBezTo>
                <a:cubicBezTo>
                  <a:pt x="56616" y="46394"/>
                  <a:pt x="54028" y="47933"/>
                  <a:pt x="54028" y="47933"/>
                </a:cubicBezTo>
                <a:cubicBezTo>
                  <a:pt x="52912" y="33610"/>
                  <a:pt x="41255" y="32188"/>
                  <a:pt x="36669" y="32188"/>
                </a:cubicBezTo>
                <a:cubicBezTo>
                  <a:pt x="35533" y="32188"/>
                  <a:pt x="34831" y="32275"/>
                  <a:pt x="34831" y="32275"/>
                </a:cubicBezTo>
                <a:cubicBezTo>
                  <a:pt x="34038" y="25530"/>
                  <a:pt x="29697" y="24329"/>
                  <a:pt x="26705" y="24329"/>
                </a:cubicBezTo>
                <a:cubicBezTo>
                  <a:pt x="25049" y="24329"/>
                  <a:pt x="23807" y="24697"/>
                  <a:pt x="23807" y="24697"/>
                </a:cubicBezTo>
                <a:cubicBezTo>
                  <a:pt x="21884" y="112"/>
                  <a:pt x="397" y="0"/>
                  <a:pt x="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2" name="Google Shape;292;p26"/>
          <p:cNvSpPr/>
          <p:nvPr/>
        </p:nvSpPr>
        <p:spPr>
          <a:xfrm flipH="1">
            <a:off x="13056134" y="4656711"/>
            <a:ext cx="3226044" cy="3521867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3" name="Google Shape;293;p26"/>
          <p:cNvSpPr/>
          <p:nvPr/>
        </p:nvSpPr>
        <p:spPr>
          <a:xfrm>
            <a:off x="1411644" y="-1963810"/>
            <a:ext cx="12841067" cy="11105600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4" name="Google Shape;294;p26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5" name="Google Shape;295;p26"/>
          <p:cNvSpPr/>
          <p:nvPr/>
        </p:nvSpPr>
        <p:spPr>
          <a:xfrm rot="139649">
            <a:off x="15007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6" name="Google Shape;296;p26"/>
          <p:cNvSpPr/>
          <p:nvPr/>
        </p:nvSpPr>
        <p:spPr>
          <a:xfrm rot="139649">
            <a:off x="11072474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032529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9" name="Google Shape;299;p27"/>
          <p:cNvSpPr/>
          <p:nvPr/>
        </p:nvSpPr>
        <p:spPr>
          <a:xfrm>
            <a:off x="-629724" y="3124379"/>
            <a:ext cx="5908823" cy="6450651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0" name="Google Shape;300;p27"/>
          <p:cNvSpPr/>
          <p:nvPr/>
        </p:nvSpPr>
        <p:spPr>
          <a:xfrm rot="10800000">
            <a:off x="12201397" y="-245166"/>
            <a:ext cx="4289671" cy="468302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49593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/>
          <p:nvPr/>
        </p:nvSpPr>
        <p:spPr>
          <a:xfrm rot="-3550087">
            <a:off x="2260752" y="-4613264"/>
            <a:ext cx="10332199" cy="1837051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303" name="Google Shape;303;p28"/>
          <p:cNvGrpSpPr/>
          <p:nvPr/>
        </p:nvGrpSpPr>
        <p:grpSpPr>
          <a:xfrm>
            <a:off x="-326072" y="6085525"/>
            <a:ext cx="16807966" cy="4449502"/>
            <a:chOff x="-183416" y="3423107"/>
            <a:chExt cx="9454481" cy="2502845"/>
          </a:xfrm>
        </p:grpSpPr>
        <p:sp>
          <p:nvSpPr>
            <p:cNvPr id="304" name="Google Shape;304;p28"/>
            <p:cNvSpPr/>
            <p:nvPr/>
          </p:nvSpPr>
          <p:spPr>
            <a:xfrm rot="287772">
              <a:off x="-148238" y="3813259"/>
              <a:ext cx="9384124" cy="123611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5" name="Google Shape;305;p28"/>
            <p:cNvSpPr/>
            <p:nvPr/>
          </p:nvSpPr>
          <p:spPr>
            <a:xfrm rot="420919">
              <a:off x="-43428" y="4767541"/>
              <a:ext cx="5986014" cy="7958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306" name="Google Shape;306;p28"/>
          <p:cNvSpPr/>
          <p:nvPr/>
        </p:nvSpPr>
        <p:spPr>
          <a:xfrm rot="9899952">
            <a:off x="12109138" y="-727198"/>
            <a:ext cx="4564252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7" name="Google Shape;307;p28"/>
          <p:cNvSpPr/>
          <p:nvPr/>
        </p:nvSpPr>
        <p:spPr>
          <a:xfrm rot="-9886111" flipH="1">
            <a:off x="-599876" y="-927347"/>
            <a:ext cx="5420139" cy="59171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20685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34" y="3555779"/>
            <a:ext cx="16255461" cy="5588012"/>
          </a:xfrm>
          <a:custGeom>
            <a:avLst/>
            <a:gdLst/>
            <a:ahLst/>
            <a:cxnLst/>
            <a:rect l="l" t="t" r="r" b="b"/>
            <a:pathLst>
              <a:path w="285317" h="125768" extrusionOk="0">
                <a:moveTo>
                  <a:pt x="5" y="0"/>
                </a:moveTo>
                <a:cubicBezTo>
                  <a:pt x="2" y="0"/>
                  <a:pt x="0" y="0"/>
                  <a:pt x="0" y="0"/>
                </a:cubicBezTo>
                <a:lnTo>
                  <a:pt x="0" y="125767"/>
                </a:lnTo>
                <a:lnTo>
                  <a:pt x="285316" y="125767"/>
                </a:lnTo>
                <a:lnTo>
                  <a:pt x="285316" y="0"/>
                </a:lnTo>
                <a:cubicBezTo>
                  <a:pt x="285316" y="0"/>
                  <a:pt x="285315" y="0"/>
                  <a:pt x="285311" y="0"/>
                </a:cubicBezTo>
                <a:cubicBezTo>
                  <a:pt x="284919" y="0"/>
                  <a:pt x="263432" y="112"/>
                  <a:pt x="261510" y="24697"/>
                </a:cubicBezTo>
                <a:cubicBezTo>
                  <a:pt x="261510" y="24697"/>
                  <a:pt x="260267" y="24329"/>
                  <a:pt x="258611" y="24329"/>
                </a:cubicBezTo>
                <a:cubicBezTo>
                  <a:pt x="255619" y="24329"/>
                  <a:pt x="251278" y="25530"/>
                  <a:pt x="250485" y="32275"/>
                </a:cubicBezTo>
                <a:cubicBezTo>
                  <a:pt x="250485" y="32275"/>
                  <a:pt x="249783" y="32188"/>
                  <a:pt x="248647" y="32188"/>
                </a:cubicBezTo>
                <a:cubicBezTo>
                  <a:pt x="244062" y="32188"/>
                  <a:pt x="232405" y="33610"/>
                  <a:pt x="231289" y="47933"/>
                </a:cubicBezTo>
                <a:cubicBezTo>
                  <a:pt x="231289" y="47933"/>
                  <a:pt x="228700" y="46394"/>
                  <a:pt x="225441" y="46394"/>
                </a:cubicBezTo>
                <a:cubicBezTo>
                  <a:pt x="222288" y="46394"/>
                  <a:pt x="218507" y="47834"/>
                  <a:pt x="215836" y="53502"/>
                </a:cubicBezTo>
                <a:cubicBezTo>
                  <a:pt x="215836" y="53502"/>
                  <a:pt x="211762" y="51505"/>
                  <a:pt x="206723" y="51505"/>
                </a:cubicBezTo>
                <a:cubicBezTo>
                  <a:pt x="201684" y="51505"/>
                  <a:pt x="195681" y="53502"/>
                  <a:pt x="191824" y="61491"/>
                </a:cubicBezTo>
                <a:cubicBezTo>
                  <a:pt x="191824" y="61491"/>
                  <a:pt x="190151" y="60569"/>
                  <a:pt x="188057" y="60569"/>
                </a:cubicBezTo>
                <a:cubicBezTo>
                  <a:pt x="186117" y="60569"/>
                  <a:pt x="183815" y="61361"/>
                  <a:pt x="182146" y="64413"/>
                </a:cubicBezTo>
                <a:cubicBezTo>
                  <a:pt x="182146" y="64413"/>
                  <a:pt x="179673" y="63395"/>
                  <a:pt x="176433" y="63395"/>
                </a:cubicBezTo>
                <a:cubicBezTo>
                  <a:pt x="173005" y="63395"/>
                  <a:pt x="168719" y="64535"/>
                  <a:pt x="165598" y="69229"/>
                </a:cubicBezTo>
                <a:cubicBezTo>
                  <a:pt x="165598" y="69229"/>
                  <a:pt x="161240" y="65353"/>
                  <a:pt x="155247" y="65353"/>
                </a:cubicBezTo>
                <a:cubicBezTo>
                  <a:pt x="151473" y="65353"/>
                  <a:pt x="147050" y="66890"/>
                  <a:pt x="142658" y="71900"/>
                </a:cubicBezTo>
                <a:cubicBezTo>
                  <a:pt x="138266" y="66890"/>
                  <a:pt x="133843" y="65353"/>
                  <a:pt x="130069" y="65353"/>
                </a:cubicBezTo>
                <a:cubicBezTo>
                  <a:pt x="124076" y="65353"/>
                  <a:pt x="119719" y="69229"/>
                  <a:pt x="119719" y="69229"/>
                </a:cubicBezTo>
                <a:cubicBezTo>
                  <a:pt x="116597" y="64535"/>
                  <a:pt x="112311" y="63395"/>
                  <a:pt x="108883" y="63395"/>
                </a:cubicBezTo>
                <a:cubicBezTo>
                  <a:pt x="105644" y="63395"/>
                  <a:pt x="103170" y="64413"/>
                  <a:pt x="103170" y="64413"/>
                </a:cubicBezTo>
                <a:cubicBezTo>
                  <a:pt x="101502" y="61361"/>
                  <a:pt x="99199" y="60569"/>
                  <a:pt x="97259" y="60569"/>
                </a:cubicBezTo>
                <a:cubicBezTo>
                  <a:pt x="95165" y="60569"/>
                  <a:pt x="93492" y="61491"/>
                  <a:pt x="93492" y="61491"/>
                </a:cubicBezTo>
                <a:cubicBezTo>
                  <a:pt x="89635" y="53502"/>
                  <a:pt x="83632" y="51505"/>
                  <a:pt x="78593" y="51505"/>
                </a:cubicBezTo>
                <a:cubicBezTo>
                  <a:pt x="73555" y="51505"/>
                  <a:pt x="69480" y="53502"/>
                  <a:pt x="69480" y="53502"/>
                </a:cubicBezTo>
                <a:cubicBezTo>
                  <a:pt x="66809" y="47834"/>
                  <a:pt x="63028" y="46394"/>
                  <a:pt x="59875" y="46394"/>
                </a:cubicBezTo>
                <a:cubicBezTo>
                  <a:pt x="56616" y="46394"/>
                  <a:pt x="54028" y="47933"/>
                  <a:pt x="54028" y="47933"/>
                </a:cubicBezTo>
                <a:cubicBezTo>
                  <a:pt x="52912" y="33610"/>
                  <a:pt x="41255" y="32188"/>
                  <a:pt x="36669" y="32188"/>
                </a:cubicBezTo>
                <a:cubicBezTo>
                  <a:pt x="35533" y="32188"/>
                  <a:pt x="34831" y="32275"/>
                  <a:pt x="34831" y="32275"/>
                </a:cubicBezTo>
                <a:cubicBezTo>
                  <a:pt x="34038" y="25530"/>
                  <a:pt x="29697" y="24329"/>
                  <a:pt x="26705" y="24329"/>
                </a:cubicBezTo>
                <a:cubicBezTo>
                  <a:pt x="25049" y="24329"/>
                  <a:pt x="23807" y="24697"/>
                  <a:pt x="23807" y="24697"/>
                </a:cubicBezTo>
                <a:cubicBezTo>
                  <a:pt x="21884" y="112"/>
                  <a:pt x="397" y="0"/>
                  <a:pt x="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" name="Google Shape;11;p2"/>
          <p:cNvSpPr/>
          <p:nvPr/>
        </p:nvSpPr>
        <p:spPr>
          <a:xfrm flipH="1">
            <a:off x="13056134" y="4656711"/>
            <a:ext cx="3226044" cy="3521867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" name="Google Shape;12;p2"/>
          <p:cNvSpPr/>
          <p:nvPr/>
        </p:nvSpPr>
        <p:spPr>
          <a:xfrm>
            <a:off x="534" y="4588844"/>
            <a:ext cx="3226044" cy="3521867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" name="Google Shape;13;p2"/>
          <p:cNvSpPr/>
          <p:nvPr/>
        </p:nvSpPr>
        <p:spPr>
          <a:xfrm rot="139696">
            <a:off x="3751104" y="5229961"/>
            <a:ext cx="8162130" cy="2690219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" name="Google Shape;14;p2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" name="Google Shape;15;p2"/>
          <p:cNvSpPr/>
          <p:nvPr/>
        </p:nvSpPr>
        <p:spPr>
          <a:xfrm rot="139649">
            <a:off x="15007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" name="Google Shape;16;p2"/>
          <p:cNvSpPr/>
          <p:nvPr/>
        </p:nvSpPr>
        <p:spPr>
          <a:xfrm rot="139649">
            <a:off x="11072474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886533" y="5526435"/>
            <a:ext cx="8482667" cy="2239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33">
                <a:latin typeface="Marcellus"/>
                <a:ea typeface="Marcellus"/>
                <a:cs typeface="Marcellus"/>
                <a:sym typeface="Marcell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886578" y="7699010"/>
            <a:ext cx="8482667" cy="548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834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rot="-5400000">
            <a:off x="11064926" y="3879438"/>
            <a:ext cx="3144748" cy="747833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21" name="Google Shape;21;p3"/>
          <p:cNvGrpSpPr/>
          <p:nvPr/>
        </p:nvGrpSpPr>
        <p:grpSpPr>
          <a:xfrm>
            <a:off x="-11200" y="-11200"/>
            <a:ext cx="10473888" cy="9144000"/>
            <a:chOff x="-6300" y="-6300"/>
            <a:chExt cx="5891562" cy="5143500"/>
          </a:xfrm>
        </p:grpSpPr>
        <p:sp>
          <p:nvSpPr>
            <p:cNvPr id="22" name="Google Shape;22;p3"/>
            <p:cNvSpPr/>
            <p:nvPr/>
          </p:nvSpPr>
          <p:spPr>
            <a:xfrm>
              <a:off x="4070612" y="3156150"/>
              <a:ext cx="1814650" cy="1981050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4070612" y="0"/>
              <a:ext cx="1814650" cy="1981050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" name="Google Shape;24;p3"/>
            <p:cNvSpPr/>
            <p:nvPr/>
          </p:nvSpPr>
          <p:spPr>
            <a:xfrm rot="2540347">
              <a:off x="3503548" y="1741159"/>
              <a:ext cx="1614148" cy="1762163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-6300" y="-6300"/>
              <a:ext cx="41274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6" name="Google Shape;26;p3"/>
          <p:cNvSpPr/>
          <p:nvPr/>
        </p:nvSpPr>
        <p:spPr>
          <a:xfrm rot="5400000">
            <a:off x="148445" y="-147911"/>
            <a:ext cx="3226044" cy="3521867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" name="Google Shape;27;p3"/>
          <p:cNvSpPr/>
          <p:nvPr/>
        </p:nvSpPr>
        <p:spPr>
          <a:xfrm rot="1502765">
            <a:off x="-1817347" y="7887732"/>
            <a:ext cx="5782036" cy="3878684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049689" y="4458267"/>
            <a:ext cx="6371733" cy="1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89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097689" y="2342400"/>
            <a:ext cx="2275733" cy="1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049689" y="5954800"/>
            <a:ext cx="6371733" cy="832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384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 rot="900096">
            <a:off x="11400216" y="302342"/>
            <a:ext cx="6787045" cy="1110530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3" name="Google Shape;33;p4"/>
          <p:cNvSpPr/>
          <p:nvPr/>
        </p:nvSpPr>
        <p:spPr>
          <a:xfrm rot="10800000">
            <a:off x="13488035" y="-135500"/>
            <a:ext cx="2869566" cy="313270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" name="Google Shape;34;p4"/>
          <p:cNvSpPr/>
          <p:nvPr/>
        </p:nvSpPr>
        <p:spPr>
          <a:xfrm>
            <a:off x="-4" y="7230623"/>
            <a:ext cx="1946272" cy="2124741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35" name="Google Shape;35;p4"/>
          <p:cNvGrpSpPr/>
          <p:nvPr/>
        </p:nvGrpSpPr>
        <p:grpSpPr>
          <a:xfrm rot="1800068">
            <a:off x="1009052" y="445790"/>
            <a:ext cx="840160" cy="1028747"/>
            <a:chOff x="6201500" y="1758888"/>
            <a:chExt cx="434700" cy="532275"/>
          </a:xfrm>
        </p:grpSpPr>
        <p:sp>
          <p:nvSpPr>
            <p:cNvPr id="36" name="Google Shape;36;p4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40" name="Google Shape;40;p4"/>
          <p:cNvGrpSpPr/>
          <p:nvPr/>
        </p:nvGrpSpPr>
        <p:grpSpPr>
          <a:xfrm rot="712576" flipH="1">
            <a:off x="15233414" y="7839595"/>
            <a:ext cx="772805" cy="946272"/>
            <a:chOff x="6201500" y="1758888"/>
            <a:chExt cx="434700" cy="532275"/>
          </a:xfrm>
        </p:grpSpPr>
        <p:sp>
          <p:nvSpPr>
            <p:cNvPr id="41" name="Google Shape;41;p4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45" name="Google Shape;45;p4"/>
          <p:cNvGrpSpPr/>
          <p:nvPr/>
        </p:nvGrpSpPr>
        <p:grpSpPr>
          <a:xfrm rot="-712518">
            <a:off x="14440230" y="6954365"/>
            <a:ext cx="631287" cy="772988"/>
            <a:chOff x="6201500" y="1758888"/>
            <a:chExt cx="434700" cy="532275"/>
          </a:xfrm>
        </p:grpSpPr>
        <p:sp>
          <p:nvSpPr>
            <p:cNvPr id="46" name="Google Shape;46;p4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280000" y="2161337"/>
            <a:ext cx="13696000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2810" lvl="0" indent="-54187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222">
                <a:solidFill>
                  <a:srgbClr val="434343"/>
                </a:solidFill>
              </a:defRPr>
            </a:lvl1pPr>
            <a:lvl2pPr marL="1625620" lvl="1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438430" lvl="2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251241" lvl="3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064051" lvl="4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4876861" lvl="5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5689671" lvl="6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6502481" lvl="7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7315291" lvl="8" indent="-541873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37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1063126">
            <a:off x="-299802" y="-507270"/>
            <a:ext cx="6787031" cy="1110509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4" name="Google Shape;54;p5"/>
          <p:cNvSpPr/>
          <p:nvPr/>
        </p:nvSpPr>
        <p:spPr>
          <a:xfrm rot="-1021030" flipH="1">
            <a:off x="8720582" y="7688356"/>
            <a:ext cx="6645186" cy="4130297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5" name="Google Shape;55;p5"/>
          <p:cNvSpPr/>
          <p:nvPr/>
        </p:nvSpPr>
        <p:spPr>
          <a:xfrm rot="399357" flipH="1">
            <a:off x="12476056" y="5121891"/>
            <a:ext cx="4027440" cy="439674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6" name="Google Shape;56;p5"/>
          <p:cNvSpPr/>
          <p:nvPr/>
        </p:nvSpPr>
        <p:spPr>
          <a:xfrm rot="9778970" flipH="1">
            <a:off x="660637" y="-2908425"/>
            <a:ext cx="6645186" cy="4130297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7" name="Google Shape;57;p5"/>
          <p:cNvSpPr/>
          <p:nvPr/>
        </p:nvSpPr>
        <p:spPr>
          <a:xfrm rot="-9928841" flipH="1">
            <a:off x="-331268" y="-841911"/>
            <a:ext cx="4027627" cy="4396953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58" name="Google Shape;58;p5"/>
          <p:cNvGrpSpPr/>
          <p:nvPr/>
        </p:nvGrpSpPr>
        <p:grpSpPr>
          <a:xfrm rot="-2955936" flipH="1">
            <a:off x="1274795" y="1852286"/>
            <a:ext cx="815490" cy="998476"/>
            <a:chOff x="6201500" y="1758888"/>
            <a:chExt cx="434700" cy="532275"/>
          </a:xfrm>
        </p:grpSpPr>
        <p:sp>
          <p:nvSpPr>
            <p:cNvPr id="59" name="Google Shape;59;p5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63" name="Google Shape;63;p5"/>
          <p:cNvGrpSpPr/>
          <p:nvPr/>
        </p:nvGrpSpPr>
        <p:grpSpPr>
          <a:xfrm rot="1037271">
            <a:off x="13530093" y="6562880"/>
            <a:ext cx="1301296" cy="1593390"/>
            <a:chOff x="6201500" y="1758888"/>
            <a:chExt cx="434700" cy="532275"/>
          </a:xfrm>
        </p:grpSpPr>
        <p:sp>
          <p:nvSpPr>
            <p:cNvPr id="64" name="Google Shape;64;p5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68" name="Google Shape;68;p5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2"/>
          </p:nvPr>
        </p:nvSpPr>
        <p:spPr>
          <a:xfrm>
            <a:off x="2838578" y="4567817"/>
            <a:ext cx="4875733" cy="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89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 idx="3"/>
          </p:nvPr>
        </p:nvSpPr>
        <p:spPr>
          <a:xfrm>
            <a:off x="8541773" y="4567817"/>
            <a:ext cx="4875733" cy="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89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>
            <a:off x="8541778" y="5434711"/>
            <a:ext cx="4875733" cy="17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89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4"/>
          </p:nvPr>
        </p:nvSpPr>
        <p:spPr>
          <a:xfrm>
            <a:off x="2838889" y="5434711"/>
            <a:ext cx="4875733" cy="17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89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913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/>
          <p:nvPr/>
        </p:nvSpPr>
        <p:spPr>
          <a:xfrm rot="3542205" flipH="1">
            <a:off x="2629177" y="-3762763"/>
            <a:ext cx="10332082" cy="18370654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-619691" y="6209502"/>
            <a:ext cx="17137252" cy="4076274"/>
            <a:chOff x="-226861" y="3517249"/>
            <a:chExt cx="9434042" cy="2243985"/>
          </a:xfrm>
        </p:grpSpPr>
        <p:sp>
          <p:nvSpPr>
            <p:cNvPr id="77" name="Google Shape;77;p6"/>
            <p:cNvSpPr/>
            <p:nvPr/>
          </p:nvSpPr>
          <p:spPr>
            <a:xfrm rot="158669">
              <a:off x="-201882" y="4242915"/>
              <a:ext cx="9384084" cy="1302526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0" y="3517249"/>
              <a:ext cx="1489646" cy="1626244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79" name="Google Shape;79;p6"/>
          <p:cNvSpPr/>
          <p:nvPr/>
        </p:nvSpPr>
        <p:spPr>
          <a:xfrm rot="10800000">
            <a:off x="13654533" y="-2"/>
            <a:ext cx="2648260" cy="289110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0" name="Google Shape;80;p6"/>
          <p:cNvSpPr/>
          <p:nvPr/>
        </p:nvSpPr>
        <p:spPr>
          <a:xfrm rot="-1325841">
            <a:off x="-1851983" y="-787034"/>
            <a:ext cx="3527319" cy="232061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335048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/>
          <p:nvPr/>
        </p:nvSpPr>
        <p:spPr>
          <a:xfrm rot="1909159" flipH="1">
            <a:off x="11096314" y="-1541983"/>
            <a:ext cx="7764599" cy="4094164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8717334" y="1372667"/>
            <a:ext cx="5342933" cy="2261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1"/>
          </p:nvPr>
        </p:nvSpPr>
        <p:spPr>
          <a:xfrm>
            <a:off x="8717334" y="3685467"/>
            <a:ext cx="6261333" cy="4085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703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/>
          <p:nvPr/>
        </p:nvSpPr>
        <p:spPr>
          <a:xfrm rot="-3550087">
            <a:off x="3917646" y="-3604731"/>
            <a:ext cx="10332199" cy="1837051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7" name="Google Shape;87;p8"/>
          <p:cNvSpPr/>
          <p:nvPr/>
        </p:nvSpPr>
        <p:spPr>
          <a:xfrm rot="-832532">
            <a:off x="-2551316" y="-3517322"/>
            <a:ext cx="10259973" cy="675030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8" name="Google Shape;88;p8"/>
          <p:cNvSpPr/>
          <p:nvPr/>
        </p:nvSpPr>
        <p:spPr>
          <a:xfrm rot="-4642587">
            <a:off x="9100754" y="941407"/>
            <a:ext cx="10073259" cy="1062809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9" name="Google Shape;89;p8"/>
          <p:cNvSpPr/>
          <p:nvPr/>
        </p:nvSpPr>
        <p:spPr>
          <a:xfrm rot="1799971">
            <a:off x="-2444165" y="-2033371"/>
            <a:ext cx="5781973" cy="37824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0" name="Google Shape;90;p8"/>
          <p:cNvSpPr/>
          <p:nvPr/>
        </p:nvSpPr>
        <p:spPr>
          <a:xfrm rot="-246899">
            <a:off x="11096311" y="8084845"/>
            <a:ext cx="7764722" cy="3782542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3128578" y="2592667"/>
            <a:ext cx="9998933" cy="4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0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2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3" y="2840573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3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28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>
            <a:off x="534" y="3559556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4" name="Google Shape;94;p9"/>
          <p:cNvSpPr/>
          <p:nvPr/>
        </p:nvSpPr>
        <p:spPr>
          <a:xfrm>
            <a:off x="-16934" y="5554133"/>
            <a:ext cx="16255467" cy="35898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5" name="Google Shape;95;p9"/>
          <p:cNvSpPr/>
          <p:nvPr/>
        </p:nvSpPr>
        <p:spPr>
          <a:xfrm rot="1799971">
            <a:off x="-3138921" y="5322384"/>
            <a:ext cx="5781973" cy="37824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6" name="Google Shape;96;p9"/>
          <p:cNvSpPr/>
          <p:nvPr/>
        </p:nvSpPr>
        <p:spPr>
          <a:xfrm rot="-899947">
            <a:off x="-224362" y="5787009"/>
            <a:ext cx="4027504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7" name="Google Shape;97;p9"/>
          <p:cNvSpPr/>
          <p:nvPr/>
        </p:nvSpPr>
        <p:spPr>
          <a:xfrm rot="-5400000">
            <a:off x="11941028" y="4704430"/>
            <a:ext cx="4817129" cy="525885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4385867" y="5442075"/>
            <a:ext cx="7484267" cy="118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4385867" y="6502400"/>
            <a:ext cx="7484267" cy="166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210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>
            <a:spLocks noGrp="1"/>
          </p:cNvSpPr>
          <p:nvPr>
            <p:ph type="title"/>
          </p:nvPr>
        </p:nvSpPr>
        <p:spPr>
          <a:xfrm>
            <a:off x="1280000" y="7516315"/>
            <a:ext cx="13696000" cy="7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426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1"/>
          <p:cNvGrpSpPr/>
          <p:nvPr/>
        </p:nvGrpSpPr>
        <p:grpSpPr>
          <a:xfrm>
            <a:off x="-213422" y="463667"/>
            <a:ext cx="16682823" cy="8113801"/>
            <a:chOff x="-120050" y="260812"/>
            <a:chExt cx="9384088" cy="4564013"/>
          </a:xfrm>
        </p:grpSpPr>
        <p:sp>
          <p:nvSpPr>
            <p:cNvPr id="104" name="Google Shape;104;p11"/>
            <p:cNvSpPr/>
            <p:nvPr/>
          </p:nvSpPr>
          <p:spPr>
            <a:xfrm rot="261">
              <a:off x="-120038" y="261168"/>
              <a:ext cx="9384076" cy="123612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5" name="Google Shape;105;p11"/>
            <p:cNvSpPr/>
            <p:nvPr/>
          </p:nvSpPr>
          <p:spPr>
            <a:xfrm rot="-10799739">
              <a:off x="-120038" y="3588343"/>
              <a:ext cx="9384076" cy="123612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120050" y="1442775"/>
              <a:ext cx="9365400" cy="218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107" name="Google Shape;107;p11"/>
          <p:cNvSpPr/>
          <p:nvPr/>
        </p:nvSpPr>
        <p:spPr>
          <a:xfrm rot="-3024565">
            <a:off x="1405889" y="-3459452"/>
            <a:ext cx="9044862" cy="1810475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" name="Google Shape;108;p11"/>
          <p:cNvSpPr/>
          <p:nvPr/>
        </p:nvSpPr>
        <p:spPr>
          <a:xfrm rot="10009983" flipH="1">
            <a:off x="-924107" y="-449942"/>
            <a:ext cx="4027790" cy="439713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9" name="Google Shape;109;p11"/>
          <p:cNvSpPr/>
          <p:nvPr/>
        </p:nvSpPr>
        <p:spPr>
          <a:xfrm rot="-736599" flipH="1">
            <a:off x="13507220" y="5392454"/>
            <a:ext cx="3704992" cy="404473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2282667" y="2725223"/>
            <a:ext cx="11690667" cy="2754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2282667" y="5264112"/>
            <a:ext cx="11690667" cy="883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7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600"/>
              <a:buNone/>
              <a:defRPr sz="284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184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57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5" name="Google Shape;115;p13"/>
          <p:cNvSpPr/>
          <p:nvPr/>
        </p:nvSpPr>
        <p:spPr>
          <a:xfrm>
            <a:off x="4045" y="6184722"/>
            <a:ext cx="2710844" cy="295942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6" name="Google Shape;116;p13"/>
          <p:cNvSpPr/>
          <p:nvPr/>
        </p:nvSpPr>
        <p:spPr>
          <a:xfrm rot="900042">
            <a:off x="8702584" y="382952"/>
            <a:ext cx="12841332" cy="1110530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7" name="Google Shape;117;p13"/>
          <p:cNvSpPr/>
          <p:nvPr/>
        </p:nvSpPr>
        <p:spPr>
          <a:xfrm rot="9899978">
            <a:off x="13951554" y="-800530"/>
            <a:ext cx="2710958" cy="295954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3797845" y="2432934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3797845" y="3289378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3"/>
          </p:nvPr>
        </p:nvSpPr>
        <p:spPr>
          <a:xfrm>
            <a:off x="10741079" y="2432934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4"/>
          </p:nvPr>
        </p:nvSpPr>
        <p:spPr>
          <a:xfrm>
            <a:off x="10741079" y="3289378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5"/>
          </p:nvPr>
        </p:nvSpPr>
        <p:spPr>
          <a:xfrm>
            <a:off x="3797845" y="4981200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>
            <a:off x="3797845" y="5837644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/>
          </p:nvPr>
        </p:nvSpPr>
        <p:spPr>
          <a:xfrm>
            <a:off x="10741079" y="4981200"/>
            <a:ext cx="4098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10741079" y="5837644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9" hasCustomPrompt="1"/>
          </p:nvPr>
        </p:nvSpPr>
        <p:spPr>
          <a:xfrm>
            <a:off x="1432800" y="2692667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8376000" y="2692667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4" hasCustomPrompt="1"/>
          </p:nvPr>
        </p:nvSpPr>
        <p:spPr>
          <a:xfrm>
            <a:off x="1432800" y="5252134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5" hasCustomPrompt="1"/>
          </p:nvPr>
        </p:nvSpPr>
        <p:spPr>
          <a:xfrm>
            <a:off x="8376000" y="5252134"/>
            <a:ext cx="2054933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63403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title"/>
          </p:nvPr>
        </p:nvSpPr>
        <p:spPr>
          <a:xfrm>
            <a:off x="3640800" y="2843356"/>
            <a:ext cx="8974400" cy="2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subTitle" idx="1"/>
          </p:nvPr>
        </p:nvSpPr>
        <p:spPr>
          <a:xfrm>
            <a:off x="3640800" y="4876645"/>
            <a:ext cx="8974400" cy="1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5" name="Google Shape;135;p14"/>
          <p:cNvSpPr/>
          <p:nvPr/>
        </p:nvSpPr>
        <p:spPr>
          <a:xfrm>
            <a:off x="-629724" y="3124379"/>
            <a:ext cx="5908823" cy="6450651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6" name="Google Shape;136;p14"/>
          <p:cNvSpPr/>
          <p:nvPr/>
        </p:nvSpPr>
        <p:spPr>
          <a:xfrm rot="10800000">
            <a:off x="12201397" y="-245166"/>
            <a:ext cx="4289671" cy="468302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733318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/>
          <p:nvPr/>
        </p:nvSpPr>
        <p:spPr>
          <a:xfrm rot="-3550087">
            <a:off x="2260752" y="-4613264"/>
            <a:ext cx="10332199" cy="1837051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139" name="Google Shape;139;p15"/>
          <p:cNvGrpSpPr/>
          <p:nvPr/>
        </p:nvGrpSpPr>
        <p:grpSpPr>
          <a:xfrm>
            <a:off x="-326072" y="6085525"/>
            <a:ext cx="16807966" cy="4449502"/>
            <a:chOff x="-183416" y="3423107"/>
            <a:chExt cx="9454481" cy="2502845"/>
          </a:xfrm>
        </p:grpSpPr>
        <p:sp>
          <p:nvSpPr>
            <p:cNvPr id="140" name="Google Shape;140;p15"/>
            <p:cNvSpPr/>
            <p:nvPr/>
          </p:nvSpPr>
          <p:spPr>
            <a:xfrm rot="287772">
              <a:off x="-148238" y="3813259"/>
              <a:ext cx="9384124" cy="123611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1" name="Google Shape;141;p15"/>
            <p:cNvSpPr/>
            <p:nvPr/>
          </p:nvSpPr>
          <p:spPr>
            <a:xfrm rot="420919">
              <a:off x="-43428" y="4767541"/>
              <a:ext cx="5986014" cy="7958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142" name="Google Shape;142;p15"/>
          <p:cNvSpPr/>
          <p:nvPr/>
        </p:nvSpPr>
        <p:spPr>
          <a:xfrm rot="9899952">
            <a:off x="12109138" y="-727198"/>
            <a:ext cx="4564252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3" name="Google Shape;143;p15"/>
          <p:cNvSpPr/>
          <p:nvPr/>
        </p:nvSpPr>
        <p:spPr>
          <a:xfrm rot="-9886111" flipH="1">
            <a:off x="-599876" y="-927347"/>
            <a:ext cx="5420139" cy="59171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6324267" y="5511623"/>
            <a:ext cx="7751467" cy="9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1"/>
          </p:nvPr>
        </p:nvSpPr>
        <p:spPr>
          <a:xfrm>
            <a:off x="2180267" y="2686779"/>
            <a:ext cx="11895467" cy="26282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3000"/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813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-3542205">
            <a:off x="2001621" y="-4613341"/>
            <a:ext cx="10332082" cy="18370654"/>
          </a:xfrm>
          <a:prstGeom prst="triangle">
            <a:avLst>
              <a:gd name="adj" fmla="val 46964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6"/>
          <p:cNvSpPr/>
          <p:nvPr/>
        </p:nvSpPr>
        <p:spPr>
          <a:xfrm rot="-5400000">
            <a:off x="12517034" y="5303814"/>
            <a:ext cx="3421865" cy="4430508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0" name="Google Shape;150;p16"/>
          <p:cNvSpPr/>
          <p:nvPr/>
        </p:nvSpPr>
        <p:spPr>
          <a:xfrm rot="-1325786">
            <a:off x="13386700" y="7581699"/>
            <a:ext cx="4112900" cy="2705851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1" name="Google Shape;151;p16"/>
          <p:cNvSpPr/>
          <p:nvPr/>
        </p:nvSpPr>
        <p:spPr>
          <a:xfrm rot="4172356">
            <a:off x="-824303" y="-1132887"/>
            <a:ext cx="4017268" cy="4385643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9603840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 flipH="1">
            <a:off x="5448198" y="-108"/>
            <a:ext cx="4819330" cy="9132839"/>
            <a:chOff x="2608292" y="-61"/>
            <a:chExt cx="3956901" cy="5137222"/>
          </a:xfrm>
        </p:grpSpPr>
        <p:sp>
          <p:nvSpPr>
            <p:cNvPr id="154" name="Google Shape;154;p17"/>
            <p:cNvSpPr/>
            <p:nvPr/>
          </p:nvSpPr>
          <p:spPr>
            <a:xfrm>
              <a:off x="2959277" y="1942917"/>
              <a:ext cx="2925942" cy="3194245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5" name="Google Shape;155;p17"/>
            <p:cNvSpPr/>
            <p:nvPr/>
          </p:nvSpPr>
          <p:spPr>
            <a:xfrm rot="10800000" flipH="1">
              <a:off x="3367865" y="-61"/>
              <a:ext cx="2517464" cy="2748311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6" name="Google Shape;156;p17"/>
            <p:cNvSpPr/>
            <p:nvPr/>
          </p:nvSpPr>
          <p:spPr>
            <a:xfrm rot="2540174">
              <a:off x="3244913" y="1182540"/>
              <a:ext cx="2683660" cy="2929746"/>
            </a:xfrm>
            <a:custGeom>
              <a:avLst/>
              <a:gdLst/>
              <a:ahLst/>
              <a:cxnLst/>
              <a:rect l="l" t="t" r="r" b="b"/>
              <a:pathLst>
                <a:path w="72586" h="79242" extrusionOk="0">
                  <a:moveTo>
                    <a:pt x="1" y="0"/>
                  </a:moveTo>
                  <a:lnTo>
                    <a:pt x="1" y="79242"/>
                  </a:lnTo>
                  <a:lnTo>
                    <a:pt x="72586" y="79181"/>
                  </a:lnTo>
                  <a:cubicBezTo>
                    <a:pt x="70561" y="60180"/>
                    <a:pt x="57164" y="58494"/>
                    <a:pt x="52472" y="58494"/>
                  </a:cubicBezTo>
                  <a:cubicBezTo>
                    <a:pt x="51460" y="58494"/>
                    <a:pt x="50853" y="58573"/>
                    <a:pt x="50853" y="58573"/>
                  </a:cubicBezTo>
                  <a:cubicBezTo>
                    <a:pt x="49428" y="50779"/>
                    <a:pt x="41494" y="50328"/>
                    <a:pt x="39674" y="50328"/>
                  </a:cubicBezTo>
                  <a:cubicBezTo>
                    <a:pt x="39436" y="50328"/>
                    <a:pt x="39302" y="50336"/>
                    <a:pt x="39302" y="50336"/>
                  </a:cubicBezTo>
                  <a:cubicBezTo>
                    <a:pt x="39274" y="25201"/>
                    <a:pt x="20259" y="24497"/>
                    <a:pt x="18128" y="24497"/>
                  </a:cubicBezTo>
                  <a:cubicBezTo>
                    <a:pt x="18001" y="24497"/>
                    <a:pt x="17934" y="24499"/>
                    <a:pt x="17934" y="24499"/>
                  </a:cubicBezTo>
                  <a:cubicBezTo>
                    <a:pt x="18390" y="26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157" name="Google Shape;157;p17"/>
          <p:cNvSpPr/>
          <p:nvPr/>
        </p:nvSpPr>
        <p:spPr>
          <a:xfrm>
            <a:off x="8034619" y="0"/>
            <a:ext cx="8221333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8" name="Google Shape;158;p17"/>
          <p:cNvSpPr/>
          <p:nvPr/>
        </p:nvSpPr>
        <p:spPr>
          <a:xfrm rot="905899" flipH="1">
            <a:off x="10803984" y="-1637739"/>
            <a:ext cx="5554955" cy="12678329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9" name="Google Shape;159;p17"/>
          <p:cNvSpPr/>
          <p:nvPr/>
        </p:nvSpPr>
        <p:spPr>
          <a:xfrm rot="-10085463" flipH="1">
            <a:off x="11656118" y="-2617055"/>
            <a:ext cx="6645104" cy="413029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0" name="Google Shape;160;p17"/>
          <p:cNvSpPr/>
          <p:nvPr/>
        </p:nvSpPr>
        <p:spPr>
          <a:xfrm rot="-317840" flipH="1">
            <a:off x="11889278" y="8207287"/>
            <a:ext cx="7490809" cy="3812921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8438755" y="2380978"/>
            <a:ext cx="6330667" cy="2595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8438755" y="5259335"/>
            <a:ext cx="6330667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125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/>
          <p:nvPr/>
        </p:nvSpPr>
        <p:spPr>
          <a:xfrm rot="-3129244">
            <a:off x="-866863" y="-5746063"/>
            <a:ext cx="10332165" cy="18370462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5" name="Google Shape;165;p18"/>
          <p:cNvSpPr/>
          <p:nvPr/>
        </p:nvSpPr>
        <p:spPr>
          <a:xfrm rot="-5400000">
            <a:off x="2955924" y="-264315"/>
            <a:ext cx="9211324" cy="969499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6" name="Google Shape;166;p18"/>
          <p:cNvSpPr/>
          <p:nvPr/>
        </p:nvSpPr>
        <p:spPr>
          <a:xfrm rot="10800000">
            <a:off x="12274667" y="0"/>
            <a:ext cx="3973867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7" name="Google Shape;167;p18"/>
          <p:cNvSpPr/>
          <p:nvPr/>
        </p:nvSpPr>
        <p:spPr>
          <a:xfrm rot="-287772" flipH="1">
            <a:off x="-22155" y="7477918"/>
            <a:ext cx="16682887" cy="2315524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8" name="Google Shape;168;p18"/>
          <p:cNvSpPr/>
          <p:nvPr/>
        </p:nvSpPr>
        <p:spPr>
          <a:xfrm rot="1446924" flipH="1">
            <a:off x="13444635" y="150461"/>
            <a:ext cx="7764571" cy="378263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10143200" y="3159022"/>
            <a:ext cx="3562667" cy="17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1"/>
          </p:nvPr>
        </p:nvSpPr>
        <p:spPr>
          <a:xfrm>
            <a:off x="10143200" y="4952622"/>
            <a:ext cx="4578667" cy="1920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4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88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/>
          <p:nvPr/>
        </p:nvSpPr>
        <p:spPr>
          <a:xfrm>
            <a:off x="534" y="85734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3" name="Google Shape;173;p19"/>
          <p:cNvSpPr/>
          <p:nvPr/>
        </p:nvSpPr>
        <p:spPr>
          <a:xfrm>
            <a:off x="-16934" y="2080311"/>
            <a:ext cx="16255467" cy="7063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4" name="Google Shape;174;p19"/>
          <p:cNvSpPr/>
          <p:nvPr/>
        </p:nvSpPr>
        <p:spPr>
          <a:xfrm>
            <a:off x="1411644" y="-1963810"/>
            <a:ext cx="12841067" cy="11105600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5" name="Google Shape;175;p19"/>
          <p:cNvSpPr/>
          <p:nvPr/>
        </p:nvSpPr>
        <p:spPr>
          <a:xfrm rot="-2864447" flipH="1">
            <a:off x="12682889" y="6150688"/>
            <a:ext cx="6748836" cy="4437109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6" name="Google Shape;176;p19"/>
          <p:cNvSpPr/>
          <p:nvPr/>
        </p:nvSpPr>
        <p:spPr>
          <a:xfrm rot="-395820">
            <a:off x="-481882" y="4236009"/>
            <a:ext cx="5349360" cy="583988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3239200" y="2486133"/>
            <a:ext cx="9777600" cy="13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4408756" y="3891111"/>
            <a:ext cx="7438400" cy="428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812810" lvl="0" indent="-54187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2222">
                <a:solidFill>
                  <a:srgbClr val="434343"/>
                </a:solidFill>
              </a:defRPr>
            </a:lvl1pPr>
            <a:lvl2pPr marL="1625620" lvl="1" indent="-541873" rtl="0">
              <a:lnSpc>
                <a:spcPct val="115000"/>
              </a:lnSpc>
              <a:spcBef>
                <a:spcPts val="177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2438430" lvl="2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3251241" lvl="3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4064051" lvl="4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4876861" lvl="5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5689671" lvl="6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6502481" lvl="7" indent="-541873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7315291" lvl="8" indent="-541873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881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 rot="820483">
            <a:off x="10640770" y="-3477479"/>
            <a:ext cx="7523669" cy="1519067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8094400" y="2337972"/>
            <a:ext cx="6884267" cy="5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812810" lvl="0" indent="-55316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311"/>
            </a:lvl1pPr>
            <a:lvl2pPr marL="1625620" lvl="1" indent="-56445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438430" lvl="2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3pPr>
            <a:lvl4pPr marL="3251241" lvl="3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4pPr>
            <a:lvl5pPr marL="4064051" lvl="4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5pPr>
            <a:lvl6pPr marL="4876861" lvl="5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6pPr>
            <a:lvl7pPr marL="5689671" lvl="6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7pPr>
            <a:lvl8pPr marL="6502481" lvl="7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8pPr>
            <a:lvl9pPr marL="7315291" lvl="8" indent="-564452" rtl="0">
              <a:spcBef>
                <a:spcPts val="2844"/>
              </a:spcBef>
              <a:spcAft>
                <a:spcPts val="28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body" idx="2"/>
          </p:nvPr>
        </p:nvSpPr>
        <p:spPr>
          <a:xfrm>
            <a:off x="1277333" y="2333556"/>
            <a:ext cx="6817067" cy="556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812810" lvl="0" indent="-55316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311"/>
            </a:lvl1pPr>
            <a:lvl2pPr marL="1625620" lvl="1" indent="-56445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438430" lvl="2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3pPr>
            <a:lvl4pPr marL="3251241" lvl="3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4pPr>
            <a:lvl5pPr marL="4064051" lvl="4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5pPr>
            <a:lvl6pPr marL="4876861" lvl="5" indent="-564452" rtl="0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6pPr>
            <a:lvl7pPr marL="5689671" lvl="6" indent="-564452" rtl="0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7pPr>
            <a:lvl8pPr marL="6502481" lvl="7" indent="-564452" rtl="0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8pPr>
            <a:lvl9pPr marL="7315291" lvl="8" indent="-564452" rtl="0">
              <a:spcBef>
                <a:spcPts val="2844"/>
              </a:spcBef>
              <a:spcAft>
                <a:spcPts val="28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/>
          <p:nvPr/>
        </p:nvSpPr>
        <p:spPr>
          <a:xfrm rot="967213">
            <a:off x="11641596" y="-3847554"/>
            <a:ext cx="10259920" cy="6750233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5" name="Google Shape;185;p20"/>
          <p:cNvSpPr/>
          <p:nvPr/>
        </p:nvSpPr>
        <p:spPr>
          <a:xfrm rot="1902102">
            <a:off x="-5032765" y="7156613"/>
            <a:ext cx="10259913" cy="6750187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6" name="Google Shape;186;p20"/>
          <p:cNvSpPr/>
          <p:nvPr/>
        </p:nvSpPr>
        <p:spPr>
          <a:xfrm rot="-899947">
            <a:off x="-582940" y="6280075"/>
            <a:ext cx="4027504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7" name="Google Shape;187;p20"/>
          <p:cNvSpPr/>
          <p:nvPr/>
        </p:nvSpPr>
        <p:spPr>
          <a:xfrm rot="9900053">
            <a:off x="12964908" y="-1238408"/>
            <a:ext cx="4027504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68862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/>
          <p:nvPr/>
        </p:nvSpPr>
        <p:spPr>
          <a:xfrm rot="-8099655">
            <a:off x="2801861" y="-4990102"/>
            <a:ext cx="7524370" cy="18123052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0" name="Google Shape;190;p21"/>
          <p:cNvSpPr/>
          <p:nvPr/>
        </p:nvSpPr>
        <p:spPr>
          <a:xfrm rot="-448803">
            <a:off x="-432695" y="4872323"/>
            <a:ext cx="5127232" cy="54098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1" name="Google Shape;191;p21"/>
          <p:cNvSpPr/>
          <p:nvPr/>
        </p:nvSpPr>
        <p:spPr>
          <a:xfrm rot="9899952">
            <a:off x="12246903" y="-1016213"/>
            <a:ext cx="4564252" cy="546187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192" name="Google Shape;192;p21"/>
          <p:cNvGrpSpPr/>
          <p:nvPr/>
        </p:nvGrpSpPr>
        <p:grpSpPr>
          <a:xfrm rot="436755" flipH="1">
            <a:off x="401941" y="4609250"/>
            <a:ext cx="815461" cy="998492"/>
            <a:chOff x="6201500" y="1758888"/>
            <a:chExt cx="434700" cy="532275"/>
          </a:xfrm>
        </p:grpSpPr>
        <p:sp>
          <p:nvSpPr>
            <p:cNvPr id="193" name="Google Shape;193;p2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197" name="Google Shape;197;p21"/>
          <p:cNvGrpSpPr/>
          <p:nvPr/>
        </p:nvGrpSpPr>
        <p:grpSpPr>
          <a:xfrm rot="1037271">
            <a:off x="14415382" y="1488626"/>
            <a:ext cx="1301296" cy="1593390"/>
            <a:chOff x="6201500" y="1758888"/>
            <a:chExt cx="434700" cy="532275"/>
          </a:xfrm>
        </p:grpSpPr>
        <p:sp>
          <p:nvSpPr>
            <p:cNvPr id="198" name="Google Shape;198;p2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02" name="Google Shape;202;p21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title" idx="2"/>
          </p:nvPr>
        </p:nvSpPr>
        <p:spPr>
          <a:xfrm>
            <a:off x="1667022" y="4731245"/>
            <a:ext cx="3867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subTitle" idx="1"/>
          </p:nvPr>
        </p:nvSpPr>
        <p:spPr>
          <a:xfrm>
            <a:off x="1667022" y="5432000"/>
            <a:ext cx="3867200" cy="1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title" idx="3"/>
          </p:nvPr>
        </p:nvSpPr>
        <p:spPr>
          <a:xfrm>
            <a:off x="6194523" y="4731245"/>
            <a:ext cx="3867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subTitle" idx="4"/>
          </p:nvPr>
        </p:nvSpPr>
        <p:spPr>
          <a:xfrm>
            <a:off x="6194526" y="5432000"/>
            <a:ext cx="3867200" cy="1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title" idx="5"/>
          </p:nvPr>
        </p:nvSpPr>
        <p:spPr>
          <a:xfrm>
            <a:off x="10722037" y="4731245"/>
            <a:ext cx="3867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6"/>
          </p:nvPr>
        </p:nvSpPr>
        <p:spPr>
          <a:xfrm>
            <a:off x="10722043" y="5432000"/>
            <a:ext cx="3867200" cy="1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2362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/>
          <p:nvPr/>
        </p:nvSpPr>
        <p:spPr>
          <a:xfrm rot="2180562">
            <a:off x="8288605" y="-2446565"/>
            <a:ext cx="7523732" cy="15190421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11" name="Google Shape;211;p22"/>
          <p:cNvSpPr/>
          <p:nvPr/>
        </p:nvSpPr>
        <p:spPr>
          <a:xfrm rot="287772">
            <a:off x="-494375" y="7542908"/>
            <a:ext cx="16682887" cy="2315524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12" name="Google Shape;212;p22"/>
          <p:cNvSpPr/>
          <p:nvPr/>
        </p:nvSpPr>
        <p:spPr>
          <a:xfrm rot="1799971">
            <a:off x="12863079" y="-1647661"/>
            <a:ext cx="5781973" cy="378245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213" name="Google Shape;213;p22"/>
          <p:cNvGrpSpPr/>
          <p:nvPr/>
        </p:nvGrpSpPr>
        <p:grpSpPr>
          <a:xfrm rot="712576" flipH="1">
            <a:off x="1344081" y="1361106"/>
            <a:ext cx="772805" cy="946272"/>
            <a:chOff x="6201500" y="1758888"/>
            <a:chExt cx="434700" cy="532275"/>
          </a:xfrm>
        </p:grpSpPr>
        <p:sp>
          <p:nvSpPr>
            <p:cNvPr id="214" name="Google Shape;214;p22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218" name="Google Shape;218;p22"/>
          <p:cNvGrpSpPr/>
          <p:nvPr/>
        </p:nvGrpSpPr>
        <p:grpSpPr>
          <a:xfrm rot="-712518">
            <a:off x="550897" y="475876"/>
            <a:ext cx="631287" cy="772988"/>
            <a:chOff x="6201500" y="1758888"/>
            <a:chExt cx="434700" cy="532275"/>
          </a:xfrm>
        </p:grpSpPr>
        <p:sp>
          <p:nvSpPr>
            <p:cNvPr id="219" name="Google Shape;219;p22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0" name="Google Shape;220;p22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title" idx="2"/>
          </p:nvPr>
        </p:nvSpPr>
        <p:spPr>
          <a:xfrm>
            <a:off x="2142489" y="2876889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2142489" y="3547814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title" idx="3"/>
          </p:nvPr>
        </p:nvSpPr>
        <p:spPr>
          <a:xfrm>
            <a:off x="10596725" y="2876889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4"/>
          </p:nvPr>
        </p:nvSpPr>
        <p:spPr>
          <a:xfrm>
            <a:off x="10596718" y="3547814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title" idx="5"/>
          </p:nvPr>
        </p:nvSpPr>
        <p:spPr>
          <a:xfrm>
            <a:off x="2142489" y="5425156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6"/>
          </p:nvPr>
        </p:nvSpPr>
        <p:spPr>
          <a:xfrm>
            <a:off x="2142489" y="6096080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title" idx="7"/>
          </p:nvPr>
        </p:nvSpPr>
        <p:spPr>
          <a:xfrm>
            <a:off x="10669570" y="5425156"/>
            <a:ext cx="35168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8"/>
          </p:nvPr>
        </p:nvSpPr>
        <p:spPr>
          <a:xfrm>
            <a:off x="10596718" y="6096080"/>
            <a:ext cx="3516800" cy="1182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382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/>
          <p:nvPr/>
        </p:nvSpPr>
        <p:spPr>
          <a:xfrm rot="-2495404">
            <a:off x="1600602" y="-1840007"/>
            <a:ext cx="11323952" cy="15526852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34" name="Google Shape;234;p23"/>
          <p:cNvSpPr/>
          <p:nvPr/>
        </p:nvSpPr>
        <p:spPr>
          <a:xfrm rot="-557020">
            <a:off x="-1786583" y="-2439693"/>
            <a:ext cx="7764615" cy="3782594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35" name="Google Shape;235;p23"/>
          <p:cNvSpPr/>
          <p:nvPr/>
        </p:nvSpPr>
        <p:spPr>
          <a:xfrm rot="-246899">
            <a:off x="11096311" y="8084845"/>
            <a:ext cx="7764722" cy="3782542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236" name="Google Shape;236;p23"/>
          <p:cNvGrpSpPr/>
          <p:nvPr/>
        </p:nvGrpSpPr>
        <p:grpSpPr>
          <a:xfrm rot="436755" flipH="1">
            <a:off x="354607" y="1494050"/>
            <a:ext cx="815461" cy="998492"/>
            <a:chOff x="6201500" y="1758888"/>
            <a:chExt cx="434700" cy="532275"/>
          </a:xfrm>
        </p:grpSpPr>
        <p:sp>
          <p:nvSpPr>
            <p:cNvPr id="237" name="Google Shape;237;p23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241" name="Google Shape;241;p23"/>
          <p:cNvGrpSpPr/>
          <p:nvPr/>
        </p:nvGrpSpPr>
        <p:grpSpPr>
          <a:xfrm rot="1037271">
            <a:off x="14476404" y="6427826"/>
            <a:ext cx="1301296" cy="1593390"/>
            <a:chOff x="6201500" y="1758888"/>
            <a:chExt cx="434700" cy="532275"/>
          </a:xfrm>
        </p:grpSpPr>
        <p:sp>
          <p:nvSpPr>
            <p:cNvPr id="242" name="Google Shape;242;p23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title" idx="2"/>
          </p:nvPr>
        </p:nvSpPr>
        <p:spPr>
          <a:xfrm>
            <a:off x="1957644" y="3183230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1"/>
          </p:nvPr>
        </p:nvSpPr>
        <p:spPr>
          <a:xfrm>
            <a:off x="1957644" y="4101680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 idx="3"/>
          </p:nvPr>
        </p:nvSpPr>
        <p:spPr>
          <a:xfrm>
            <a:off x="6327819" y="3183230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4"/>
          </p:nvPr>
        </p:nvSpPr>
        <p:spPr>
          <a:xfrm>
            <a:off x="6327819" y="4101680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 idx="5"/>
          </p:nvPr>
        </p:nvSpPr>
        <p:spPr>
          <a:xfrm>
            <a:off x="1957644" y="6398267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6"/>
          </p:nvPr>
        </p:nvSpPr>
        <p:spPr>
          <a:xfrm>
            <a:off x="1957644" y="7316716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title" idx="7"/>
          </p:nvPr>
        </p:nvSpPr>
        <p:spPr>
          <a:xfrm>
            <a:off x="6327819" y="6398267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8"/>
          </p:nvPr>
        </p:nvSpPr>
        <p:spPr>
          <a:xfrm>
            <a:off x="6327819" y="7316716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title" idx="9"/>
          </p:nvPr>
        </p:nvSpPr>
        <p:spPr>
          <a:xfrm>
            <a:off x="10767515" y="3183230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3"/>
          </p:nvPr>
        </p:nvSpPr>
        <p:spPr>
          <a:xfrm>
            <a:off x="10767515" y="4101680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title" idx="14"/>
          </p:nvPr>
        </p:nvSpPr>
        <p:spPr>
          <a:xfrm>
            <a:off x="10767515" y="6398267"/>
            <a:ext cx="3530667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subTitle" idx="15"/>
          </p:nvPr>
        </p:nvSpPr>
        <p:spPr>
          <a:xfrm>
            <a:off x="10767515" y="7316716"/>
            <a:ext cx="3530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837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4"/>
          <p:cNvGrpSpPr/>
          <p:nvPr/>
        </p:nvGrpSpPr>
        <p:grpSpPr>
          <a:xfrm>
            <a:off x="365517" y="0"/>
            <a:ext cx="15637026" cy="9144000"/>
            <a:chOff x="328625" y="0"/>
            <a:chExt cx="8795827" cy="5143500"/>
          </a:xfrm>
        </p:grpSpPr>
        <p:sp>
          <p:nvSpPr>
            <p:cNvPr id="261" name="Google Shape;261;p24"/>
            <p:cNvSpPr/>
            <p:nvPr/>
          </p:nvSpPr>
          <p:spPr>
            <a:xfrm>
              <a:off x="2639675" y="0"/>
              <a:ext cx="39468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grpSp>
          <p:nvGrpSpPr>
            <p:cNvPr id="262" name="Google Shape;262;p24"/>
            <p:cNvGrpSpPr/>
            <p:nvPr/>
          </p:nvGrpSpPr>
          <p:grpSpPr>
            <a:xfrm>
              <a:off x="5555812" y="0"/>
              <a:ext cx="3568641" cy="5137200"/>
              <a:chOff x="3193612" y="0"/>
              <a:chExt cx="3568641" cy="5137200"/>
            </a:xfrm>
          </p:grpSpPr>
          <p:sp>
            <p:nvSpPr>
              <p:cNvPr id="263" name="Google Shape;263;p24"/>
              <p:cNvSpPr/>
              <p:nvPr/>
            </p:nvSpPr>
            <p:spPr>
              <a:xfrm>
                <a:off x="4070612" y="315615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4" name="Google Shape;264;p24"/>
              <p:cNvSpPr/>
              <p:nvPr/>
            </p:nvSpPr>
            <p:spPr>
              <a:xfrm rot="10800000" flipH="1">
                <a:off x="4070612" y="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 rot="2540288">
                <a:off x="3767769" y="1301050"/>
                <a:ext cx="2420325" cy="2642265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 flipH="1">
              <a:off x="328625" y="3150"/>
              <a:ext cx="3190793" cy="5137200"/>
              <a:chOff x="3219876" y="0"/>
              <a:chExt cx="3190793" cy="5137200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4070612" y="315615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 rot="10800000" flipH="1">
                <a:off x="4070612" y="0"/>
                <a:ext cx="1814650" cy="1981050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269" name="Google Shape;269;p24"/>
              <p:cNvSpPr/>
              <p:nvPr/>
            </p:nvSpPr>
            <p:spPr>
              <a:xfrm rot="2540338">
                <a:off x="3733243" y="1479836"/>
                <a:ext cx="2164059" cy="2362499"/>
              </a:xfrm>
              <a:custGeom>
                <a:avLst/>
                <a:gdLst/>
                <a:ahLst/>
                <a:cxnLst/>
                <a:rect l="l" t="t" r="r" b="b"/>
                <a:pathLst>
                  <a:path w="72586" h="79242" extrusionOk="0">
                    <a:moveTo>
                      <a:pt x="1" y="0"/>
                    </a:moveTo>
                    <a:lnTo>
                      <a:pt x="1" y="79242"/>
                    </a:lnTo>
                    <a:lnTo>
                      <a:pt x="72586" y="79181"/>
                    </a:lnTo>
                    <a:cubicBezTo>
                      <a:pt x="70561" y="60180"/>
                      <a:pt x="57164" y="58494"/>
                      <a:pt x="52472" y="58494"/>
                    </a:cubicBezTo>
                    <a:cubicBezTo>
                      <a:pt x="51460" y="58494"/>
                      <a:pt x="50853" y="58573"/>
                      <a:pt x="50853" y="58573"/>
                    </a:cubicBezTo>
                    <a:cubicBezTo>
                      <a:pt x="49428" y="50779"/>
                      <a:pt x="41494" y="50328"/>
                      <a:pt x="39674" y="50328"/>
                    </a:cubicBezTo>
                    <a:cubicBezTo>
                      <a:pt x="39436" y="50328"/>
                      <a:pt x="39302" y="50336"/>
                      <a:pt x="39302" y="50336"/>
                    </a:cubicBezTo>
                    <a:cubicBezTo>
                      <a:pt x="39274" y="25201"/>
                      <a:pt x="20259" y="24497"/>
                      <a:pt x="18128" y="24497"/>
                    </a:cubicBezTo>
                    <a:cubicBezTo>
                      <a:pt x="18001" y="24497"/>
                      <a:pt x="17934" y="24499"/>
                      <a:pt x="17934" y="24499"/>
                    </a:cubicBezTo>
                    <a:cubicBezTo>
                      <a:pt x="18390" y="261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</p:grpSp>
      </p:grpSp>
      <p:sp>
        <p:nvSpPr>
          <p:cNvPr id="270" name="Google Shape;270;p24"/>
          <p:cNvSpPr/>
          <p:nvPr/>
        </p:nvSpPr>
        <p:spPr>
          <a:xfrm rot="3676816" flipH="1">
            <a:off x="3710140" y="-3503143"/>
            <a:ext cx="8659408" cy="15785294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1" name="Google Shape;271;p24"/>
          <p:cNvSpPr/>
          <p:nvPr/>
        </p:nvSpPr>
        <p:spPr>
          <a:xfrm rot="1340184" flipH="1">
            <a:off x="11136039" y="-1606828"/>
            <a:ext cx="6430247" cy="4217493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2" name="Google Shape;272;p24"/>
          <p:cNvSpPr/>
          <p:nvPr/>
        </p:nvSpPr>
        <p:spPr>
          <a:xfrm rot="-448803">
            <a:off x="-415006" y="4382545"/>
            <a:ext cx="5127232" cy="54098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hasCustomPrompt="1"/>
          </p:nvPr>
        </p:nvSpPr>
        <p:spPr>
          <a:xfrm>
            <a:off x="3953067" y="1191511"/>
            <a:ext cx="8349867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1"/>
          </p:nvPr>
        </p:nvSpPr>
        <p:spPr>
          <a:xfrm>
            <a:off x="3953067" y="2228667"/>
            <a:ext cx="8349867" cy="10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022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2" hasCustomPrompt="1"/>
          </p:nvPr>
        </p:nvSpPr>
        <p:spPr>
          <a:xfrm>
            <a:off x="3953067" y="3474331"/>
            <a:ext cx="8349867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3"/>
          </p:nvPr>
        </p:nvSpPr>
        <p:spPr>
          <a:xfrm>
            <a:off x="3953067" y="4541590"/>
            <a:ext cx="8349867" cy="10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022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7" name="Google Shape;277;p24"/>
          <p:cNvSpPr txBox="1">
            <a:spLocks noGrp="1"/>
          </p:cNvSpPr>
          <p:nvPr>
            <p:ph type="title" idx="4" hasCustomPrompt="1"/>
          </p:nvPr>
        </p:nvSpPr>
        <p:spPr>
          <a:xfrm>
            <a:off x="3953067" y="5805579"/>
            <a:ext cx="8349867" cy="136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278" name="Google Shape;278;p24"/>
          <p:cNvSpPr txBox="1">
            <a:spLocks noGrp="1"/>
          </p:cNvSpPr>
          <p:nvPr>
            <p:ph type="subTitle" idx="5"/>
          </p:nvPr>
        </p:nvSpPr>
        <p:spPr>
          <a:xfrm>
            <a:off x="3953067" y="6887934"/>
            <a:ext cx="8349867" cy="10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022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3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23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/>
          <p:nvPr/>
        </p:nvSpPr>
        <p:spPr>
          <a:xfrm rot="-3758453">
            <a:off x="7079594" y="-1552144"/>
            <a:ext cx="7194032" cy="12790105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281" name="Google Shape;281;p25"/>
          <p:cNvGrpSpPr/>
          <p:nvPr/>
        </p:nvGrpSpPr>
        <p:grpSpPr>
          <a:xfrm>
            <a:off x="-22399" y="-1270583"/>
            <a:ext cx="10915959" cy="11371392"/>
            <a:chOff x="-12600" y="-714703"/>
            <a:chExt cx="6140227" cy="6396408"/>
          </a:xfrm>
        </p:grpSpPr>
        <p:sp>
          <p:nvSpPr>
            <p:cNvPr id="282" name="Google Shape;282;p25"/>
            <p:cNvSpPr/>
            <p:nvPr/>
          </p:nvSpPr>
          <p:spPr>
            <a:xfrm rot="-6068768" flipH="1">
              <a:off x="821481" y="584954"/>
              <a:ext cx="5771192" cy="3797094"/>
            </a:xfrm>
            <a:prstGeom prst="clou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-12600" y="6300"/>
              <a:ext cx="3517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284" name="Google Shape;284;p25"/>
          <p:cNvSpPr/>
          <p:nvPr/>
        </p:nvSpPr>
        <p:spPr>
          <a:xfrm rot="-4642513">
            <a:off x="9492065" y="3302197"/>
            <a:ext cx="6997758" cy="738311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5" name="Google Shape;285;p25"/>
          <p:cNvSpPr/>
          <p:nvPr/>
        </p:nvSpPr>
        <p:spPr>
          <a:xfrm rot="967213">
            <a:off x="9534884" y="-3533776"/>
            <a:ext cx="10259920" cy="6750233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1280000" y="1384796"/>
            <a:ext cx="7635200" cy="18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222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1"/>
          </p:nvPr>
        </p:nvSpPr>
        <p:spPr>
          <a:xfrm>
            <a:off x="1280000" y="3417157"/>
            <a:ext cx="6106133" cy="1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5"/>
          <p:cNvSpPr txBox="1"/>
          <p:nvPr/>
        </p:nvSpPr>
        <p:spPr>
          <a:xfrm>
            <a:off x="1280000" y="6872196"/>
            <a:ext cx="7635200" cy="87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None/>
            </a:pPr>
            <a:r>
              <a:rPr lang="en" sz="1778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CREDITS: This presentation template was created by </a:t>
            </a:r>
            <a:r>
              <a:rPr lang="en" sz="1778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78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including icons by </a:t>
            </a:r>
            <a:r>
              <a:rPr lang="en" sz="1778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78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and infographics &amp; images by </a:t>
            </a:r>
            <a:r>
              <a:rPr lang="en" sz="1778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78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9" name="Google Shape;289;p25"/>
          <p:cNvSpPr/>
          <p:nvPr/>
        </p:nvSpPr>
        <p:spPr>
          <a:xfrm rot="-10799543">
            <a:off x="13954927" y="152"/>
            <a:ext cx="2424695" cy="255793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645170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/>
          <p:nvPr/>
        </p:nvSpPr>
        <p:spPr>
          <a:xfrm>
            <a:off x="534" y="3555779"/>
            <a:ext cx="16255461" cy="5588012"/>
          </a:xfrm>
          <a:custGeom>
            <a:avLst/>
            <a:gdLst/>
            <a:ahLst/>
            <a:cxnLst/>
            <a:rect l="l" t="t" r="r" b="b"/>
            <a:pathLst>
              <a:path w="285317" h="125768" extrusionOk="0">
                <a:moveTo>
                  <a:pt x="5" y="0"/>
                </a:moveTo>
                <a:cubicBezTo>
                  <a:pt x="2" y="0"/>
                  <a:pt x="0" y="0"/>
                  <a:pt x="0" y="0"/>
                </a:cubicBezTo>
                <a:lnTo>
                  <a:pt x="0" y="125767"/>
                </a:lnTo>
                <a:lnTo>
                  <a:pt x="285316" y="125767"/>
                </a:lnTo>
                <a:lnTo>
                  <a:pt x="285316" y="0"/>
                </a:lnTo>
                <a:cubicBezTo>
                  <a:pt x="285316" y="0"/>
                  <a:pt x="285315" y="0"/>
                  <a:pt x="285311" y="0"/>
                </a:cubicBezTo>
                <a:cubicBezTo>
                  <a:pt x="284919" y="0"/>
                  <a:pt x="263432" y="112"/>
                  <a:pt x="261510" y="24697"/>
                </a:cubicBezTo>
                <a:cubicBezTo>
                  <a:pt x="261510" y="24697"/>
                  <a:pt x="260267" y="24329"/>
                  <a:pt x="258611" y="24329"/>
                </a:cubicBezTo>
                <a:cubicBezTo>
                  <a:pt x="255619" y="24329"/>
                  <a:pt x="251278" y="25530"/>
                  <a:pt x="250485" y="32275"/>
                </a:cubicBezTo>
                <a:cubicBezTo>
                  <a:pt x="250485" y="32275"/>
                  <a:pt x="249783" y="32188"/>
                  <a:pt x="248647" y="32188"/>
                </a:cubicBezTo>
                <a:cubicBezTo>
                  <a:pt x="244062" y="32188"/>
                  <a:pt x="232405" y="33610"/>
                  <a:pt x="231289" y="47933"/>
                </a:cubicBezTo>
                <a:cubicBezTo>
                  <a:pt x="231289" y="47933"/>
                  <a:pt x="228700" y="46394"/>
                  <a:pt x="225441" y="46394"/>
                </a:cubicBezTo>
                <a:cubicBezTo>
                  <a:pt x="222288" y="46394"/>
                  <a:pt x="218507" y="47834"/>
                  <a:pt x="215836" y="53502"/>
                </a:cubicBezTo>
                <a:cubicBezTo>
                  <a:pt x="215836" y="53502"/>
                  <a:pt x="211762" y="51505"/>
                  <a:pt x="206723" y="51505"/>
                </a:cubicBezTo>
                <a:cubicBezTo>
                  <a:pt x="201684" y="51505"/>
                  <a:pt x="195681" y="53502"/>
                  <a:pt x="191824" y="61491"/>
                </a:cubicBezTo>
                <a:cubicBezTo>
                  <a:pt x="191824" y="61491"/>
                  <a:pt x="190151" y="60569"/>
                  <a:pt x="188057" y="60569"/>
                </a:cubicBezTo>
                <a:cubicBezTo>
                  <a:pt x="186117" y="60569"/>
                  <a:pt x="183815" y="61361"/>
                  <a:pt x="182146" y="64413"/>
                </a:cubicBezTo>
                <a:cubicBezTo>
                  <a:pt x="182146" y="64413"/>
                  <a:pt x="179673" y="63395"/>
                  <a:pt x="176433" y="63395"/>
                </a:cubicBezTo>
                <a:cubicBezTo>
                  <a:pt x="173005" y="63395"/>
                  <a:pt x="168719" y="64535"/>
                  <a:pt x="165598" y="69229"/>
                </a:cubicBezTo>
                <a:cubicBezTo>
                  <a:pt x="165598" y="69229"/>
                  <a:pt x="161240" y="65353"/>
                  <a:pt x="155247" y="65353"/>
                </a:cubicBezTo>
                <a:cubicBezTo>
                  <a:pt x="151473" y="65353"/>
                  <a:pt x="147050" y="66890"/>
                  <a:pt x="142658" y="71900"/>
                </a:cubicBezTo>
                <a:cubicBezTo>
                  <a:pt x="138266" y="66890"/>
                  <a:pt x="133843" y="65353"/>
                  <a:pt x="130069" y="65353"/>
                </a:cubicBezTo>
                <a:cubicBezTo>
                  <a:pt x="124076" y="65353"/>
                  <a:pt x="119719" y="69229"/>
                  <a:pt x="119719" y="69229"/>
                </a:cubicBezTo>
                <a:cubicBezTo>
                  <a:pt x="116597" y="64535"/>
                  <a:pt x="112311" y="63395"/>
                  <a:pt x="108883" y="63395"/>
                </a:cubicBezTo>
                <a:cubicBezTo>
                  <a:pt x="105644" y="63395"/>
                  <a:pt x="103170" y="64413"/>
                  <a:pt x="103170" y="64413"/>
                </a:cubicBezTo>
                <a:cubicBezTo>
                  <a:pt x="101502" y="61361"/>
                  <a:pt x="99199" y="60569"/>
                  <a:pt x="97259" y="60569"/>
                </a:cubicBezTo>
                <a:cubicBezTo>
                  <a:pt x="95165" y="60569"/>
                  <a:pt x="93492" y="61491"/>
                  <a:pt x="93492" y="61491"/>
                </a:cubicBezTo>
                <a:cubicBezTo>
                  <a:pt x="89635" y="53502"/>
                  <a:pt x="83632" y="51505"/>
                  <a:pt x="78593" y="51505"/>
                </a:cubicBezTo>
                <a:cubicBezTo>
                  <a:pt x="73555" y="51505"/>
                  <a:pt x="69480" y="53502"/>
                  <a:pt x="69480" y="53502"/>
                </a:cubicBezTo>
                <a:cubicBezTo>
                  <a:pt x="66809" y="47834"/>
                  <a:pt x="63028" y="46394"/>
                  <a:pt x="59875" y="46394"/>
                </a:cubicBezTo>
                <a:cubicBezTo>
                  <a:pt x="56616" y="46394"/>
                  <a:pt x="54028" y="47933"/>
                  <a:pt x="54028" y="47933"/>
                </a:cubicBezTo>
                <a:cubicBezTo>
                  <a:pt x="52912" y="33610"/>
                  <a:pt x="41255" y="32188"/>
                  <a:pt x="36669" y="32188"/>
                </a:cubicBezTo>
                <a:cubicBezTo>
                  <a:pt x="35533" y="32188"/>
                  <a:pt x="34831" y="32275"/>
                  <a:pt x="34831" y="32275"/>
                </a:cubicBezTo>
                <a:cubicBezTo>
                  <a:pt x="34038" y="25530"/>
                  <a:pt x="29697" y="24329"/>
                  <a:pt x="26705" y="24329"/>
                </a:cubicBezTo>
                <a:cubicBezTo>
                  <a:pt x="25049" y="24329"/>
                  <a:pt x="23807" y="24697"/>
                  <a:pt x="23807" y="24697"/>
                </a:cubicBezTo>
                <a:cubicBezTo>
                  <a:pt x="21884" y="112"/>
                  <a:pt x="397" y="0"/>
                  <a:pt x="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2" name="Google Shape;292;p26"/>
          <p:cNvSpPr/>
          <p:nvPr/>
        </p:nvSpPr>
        <p:spPr>
          <a:xfrm flipH="1">
            <a:off x="13056134" y="4656711"/>
            <a:ext cx="3226044" cy="3521867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3" name="Google Shape;293;p26"/>
          <p:cNvSpPr/>
          <p:nvPr/>
        </p:nvSpPr>
        <p:spPr>
          <a:xfrm>
            <a:off x="1411644" y="-1963810"/>
            <a:ext cx="12841067" cy="11105600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4" name="Google Shape;294;p26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5" name="Google Shape;295;p26"/>
          <p:cNvSpPr/>
          <p:nvPr/>
        </p:nvSpPr>
        <p:spPr>
          <a:xfrm rot="139649">
            <a:off x="15007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6" name="Google Shape;296;p26"/>
          <p:cNvSpPr/>
          <p:nvPr/>
        </p:nvSpPr>
        <p:spPr>
          <a:xfrm rot="139649">
            <a:off x="11072474" y="-1461465"/>
            <a:ext cx="5782050" cy="1905828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609153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9" name="Google Shape;299;p27"/>
          <p:cNvSpPr/>
          <p:nvPr/>
        </p:nvSpPr>
        <p:spPr>
          <a:xfrm>
            <a:off x="-629724" y="3124379"/>
            <a:ext cx="5908823" cy="6450651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0" name="Google Shape;300;p27"/>
          <p:cNvSpPr/>
          <p:nvPr/>
        </p:nvSpPr>
        <p:spPr>
          <a:xfrm rot="10800000">
            <a:off x="12201397" y="-245166"/>
            <a:ext cx="4289671" cy="4683026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648652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/>
          <p:nvPr/>
        </p:nvSpPr>
        <p:spPr>
          <a:xfrm rot="-3550087">
            <a:off x="2260752" y="-4613264"/>
            <a:ext cx="10332199" cy="18370517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303" name="Google Shape;303;p28"/>
          <p:cNvGrpSpPr/>
          <p:nvPr/>
        </p:nvGrpSpPr>
        <p:grpSpPr>
          <a:xfrm>
            <a:off x="-326072" y="6085525"/>
            <a:ext cx="16807966" cy="4449502"/>
            <a:chOff x="-183416" y="3423107"/>
            <a:chExt cx="9454481" cy="2502845"/>
          </a:xfrm>
        </p:grpSpPr>
        <p:sp>
          <p:nvSpPr>
            <p:cNvPr id="304" name="Google Shape;304;p28"/>
            <p:cNvSpPr/>
            <p:nvPr/>
          </p:nvSpPr>
          <p:spPr>
            <a:xfrm rot="287772">
              <a:off x="-148238" y="3813259"/>
              <a:ext cx="9384124" cy="123611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5" name="Google Shape;305;p28"/>
            <p:cNvSpPr/>
            <p:nvPr/>
          </p:nvSpPr>
          <p:spPr>
            <a:xfrm rot="420919">
              <a:off x="-43428" y="4767541"/>
              <a:ext cx="5986014" cy="7958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306" name="Google Shape;306;p28"/>
          <p:cNvSpPr/>
          <p:nvPr/>
        </p:nvSpPr>
        <p:spPr>
          <a:xfrm rot="9899952">
            <a:off x="12109138" y="-727198"/>
            <a:ext cx="4564252" cy="4396820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7" name="Google Shape;307;p28"/>
          <p:cNvSpPr/>
          <p:nvPr/>
        </p:nvSpPr>
        <p:spPr>
          <a:xfrm rot="-9886111" flipH="1">
            <a:off x="-599876" y="-927347"/>
            <a:ext cx="5420139" cy="5917154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55760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5" y="5875870"/>
            <a:ext cx="13817600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5" y="3875620"/>
            <a:ext cx="13817600" cy="2000249"/>
          </a:xfr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764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" name="Google Shape;10;p2"/>
          <p:cNvSpPr/>
          <p:nvPr/>
        </p:nvSpPr>
        <p:spPr>
          <a:xfrm flipH="1">
            <a:off x="6286304" y="4415082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" name="Google Shape;11;p2"/>
          <p:cNvSpPr/>
          <p:nvPr/>
        </p:nvSpPr>
        <p:spPr>
          <a:xfrm>
            <a:off x="2211110" y="1317867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" name="Google Shape;12;p2"/>
          <p:cNvSpPr/>
          <p:nvPr/>
        </p:nvSpPr>
        <p:spPr>
          <a:xfrm>
            <a:off x="-308222" y="3580782"/>
            <a:ext cx="2417966" cy="1015591"/>
          </a:xfrm>
          <a:custGeom>
            <a:avLst/>
            <a:gdLst/>
            <a:ahLst/>
            <a:cxnLst/>
            <a:rect l="l" t="t" r="r" b="b"/>
            <a:pathLst>
              <a:path w="6464" h="2715" extrusionOk="0">
                <a:moveTo>
                  <a:pt x="3477" y="1"/>
                </a:moveTo>
                <a:cubicBezTo>
                  <a:pt x="2808" y="1"/>
                  <a:pt x="3141" y="1213"/>
                  <a:pt x="2359" y="1229"/>
                </a:cubicBezTo>
                <a:cubicBezTo>
                  <a:pt x="1521" y="1248"/>
                  <a:pt x="437" y="1294"/>
                  <a:pt x="189" y="1936"/>
                </a:cubicBezTo>
                <a:cubicBezTo>
                  <a:pt x="0" y="2431"/>
                  <a:pt x="411" y="2714"/>
                  <a:pt x="1070" y="2714"/>
                </a:cubicBezTo>
                <a:cubicBezTo>
                  <a:pt x="1402" y="2714"/>
                  <a:pt x="1798" y="2642"/>
                  <a:pt x="2211" y="2490"/>
                </a:cubicBezTo>
                <a:cubicBezTo>
                  <a:pt x="2519" y="2376"/>
                  <a:pt x="2882" y="2341"/>
                  <a:pt x="3261" y="2341"/>
                </a:cubicBezTo>
                <a:cubicBezTo>
                  <a:pt x="3881" y="2341"/>
                  <a:pt x="4544" y="2436"/>
                  <a:pt x="5078" y="2436"/>
                </a:cubicBezTo>
                <a:cubicBezTo>
                  <a:pt x="5518" y="2436"/>
                  <a:pt x="5872" y="2371"/>
                  <a:pt x="6043" y="2136"/>
                </a:cubicBezTo>
                <a:cubicBezTo>
                  <a:pt x="6464" y="1561"/>
                  <a:pt x="6014" y="1075"/>
                  <a:pt x="5514" y="1075"/>
                </a:cubicBezTo>
                <a:cubicBezTo>
                  <a:pt x="5413" y="1075"/>
                  <a:pt x="5309" y="1095"/>
                  <a:pt x="5211" y="1138"/>
                </a:cubicBezTo>
                <a:cubicBezTo>
                  <a:pt x="5153" y="1163"/>
                  <a:pt x="5100" y="1175"/>
                  <a:pt x="5051" y="1175"/>
                </a:cubicBezTo>
                <a:cubicBezTo>
                  <a:pt x="4600" y="1175"/>
                  <a:pt x="4439" y="206"/>
                  <a:pt x="3640" y="21"/>
                </a:cubicBezTo>
                <a:cubicBezTo>
                  <a:pt x="3580" y="7"/>
                  <a:pt x="3525" y="1"/>
                  <a:pt x="34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" name="Google Shape;13;p2"/>
          <p:cNvSpPr/>
          <p:nvPr/>
        </p:nvSpPr>
        <p:spPr>
          <a:xfrm>
            <a:off x="5982169" y="658514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" name="Google Shape;14;p2"/>
          <p:cNvSpPr/>
          <p:nvPr/>
        </p:nvSpPr>
        <p:spPr>
          <a:xfrm>
            <a:off x="4521179" y="2141938"/>
            <a:ext cx="2417966" cy="1015591"/>
          </a:xfrm>
          <a:custGeom>
            <a:avLst/>
            <a:gdLst/>
            <a:ahLst/>
            <a:cxnLst/>
            <a:rect l="l" t="t" r="r" b="b"/>
            <a:pathLst>
              <a:path w="6464" h="2715" extrusionOk="0">
                <a:moveTo>
                  <a:pt x="3477" y="1"/>
                </a:moveTo>
                <a:cubicBezTo>
                  <a:pt x="2808" y="1"/>
                  <a:pt x="3141" y="1213"/>
                  <a:pt x="2359" y="1229"/>
                </a:cubicBezTo>
                <a:cubicBezTo>
                  <a:pt x="1521" y="1248"/>
                  <a:pt x="437" y="1294"/>
                  <a:pt x="189" y="1936"/>
                </a:cubicBezTo>
                <a:cubicBezTo>
                  <a:pt x="0" y="2431"/>
                  <a:pt x="411" y="2714"/>
                  <a:pt x="1070" y="2714"/>
                </a:cubicBezTo>
                <a:cubicBezTo>
                  <a:pt x="1402" y="2714"/>
                  <a:pt x="1798" y="2642"/>
                  <a:pt x="2211" y="2490"/>
                </a:cubicBezTo>
                <a:cubicBezTo>
                  <a:pt x="2519" y="2376"/>
                  <a:pt x="2882" y="2341"/>
                  <a:pt x="3261" y="2341"/>
                </a:cubicBezTo>
                <a:cubicBezTo>
                  <a:pt x="3881" y="2341"/>
                  <a:pt x="4544" y="2436"/>
                  <a:pt x="5078" y="2436"/>
                </a:cubicBezTo>
                <a:cubicBezTo>
                  <a:pt x="5518" y="2436"/>
                  <a:pt x="5872" y="2371"/>
                  <a:pt x="6043" y="2136"/>
                </a:cubicBezTo>
                <a:cubicBezTo>
                  <a:pt x="6464" y="1561"/>
                  <a:pt x="6014" y="1075"/>
                  <a:pt x="5514" y="1075"/>
                </a:cubicBezTo>
                <a:cubicBezTo>
                  <a:pt x="5413" y="1075"/>
                  <a:pt x="5309" y="1095"/>
                  <a:pt x="5211" y="1138"/>
                </a:cubicBezTo>
                <a:cubicBezTo>
                  <a:pt x="5153" y="1163"/>
                  <a:pt x="5100" y="1175"/>
                  <a:pt x="5051" y="1175"/>
                </a:cubicBezTo>
                <a:cubicBezTo>
                  <a:pt x="4600" y="1175"/>
                  <a:pt x="4439" y="206"/>
                  <a:pt x="3640" y="21"/>
                </a:cubicBezTo>
                <a:cubicBezTo>
                  <a:pt x="3580" y="7"/>
                  <a:pt x="3525" y="1"/>
                  <a:pt x="34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8334400" y="3580800"/>
            <a:ext cx="6650667" cy="297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11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8333867" y="6626133"/>
            <a:ext cx="6650667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1042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271268" y="3971378"/>
            <a:ext cx="7262933" cy="19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3334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271268" y="2265245"/>
            <a:ext cx="7262933" cy="1706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271289" y="5893111"/>
            <a:ext cx="8018133" cy="9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3683682" y="432904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3" name="Google Shape;23;p3"/>
          <p:cNvSpPr/>
          <p:nvPr/>
        </p:nvSpPr>
        <p:spPr>
          <a:xfrm>
            <a:off x="13687102" y="432892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4" name="Google Shape;24;p3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" name="Google Shape;25;p3"/>
          <p:cNvSpPr/>
          <p:nvPr/>
        </p:nvSpPr>
        <p:spPr>
          <a:xfrm>
            <a:off x="-1395799" y="813360"/>
            <a:ext cx="2417966" cy="1015591"/>
          </a:xfrm>
          <a:custGeom>
            <a:avLst/>
            <a:gdLst/>
            <a:ahLst/>
            <a:cxnLst/>
            <a:rect l="l" t="t" r="r" b="b"/>
            <a:pathLst>
              <a:path w="6464" h="2715" extrusionOk="0">
                <a:moveTo>
                  <a:pt x="3477" y="1"/>
                </a:moveTo>
                <a:cubicBezTo>
                  <a:pt x="2808" y="1"/>
                  <a:pt x="3141" y="1213"/>
                  <a:pt x="2359" y="1229"/>
                </a:cubicBezTo>
                <a:cubicBezTo>
                  <a:pt x="1521" y="1248"/>
                  <a:pt x="437" y="1294"/>
                  <a:pt x="189" y="1936"/>
                </a:cubicBezTo>
                <a:cubicBezTo>
                  <a:pt x="0" y="2431"/>
                  <a:pt x="411" y="2714"/>
                  <a:pt x="1070" y="2714"/>
                </a:cubicBezTo>
                <a:cubicBezTo>
                  <a:pt x="1402" y="2714"/>
                  <a:pt x="1798" y="2642"/>
                  <a:pt x="2211" y="2490"/>
                </a:cubicBezTo>
                <a:cubicBezTo>
                  <a:pt x="2519" y="2376"/>
                  <a:pt x="2882" y="2341"/>
                  <a:pt x="3261" y="2341"/>
                </a:cubicBezTo>
                <a:cubicBezTo>
                  <a:pt x="3881" y="2341"/>
                  <a:pt x="4544" y="2436"/>
                  <a:pt x="5078" y="2436"/>
                </a:cubicBezTo>
                <a:cubicBezTo>
                  <a:pt x="5518" y="2436"/>
                  <a:pt x="5872" y="2371"/>
                  <a:pt x="6043" y="2136"/>
                </a:cubicBezTo>
                <a:cubicBezTo>
                  <a:pt x="6464" y="1561"/>
                  <a:pt x="6014" y="1075"/>
                  <a:pt x="5514" y="1075"/>
                </a:cubicBezTo>
                <a:cubicBezTo>
                  <a:pt x="5413" y="1075"/>
                  <a:pt x="5309" y="1095"/>
                  <a:pt x="5211" y="1138"/>
                </a:cubicBezTo>
                <a:cubicBezTo>
                  <a:pt x="5153" y="1163"/>
                  <a:pt x="5100" y="1175"/>
                  <a:pt x="5051" y="1175"/>
                </a:cubicBezTo>
                <a:cubicBezTo>
                  <a:pt x="4600" y="1175"/>
                  <a:pt x="4439" y="206"/>
                  <a:pt x="3640" y="21"/>
                </a:cubicBezTo>
                <a:cubicBezTo>
                  <a:pt x="3580" y="7"/>
                  <a:pt x="3525" y="1"/>
                  <a:pt x="34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" name="Google Shape;26;p3"/>
          <p:cNvSpPr/>
          <p:nvPr/>
        </p:nvSpPr>
        <p:spPr>
          <a:xfrm>
            <a:off x="7504770" y="226526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4196103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9" name="Google Shape;29;p4"/>
          <p:cNvSpPr/>
          <p:nvPr/>
        </p:nvSpPr>
        <p:spPr>
          <a:xfrm>
            <a:off x="13015369" y="4743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0" name="Google Shape;30;p4"/>
          <p:cNvSpPr/>
          <p:nvPr/>
        </p:nvSpPr>
        <p:spPr>
          <a:xfrm>
            <a:off x="1271288" y="7922735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1" name="Google Shape;31;p4"/>
          <p:cNvSpPr/>
          <p:nvPr/>
        </p:nvSpPr>
        <p:spPr>
          <a:xfrm>
            <a:off x="12897591" y="7948048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280000" y="2048844"/>
            <a:ext cx="13696000" cy="61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2810" lvl="0" indent="-54187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044">
                <a:solidFill>
                  <a:srgbClr val="434343"/>
                </a:solidFill>
              </a:defRPr>
            </a:lvl1pPr>
            <a:lvl2pPr marL="1625620" lvl="1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438430" lvl="2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251241" lvl="3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064051" lvl="4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4876861" lvl="5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5689671" lvl="6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6502481" lvl="7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7315291" lvl="8" indent="-54187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9211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2115935" y="7016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474400" y="4094445"/>
            <a:ext cx="5989333" cy="8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267">
                <a:solidFill>
                  <a:schemeClr val="lt1"/>
                </a:solidFill>
                <a:highlight>
                  <a:schemeClr val="dk2"/>
                </a:highlight>
                <a:latin typeface="Eczar SemiBold"/>
                <a:ea typeface="Eczar SemiBold"/>
                <a:cs typeface="Eczar SemiBold"/>
                <a:sym typeface="Ecza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8792267" y="4094445"/>
            <a:ext cx="5989333" cy="8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267">
                <a:solidFill>
                  <a:schemeClr val="lt1"/>
                </a:solidFill>
                <a:highlight>
                  <a:schemeClr val="dk2"/>
                </a:highlight>
                <a:latin typeface="Eczar SemiBold"/>
                <a:ea typeface="Eczar SemiBold"/>
                <a:cs typeface="Eczar SemiBold"/>
                <a:sym typeface="Ecza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4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1474400" y="4958844"/>
            <a:ext cx="5989333" cy="1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8792267" y="4958844"/>
            <a:ext cx="5989333" cy="1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flipH="1">
            <a:off x="14101015" y="724414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43" name="Google Shape;43;p5"/>
          <p:cNvSpPr/>
          <p:nvPr/>
        </p:nvSpPr>
        <p:spPr>
          <a:xfrm>
            <a:off x="-172712" y="2596868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44" name="Google Shape;44;p5"/>
          <p:cNvSpPr/>
          <p:nvPr/>
        </p:nvSpPr>
        <p:spPr>
          <a:xfrm>
            <a:off x="5118391" y="7863204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1107917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-1116268" y="5047215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49" name="Google Shape;49;p6"/>
          <p:cNvSpPr/>
          <p:nvPr/>
        </p:nvSpPr>
        <p:spPr>
          <a:xfrm flipH="1">
            <a:off x="15326796" y="3410913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0" name="Google Shape;50;p6"/>
          <p:cNvSpPr/>
          <p:nvPr/>
        </p:nvSpPr>
        <p:spPr>
          <a:xfrm flipH="1">
            <a:off x="9892437" y="82515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0618830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271289" y="2008912"/>
            <a:ext cx="9192000" cy="1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271289" y="3283890"/>
            <a:ext cx="9192000" cy="38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2810" lvl="0" indent="-51929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2489">
                <a:solidFill>
                  <a:srgbClr val="434343"/>
                </a:solidFill>
              </a:defRPr>
            </a:lvl1pPr>
            <a:lvl2pPr marL="1625620" lvl="1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2438430" lvl="2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3251241" lvl="3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4064051" lvl="4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4876861" lvl="5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5689671" lvl="6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6502481" lvl="7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7315291" lvl="8" indent="-56445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7"/>
          <p:cNvSpPr/>
          <p:nvPr/>
        </p:nvSpPr>
        <p:spPr>
          <a:xfrm flipH="1">
            <a:off x="578267" y="454181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6" name="Google Shape;56;p7"/>
          <p:cNvSpPr/>
          <p:nvPr/>
        </p:nvSpPr>
        <p:spPr>
          <a:xfrm flipH="1">
            <a:off x="281890" y="8009602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7" name="Google Shape;57;p7"/>
          <p:cNvSpPr/>
          <p:nvPr/>
        </p:nvSpPr>
        <p:spPr>
          <a:xfrm flipH="1">
            <a:off x="15203837" y="834649"/>
            <a:ext cx="2417966" cy="1015591"/>
          </a:xfrm>
          <a:custGeom>
            <a:avLst/>
            <a:gdLst/>
            <a:ahLst/>
            <a:cxnLst/>
            <a:rect l="l" t="t" r="r" b="b"/>
            <a:pathLst>
              <a:path w="6464" h="2715" extrusionOk="0">
                <a:moveTo>
                  <a:pt x="3477" y="1"/>
                </a:moveTo>
                <a:cubicBezTo>
                  <a:pt x="2808" y="1"/>
                  <a:pt x="3141" y="1213"/>
                  <a:pt x="2359" y="1229"/>
                </a:cubicBezTo>
                <a:cubicBezTo>
                  <a:pt x="1521" y="1248"/>
                  <a:pt x="437" y="1294"/>
                  <a:pt x="189" y="1936"/>
                </a:cubicBezTo>
                <a:cubicBezTo>
                  <a:pt x="0" y="2431"/>
                  <a:pt x="411" y="2714"/>
                  <a:pt x="1070" y="2714"/>
                </a:cubicBezTo>
                <a:cubicBezTo>
                  <a:pt x="1402" y="2714"/>
                  <a:pt x="1798" y="2642"/>
                  <a:pt x="2211" y="2490"/>
                </a:cubicBezTo>
                <a:cubicBezTo>
                  <a:pt x="2519" y="2376"/>
                  <a:pt x="2882" y="2341"/>
                  <a:pt x="3261" y="2341"/>
                </a:cubicBezTo>
                <a:cubicBezTo>
                  <a:pt x="3881" y="2341"/>
                  <a:pt x="4544" y="2436"/>
                  <a:pt x="5078" y="2436"/>
                </a:cubicBezTo>
                <a:cubicBezTo>
                  <a:pt x="5518" y="2436"/>
                  <a:pt x="5872" y="2371"/>
                  <a:pt x="6043" y="2136"/>
                </a:cubicBezTo>
                <a:cubicBezTo>
                  <a:pt x="6464" y="1561"/>
                  <a:pt x="6014" y="1075"/>
                  <a:pt x="5514" y="1075"/>
                </a:cubicBezTo>
                <a:cubicBezTo>
                  <a:pt x="5413" y="1075"/>
                  <a:pt x="5309" y="1095"/>
                  <a:pt x="5211" y="1138"/>
                </a:cubicBezTo>
                <a:cubicBezTo>
                  <a:pt x="5153" y="1163"/>
                  <a:pt x="5100" y="1175"/>
                  <a:pt x="5051" y="1175"/>
                </a:cubicBezTo>
                <a:cubicBezTo>
                  <a:pt x="4600" y="1175"/>
                  <a:pt x="4439" y="206"/>
                  <a:pt x="3640" y="21"/>
                </a:cubicBezTo>
                <a:cubicBezTo>
                  <a:pt x="3580" y="7"/>
                  <a:pt x="3525" y="1"/>
                  <a:pt x="34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234375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0" name="Google Shape;60;p8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5963822" y="1623556"/>
            <a:ext cx="8947200" cy="5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1333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7"/>
            </a:lvl9pPr>
          </a:lstStyle>
          <a:p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5868907" y="721539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3" name="Google Shape;63;p8"/>
          <p:cNvSpPr/>
          <p:nvPr/>
        </p:nvSpPr>
        <p:spPr>
          <a:xfrm>
            <a:off x="12557357" y="6632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955211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6698311" y="2345600"/>
            <a:ext cx="8286400" cy="1960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538711" y="4306133"/>
            <a:ext cx="7445867" cy="200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7240062" y="425227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9" name="Google Shape;69;p9"/>
          <p:cNvSpPr/>
          <p:nvPr/>
        </p:nvSpPr>
        <p:spPr>
          <a:xfrm>
            <a:off x="-254021" y="1365970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70" name="Google Shape;70;p9"/>
          <p:cNvSpPr/>
          <p:nvPr/>
        </p:nvSpPr>
        <p:spPr>
          <a:xfrm>
            <a:off x="10865591" y="7795648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71" name="Google Shape;71;p9"/>
          <p:cNvSpPr/>
          <p:nvPr/>
        </p:nvSpPr>
        <p:spPr>
          <a:xfrm flipH="1">
            <a:off x="14312660" y="8179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509836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1548711" y="951111"/>
            <a:ext cx="7376000" cy="2311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142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271289" y="2956601"/>
            <a:ext cx="13713067" cy="23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778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7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2282667" y="5294601"/>
            <a:ext cx="11690667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9pPr>
          </a:lstStyle>
          <a:p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14659796" y="1799583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79" name="Google Shape;79;p11"/>
          <p:cNvSpPr/>
          <p:nvPr/>
        </p:nvSpPr>
        <p:spPr>
          <a:xfrm>
            <a:off x="1137224" y="76812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0" name="Google Shape;80;p11"/>
          <p:cNvSpPr/>
          <p:nvPr/>
        </p:nvSpPr>
        <p:spPr>
          <a:xfrm>
            <a:off x="848924" y="14635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1" name="Google Shape;81;p11"/>
          <p:cNvSpPr/>
          <p:nvPr/>
        </p:nvSpPr>
        <p:spPr>
          <a:xfrm>
            <a:off x="10307682" y="4743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2" name="Google Shape;82;p11"/>
          <p:cNvSpPr/>
          <p:nvPr/>
        </p:nvSpPr>
        <p:spPr>
          <a:xfrm flipH="1">
            <a:off x="8563504" y="705654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87927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3" y="2133604"/>
            <a:ext cx="7179733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8" y="2133604"/>
            <a:ext cx="7179733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002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329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2661689" y="2305511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2" hasCustomPrompt="1"/>
          </p:nvPr>
        </p:nvSpPr>
        <p:spPr>
          <a:xfrm>
            <a:off x="1271289" y="2305511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2661644" y="2998711"/>
            <a:ext cx="5212267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3"/>
          </p:nvPr>
        </p:nvSpPr>
        <p:spPr>
          <a:xfrm>
            <a:off x="2665600" y="3865867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4" hasCustomPrompt="1"/>
          </p:nvPr>
        </p:nvSpPr>
        <p:spPr>
          <a:xfrm>
            <a:off x="1271289" y="3865865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5"/>
          </p:nvPr>
        </p:nvSpPr>
        <p:spPr>
          <a:xfrm>
            <a:off x="2661645" y="4559111"/>
            <a:ext cx="5206933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/>
          </p:nvPr>
        </p:nvSpPr>
        <p:spPr>
          <a:xfrm>
            <a:off x="2661644" y="5426222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1271289" y="5426214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2661644" y="6119556"/>
            <a:ext cx="5212267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9"/>
          </p:nvPr>
        </p:nvSpPr>
        <p:spPr>
          <a:xfrm>
            <a:off x="9775689" y="2305511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3" hasCustomPrompt="1"/>
          </p:nvPr>
        </p:nvSpPr>
        <p:spPr>
          <a:xfrm>
            <a:off x="8385289" y="2305511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9731600" y="2998711"/>
            <a:ext cx="5256533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9775689" y="3865867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6" hasCustomPrompt="1"/>
          </p:nvPr>
        </p:nvSpPr>
        <p:spPr>
          <a:xfrm>
            <a:off x="8385289" y="3865867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7"/>
          </p:nvPr>
        </p:nvSpPr>
        <p:spPr>
          <a:xfrm>
            <a:off x="9731600" y="4559111"/>
            <a:ext cx="5256533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8"/>
          </p:nvPr>
        </p:nvSpPr>
        <p:spPr>
          <a:xfrm>
            <a:off x="9775689" y="5426222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9" hasCustomPrompt="1"/>
          </p:nvPr>
        </p:nvSpPr>
        <p:spPr>
          <a:xfrm>
            <a:off x="8385289" y="5426222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20"/>
          </p:nvPr>
        </p:nvSpPr>
        <p:spPr>
          <a:xfrm>
            <a:off x="9731600" y="6116000"/>
            <a:ext cx="5256533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1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/>
          <p:nvPr/>
        </p:nvSpPr>
        <p:spPr>
          <a:xfrm flipH="1">
            <a:off x="12579732" y="4743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6" name="Google Shape;106;p13"/>
          <p:cNvSpPr/>
          <p:nvPr/>
        </p:nvSpPr>
        <p:spPr>
          <a:xfrm flipH="1">
            <a:off x="14891418" y="7506779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7" name="Google Shape;107;p13"/>
          <p:cNvSpPr/>
          <p:nvPr/>
        </p:nvSpPr>
        <p:spPr>
          <a:xfrm flipH="1">
            <a:off x="-783829" y="5422670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22"/>
          </p:nvPr>
        </p:nvSpPr>
        <p:spPr>
          <a:xfrm>
            <a:off x="2664800" y="6986800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3" hasCustomPrompt="1"/>
          </p:nvPr>
        </p:nvSpPr>
        <p:spPr>
          <a:xfrm>
            <a:off x="1271289" y="6986807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4"/>
          </p:nvPr>
        </p:nvSpPr>
        <p:spPr>
          <a:xfrm>
            <a:off x="2661644" y="7680000"/>
            <a:ext cx="5212267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5"/>
          </p:nvPr>
        </p:nvSpPr>
        <p:spPr>
          <a:xfrm>
            <a:off x="9775689" y="6986578"/>
            <a:ext cx="5212267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6" hasCustomPrompt="1"/>
          </p:nvPr>
        </p:nvSpPr>
        <p:spPr>
          <a:xfrm>
            <a:off x="8385289" y="6986800"/>
            <a:ext cx="1390400" cy="6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11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27"/>
          </p:nvPr>
        </p:nvSpPr>
        <p:spPr>
          <a:xfrm>
            <a:off x="9731600" y="7679911"/>
            <a:ext cx="5256533" cy="51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2875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1271289" y="4724889"/>
            <a:ext cx="9941333" cy="9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1"/>
          </p:nvPr>
        </p:nvSpPr>
        <p:spPr>
          <a:xfrm>
            <a:off x="1271289" y="1631022"/>
            <a:ext cx="9941333" cy="3093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18" name="Google Shape;118;p14"/>
          <p:cNvSpPr/>
          <p:nvPr/>
        </p:nvSpPr>
        <p:spPr>
          <a:xfrm>
            <a:off x="3683682" y="432904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19" name="Google Shape;119;p14"/>
          <p:cNvSpPr/>
          <p:nvPr/>
        </p:nvSpPr>
        <p:spPr>
          <a:xfrm>
            <a:off x="13687102" y="432892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0" name="Google Shape;120;p14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569437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>
            <a:off x="4228000" y="5263733"/>
            <a:ext cx="7800000" cy="132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4228000" y="2557600"/>
            <a:ext cx="7800000" cy="2706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77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6" name="Google Shape;126;p15"/>
          <p:cNvSpPr/>
          <p:nvPr/>
        </p:nvSpPr>
        <p:spPr>
          <a:xfrm>
            <a:off x="-118421" y="2149437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7" name="Google Shape;127;p15"/>
          <p:cNvSpPr/>
          <p:nvPr/>
        </p:nvSpPr>
        <p:spPr>
          <a:xfrm flipH="1">
            <a:off x="5143282" y="529437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28" name="Google Shape;128;p15"/>
          <p:cNvSpPr/>
          <p:nvPr/>
        </p:nvSpPr>
        <p:spPr>
          <a:xfrm>
            <a:off x="13364924" y="1225337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638003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1"/>
          </p:nvPr>
        </p:nvSpPr>
        <p:spPr>
          <a:xfrm>
            <a:off x="1271289" y="4228800"/>
            <a:ext cx="6599467" cy="170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1271289" y="3210667"/>
            <a:ext cx="6599467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/>
          <p:nvPr/>
        </p:nvSpPr>
        <p:spPr>
          <a:xfrm flipH="1"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4" name="Google Shape;134;p16"/>
          <p:cNvSpPr/>
          <p:nvPr/>
        </p:nvSpPr>
        <p:spPr>
          <a:xfrm flipH="1">
            <a:off x="12971908" y="2149437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5" name="Google Shape;135;p16"/>
          <p:cNvSpPr/>
          <p:nvPr/>
        </p:nvSpPr>
        <p:spPr>
          <a:xfrm>
            <a:off x="7667584" y="529437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6" name="Google Shape;136;p16"/>
          <p:cNvSpPr/>
          <p:nvPr/>
        </p:nvSpPr>
        <p:spPr>
          <a:xfrm flipH="1">
            <a:off x="-118421" y="1225337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1229126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1"/>
          </p:nvPr>
        </p:nvSpPr>
        <p:spPr>
          <a:xfrm>
            <a:off x="8385244" y="4228800"/>
            <a:ext cx="6599467" cy="170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8385244" y="3210667"/>
            <a:ext cx="6599467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2" name="Google Shape;142;p17"/>
          <p:cNvSpPr/>
          <p:nvPr/>
        </p:nvSpPr>
        <p:spPr>
          <a:xfrm>
            <a:off x="6659909" y="4743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3" name="Google Shape;143;p17"/>
          <p:cNvSpPr/>
          <p:nvPr/>
        </p:nvSpPr>
        <p:spPr>
          <a:xfrm flipH="1">
            <a:off x="-338674" y="1724848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348693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1"/>
          </p:nvPr>
        </p:nvSpPr>
        <p:spPr>
          <a:xfrm>
            <a:off x="1271289" y="1900044"/>
            <a:ext cx="5997867" cy="6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2"/>
          </p:nvPr>
        </p:nvSpPr>
        <p:spPr>
          <a:xfrm>
            <a:off x="8597867" y="3406267"/>
            <a:ext cx="6378133" cy="4786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778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-1116268" y="5047215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0" name="Google Shape;150;p18"/>
          <p:cNvSpPr/>
          <p:nvPr/>
        </p:nvSpPr>
        <p:spPr>
          <a:xfrm flipH="1">
            <a:off x="15326796" y="3410913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1" name="Google Shape;151;p18"/>
          <p:cNvSpPr/>
          <p:nvPr/>
        </p:nvSpPr>
        <p:spPr>
          <a:xfrm flipH="1">
            <a:off x="9892437" y="82515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4097130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1271289" y="1900044"/>
            <a:ext cx="5997867" cy="6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8597867" y="1900044"/>
            <a:ext cx="6378133" cy="33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778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/>
          <p:nvPr/>
        </p:nvSpPr>
        <p:spPr>
          <a:xfrm>
            <a:off x="12115935" y="7016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8" name="Google Shape;158;p19"/>
          <p:cNvSpPr/>
          <p:nvPr/>
        </p:nvSpPr>
        <p:spPr>
          <a:xfrm flipH="1">
            <a:off x="14101015" y="724414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59" name="Google Shape;159;p19"/>
          <p:cNvSpPr/>
          <p:nvPr/>
        </p:nvSpPr>
        <p:spPr>
          <a:xfrm>
            <a:off x="5118391" y="7863204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9542123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1280000" y="3167689"/>
            <a:ext cx="4153600" cy="128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1"/>
          </p:nvPr>
        </p:nvSpPr>
        <p:spPr>
          <a:xfrm>
            <a:off x="1280000" y="5001644"/>
            <a:ext cx="4153600" cy="1601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title" idx="2"/>
          </p:nvPr>
        </p:nvSpPr>
        <p:spPr>
          <a:xfrm>
            <a:off x="6051200" y="3167689"/>
            <a:ext cx="4153600" cy="128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3"/>
          </p:nvPr>
        </p:nvSpPr>
        <p:spPr>
          <a:xfrm>
            <a:off x="6051200" y="5001644"/>
            <a:ext cx="4153600" cy="1601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title" idx="4"/>
          </p:nvPr>
        </p:nvSpPr>
        <p:spPr>
          <a:xfrm>
            <a:off x="10822400" y="3167689"/>
            <a:ext cx="4153600" cy="128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5"/>
          </p:nvPr>
        </p:nvSpPr>
        <p:spPr>
          <a:xfrm>
            <a:off x="10822400" y="5001644"/>
            <a:ext cx="4153600" cy="1601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title" idx="6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0" name="Google Shape;170;p20"/>
          <p:cNvSpPr/>
          <p:nvPr/>
        </p:nvSpPr>
        <p:spPr>
          <a:xfrm flipH="1">
            <a:off x="-1185340" y="375094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1" name="Google Shape;171;p20"/>
          <p:cNvSpPr/>
          <p:nvPr/>
        </p:nvSpPr>
        <p:spPr>
          <a:xfrm>
            <a:off x="14295369" y="1521648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7209152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1280000" y="6104290"/>
            <a:ext cx="41536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1280000" y="7042423"/>
            <a:ext cx="4153600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title" idx="2"/>
          </p:nvPr>
        </p:nvSpPr>
        <p:spPr>
          <a:xfrm>
            <a:off x="6051200" y="6104290"/>
            <a:ext cx="41536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3"/>
          </p:nvPr>
        </p:nvSpPr>
        <p:spPr>
          <a:xfrm>
            <a:off x="6051200" y="7042423"/>
            <a:ext cx="4153600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title" idx="4"/>
          </p:nvPr>
        </p:nvSpPr>
        <p:spPr>
          <a:xfrm>
            <a:off x="10822400" y="6104290"/>
            <a:ext cx="41536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5"/>
          </p:nvPr>
        </p:nvSpPr>
        <p:spPr>
          <a:xfrm>
            <a:off x="10822400" y="7042423"/>
            <a:ext cx="4153600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title" idx="6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flipH="1">
            <a:off x="14009101" y="7638827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2" name="Google Shape;182;p21"/>
          <p:cNvSpPr/>
          <p:nvPr/>
        </p:nvSpPr>
        <p:spPr>
          <a:xfrm flipH="1">
            <a:off x="14355281" y="1365970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3" name="Google Shape;183;p21"/>
          <p:cNvSpPr/>
          <p:nvPr/>
        </p:nvSpPr>
        <p:spPr>
          <a:xfrm flipH="1">
            <a:off x="3628683" y="7795648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4" name="Google Shape;184;p21"/>
          <p:cNvSpPr/>
          <p:nvPr/>
        </p:nvSpPr>
        <p:spPr>
          <a:xfrm>
            <a:off x="-1032955" y="2536726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84384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2046820"/>
            <a:ext cx="7182556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2" y="2899836"/>
            <a:ext cx="7182556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32" y="2046820"/>
            <a:ext cx="7185377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32" y="2899836"/>
            <a:ext cx="7185377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869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7" name="Google Shape;187;p22"/>
          <p:cNvSpPr txBox="1">
            <a:spLocks noGrp="1"/>
          </p:cNvSpPr>
          <p:nvPr>
            <p:ph type="title"/>
          </p:nvPr>
        </p:nvSpPr>
        <p:spPr>
          <a:xfrm>
            <a:off x="2126000" y="2499378"/>
            <a:ext cx="5097067" cy="162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subTitle" idx="1"/>
          </p:nvPr>
        </p:nvSpPr>
        <p:spPr>
          <a:xfrm>
            <a:off x="2125955" y="4123911"/>
            <a:ext cx="50970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title" idx="2"/>
          </p:nvPr>
        </p:nvSpPr>
        <p:spPr>
          <a:xfrm>
            <a:off x="9032979" y="2499378"/>
            <a:ext cx="5097067" cy="162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3"/>
          </p:nvPr>
        </p:nvSpPr>
        <p:spPr>
          <a:xfrm>
            <a:off x="9032942" y="4123911"/>
            <a:ext cx="50970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title" idx="4"/>
          </p:nvPr>
        </p:nvSpPr>
        <p:spPr>
          <a:xfrm>
            <a:off x="2126000" y="5113689"/>
            <a:ext cx="5097067" cy="162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5"/>
          </p:nvPr>
        </p:nvSpPr>
        <p:spPr>
          <a:xfrm>
            <a:off x="2125955" y="6738133"/>
            <a:ext cx="50970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 idx="6"/>
          </p:nvPr>
        </p:nvSpPr>
        <p:spPr>
          <a:xfrm>
            <a:off x="9032978" y="5113689"/>
            <a:ext cx="5097067" cy="162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7"/>
          </p:nvPr>
        </p:nvSpPr>
        <p:spPr>
          <a:xfrm>
            <a:off x="9032942" y="6738133"/>
            <a:ext cx="50970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title" idx="8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/>
          <p:nvPr/>
        </p:nvSpPr>
        <p:spPr>
          <a:xfrm>
            <a:off x="14862151" y="278027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7" name="Google Shape;197;p22"/>
          <p:cNvSpPr/>
          <p:nvPr/>
        </p:nvSpPr>
        <p:spPr>
          <a:xfrm>
            <a:off x="14669802" y="7369304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8" name="Google Shape;198;p22"/>
          <p:cNvSpPr/>
          <p:nvPr/>
        </p:nvSpPr>
        <p:spPr>
          <a:xfrm>
            <a:off x="-196587" y="2483781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99" name="Google Shape;199;p22"/>
          <p:cNvSpPr/>
          <p:nvPr/>
        </p:nvSpPr>
        <p:spPr>
          <a:xfrm flipH="1">
            <a:off x="291726" y="77739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975514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02" name="Google Shape;202;p23"/>
          <p:cNvSpPr txBox="1">
            <a:spLocks noGrp="1"/>
          </p:cNvSpPr>
          <p:nvPr>
            <p:ph type="title"/>
          </p:nvPr>
        </p:nvSpPr>
        <p:spPr>
          <a:xfrm>
            <a:off x="1279955" y="2500711"/>
            <a:ext cx="4098667" cy="160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subTitle" idx="1"/>
          </p:nvPr>
        </p:nvSpPr>
        <p:spPr>
          <a:xfrm>
            <a:off x="1279955" y="4108267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6078659" y="2500711"/>
            <a:ext cx="4098667" cy="160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3"/>
          </p:nvPr>
        </p:nvSpPr>
        <p:spPr>
          <a:xfrm>
            <a:off x="6078656" y="4108267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4"/>
          </p:nvPr>
        </p:nvSpPr>
        <p:spPr>
          <a:xfrm>
            <a:off x="1279955" y="5274755"/>
            <a:ext cx="4098667" cy="160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5"/>
          </p:nvPr>
        </p:nvSpPr>
        <p:spPr>
          <a:xfrm>
            <a:off x="1279955" y="6881867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6"/>
          </p:nvPr>
        </p:nvSpPr>
        <p:spPr>
          <a:xfrm>
            <a:off x="6078659" y="5274755"/>
            <a:ext cx="4098667" cy="160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7"/>
          </p:nvPr>
        </p:nvSpPr>
        <p:spPr>
          <a:xfrm>
            <a:off x="6078656" y="6881867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8"/>
          </p:nvPr>
        </p:nvSpPr>
        <p:spPr>
          <a:xfrm>
            <a:off x="10877378" y="2500711"/>
            <a:ext cx="4098667" cy="160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9"/>
          </p:nvPr>
        </p:nvSpPr>
        <p:spPr>
          <a:xfrm>
            <a:off x="10877369" y="4108267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title" idx="13"/>
          </p:nvPr>
        </p:nvSpPr>
        <p:spPr>
          <a:xfrm>
            <a:off x="10877378" y="5274755"/>
            <a:ext cx="4098667" cy="1607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67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14"/>
          </p:nvPr>
        </p:nvSpPr>
        <p:spPr>
          <a:xfrm>
            <a:off x="10877369" y="6881867"/>
            <a:ext cx="4098667" cy="861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title" idx="15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>
            <a:off x="4929840" y="8072650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16" name="Google Shape;216;p23"/>
          <p:cNvSpPr/>
          <p:nvPr/>
        </p:nvSpPr>
        <p:spPr>
          <a:xfrm>
            <a:off x="14931179" y="3414815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17" name="Google Shape;217;p23"/>
          <p:cNvSpPr/>
          <p:nvPr/>
        </p:nvSpPr>
        <p:spPr>
          <a:xfrm>
            <a:off x="11793058" y="333737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18" name="Google Shape;218;p23"/>
          <p:cNvSpPr/>
          <p:nvPr/>
        </p:nvSpPr>
        <p:spPr>
          <a:xfrm flipH="1">
            <a:off x="-1071474" y="37099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8006376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21" name="Google Shape;221;p24"/>
          <p:cNvSpPr txBox="1">
            <a:spLocks noGrp="1"/>
          </p:cNvSpPr>
          <p:nvPr>
            <p:ph type="title" hasCustomPrompt="1"/>
          </p:nvPr>
        </p:nvSpPr>
        <p:spPr>
          <a:xfrm>
            <a:off x="2282667" y="960000"/>
            <a:ext cx="11690667" cy="147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9pPr>
          </a:lstStyle>
          <a:p>
            <a:r>
              <a:t>xx%</a:t>
            </a:r>
          </a:p>
        </p:txBody>
      </p:sp>
      <p:sp>
        <p:nvSpPr>
          <p:cNvPr id="222" name="Google Shape;222;p24"/>
          <p:cNvSpPr txBox="1">
            <a:spLocks noGrp="1"/>
          </p:cNvSpPr>
          <p:nvPr>
            <p:ph type="subTitle" idx="1"/>
          </p:nvPr>
        </p:nvSpPr>
        <p:spPr>
          <a:xfrm>
            <a:off x="2282667" y="2432533"/>
            <a:ext cx="11690667" cy="791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title" idx="2" hasCustomPrompt="1"/>
          </p:nvPr>
        </p:nvSpPr>
        <p:spPr>
          <a:xfrm>
            <a:off x="2282667" y="3444423"/>
            <a:ext cx="11690667" cy="147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9pPr>
          </a:lstStyle>
          <a:p>
            <a:r>
              <a:t>xx%</a:t>
            </a:r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3"/>
          </p:nvPr>
        </p:nvSpPr>
        <p:spPr>
          <a:xfrm>
            <a:off x="2282667" y="4916956"/>
            <a:ext cx="11690667" cy="791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title" idx="4" hasCustomPrompt="1"/>
          </p:nvPr>
        </p:nvSpPr>
        <p:spPr>
          <a:xfrm>
            <a:off x="2282667" y="5928868"/>
            <a:ext cx="11690667" cy="147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9pPr>
          </a:lstStyle>
          <a:p>
            <a:r>
              <a:t>xx%</a:t>
            </a:r>
          </a:p>
        </p:txBody>
      </p:sp>
      <p:sp>
        <p:nvSpPr>
          <p:cNvPr id="226" name="Google Shape;226;p24"/>
          <p:cNvSpPr txBox="1">
            <a:spLocks noGrp="1"/>
          </p:cNvSpPr>
          <p:nvPr>
            <p:ph type="subTitle" idx="5"/>
          </p:nvPr>
        </p:nvSpPr>
        <p:spPr>
          <a:xfrm>
            <a:off x="2282667" y="7401401"/>
            <a:ext cx="11690667" cy="791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14043573" y="2737405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28" name="Google Shape;228;p24"/>
          <p:cNvSpPr/>
          <p:nvPr/>
        </p:nvSpPr>
        <p:spPr>
          <a:xfrm>
            <a:off x="14231357" y="6163526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29" name="Google Shape;229;p24"/>
          <p:cNvSpPr/>
          <p:nvPr/>
        </p:nvSpPr>
        <p:spPr>
          <a:xfrm>
            <a:off x="1919724" y="300626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30" name="Google Shape;230;p24"/>
          <p:cNvSpPr/>
          <p:nvPr/>
        </p:nvSpPr>
        <p:spPr>
          <a:xfrm flipH="1">
            <a:off x="216926" y="64903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2228503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33" name="Google Shape;233;p25"/>
          <p:cNvSpPr txBox="1">
            <a:spLocks noGrp="1"/>
          </p:cNvSpPr>
          <p:nvPr>
            <p:ph type="title" hasCustomPrompt="1"/>
          </p:nvPr>
        </p:nvSpPr>
        <p:spPr>
          <a:xfrm>
            <a:off x="1275644" y="3164934"/>
            <a:ext cx="4259200" cy="12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9pPr>
          </a:lstStyle>
          <a:p>
            <a:r>
              <a:t>xx%</a:t>
            </a:r>
          </a:p>
        </p:txBody>
      </p:sp>
      <p:sp>
        <p:nvSpPr>
          <p:cNvPr id="234" name="Google Shape;234;p25"/>
          <p:cNvSpPr txBox="1">
            <a:spLocks noGrp="1"/>
          </p:cNvSpPr>
          <p:nvPr>
            <p:ph type="subTitle" idx="1"/>
          </p:nvPr>
        </p:nvSpPr>
        <p:spPr>
          <a:xfrm>
            <a:off x="1275644" y="6730366"/>
            <a:ext cx="4259200" cy="12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title" idx="2" hasCustomPrompt="1"/>
          </p:nvPr>
        </p:nvSpPr>
        <p:spPr>
          <a:xfrm>
            <a:off x="6024800" y="3164934"/>
            <a:ext cx="4259200" cy="12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9pPr>
          </a:lstStyle>
          <a:p>
            <a:r>
              <a:t>xx%</a:t>
            </a:r>
          </a:p>
        </p:txBody>
      </p:sp>
      <p:sp>
        <p:nvSpPr>
          <p:cNvPr id="236" name="Google Shape;236;p25"/>
          <p:cNvSpPr txBox="1">
            <a:spLocks noGrp="1"/>
          </p:cNvSpPr>
          <p:nvPr>
            <p:ph type="subTitle" idx="3"/>
          </p:nvPr>
        </p:nvSpPr>
        <p:spPr>
          <a:xfrm>
            <a:off x="6024800" y="6723245"/>
            <a:ext cx="4259200" cy="12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4" hasCustomPrompt="1"/>
          </p:nvPr>
        </p:nvSpPr>
        <p:spPr>
          <a:xfrm>
            <a:off x="10721156" y="3164934"/>
            <a:ext cx="4259200" cy="12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22"/>
            </a:lvl9pPr>
          </a:lstStyle>
          <a:p>
            <a:r>
              <a:t>xx%</a:t>
            </a:r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5"/>
          </p:nvPr>
        </p:nvSpPr>
        <p:spPr>
          <a:xfrm>
            <a:off x="10773956" y="6730356"/>
            <a:ext cx="4259200" cy="126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6"/>
          </p:nvPr>
        </p:nvSpPr>
        <p:spPr>
          <a:xfrm>
            <a:off x="1275644" y="5785111"/>
            <a:ext cx="4259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title" idx="7"/>
          </p:nvPr>
        </p:nvSpPr>
        <p:spPr>
          <a:xfrm>
            <a:off x="6024800" y="5785111"/>
            <a:ext cx="4259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8"/>
          </p:nvPr>
        </p:nvSpPr>
        <p:spPr>
          <a:xfrm>
            <a:off x="10773956" y="5785111"/>
            <a:ext cx="4259200" cy="93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45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title" idx="9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/>
          <p:nvPr/>
        </p:nvSpPr>
        <p:spPr>
          <a:xfrm flipH="1">
            <a:off x="14355281" y="1365970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44" name="Google Shape;244;p25"/>
          <p:cNvSpPr/>
          <p:nvPr/>
        </p:nvSpPr>
        <p:spPr>
          <a:xfrm flipH="1">
            <a:off x="4136683" y="8015781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45" name="Google Shape;245;p25"/>
          <p:cNvSpPr/>
          <p:nvPr/>
        </p:nvSpPr>
        <p:spPr>
          <a:xfrm>
            <a:off x="-1116288" y="2704815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7330821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48" name="Google Shape;248;p26"/>
          <p:cNvSpPr txBox="1">
            <a:spLocks noGrp="1"/>
          </p:cNvSpPr>
          <p:nvPr>
            <p:ph type="ctrTitle"/>
          </p:nvPr>
        </p:nvSpPr>
        <p:spPr>
          <a:xfrm>
            <a:off x="1276800" y="951111"/>
            <a:ext cx="5624533" cy="1478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9pPr>
          </a:lstStyle>
          <a:p>
            <a:endParaRPr/>
          </a:p>
        </p:txBody>
      </p:sp>
      <p:sp>
        <p:nvSpPr>
          <p:cNvPr id="249" name="Google Shape;249;p26"/>
          <p:cNvSpPr txBox="1">
            <a:spLocks noGrp="1"/>
          </p:cNvSpPr>
          <p:nvPr>
            <p:ph type="subTitle" idx="1"/>
          </p:nvPr>
        </p:nvSpPr>
        <p:spPr>
          <a:xfrm>
            <a:off x="1271289" y="2414667"/>
            <a:ext cx="5624533" cy="225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250" name="Google Shape;250;p26"/>
          <p:cNvSpPr txBox="1"/>
          <p:nvPr/>
        </p:nvSpPr>
        <p:spPr>
          <a:xfrm>
            <a:off x="1271289" y="6331157"/>
            <a:ext cx="5668267" cy="121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spAutoFit/>
          </a:bodyPr>
          <a:lstStyle/>
          <a:p>
            <a:pPr marL="0" lvl="0" indent="0" algn="l" rtl="0">
              <a:spcBef>
                <a:spcPts val="533"/>
              </a:spcBef>
              <a:spcAft>
                <a:spcPts val="0"/>
              </a:spcAft>
              <a:buNone/>
            </a:pPr>
            <a:r>
              <a:rPr lang="en" sz="1778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778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78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778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78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778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3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6"/>
          <p:cNvSpPr/>
          <p:nvPr/>
        </p:nvSpPr>
        <p:spPr>
          <a:xfrm>
            <a:off x="284400" y="7988313"/>
            <a:ext cx="15692203" cy="901333"/>
          </a:xfrm>
          <a:custGeom>
            <a:avLst/>
            <a:gdLst/>
            <a:ahLst/>
            <a:cxnLst/>
            <a:rect l="l" t="t" r="r" b="b"/>
            <a:pathLst>
              <a:path w="71545" h="6210" extrusionOk="0">
                <a:moveTo>
                  <a:pt x="71083" y="1"/>
                </a:moveTo>
                <a:cubicBezTo>
                  <a:pt x="70509" y="1"/>
                  <a:pt x="69301" y="46"/>
                  <a:pt x="66943" y="284"/>
                </a:cubicBezTo>
                <a:cubicBezTo>
                  <a:pt x="63170" y="667"/>
                  <a:pt x="61309" y="883"/>
                  <a:pt x="56087" y="1032"/>
                </a:cubicBezTo>
                <a:cubicBezTo>
                  <a:pt x="55195" y="1057"/>
                  <a:pt x="52970" y="1068"/>
                  <a:pt x="49893" y="1068"/>
                </a:cubicBezTo>
                <a:cubicBezTo>
                  <a:pt x="47094" y="1068"/>
                  <a:pt x="43590" y="1059"/>
                  <a:pt x="39743" y="1046"/>
                </a:cubicBezTo>
                <a:cubicBezTo>
                  <a:pt x="23080" y="986"/>
                  <a:pt x="1" y="826"/>
                  <a:pt x="1" y="826"/>
                </a:cubicBezTo>
                <a:lnTo>
                  <a:pt x="1" y="6209"/>
                </a:lnTo>
                <a:lnTo>
                  <a:pt x="71544" y="6209"/>
                </a:lnTo>
                <a:lnTo>
                  <a:pt x="71544" y="17"/>
                </a:lnTo>
                <a:cubicBezTo>
                  <a:pt x="71544" y="17"/>
                  <a:pt x="71428" y="1"/>
                  <a:pt x="710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2" name="Google Shape;252;p26"/>
          <p:cNvSpPr/>
          <p:nvPr/>
        </p:nvSpPr>
        <p:spPr>
          <a:xfrm>
            <a:off x="8088709" y="322815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3" name="Google Shape;253;p26"/>
          <p:cNvSpPr/>
          <p:nvPr/>
        </p:nvSpPr>
        <p:spPr>
          <a:xfrm flipH="1">
            <a:off x="13846393" y="16475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3685564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6" name="Google Shape;256;p27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7"/>
          <p:cNvSpPr/>
          <p:nvPr/>
        </p:nvSpPr>
        <p:spPr>
          <a:xfrm>
            <a:off x="12115935" y="7016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8" name="Google Shape;258;p27"/>
          <p:cNvSpPr/>
          <p:nvPr/>
        </p:nvSpPr>
        <p:spPr>
          <a:xfrm>
            <a:off x="-1156891" y="5275837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9" name="Google Shape;259;p27"/>
          <p:cNvSpPr/>
          <p:nvPr/>
        </p:nvSpPr>
        <p:spPr>
          <a:xfrm flipH="1">
            <a:off x="15174396" y="3419402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0" name="Google Shape;260;p27"/>
          <p:cNvSpPr/>
          <p:nvPr/>
        </p:nvSpPr>
        <p:spPr>
          <a:xfrm>
            <a:off x="10732302" y="8251559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4149994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8"/>
          <p:cNvSpPr/>
          <p:nvPr/>
        </p:nvSpPr>
        <p:spPr>
          <a:xfrm>
            <a:off x="13436735" y="7915259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5" name="Google Shape;265;p28"/>
          <p:cNvSpPr/>
          <p:nvPr/>
        </p:nvSpPr>
        <p:spPr>
          <a:xfrm flipH="1">
            <a:off x="13505860" y="474371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6" name="Google Shape;266;p28"/>
          <p:cNvSpPr/>
          <p:nvPr/>
        </p:nvSpPr>
        <p:spPr>
          <a:xfrm>
            <a:off x="394480" y="64315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3701732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9" name="Google Shape;269;p29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291751" y="6234516"/>
            <a:ext cx="1775879" cy="707035"/>
          </a:xfrm>
          <a:custGeom>
            <a:avLst/>
            <a:gdLst/>
            <a:ahLst/>
            <a:cxnLst/>
            <a:rect l="l" t="t" r="r" b="b"/>
            <a:pathLst>
              <a:path w="8929" h="3555" extrusionOk="0">
                <a:moveTo>
                  <a:pt x="2872" y="1"/>
                </a:moveTo>
                <a:cubicBezTo>
                  <a:pt x="2001" y="1"/>
                  <a:pt x="931" y="818"/>
                  <a:pt x="632" y="1411"/>
                </a:cubicBezTo>
                <a:cubicBezTo>
                  <a:pt x="250" y="2172"/>
                  <a:pt x="0" y="3554"/>
                  <a:pt x="1271" y="3554"/>
                </a:cubicBezTo>
                <a:cubicBezTo>
                  <a:pt x="1375" y="3554"/>
                  <a:pt x="1489" y="3545"/>
                  <a:pt x="1614" y="3525"/>
                </a:cubicBezTo>
                <a:cubicBezTo>
                  <a:pt x="2959" y="3316"/>
                  <a:pt x="3176" y="2627"/>
                  <a:pt x="4294" y="2627"/>
                </a:cubicBezTo>
                <a:cubicBezTo>
                  <a:pt x="4551" y="2627"/>
                  <a:pt x="4855" y="2663"/>
                  <a:pt x="5232" y="2750"/>
                </a:cubicBezTo>
                <a:cubicBezTo>
                  <a:pt x="5739" y="2867"/>
                  <a:pt x="6213" y="2919"/>
                  <a:pt x="6641" y="2919"/>
                </a:cubicBezTo>
                <a:cubicBezTo>
                  <a:pt x="7914" y="2919"/>
                  <a:pt x="8773" y="2461"/>
                  <a:pt x="8850" y="1899"/>
                </a:cubicBezTo>
                <a:cubicBezTo>
                  <a:pt x="8928" y="1331"/>
                  <a:pt x="8474" y="985"/>
                  <a:pt x="7822" y="985"/>
                </a:cubicBezTo>
                <a:cubicBezTo>
                  <a:pt x="7613" y="985"/>
                  <a:pt x="7383" y="1020"/>
                  <a:pt x="7144" y="1096"/>
                </a:cubicBezTo>
                <a:cubicBezTo>
                  <a:pt x="6912" y="1169"/>
                  <a:pt x="6621" y="1202"/>
                  <a:pt x="6308" y="1202"/>
                </a:cubicBezTo>
                <a:cubicBezTo>
                  <a:pt x="5297" y="1202"/>
                  <a:pt x="4049" y="860"/>
                  <a:pt x="3734" y="425"/>
                </a:cubicBezTo>
                <a:cubicBezTo>
                  <a:pt x="3513" y="122"/>
                  <a:pt x="3207" y="1"/>
                  <a:pt x="28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1" name="Google Shape;271;p29"/>
          <p:cNvSpPr/>
          <p:nvPr/>
        </p:nvSpPr>
        <p:spPr>
          <a:xfrm>
            <a:off x="14939624" y="4291704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2" name="Google Shape;272;p29"/>
          <p:cNvSpPr/>
          <p:nvPr/>
        </p:nvSpPr>
        <p:spPr>
          <a:xfrm>
            <a:off x="6160791" y="8132892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3" name="Google Shape;273;p29"/>
          <p:cNvSpPr/>
          <p:nvPr/>
        </p:nvSpPr>
        <p:spPr>
          <a:xfrm flipH="1">
            <a:off x="11058082" y="32894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8147110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10005591" y="8014848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8" name="Google Shape;278;p30"/>
          <p:cNvSpPr/>
          <p:nvPr/>
        </p:nvSpPr>
        <p:spPr>
          <a:xfrm flipH="1">
            <a:off x="-450985" y="2167037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9" name="Google Shape;279;p30"/>
          <p:cNvSpPr/>
          <p:nvPr/>
        </p:nvSpPr>
        <p:spPr>
          <a:xfrm flipH="1">
            <a:off x="14180347" y="1211781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0826287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/>
          <p:nvPr/>
        </p:nvSpPr>
        <p:spPr>
          <a:xfrm>
            <a:off x="291734" y="233067"/>
            <a:ext cx="15672533" cy="86778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2" name="Google Shape;282;p31"/>
          <p:cNvSpPr txBox="1">
            <a:spLocks noGrp="1"/>
          </p:cNvSpPr>
          <p:nvPr>
            <p:ph type="title"/>
          </p:nvPr>
        </p:nvSpPr>
        <p:spPr>
          <a:xfrm>
            <a:off x="1280000" y="791156"/>
            <a:ext cx="13696000" cy="1018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1"/>
          <p:cNvSpPr/>
          <p:nvPr/>
        </p:nvSpPr>
        <p:spPr>
          <a:xfrm flipH="1">
            <a:off x="-1293873" y="354548"/>
            <a:ext cx="2353652" cy="823604"/>
          </a:xfrm>
          <a:custGeom>
            <a:avLst/>
            <a:gdLst/>
            <a:ahLst/>
            <a:cxnLst/>
            <a:rect l="l" t="t" r="r" b="b"/>
            <a:pathLst>
              <a:path w="6973" h="2440" extrusionOk="0">
                <a:moveTo>
                  <a:pt x="4624" y="0"/>
                </a:moveTo>
                <a:cubicBezTo>
                  <a:pt x="4154" y="0"/>
                  <a:pt x="3640" y="88"/>
                  <a:pt x="3113" y="297"/>
                </a:cubicBezTo>
                <a:cubicBezTo>
                  <a:pt x="1875" y="786"/>
                  <a:pt x="505" y="324"/>
                  <a:pt x="229" y="1022"/>
                </a:cubicBezTo>
                <a:cubicBezTo>
                  <a:pt x="1" y="1597"/>
                  <a:pt x="379" y="2440"/>
                  <a:pt x="1398" y="2440"/>
                </a:cubicBezTo>
                <a:cubicBezTo>
                  <a:pt x="1616" y="2440"/>
                  <a:pt x="1862" y="2401"/>
                  <a:pt x="2138" y="2314"/>
                </a:cubicBezTo>
                <a:cubicBezTo>
                  <a:pt x="3256" y="1959"/>
                  <a:pt x="3801" y="1645"/>
                  <a:pt x="4285" y="1645"/>
                </a:cubicBezTo>
                <a:cubicBezTo>
                  <a:pt x="4481" y="1645"/>
                  <a:pt x="4667" y="1697"/>
                  <a:pt x="4877" y="1818"/>
                </a:cubicBezTo>
                <a:cubicBezTo>
                  <a:pt x="5170" y="1988"/>
                  <a:pt x="5526" y="2085"/>
                  <a:pt x="5856" y="2085"/>
                </a:cubicBezTo>
                <a:cubicBezTo>
                  <a:pt x="6347" y="2085"/>
                  <a:pt x="6781" y="1871"/>
                  <a:pt x="6866" y="1361"/>
                </a:cubicBezTo>
                <a:cubicBezTo>
                  <a:pt x="6972" y="727"/>
                  <a:pt x="5980" y="0"/>
                  <a:pt x="46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4" name="Google Shape;284;p31"/>
          <p:cNvSpPr/>
          <p:nvPr/>
        </p:nvSpPr>
        <p:spPr>
          <a:xfrm>
            <a:off x="13487269" y="-92029"/>
            <a:ext cx="2396270" cy="953495"/>
          </a:xfrm>
          <a:custGeom>
            <a:avLst/>
            <a:gdLst/>
            <a:ahLst/>
            <a:cxnLst/>
            <a:rect l="l" t="t" r="r" b="b"/>
            <a:pathLst>
              <a:path w="6406" h="2549" extrusionOk="0">
                <a:moveTo>
                  <a:pt x="4339" y="1"/>
                </a:moveTo>
                <a:cubicBezTo>
                  <a:pt x="3578" y="1"/>
                  <a:pt x="3693" y="803"/>
                  <a:pt x="3367" y="907"/>
                </a:cubicBezTo>
                <a:cubicBezTo>
                  <a:pt x="3344" y="914"/>
                  <a:pt x="3322" y="917"/>
                  <a:pt x="3299" y="917"/>
                </a:cubicBezTo>
                <a:cubicBezTo>
                  <a:pt x="2980" y="917"/>
                  <a:pt x="2674" y="252"/>
                  <a:pt x="2322" y="252"/>
                </a:cubicBezTo>
                <a:cubicBezTo>
                  <a:pt x="2306" y="252"/>
                  <a:pt x="2289" y="253"/>
                  <a:pt x="2272" y="257"/>
                </a:cubicBezTo>
                <a:cubicBezTo>
                  <a:pt x="1875" y="330"/>
                  <a:pt x="1827" y="1139"/>
                  <a:pt x="1580" y="1253"/>
                </a:cubicBezTo>
                <a:cubicBezTo>
                  <a:pt x="1524" y="1279"/>
                  <a:pt x="1433" y="1284"/>
                  <a:pt x="1322" y="1284"/>
                </a:cubicBezTo>
                <a:cubicBezTo>
                  <a:pt x="1254" y="1284"/>
                  <a:pt x="1178" y="1282"/>
                  <a:pt x="1099" y="1282"/>
                </a:cubicBezTo>
                <a:cubicBezTo>
                  <a:pt x="743" y="1282"/>
                  <a:pt x="318" y="1320"/>
                  <a:pt x="171" y="1739"/>
                </a:cubicBezTo>
                <a:cubicBezTo>
                  <a:pt x="1" y="2225"/>
                  <a:pt x="298" y="2549"/>
                  <a:pt x="908" y="2549"/>
                </a:cubicBezTo>
                <a:cubicBezTo>
                  <a:pt x="1197" y="2549"/>
                  <a:pt x="1557" y="2476"/>
                  <a:pt x="1970" y="2314"/>
                </a:cubicBezTo>
                <a:cubicBezTo>
                  <a:pt x="2337" y="2169"/>
                  <a:pt x="2657" y="2120"/>
                  <a:pt x="2956" y="2120"/>
                </a:cubicBezTo>
                <a:cubicBezTo>
                  <a:pt x="3587" y="2120"/>
                  <a:pt x="4123" y="2339"/>
                  <a:pt x="4798" y="2339"/>
                </a:cubicBezTo>
                <a:cubicBezTo>
                  <a:pt x="4924" y="2339"/>
                  <a:pt x="5054" y="2331"/>
                  <a:pt x="5191" y="2314"/>
                </a:cubicBezTo>
                <a:cubicBezTo>
                  <a:pt x="6372" y="2159"/>
                  <a:pt x="6406" y="1249"/>
                  <a:pt x="5872" y="1249"/>
                </a:cubicBezTo>
                <a:cubicBezTo>
                  <a:pt x="5855" y="1249"/>
                  <a:pt x="5836" y="1250"/>
                  <a:pt x="5817" y="1252"/>
                </a:cubicBezTo>
                <a:cubicBezTo>
                  <a:pt x="5801" y="1254"/>
                  <a:pt x="5785" y="1254"/>
                  <a:pt x="5770" y="1254"/>
                </a:cubicBezTo>
                <a:cubicBezTo>
                  <a:pt x="5248" y="1254"/>
                  <a:pt x="5599" y="208"/>
                  <a:pt x="4589" y="25"/>
                </a:cubicBezTo>
                <a:cubicBezTo>
                  <a:pt x="4497" y="8"/>
                  <a:pt x="4414" y="1"/>
                  <a:pt x="4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5" name="Google Shape;285;p31"/>
          <p:cNvSpPr/>
          <p:nvPr/>
        </p:nvSpPr>
        <p:spPr>
          <a:xfrm flipH="1">
            <a:off x="1328245" y="8270779"/>
            <a:ext cx="2150135" cy="709979"/>
          </a:xfrm>
          <a:custGeom>
            <a:avLst/>
            <a:gdLst/>
            <a:ahLst/>
            <a:cxnLst/>
            <a:rect l="l" t="t" r="r" b="b"/>
            <a:pathLst>
              <a:path w="5748" h="1898" extrusionOk="0">
                <a:moveTo>
                  <a:pt x="3226" y="0"/>
                </a:moveTo>
                <a:cubicBezTo>
                  <a:pt x="2881" y="0"/>
                  <a:pt x="2545" y="594"/>
                  <a:pt x="2050" y="789"/>
                </a:cubicBezTo>
                <a:cubicBezTo>
                  <a:pt x="1956" y="826"/>
                  <a:pt x="1856" y="840"/>
                  <a:pt x="1753" y="840"/>
                </a:cubicBezTo>
                <a:cubicBezTo>
                  <a:pt x="1462" y="840"/>
                  <a:pt x="1145" y="731"/>
                  <a:pt x="859" y="731"/>
                </a:cubicBezTo>
                <a:cubicBezTo>
                  <a:pt x="571" y="731"/>
                  <a:pt x="315" y="841"/>
                  <a:pt x="146" y="1281"/>
                </a:cubicBezTo>
                <a:cubicBezTo>
                  <a:pt x="1" y="1655"/>
                  <a:pt x="728" y="1897"/>
                  <a:pt x="1528" y="1897"/>
                </a:cubicBezTo>
                <a:cubicBezTo>
                  <a:pt x="1848" y="1897"/>
                  <a:pt x="2180" y="1859"/>
                  <a:pt x="2472" y="1774"/>
                </a:cubicBezTo>
                <a:cubicBezTo>
                  <a:pt x="2704" y="1707"/>
                  <a:pt x="2944" y="1684"/>
                  <a:pt x="3182" y="1684"/>
                </a:cubicBezTo>
                <a:cubicBezTo>
                  <a:pt x="3663" y="1684"/>
                  <a:pt x="4135" y="1776"/>
                  <a:pt x="4515" y="1776"/>
                </a:cubicBezTo>
                <a:cubicBezTo>
                  <a:pt x="4773" y="1776"/>
                  <a:pt x="4990" y="1734"/>
                  <a:pt x="5138" y="1591"/>
                </a:cubicBezTo>
                <a:cubicBezTo>
                  <a:pt x="5613" y="1133"/>
                  <a:pt x="5747" y="690"/>
                  <a:pt x="5138" y="541"/>
                </a:cubicBezTo>
                <a:cubicBezTo>
                  <a:pt x="4529" y="393"/>
                  <a:pt x="3968" y="641"/>
                  <a:pt x="3509" y="147"/>
                </a:cubicBezTo>
                <a:cubicBezTo>
                  <a:pt x="3412" y="43"/>
                  <a:pt x="3319" y="0"/>
                  <a:pt x="3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86" name="Google Shape;286;p31"/>
          <p:cNvSpPr/>
          <p:nvPr/>
        </p:nvSpPr>
        <p:spPr>
          <a:xfrm flipH="1">
            <a:off x="13922907" y="8073781"/>
            <a:ext cx="1960633" cy="659353"/>
          </a:xfrm>
          <a:custGeom>
            <a:avLst/>
            <a:gdLst/>
            <a:ahLst/>
            <a:cxnLst/>
            <a:rect l="l" t="t" r="r" b="b"/>
            <a:pathLst>
              <a:path w="8980" h="3020" extrusionOk="0">
                <a:moveTo>
                  <a:pt x="4814" y="0"/>
                </a:moveTo>
                <a:cubicBezTo>
                  <a:pt x="4726" y="0"/>
                  <a:pt x="4632" y="4"/>
                  <a:pt x="4533" y="13"/>
                </a:cubicBezTo>
                <a:cubicBezTo>
                  <a:pt x="2909" y="148"/>
                  <a:pt x="3124" y="905"/>
                  <a:pt x="2482" y="905"/>
                </a:cubicBezTo>
                <a:cubicBezTo>
                  <a:pt x="2398" y="905"/>
                  <a:pt x="2298" y="892"/>
                  <a:pt x="2178" y="862"/>
                </a:cubicBezTo>
                <a:cubicBezTo>
                  <a:pt x="2041" y="829"/>
                  <a:pt x="1901" y="813"/>
                  <a:pt x="1763" y="813"/>
                </a:cubicBezTo>
                <a:cubicBezTo>
                  <a:pt x="851" y="813"/>
                  <a:pt x="0" y="1495"/>
                  <a:pt x="600" y="2354"/>
                </a:cubicBezTo>
                <a:cubicBezTo>
                  <a:pt x="943" y="2848"/>
                  <a:pt x="1401" y="3019"/>
                  <a:pt x="1950" y="3019"/>
                </a:cubicBezTo>
                <a:cubicBezTo>
                  <a:pt x="2690" y="3019"/>
                  <a:pt x="3598" y="2707"/>
                  <a:pt x="4617" y="2455"/>
                </a:cubicBezTo>
                <a:cubicBezTo>
                  <a:pt x="5016" y="2355"/>
                  <a:pt x="5380" y="2321"/>
                  <a:pt x="5713" y="2321"/>
                </a:cubicBezTo>
                <a:cubicBezTo>
                  <a:pt x="6478" y="2321"/>
                  <a:pt x="7078" y="2503"/>
                  <a:pt x="7567" y="2503"/>
                </a:cubicBezTo>
                <a:cubicBezTo>
                  <a:pt x="7811" y="2503"/>
                  <a:pt x="8027" y="2458"/>
                  <a:pt x="8223" y="2321"/>
                </a:cubicBezTo>
                <a:cubicBezTo>
                  <a:pt x="8980" y="1794"/>
                  <a:pt x="7801" y="1200"/>
                  <a:pt x="6987" y="1200"/>
                </a:cubicBezTo>
                <a:cubicBezTo>
                  <a:pt x="6986" y="1200"/>
                  <a:pt x="6986" y="1200"/>
                  <a:pt x="6985" y="1200"/>
                </a:cubicBezTo>
                <a:cubicBezTo>
                  <a:pt x="6985" y="1200"/>
                  <a:pt x="6984" y="1200"/>
                  <a:pt x="6984" y="1200"/>
                </a:cubicBezTo>
                <a:cubicBezTo>
                  <a:pt x="6215" y="1200"/>
                  <a:pt x="6351" y="0"/>
                  <a:pt x="48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45182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3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7"/>
            <a:ext cx="14630400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5"/>
            <a:ext cx="14630400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40"/>
            <a:ext cx="3793067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4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5/19/22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5" y="8475140"/>
            <a:ext cx="5147733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4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40"/>
            <a:ext cx="3793067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4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81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07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</p:sldLayoutIdLst>
  <p:hf hdr="0" ftr="0" dt="0"/>
  <p:txStyles>
    <p:titleStyle>
      <a:lvl1pPr algn="ctr" defTabSz="1625046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391" indent="-609391" algn="l" defTabSz="1625046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+mn-lt"/>
          <a:ea typeface="+mn-ea"/>
          <a:cs typeface="+mn-cs"/>
        </a:defRPr>
      </a:lvl1pPr>
      <a:lvl2pPr marL="1320348" indent="-507825" algn="l" defTabSz="1625046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+mn-lt"/>
          <a:ea typeface="+mn-ea"/>
          <a:cs typeface="+mn-cs"/>
        </a:defRPr>
      </a:lvl2pPr>
      <a:lvl3pPr marL="2031307" indent="-406261" algn="l" defTabSz="1625046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3pPr>
      <a:lvl4pPr marL="2843829" indent="-406261" algn="l" defTabSz="1625046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350" indent="-406261" algn="l" defTabSz="1625046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468872" indent="-406261" algn="l" defTabSz="1625046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395" indent="-406261" algn="l" defTabSz="1625046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3917" indent="-406261" algn="l" defTabSz="1625046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6438" indent="-406261" algn="l" defTabSz="1625046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22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046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567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089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610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134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7655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177" algn="l" defTabSz="162504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366187"/>
            <a:ext cx="14630400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133604"/>
            <a:ext cx="14630400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1" y="8475138"/>
            <a:ext cx="3793067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6" y="8475138"/>
            <a:ext cx="5147733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5" y="8475138"/>
            <a:ext cx="3793067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0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+mn-lt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+mn-lt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4134" y="791156"/>
            <a:ext cx="15147733" cy="10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rcellus"/>
              <a:buNone/>
              <a:defRPr sz="35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4134" y="2048844"/>
            <a:ext cx="15147733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941127" y="8308713"/>
            <a:ext cx="975467" cy="69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532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4134" y="791156"/>
            <a:ext cx="15147733" cy="10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rcellus"/>
              <a:buNone/>
              <a:defRPr sz="35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4134" y="2048844"/>
            <a:ext cx="15147733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941127" y="8308713"/>
            <a:ext cx="975467" cy="69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231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5328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4134" y="791156"/>
            <a:ext cx="15147733" cy="10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Eczar SemiBold"/>
              <a:buNone/>
              <a:defRPr sz="3500">
                <a:solidFill>
                  <a:schemeClr val="lt1"/>
                </a:solidFill>
                <a:latin typeface="Eczar SemiBold"/>
                <a:ea typeface="Eczar SemiBold"/>
                <a:cs typeface="Eczar SemiBold"/>
                <a:sym typeface="Ecza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4134" y="2048844"/>
            <a:ext cx="15147733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958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784" r:id="rId32"/>
    <p:sldLayoutId id="2147483785" r:id="rId33"/>
    <p:sldLayoutId id="2147483786" r:id="rId34"/>
    <p:sldLayoutId id="2147483787" r:id="rId35"/>
    <p:sldLayoutId id="2147483788" r:id="rId36"/>
    <p:sldLayoutId id="2147483789" r:id="rId37"/>
    <p:sldLayoutId id="2147483790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DB8BA-032A-584B-A213-9A27B5FE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4FA67-F996-9242-B15A-51FE89291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2A556-B60E-CD4F-9FF3-234313BC7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B9FB-E85E-C149-A1A8-58C522FB5447}" type="datetimeFigureOut">
              <a:rPr lang="en-VN" smtClean="0"/>
              <a:t>18/05/2022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AD26C-ED2E-484B-85E7-29B409D5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0B261-4E22-D44C-B894-A344A15B2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11A99-AB52-DD4A-9E72-0109B213F5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797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18/5/22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7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slow">
    <p:wipe dir="d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4134" y="791156"/>
            <a:ext cx="15147733" cy="10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4134" y="2048844"/>
            <a:ext cx="15147733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5062148" y="8290164"/>
            <a:ext cx="975467" cy="69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77">
                <a:solidFill>
                  <a:schemeClr val="dk2"/>
                </a:solidFill>
              </a:defRPr>
            </a:lvl1pPr>
            <a:lvl2pPr lvl="1" algn="r">
              <a:buNone/>
              <a:defRPr sz="1777">
                <a:solidFill>
                  <a:schemeClr val="dk2"/>
                </a:solidFill>
              </a:defRPr>
            </a:lvl2pPr>
            <a:lvl3pPr lvl="2" algn="r">
              <a:buNone/>
              <a:defRPr sz="1777">
                <a:solidFill>
                  <a:schemeClr val="dk2"/>
                </a:solidFill>
              </a:defRPr>
            </a:lvl3pPr>
            <a:lvl4pPr lvl="3" algn="r">
              <a:buNone/>
              <a:defRPr sz="1777">
                <a:solidFill>
                  <a:schemeClr val="dk2"/>
                </a:solidFill>
              </a:defRPr>
            </a:lvl4pPr>
            <a:lvl5pPr lvl="4" algn="r">
              <a:buNone/>
              <a:defRPr sz="1777">
                <a:solidFill>
                  <a:schemeClr val="dk2"/>
                </a:solidFill>
              </a:defRPr>
            </a:lvl5pPr>
            <a:lvl6pPr lvl="5" algn="r">
              <a:buNone/>
              <a:defRPr sz="1777">
                <a:solidFill>
                  <a:schemeClr val="dk2"/>
                </a:solidFill>
              </a:defRPr>
            </a:lvl6pPr>
            <a:lvl7pPr lvl="6" algn="r">
              <a:buNone/>
              <a:defRPr sz="1777">
                <a:solidFill>
                  <a:schemeClr val="dk2"/>
                </a:solidFill>
              </a:defRPr>
            </a:lvl7pPr>
            <a:lvl8pPr lvl="7" algn="r">
              <a:buNone/>
              <a:defRPr sz="1777">
                <a:solidFill>
                  <a:schemeClr val="dk2"/>
                </a:solidFill>
              </a:defRPr>
            </a:lvl8pPr>
            <a:lvl9pPr lvl="8" algn="r">
              <a:buNone/>
              <a:defRPr sz="1777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2031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1" y="486837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1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1" y="8475137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1" y="8475137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7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1219048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62" indent="-304762" algn="l" defTabSz="12190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285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0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7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2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5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28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2" indent="-304762" algn="l" defTabSz="12190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2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1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5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1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1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1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1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9050" y="233501"/>
            <a:ext cx="812612" cy="8126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" y="1654"/>
            <a:ext cx="16250123" cy="91406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1" y="5621500"/>
            <a:ext cx="4251625" cy="35615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753" y="-442977"/>
            <a:ext cx="4230823" cy="45692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839" y="5547139"/>
            <a:ext cx="4797223" cy="37332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420" y="-18867"/>
            <a:ext cx="2259595" cy="2882540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25" y="5024360"/>
            <a:ext cx="4797223" cy="5181001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E2894778-CD2D-D54A-9A26-D748C2243356}"/>
              </a:ext>
            </a:extLst>
          </p:cNvPr>
          <p:cNvSpPr txBox="1">
            <a:spLocks/>
          </p:cNvSpPr>
          <p:nvPr/>
        </p:nvSpPr>
        <p:spPr>
          <a:xfrm>
            <a:off x="1625600" y="2661316"/>
            <a:ext cx="13004800" cy="228075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134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39">
              <a:defRPr/>
            </a:pPr>
            <a:r>
              <a:rPr lang="en-US" sz="14221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r>
              <a:rPr lang="en-US" sz="14221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14221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14221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en-VN" sz="15644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5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61;p36">
            <a:extLst>
              <a:ext uri="{FF2B5EF4-FFF2-40B4-BE49-F238E27FC236}">
                <a16:creationId xmlns:a16="http://schemas.microsoft.com/office/drawing/2014/main" id="{EB4F49D8-F60F-0EDD-46B3-30EC2E725C55}"/>
              </a:ext>
            </a:extLst>
          </p:cNvPr>
          <p:cNvGrpSpPr/>
          <p:nvPr/>
        </p:nvGrpSpPr>
        <p:grpSpPr>
          <a:xfrm flipH="1">
            <a:off x="12363984" y="2166918"/>
            <a:ext cx="3907600" cy="7051067"/>
            <a:chOff x="0" y="97900"/>
            <a:chExt cx="2198025" cy="3966225"/>
          </a:xfrm>
        </p:grpSpPr>
        <p:sp>
          <p:nvSpPr>
            <p:cNvPr id="52" name="Google Shape;562;p36">
              <a:extLst>
                <a:ext uri="{FF2B5EF4-FFF2-40B4-BE49-F238E27FC236}">
                  <a16:creationId xmlns:a16="http://schemas.microsoft.com/office/drawing/2014/main" id="{2645E935-0E1E-69D7-F735-558D1A69D00A}"/>
                </a:ext>
              </a:extLst>
            </p:cNvPr>
            <p:cNvSpPr/>
            <p:nvPr/>
          </p:nvSpPr>
          <p:spPr>
            <a:xfrm>
              <a:off x="0" y="648650"/>
              <a:ext cx="591500" cy="766950"/>
            </a:xfrm>
            <a:custGeom>
              <a:avLst/>
              <a:gdLst/>
              <a:ahLst/>
              <a:cxnLst/>
              <a:rect l="l" t="t" r="r" b="b"/>
              <a:pathLst>
                <a:path w="23660" h="30678" extrusionOk="0">
                  <a:moveTo>
                    <a:pt x="22907" y="151"/>
                  </a:moveTo>
                  <a:cubicBezTo>
                    <a:pt x="18171" y="7595"/>
                    <a:pt x="11228" y="13184"/>
                    <a:pt x="5489" y="19801"/>
                  </a:cubicBezTo>
                  <a:lnTo>
                    <a:pt x="5489" y="19801"/>
                  </a:lnTo>
                  <a:cubicBezTo>
                    <a:pt x="5013" y="20352"/>
                    <a:pt x="4536" y="20928"/>
                    <a:pt x="4060" y="21505"/>
                  </a:cubicBezTo>
                  <a:lnTo>
                    <a:pt x="4060" y="21505"/>
                  </a:lnTo>
                  <a:cubicBezTo>
                    <a:pt x="4436" y="18522"/>
                    <a:pt x="4561" y="15540"/>
                    <a:pt x="4436" y="12557"/>
                  </a:cubicBezTo>
                  <a:lnTo>
                    <a:pt x="4436" y="12557"/>
                  </a:lnTo>
                  <a:cubicBezTo>
                    <a:pt x="4411" y="12106"/>
                    <a:pt x="3759" y="12156"/>
                    <a:pt x="3759" y="12582"/>
                  </a:cubicBezTo>
                  <a:lnTo>
                    <a:pt x="3759" y="12582"/>
                  </a:lnTo>
                  <a:cubicBezTo>
                    <a:pt x="3910" y="15916"/>
                    <a:pt x="3759" y="19224"/>
                    <a:pt x="3258" y="22507"/>
                  </a:cubicBezTo>
                  <a:lnTo>
                    <a:pt x="3258" y="22507"/>
                  </a:lnTo>
                  <a:cubicBezTo>
                    <a:pt x="2105" y="24011"/>
                    <a:pt x="1028" y="25590"/>
                    <a:pt x="75" y="27244"/>
                  </a:cubicBezTo>
                  <a:lnTo>
                    <a:pt x="75" y="27244"/>
                  </a:lnTo>
                  <a:cubicBezTo>
                    <a:pt x="75" y="26918"/>
                    <a:pt x="50" y="26593"/>
                    <a:pt x="0" y="26267"/>
                  </a:cubicBezTo>
                  <a:lnTo>
                    <a:pt x="0" y="26267"/>
                  </a:lnTo>
                  <a:lnTo>
                    <a:pt x="0" y="28848"/>
                  </a:lnTo>
                  <a:cubicBezTo>
                    <a:pt x="1805" y="26868"/>
                    <a:pt x="3985" y="25465"/>
                    <a:pt x="6541" y="24638"/>
                  </a:cubicBezTo>
                  <a:lnTo>
                    <a:pt x="6541" y="24638"/>
                  </a:lnTo>
                  <a:cubicBezTo>
                    <a:pt x="6942" y="24512"/>
                    <a:pt x="6742" y="23886"/>
                    <a:pt x="6341" y="24011"/>
                  </a:cubicBezTo>
                  <a:lnTo>
                    <a:pt x="6341" y="24011"/>
                  </a:lnTo>
                  <a:cubicBezTo>
                    <a:pt x="4336" y="24663"/>
                    <a:pt x="2556" y="25640"/>
                    <a:pt x="1003" y="26969"/>
                  </a:cubicBezTo>
                  <a:lnTo>
                    <a:pt x="1003" y="26969"/>
                  </a:lnTo>
                  <a:cubicBezTo>
                    <a:pt x="1228" y="26793"/>
                    <a:pt x="1378" y="26342"/>
                    <a:pt x="1554" y="26091"/>
                  </a:cubicBezTo>
                  <a:lnTo>
                    <a:pt x="1554" y="26091"/>
                  </a:lnTo>
                  <a:cubicBezTo>
                    <a:pt x="1754" y="25766"/>
                    <a:pt x="1980" y="25440"/>
                    <a:pt x="2180" y="25114"/>
                  </a:cubicBezTo>
                  <a:lnTo>
                    <a:pt x="2180" y="25114"/>
                  </a:lnTo>
                  <a:cubicBezTo>
                    <a:pt x="3659" y="22984"/>
                    <a:pt x="5288" y="20979"/>
                    <a:pt x="7043" y="19049"/>
                  </a:cubicBezTo>
                  <a:lnTo>
                    <a:pt x="7043" y="19049"/>
                  </a:lnTo>
                  <a:cubicBezTo>
                    <a:pt x="12607" y="12908"/>
                    <a:pt x="19023" y="7520"/>
                    <a:pt x="23509" y="452"/>
                  </a:cubicBezTo>
                  <a:lnTo>
                    <a:pt x="23509" y="452"/>
                  </a:lnTo>
                  <a:cubicBezTo>
                    <a:pt x="23659" y="201"/>
                    <a:pt x="23434" y="1"/>
                    <a:pt x="23208" y="1"/>
                  </a:cubicBezTo>
                  <a:lnTo>
                    <a:pt x="23208" y="1"/>
                  </a:lnTo>
                  <a:cubicBezTo>
                    <a:pt x="23108" y="1"/>
                    <a:pt x="22983" y="51"/>
                    <a:pt x="22907" y="151"/>
                  </a:cubicBezTo>
                  <a:moveTo>
                    <a:pt x="2356" y="28472"/>
                  </a:moveTo>
                  <a:cubicBezTo>
                    <a:pt x="1479" y="28823"/>
                    <a:pt x="702" y="29274"/>
                    <a:pt x="0" y="29826"/>
                  </a:cubicBezTo>
                  <a:lnTo>
                    <a:pt x="0" y="29826"/>
                  </a:lnTo>
                  <a:lnTo>
                    <a:pt x="0" y="30678"/>
                  </a:lnTo>
                  <a:cubicBezTo>
                    <a:pt x="727" y="30026"/>
                    <a:pt x="1579" y="29500"/>
                    <a:pt x="2556" y="29099"/>
                  </a:cubicBezTo>
                  <a:lnTo>
                    <a:pt x="2556" y="29099"/>
                  </a:lnTo>
                  <a:cubicBezTo>
                    <a:pt x="2907" y="28974"/>
                    <a:pt x="2782" y="28447"/>
                    <a:pt x="2456" y="28447"/>
                  </a:cubicBezTo>
                  <a:lnTo>
                    <a:pt x="2456" y="28447"/>
                  </a:lnTo>
                  <a:cubicBezTo>
                    <a:pt x="2431" y="28447"/>
                    <a:pt x="2381" y="28447"/>
                    <a:pt x="2356" y="2847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63;p36">
              <a:extLst>
                <a:ext uri="{FF2B5EF4-FFF2-40B4-BE49-F238E27FC236}">
                  <a16:creationId xmlns:a16="http://schemas.microsoft.com/office/drawing/2014/main" id="{474AB080-830B-BA6E-4EC0-59246AC57F94}"/>
                </a:ext>
              </a:extLst>
            </p:cNvPr>
            <p:cNvSpPr/>
            <p:nvPr/>
          </p:nvSpPr>
          <p:spPr>
            <a:xfrm>
              <a:off x="0" y="626725"/>
              <a:ext cx="42000" cy="468075"/>
            </a:xfrm>
            <a:custGeom>
              <a:avLst/>
              <a:gdLst/>
              <a:ahLst/>
              <a:cxnLst/>
              <a:rect l="l" t="t" r="r" b="b"/>
              <a:pathLst>
                <a:path w="1680" h="18723" extrusionOk="0">
                  <a:moveTo>
                    <a:pt x="0" y="9274"/>
                  </a:moveTo>
                  <a:lnTo>
                    <a:pt x="0" y="18723"/>
                  </a:lnTo>
                  <a:cubicBezTo>
                    <a:pt x="75" y="17896"/>
                    <a:pt x="125" y="17094"/>
                    <a:pt x="150" y="16317"/>
                  </a:cubicBezTo>
                  <a:lnTo>
                    <a:pt x="150" y="16317"/>
                  </a:lnTo>
                  <a:cubicBezTo>
                    <a:pt x="351" y="10853"/>
                    <a:pt x="576" y="5339"/>
                    <a:pt x="1679" y="1"/>
                  </a:cubicBezTo>
                  <a:lnTo>
                    <a:pt x="1679" y="1"/>
                  </a:lnTo>
                  <a:cubicBezTo>
                    <a:pt x="802" y="2983"/>
                    <a:pt x="276" y="6116"/>
                    <a:pt x="0" y="9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64;p36">
              <a:extLst>
                <a:ext uri="{FF2B5EF4-FFF2-40B4-BE49-F238E27FC236}">
                  <a16:creationId xmlns:a16="http://schemas.microsoft.com/office/drawing/2014/main" id="{7AB8A8C0-F539-634D-856E-72B4566331CC}"/>
                </a:ext>
              </a:extLst>
            </p:cNvPr>
            <p:cNvSpPr/>
            <p:nvPr/>
          </p:nvSpPr>
          <p:spPr>
            <a:xfrm>
              <a:off x="60775" y="502050"/>
              <a:ext cx="14425" cy="29475"/>
            </a:xfrm>
            <a:custGeom>
              <a:avLst/>
              <a:gdLst/>
              <a:ahLst/>
              <a:cxnLst/>
              <a:rect l="l" t="t" r="r" b="b"/>
              <a:pathLst>
                <a:path w="577" h="1179" extrusionOk="0">
                  <a:moveTo>
                    <a:pt x="0" y="1178"/>
                  </a:moveTo>
                  <a:cubicBezTo>
                    <a:pt x="125" y="1003"/>
                    <a:pt x="251" y="802"/>
                    <a:pt x="376" y="627"/>
                  </a:cubicBezTo>
                  <a:lnTo>
                    <a:pt x="376" y="627"/>
                  </a:lnTo>
                  <a:cubicBezTo>
                    <a:pt x="451" y="426"/>
                    <a:pt x="501" y="201"/>
                    <a:pt x="577" y="0"/>
                  </a:cubicBezTo>
                  <a:lnTo>
                    <a:pt x="577" y="0"/>
                  </a:lnTo>
                  <a:cubicBezTo>
                    <a:pt x="376" y="401"/>
                    <a:pt x="176" y="802"/>
                    <a:pt x="0" y="117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65;p36">
              <a:extLst>
                <a:ext uri="{FF2B5EF4-FFF2-40B4-BE49-F238E27FC236}">
                  <a16:creationId xmlns:a16="http://schemas.microsoft.com/office/drawing/2014/main" id="{FF89DFC1-98D5-5939-EDAE-D401FB4749D4}"/>
                </a:ext>
              </a:extLst>
            </p:cNvPr>
            <p:cNvSpPr/>
            <p:nvPr/>
          </p:nvSpPr>
          <p:spPr>
            <a:xfrm>
              <a:off x="0" y="517700"/>
              <a:ext cx="70200" cy="340875"/>
            </a:xfrm>
            <a:custGeom>
              <a:avLst/>
              <a:gdLst/>
              <a:ahLst/>
              <a:cxnLst/>
              <a:rect l="l" t="t" r="r" b="b"/>
              <a:pathLst>
                <a:path w="2808" h="13635" extrusionOk="0">
                  <a:moveTo>
                    <a:pt x="2431" y="552"/>
                  </a:moveTo>
                  <a:cubicBezTo>
                    <a:pt x="1579" y="2256"/>
                    <a:pt x="752" y="3936"/>
                    <a:pt x="0" y="5665"/>
                  </a:cubicBezTo>
                  <a:lnTo>
                    <a:pt x="0" y="5665"/>
                  </a:lnTo>
                  <a:lnTo>
                    <a:pt x="0" y="13635"/>
                  </a:lnTo>
                  <a:cubicBezTo>
                    <a:pt x="276" y="10477"/>
                    <a:pt x="802" y="7344"/>
                    <a:pt x="1679" y="4362"/>
                  </a:cubicBezTo>
                  <a:lnTo>
                    <a:pt x="1679" y="4362"/>
                  </a:lnTo>
                  <a:cubicBezTo>
                    <a:pt x="1980" y="2883"/>
                    <a:pt x="2356" y="1429"/>
                    <a:pt x="2807" y="1"/>
                  </a:cubicBezTo>
                  <a:lnTo>
                    <a:pt x="2807" y="1"/>
                  </a:lnTo>
                  <a:cubicBezTo>
                    <a:pt x="2682" y="176"/>
                    <a:pt x="2556" y="377"/>
                    <a:pt x="2431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6;p36">
              <a:extLst>
                <a:ext uri="{FF2B5EF4-FFF2-40B4-BE49-F238E27FC236}">
                  <a16:creationId xmlns:a16="http://schemas.microsoft.com/office/drawing/2014/main" id="{867B8912-25B6-904C-4098-12EC49BDEC62}"/>
                </a:ext>
              </a:extLst>
            </p:cNvPr>
            <p:cNvSpPr/>
            <p:nvPr/>
          </p:nvSpPr>
          <p:spPr>
            <a:xfrm>
              <a:off x="162275" y="931875"/>
              <a:ext cx="760675" cy="311425"/>
            </a:xfrm>
            <a:custGeom>
              <a:avLst/>
              <a:gdLst/>
              <a:ahLst/>
              <a:cxnLst/>
              <a:rect l="l" t="t" r="r" b="b"/>
              <a:pathLst>
                <a:path w="30427" h="12457" extrusionOk="0">
                  <a:moveTo>
                    <a:pt x="13910" y="8246"/>
                  </a:moveTo>
                  <a:cubicBezTo>
                    <a:pt x="11153" y="8923"/>
                    <a:pt x="8346" y="9524"/>
                    <a:pt x="5614" y="10326"/>
                  </a:cubicBezTo>
                  <a:lnTo>
                    <a:pt x="5614" y="10326"/>
                  </a:lnTo>
                  <a:cubicBezTo>
                    <a:pt x="4311" y="10702"/>
                    <a:pt x="3008" y="11128"/>
                    <a:pt x="1755" y="11655"/>
                  </a:cubicBezTo>
                  <a:lnTo>
                    <a:pt x="1755" y="11655"/>
                  </a:lnTo>
                  <a:cubicBezTo>
                    <a:pt x="1479" y="11755"/>
                    <a:pt x="802" y="12056"/>
                    <a:pt x="0" y="12457"/>
                  </a:cubicBezTo>
                  <a:lnTo>
                    <a:pt x="0" y="12457"/>
                  </a:lnTo>
                  <a:cubicBezTo>
                    <a:pt x="1479" y="11930"/>
                    <a:pt x="3033" y="11629"/>
                    <a:pt x="4587" y="11354"/>
                  </a:cubicBezTo>
                  <a:lnTo>
                    <a:pt x="4587" y="11354"/>
                  </a:lnTo>
                  <a:cubicBezTo>
                    <a:pt x="12807" y="10777"/>
                    <a:pt x="20101" y="7670"/>
                    <a:pt x="26993" y="3860"/>
                  </a:cubicBezTo>
                  <a:lnTo>
                    <a:pt x="26993" y="3860"/>
                  </a:lnTo>
                  <a:cubicBezTo>
                    <a:pt x="28171" y="2607"/>
                    <a:pt x="29324" y="1329"/>
                    <a:pt x="30426" y="0"/>
                  </a:cubicBezTo>
                  <a:lnTo>
                    <a:pt x="30426" y="0"/>
                  </a:lnTo>
                  <a:cubicBezTo>
                    <a:pt x="26341" y="4737"/>
                    <a:pt x="20000" y="6792"/>
                    <a:pt x="13910" y="8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67;p36">
              <a:extLst>
                <a:ext uri="{FF2B5EF4-FFF2-40B4-BE49-F238E27FC236}">
                  <a16:creationId xmlns:a16="http://schemas.microsoft.com/office/drawing/2014/main" id="{CCF07232-83DD-1ACC-3C6A-4DAAAC434A17}"/>
                </a:ext>
              </a:extLst>
            </p:cNvPr>
            <p:cNvSpPr/>
            <p:nvPr/>
          </p:nvSpPr>
          <p:spPr>
            <a:xfrm>
              <a:off x="112150" y="1028375"/>
              <a:ext cx="724950" cy="240625"/>
            </a:xfrm>
            <a:custGeom>
              <a:avLst/>
              <a:gdLst/>
              <a:ahLst/>
              <a:cxnLst/>
              <a:rect l="l" t="t" r="r" b="b"/>
              <a:pathLst>
                <a:path w="28998" h="9625" extrusionOk="0">
                  <a:moveTo>
                    <a:pt x="6592" y="7494"/>
                  </a:moveTo>
                  <a:cubicBezTo>
                    <a:pt x="5038" y="7769"/>
                    <a:pt x="3484" y="8070"/>
                    <a:pt x="2005" y="8597"/>
                  </a:cubicBezTo>
                  <a:lnTo>
                    <a:pt x="2005" y="8597"/>
                  </a:lnTo>
                  <a:cubicBezTo>
                    <a:pt x="1379" y="8897"/>
                    <a:pt x="677" y="9248"/>
                    <a:pt x="0" y="9624"/>
                  </a:cubicBezTo>
                  <a:lnTo>
                    <a:pt x="0" y="9624"/>
                  </a:lnTo>
                  <a:cubicBezTo>
                    <a:pt x="4762" y="7719"/>
                    <a:pt x="10351" y="7519"/>
                    <a:pt x="15539" y="7644"/>
                  </a:cubicBezTo>
                  <a:lnTo>
                    <a:pt x="15539" y="7644"/>
                  </a:lnTo>
                  <a:cubicBezTo>
                    <a:pt x="19750" y="7368"/>
                    <a:pt x="23083" y="5338"/>
                    <a:pt x="26166" y="2932"/>
                  </a:cubicBezTo>
                  <a:lnTo>
                    <a:pt x="26166" y="2932"/>
                  </a:lnTo>
                  <a:cubicBezTo>
                    <a:pt x="26191" y="2907"/>
                    <a:pt x="26241" y="2882"/>
                    <a:pt x="26266" y="2857"/>
                  </a:cubicBezTo>
                  <a:lnTo>
                    <a:pt x="26266" y="2857"/>
                  </a:lnTo>
                  <a:cubicBezTo>
                    <a:pt x="27193" y="1930"/>
                    <a:pt x="28121" y="977"/>
                    <a:pt x="28998" y="0"/>
                  </a:cubicBezTo>
                  <a:lnTo>
                    <a:pt x="28998" y="0"/>
                  </a:lnTo>
                  <a:cubicBezTo>
                    <a:pt x="22106" y="3810"/>
                    <a:pt x="14812" y="6917"/>
                    <a:pt x="6592" y="7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68;p36">
              <a:extLst>
                <a:ext uri="{FF2B5EF4-FFF2-40B4-BE49-F238E27FC236}">
                  <a16:creationId xmlns:a16="http://schemas.microsoft.com/office/drawing/2014/main" id="{F96146D6-8DAE-8D18-3E0E-A4A86C615D45}"/>
                </a:ext>
              </a:extLst>
            </p:cNvPr>
            <p:cNvSpPr/>
            <p:nvPr/>
          </p:nvSpPr>
          <p:spPr>
            <a:xfrm>
              <a:off x="644725" y="898675"/>
              <a:ext cx="83350" cy="73950"/>
            </a:xfrm>
            <a:custGeom>
              <a:avLst/>
              <a:gdLst/>
              <a:ahLst/>
              <a:cxnLst/>
              <a:rect l="l" t="t" r="r" b="b"/>
              <a:pathLst>
                <a:path w="3334" h="2958" extrusionOk="0">
                  <a:moveTo>
                    <a:pt x="1" y="2957"/>
                  </a:moveTo>
                  <a:cubicBezTo>
                    <a:pt x="1154" y="2005"/>
                    <a:pt x="2256" y="1028"/>
                    <a:pt x="3334" y="0"/>
                  </a:cubicBezTo>
                  <a:lnTo>
                    <a:pt x="3334" y="0"/>
                  </a:lnTo>
                  <a:cubicBezTo>
                    <a:pt x="2231" y="977"/>
                    <a:pt x="1103" y="1955"/>
                    <a:pt x="1" y="29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69;p36">
              <a:extLst>
                <a:ext uri="{FF2B5EF4-FFF2-40B4-BE49-F238E27FC236}">
                  <a16:creationId xmlns:a16="http://schemas.microsoft.com/office/drawing/2014/main" id="{1CB41D72-1F5F-C5D7-D3E6-5676296ADEEC}"/>
                </a:ext>
              </a:extLst>
            </p:cNvPr>
            <p:cNvSpPr/>
            <p:nvPr/>
          </p:nvSpPr>
          <p:spPr>
            <a:xfrm>
              <a:off x="314525" y="1059700"/>
              <a:ext cx="212425" cy="59550"/>
            </a:xfrm>
            <a:custGeom>
              <a:avLst/>
              <a:gdLst/>
              <a:ahLst/>
              <a:cxnLst/>
              <a:rect l="l" t="t" r="r" b="b"/>
              <a:pathLst>
                <a:path w="8497" h="2382" extrusionOk="0">
                  <a:moveTo>
                    <a:pt x="1" y="2356"/>
                  </a:moveTo>
                  <a:cubicBezTo>
                    <a:pt x="828" y="2381"/>
                    <a:pt x="1680" y="2381"/>
                    <a:pt x="2507" y="2281"/>
                  </a:cubicBezTo>
                  <a:lnTo>
                    <a:pt x="2507" y="2281"/>
                  </a:lnTo>
                  <a:cubicBezTo>
                    <a:pt x="4662" y="2055"/>
                    <a:pt x="6642" y="1153"/>
                    <a:pt x="8497" y="0"/>
                  </a:cubicBezTo>
                  <a:lnTo>
                    <a:pt x="8497" y="0"/>
                  </a:lnTo>
                  <a:cubicBezTo>
                    <a:pt x="5840" y="1303"/>
                    <a:pt x="2933" y="1855"/>
                    <a:pt x="1" y="23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70;p36">
              <a:extLst>
                <a:ext uri="{FF2B5EF4-FFF2-40B4-BE49-F238E27FC236}">
                  <a16:creationId xmlns:a16="http://schemas.microsoft.com/office/drawing/2014/main" id="{7902E269-7643-387A-B049-A921E77770B9}"/>
                </a:ext>
              </a:extLst>
            </p:cNvPr>
            <p:cNvSpPr/>
            <p:nvPr/>
          </p:nvSpPr>
          <p:spPr>
            <a:xfrm>
              <a:off x="233700" y="880500"/>
              <a:ext cx="512550" cy="239375"/>
            </a:xfrm>
            <a:custGeom>
              <a:avLst/>
              <a:gdLst/>
              <a:ahLst/>
              <a:cxnLst/>
              <a:rect l="l" t="t" r="r" b="b"/>
              <a:pathLst>
                <a:path w="20502" h="9575" extrusionOk="0">
                  <a:moveTo>
                    <a:pt x="0" y="9574"/>
                  </a:moveTo>
                  <a:cubicBezTo>
                    <a:pt x="1053" y="9449"/>
                    <a:pt x="2156" y="9499"/>
                    <a:pt x="3234" y="9524"/>
                  </a:cubicBezTo>
                  <a:lnTo>
                    <a:pt x="3234" y="9524"/>
                  </a:lnTo>
                  <a:cubicBezTo>
                    <a:pt x="6166" y="9023"/>
                    <a:pt x="9073" y="8471"/>
                    <a:pt x="11730" y="7168"/>
                  </a:cubicBezTo>
                  <a:lnTo>
                    <a:pt x="11730" y="7168"/>
                  </a:lnTo>
                  <a:cubicBezTo>
                    <a:pt x="12582" y="6642"/>
                    <a:pt x="13384" y="6065"/>
                    <a:pt x="14186" y="5464"/>
                  </a:cubicBezTo>
                  <a:lnTo>
                    <a:pt x="14186" y="5464"/>
                  </a:lnTo>
                  <a:cubicBezTo>
                    <a:pt x="14938" y="4887"/>
                    <a:pt x="15690" y="4286"/>
                    <a:pt x="16442" y="3684"/>
                  </a:cubicBezTo>
                  <a:lnTo>
                    <a:pt x="16442" y="3684"/>
                  </a:lnTo>
                  <a:cubicBezTo>
                    <a:pt x="17544" y="2682"/>
                    <a:pt x="18672" y="1704"/>
                    <a:pt x="19775" y="727"/>
                  </a:cubicBezTo>
                  <a:lnTo>
                    <a:pt x="19775" y="727"/>
                  </a:lnTo>
                  <a:cubicBezTo>
                    <a:pt x="20026" y="476"/>
                    <a:pt x="20251" y="251"/>
                    <a:pt x="20502" y="0"/>
                  </a:cubicBezTo>
                  <a:lnTo>
                    <a:pt x="20502" y="0"/>
                  </a:lnTo>
                  <a:cubicBezTo>
                    <a:pt x="14487" y="4512"/>
                    <a:pt x="7244" y="7118"/>
                    <a:pt x="0" y="9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71;p36">
              <a:extLst>
                <a:ext uri="{FF2B5EF4-FFF2-40B4-BE49-F238E27FC236}">
                  <a16:creationId xmlns:a16="http://schemas.microsoft.com/office/drawing/2014/main" id="{3501814F-420E-8394-A53F-73BA77C67486}"/>
                </a:ext>
              </a:extLst>
            </p:cNvPr>
            <p:cNvSpPr/>
            <p:nvPr/>
          </p:nvSpPr>
          <p:spPr>
            <a:xfrm>
              <a:off x="207375" y="690650"/>
              <a:ext cx="685500" cy="433600"/>
            </a:xfrm>
            <a:custGeom>
              <a:avLst/>
              <a:gdLst/>
              <a:ahLst/>
              <a:cxnLst/>
              <a:rect l="l" t="t" r="r" b="b"/>
              <a:pathLst>
                <a:path w="27420" h="17344" extrusionOk="0">
                  <a:moveTo>
                    <a:pt x="19299" y="8396"/>
                  </a:moveTo>
                  <a:cubicBezTo>
                    <a:pt x="18297" y="8998"/>
                    <a:pt x="17244" y="9549"/>
                    <a:pt x="16166" y="10050"/>
                  </a:cubicBezTo>
                  <a:lnTo>
                    <a:pt x="16166" y="10050"/>
                  </a:lnTo>
                  <a:cubicBezTo>
                    <a:pt x="14186" y="10978"/>
                    <a:pt x="12106" y="11755"/>
                    <a:pt x="10001" y="12481"/>
                  </a:cubicBezTo>
                  <a:lnTo>
                    <a:pt x="10001" y="12481"/>
                  </a:lnTo>
                  <a:cubicBezTo>
                    <a:pt x="8021" y="13334"/>
                    <a:pt x="6016" y="14161"/>
                    <a:pt x="4061" y="15138"/>
                  </a:cubicBezTo>
                  <a:lnTo>
                    <a:pt x="4061" y="15138"/>
                  </a:lnTo>
                  <a:cubicBezTo>
                    <a:pt x="2532" y="15715"/>
                    <a:pt x="1179" y="16366"/>
                    <a:pt x="1" y="17344"/>
                  </a:cubicBezTo>
                  <a:lnTo>
                    <a:pt x="1" y="17344"/>
                  </a:lnTo>
                  <a:cubicBezTo>
                    <a:pt x="352" y="17268"/>
                    <a:pt x="703" y="17193"/>
                    <a:pt x="1053" y="17168"/>
                  </a:cubicBezTo>
                  <a:lnTo>
                    <a:pt x="1053" y="17168"/>
                  </a:lnTo>
                  <a:cubicBezTo>
                    <a:pt x="8297" y="14712"/>
                    <a:pt x="15540" y="12106"/>
                    <a:pt x="21555" y="7594"/>
                  </a:cubicBezTo>
                  <a:lnTo>
                    <a:pt x="21555" y="7594"/>
                  </a:lnTo>
                  <a:cubicBezTo>
                    <a:pt x="22733" y="6441"/>
                    <a:pt x="23861" y="5238"/>
                    <a:pt x="24938" y="3985"/>
                  </a:cubicBezTo>
                  <a:lnTo>
                    <a:pt x="24938" y="3985"/>
                  </a:lnTo>
                  <a:cubicBezTo>
                    <a:pt x="25966" y="2782"/>
                    <a:pt x="26968" y="1504"/>
                    <a:pt x="27419" y="0"/>
                  </a:cubicBezTo>
                  <a:lnTo>
                    <a:pt x="27419" y="0"/>
                  </a:lnTo>
                  <a:cubicBezTo>
                    <a:pt x="25715" y="3559"/>
                    <a:pt x="22683" y="6366"/>
                    <a:pt x="19299" y="839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72;p36">
              <a:extLst>
                <a:ext uri="{FF2B5EF4-FFF2-40B4-BE49-F238E27FC236}">
                  <a16:creationId xmlns:a16="http://schemas.microsoft.com/office/drawing/2014/main" id="{EEBDFAC9-58CB-1938-66B1-67D002F3CDDF}"/>
                </a:ext>
              </a:extLst>
            </p:cNvPr>
            <p:cNvSpPr/>
            <p:nvPr/>
          </p:nvSpPr>
          <p:spPr>
            <a:xfrm>
              <a:off x="182325" y="1002675"/>
              <a:ext cx="275075" cy="129725"/>
            </a:xfrm>
            <a:custGeom>
              <a:avLst/>
              <a:gdLst/>
              <a:ahLst/>
              <a:cxnLst/>
              <a:rect l="l" t="t" r="r" b="b"/>
              <a:pathLst>
                <a:path w="11003" h="5189" extrusionOk="0">
                  <a:moveTo>
                    <a:pt x="9399" y="527"/>
                  </a:moveTo>
                  <a:cubicBezTo>
                    <a:pt x="7644" y="1128"/>
                    <a:pt x="5865" y="1705"/>
                    <a:pt x="4161" y="2432"/>
                  </a:cubicBezTo>
                  <a:lnTo>
                    <a:pt x="4161" y="2432"/>
                  </a:lnTo>
                  <a:cubicBezTo>
                    <a:pt x="2657" y="3183"/>
                    <a:pt x="1253" y="4086"/>
                    <a:pt x="0" y="5188"/>
                  </a:cubicBezTo>
                  <a:lnTo>
                    <a:pt x="0" y="5188"/>
                  </a:lnTo>
                  <a:cubicBezTo>
                    <a:pt x="226" y="5088"/>
                    <a:pt x="476" y="5013"/>
                    <a:pt x="702" y="4938"/>
                  </a:cubicBezTo>
                  <a:lnTo>
                    <a:pt x="702" y="4938"/>
                  </a:lnTo>
                  <a:cubicBezTo>
                    <a:pt x="802" y="4913"/>
                    <a:pt x="903" y="4888"/>
                    <a:pt x="1003" y="4863"/>
                  </a:cubicBezTo>
                  <a:lnTo>
                    <a:pt x="1003" y="4863"/>
                  </a:lnTo>
                  <a:cubicBezTo>
                    <a:pt x="2181" y="3885"/>
                    <a:pt x="3534" y="3234"/>
                    <a:pt x="5063" y="2657"/>
                  </a:cubicBezTo>
                  <a:lnTo>
                    <a:pt x="5063" y="2657"/>
                  </a:lnTo>
                  <a:cubicBezTo>
                    <a:pt x="7018" y="1680"/>
                    <a:pt x="9023" y="853"/>
                    <a:pt x="11003" y="0"/>
                  </a:cubicBezTo>
                  <a:lnTo>
                    <a:pt x="11003" y="0"/>
                  </a:lnTo>
                  <a:cubicBezTo>
                    <a:pt x="10477" y="176"/>
                    <a:pt x="9950" y="351"/>
                    <a:pt x="9399" y="52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73;p36">
              <a:extLst>
                <a:ext uri="{FF2B5EF4-FFF2-40B4-BE49-F238E27FC236}">
                  <a16:creationId xmlns:a16="http://schemas.microsoft.com/office/drawing/2014/main" id="{EB444B77-6D39-F457-A8A3-33A91FEA837C}"/>
                </a:ext>
              </a:extLst>
            </p:cNvPr>
            <p:cNvSpPr/>
            <p:nvPr/>
          </p:nvSpPr>
          <p:spPr>
            <a:xfrm>
              <a:off x="144725" y="1063450"/>
              <a:ext cx="141625" cy="86500"/>
            </a:xfrm>
            <a:custGeom>
              <a:avLst/>
              <a:gdLst/>
              <a:ahLst/>
              <a:cxnLst/>
              <a:rect l="l" t="t" r="r" b="b"/>
              <a:pathLst>
                <a:path w="5665" h="3460" extrusionOk="0">
                  <a:moveTo>
                    <a:pt x="151" y="3108"/>
                  </a:moveTo>
                  <a:cubicBezTo>
                    <a:pt x="101" y="3234"/>
                    <a:pt x="51" y="3334"/>
                    <a:pt x="1" y="3459"/>
                  </a:cubicBezTo>
                  <a:lnTo>
                    <a:pt x="1" y="3459"/>
                  </a:lnTo>
                  <a:cubicBezTo>
                    <a:pt x="151" y="3409"/>
                    <a:pt x="276" y="3359"/>
                    <a:pt x="402" y="3309"/>
                  </a:cubicBezTo>
                  <a:lnTo>
                    <a:pt x="402" y="3309"/>
                  </a:lnTo>
                  <a:cubicBezTo>
                    <a:pt x="777" y="3108"/>
                    <a:pt x="1128" y="2933"/>
                    <a:pt x="1504" y="2757"/>
                  </a:cubicBezTo>
                  <a:lnTo>
                    <a:pt x="1504" y="2757"/>
                  </a:lnTo>
                  <a:cubicBezTo>
                    <a:pt x="2757" y="1655"/>
                    <a:pt x="4161" y="752"/>
                    <a:pt x="5665" y="1"/>
                  </a:cubicBezTo>
                  <a:lnTo>
                    <a:pt x="5665" y="1"/>
                  </a:lnTo>
                  <a:cubicBezTo>
                    <a:pt x="3685" y="803"/>
                    <a:pt x="1780" y="1780"/>
                    <a:pt x="151" y="310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74;p36">
              <a:extLst>
                <a:ext uri="{FF2B5EF4-FFF2-40B4-BE49-F238E27FC236}">
                  <a16:creationId xmlns:a16="http://schemas.microsoft.com/office/drawing/2014/main" id="{247C9B72-0170-4004-EFFE-DEEFE752B5F3}"/>
                </a:ext>
              </a:extLst>
            </p:cNvPr>
            <p:cNvSpPr/>
            <p:nvPr/>
          </p:nvSpPr>
          <p:spPr>
            <a:xfrm>
              <a:off x="96475" y="358550"/>
              <a:ext cx="184875" cy="742525"/>
            </a:xfrm>
            <a:custGeom>
              <a:avLst/>
              <a:gdLst/>
              <a:ahLst/>
              <a:cxnLst/>
              <a:rect l="l" t="t" r="r" b="b"/>
              <a:pathLst>
                <a:path w="7395" h="29701" extrusionOk="0">
                  <a:moveTo>
                    <a:pt x="6216" y="878"/>
                  </a:moveTo>
                  <a:cubicBezTo>
                    <a:pt x="352" y="8347"/>
                    <a:pt x="1580" y="18372"/>
                    <a:pt x="1" y="27570"/>
                  </a:cubicBezTo>
                  <a:lnTo>
                    <a:pt x="1" y="27570"/>
                  </a:lnTo>
                  <a:cubicBezTo>
                    <a:pt x="26" y="27896"/>
                    <a:pt x="76" y="28222"/>
                    <a:pt x="101" y="28547"/>
                  </a:cubicBezTo>
                  <a:lnTo>
                    <a:pt x="101" y="28547"/>
                  </a:lnTo>
                  <a:cubicBezTo>
                    <a:pt x="101" y="28923"/>
                    <a:pt x="101" y="29299"/>
                    <a:pt x="101" y="29700"/>
                  </a:cubicBezTo>
                  <a:lnTo>
                    <a:pt x="101" y="29700"/>
                  </a:lnTo>
                  <a:cubicBezTo>
                    <a:pt x="201" y="29400"/>
                    <a:pt x="276" y="29149"/>
                    <a:pt x="326" y="28948"/>
                  </a:cubicBezTo>
                  <a:lnTo>
                    <a:pt x="326" y="28948"/>
                  </a:lnTo>
                  <a:cubicBezTo>
                    <a:pt x="602" y="27620"/>
                    <a:pt x="828" y="26267"/>
                    <a:pt x="978" y="24913"/>
                  </a:cubicBezTo>
                  <a:lnTo>
                    <a:pt x="978" y="24913"/>
                  </a:lnTo>
                  <a:cubicBezTo>
                    <a:pt x="1128" y="23585"/>
                    <a:pt x="1179" y="22257"/>
                    <a:pt x="1229" y="20928"/>
                  </a:cubicBezTo>
                  <a:lnTo>
                    <a:pt x="1229" y="20928"/>
                  </a:lnTo>
                  <a:cubicBezTo>
                    <a:pt x="1429" y="15064"/>
                    <a:pt x="1705" y="8923"/>
                    <a:pt x="4662" y="3861"/>
                  </a:cubicBezTo>
                  <a:lnTo>
                    <a:pt x="4662" y="3861"/>
                  </a:lnTo>
                  <a:cubicBezTo>
                    <a:pt x="5439" y="2482"/>
                    <a:pt x="6417" y="1229"/>
                    <a:pt x="7394" y="1"/>
                  </a:cubicBezTo>
                  <a:lnTo>
                    <a:pt x="7394" y="1"/>
                  </a:lnTo>
                  <a:cubicBezTo>
                    <a:pt x="6993" y="277"/>
                    <a:pt x="6592" y="577"/>
                    <a:pt x="6216" y="87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75;p36">
              <a:extLst>
                <a:ext uri="{FF2B5EF4-FFF2-40B4-BE49-F238E27FC236}">
                  <a16:creationId xmlns:a16="http://schemas.microsoft.com/office/drawing/2014/main" id="{D508127F-EC0F-C674-F3DC-3F2635BFC539}"/>
                </a:ext>
              </a:extLst>
            </p:cNvPr>
            <p:cNvSpPr/>
            <p:nvPr/>
          </p:nvSpPr>
          <p:spPr>
            <a:xfrm>
              <a:off x="85825" y="380500"/>
              <a:ext cx="166075" cy="667300"/>
            </a:xfrm>
            <a:custGeom>
              <a:avLst/>
              <a:gdLst/>
              <a:ahLst/>
              <a:cxnLst/>
              <a:rect l="l" t="t" r="r" b="b"/>
              <a:pathLst>
                <a:path w="6643" h="26692" extrusionOk="0">
                  <a:moveTo>
                    <a:pt x="5063" y="1454"/>
                  </a:moveTo>
                  <a:cubicBezTo>
                    <a:pt x="4913" y="1679"/>
                    <a:pt x="4763" y="1930"/>
                    <a:pt x="4612" y="2155"/>
                  </a:cubicBezTo>
                  <a:lnTo>
                    <a:pt x="4612" y="2155"/>
                  </a:lnTo>
                  <a:cubicBezTo>
                    <a:pt x="928" y="8496"/>
                    <a:pt x="1003" y="17168"/>
                    <a:pt x="1" y="24662"/>
                  </a:cubicBezTo>
                  <a:lnTo>
                    <a:pt x="1" y="24662"/>
                  </a:lnTo>
                  <a:cubicBezTo>
                    <a:pt x="176" y="25339"/>
                    <a:pt x="326" y="26015"/>
                    <a:pt x="427" y="26692"/>
                  </a:cubicBezTo>
                  <a:lnTo>
                    <a:pt x="427" y="26692"/>
                  </a:lnTo>
                  <a:cubicBezTo>
                    <a:pt x="2006" y="17494"/>
                    <a:pt x="778" y="7469"/>
                    <a:pt x="6642" y="0"/>
                  </a:cubicBezTo>
                  <a:lnTo>
                    <a:pt x="6642" y="0"/>
                  </a:lnTo>
                  <a:cubicBezTo>
                    <a:pt x="6091" y="451"/>
                    <a:pt x="5565" y="952"/>
                    <a:pt x="5063" y="1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76;p36">
              <a:extLst>
                <a:ext uri="{FF2B5EF4-FFF2-40B4-BE49-F238E27FC236}">
                  <a16:creationId xmlns:a16="http://schemas.microsoft.com/office/drawing/2014/main" id="{D8A0E1E6-54FC-F8EB-71FF-0AB3CE85B803}"/>
                </a:ext>
              </a:extLst>
            </p:cNvPr>
            <p:cNvSpPr/>
            <p:nvPr/>
          </p:nvSpPr>
          <p:spPr>
            <a:xfrm>
              <a:off x="184200" y="416825"/>
              <a:ext cx="28225" cy="31350"/>
            </a:xfrm>
            <a:custGeom>
              <a:avLst/>
              <a:gdLst/>
              <a:ahLst/>
              <a:cxnLst/>
              <a:rect l="l" t="t" r="r" b="b"/>
              <a:pathLst>
                <a:path w="1129" h="1254" extrusionOk="0">
                  <a:moveTo>
                    <a:pt x="0" y="1254"/>
                  </a:moveTo>
                  <a:cubicBezTo>
                    <a:pt x="201" y="1053"/>
                    <a:pt x="427" y="878"/>
                    <a:pt x="677" y="702"/>
                  </a:cubicBezTo>
                  <a:lnTo>
                    <a:pt x="677" y="702"/>
                  </a:lnTo>
                  <a:cubicBezTo>
                    <a:pt x="828" y="477"/>
                    <a:pt x="978" y="226"/>
                    <a:pt x="1128" y="1"/>
                  </a:cubicBezTo>
                  <a:lnTo>
                    <a:pt x="1128" y="1"/>
                  </a:lnTo>
                  <a:cubicBezTo>
                    <a:pt x="727" y="402"/>
                    <a:pt x="351" y="828"/>
                    <a:pt x="0" y="1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77;p36">
              <a:extLst>
                <a:ext uri="{FF2B5EF4-FFF2-40B4-BE49-F238E27FC236}">
                  <a16:creationId xmlns:a16="http://schemas.microsoft.com/office/drawing/2014/main" id="{7DA8907A-1B49-7A5E-8FD5-963BEA46B55A}"/>
                </a:ext>
              </a:extLst>
            </p:cNvPr>
            <p:cNvSpPr/>
            <p:nvPr/>
          </p:nvSpPr>
          <p:spPr>
            <a:xfrm>
              <a:off x="68275" y="434375"/>
              <a:ext cx="132875" cy="562675"/>
            </a:xfrm>
            <a:custGeom>
              <a:avLst/>
              <a:gdLst/>
              <a:ahLst/>
              <a:cxnLst/>
              <a:rect l="l" t="t" r="r" b="b"/>
              <a:pathLst>
                <a:path w="5315" h="22507" extrusionOk="0">
                  <a:moveTo>
                    <a:pt x="4637" y="552"/>
                  </a:moveTo>
                  <a:cubicBezTo>
                    <a:pt x="4387" y="853"/>
                    <a:pt x="4136" y="1153"/>
                    <a:pt x="3911" y="1479"/>
                  </a:cubicBezTo>
                  <a:lnTo>
                    <a:pt x="3911" y="1479"/>
                  </a:lnTo>
                  <a:cubicBezTo>
                    <a:pt x="3284" y="2507"/>
                    <a:pt x="3033" y="3710"/>
                    <a:pt x="2708" y="4787"/>
                  </a:cubicBezTo>
                  <a:lnTo>
                    <a:pt x="2708" y="4787"/>
                  </a:lnTo>
                  <a:cubicBezTo>
                    <a:pt x="1429" y="9875"/>
                    <a:pt x="878" y="14336"/>
                    <a:pt x="1" y="19224"/>
                  </a:cubicBezTo>
                  <a:lnTo>
                    <a:pt x="1" y="19224"/>
                  </a:lnTo>
                  <a:cubicBezTo>
                    <a:pt x="76" y="19725"/>
                    <a:pt x="176" y="20251"/>
                    <a:pt x="277" y="20752"/>
                  </a:cubicBezTo>
                  <a:lnTo>
                    <a:pt x="277" y="20752"/>
                  </a:lnTo>
                  <a:cubicBezTo>
                    <a:pt x="427" y="21329"/>
                    <a:pt x="552" y="21930"/>
                    <a:pt x="703" y="22507"/>
                  </a:cubicBezTo>
                  <a:lnTo>
                    <a:pt x="703" y="22507"/>
                  </a:lnTo>
                  <a:cubicBezTo>
                    <a:pt x="1705" y="15013"/>
                    <a:pt x="1630" y="6341"/>
                    <a:pt x="5314" y="0"/>
                  </a:cubicBezTo>
                  <a:lnTo>
                    <a:pt x="5314" y="0"/>
                  </a:lnTo>
                  <a:cubicBezTo>
                    <a:pt x="5064" y="176"/>
                    <a:pt x="4838" y="351"/>
                    <a:pt x="4637" y="55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78;p36">
              <a:extLst>
                <a:ext uri="{FF2B5EF4-FFF2-40B4-BE49-F238E27FC236}">
                  <a16:creationId xmlns:a16="http://schemas.microsoft.com/office/drawing/2014/main" id="{E19A0B7E-7FFE-0669-3F52-5D96BE17AA10}"/>
                </a:ext>
              </a:extLst>
            </p:cNvPr>
            <p:cNvSpPr/>
            <p:nvPr/>
          </p:nvSpPr>
          <p:spPr>
            <a:xfrm>
              <a:off x="52000" y="471350"/>
              <a:ext cx="114050" cy="443625"/>
            </a:xfrm>
            <a:custGeom>
              <a:avLst/>
              <a:gdLst/>
              <a:ahLst/>
              <a:cxnLst/>
              <a:rect l="l" t="t" r="r" b="b"/>
              <a:pathLst>
                <a:path w="4562" h="17745" extrusionOk="0">
                  <a:moveTo>
                    <a:pt x="1429" y="6090"/>
                  </a:moveTo>
                  <a:cubicBezTo>
                    <a:pt x="226" y="9825"/>
                    <a:pt x="0" y="13860"/>
                    <a:pt x="652" y="17745"/>
                  </a:cubicBezTo>
                  <a:lnTo>
                    <a:pt x="652" y="17745"/>
                  </a:lnTo>
                  <a:cubicBezTo>
                    <a:pt x="1529" y="12857"/>
                    <a:pt x="2080" y="8396"/>
                    <a:pt x="3359" y="3308"/>
                  </a:cubicBezTo>
                  <a:lnTo>
                    <a:pt x="3359" y="3308"/>
                  </a:lnTo>
                  <a:cubicBezTo>
                    <a:pt x="3684" y="2231"/>
                    <a:pt x="3935" y="1028"/>
                    <a:pt x="4562" y="0"/>
                  </a:cubicBezTo>
                  <a:lnTo>
                    <a:pt x="4562" y="0"/>
                  </a:lnTo>
                  <a:cubicBezTo>
                    <a:pt x="3208" y="1855"/>
                    <a:pt x="2131" y="3910"/>
                    <a:pt x="1429" y="609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79;p36">
              <a:extLst>
                <a:ext uri="{FF2B5EF4-FFF2-40B4-BE49-F238E27FC236}">
                  <a16:creationId xmlns:a16="http://schemas.microsoft.com/office/drawing/2014/main" id="{1F4CE4B5-7788-3F66-ED84-2F463E0F4B6C}"/>
                </a:ext>
              </a:extLst>
            </p:cNvPr>
            <p:cNvSpPr/>
            <p:nvPr/>
          </p:nvSpPr>
          <p:spPr>
            <a:xfrm>
              <a:off x="216775" y="351050"/>
              <a:ext cx="162950" cy="580225"/>
            </a:xfrm>
            <a:custGeom>
              <a:avLst/>
              <a:gdLst/>
              <a:ahLst/>
              <a:cxnLst/>
              <a:rect l="l" t="t" r="r" b="b"/>
              <a:pathLst>
                <a:path w="6518" h="23209" extrusionOk="0">
                  <a:moveTo>
                    <a:pt x="6216" y="251"/>
                  </a:moveTo>
                  <a:cubicBezTo>
                    <a:pt x="5690" y="752"/>
                    <a:pt x="5189" y="1278"/>
                    <a:pt x="4738" y="1805"/>
                  </a:cubicBezTo>
                  <a:lnTo>
                    <a:pt x="4738" y="1805"/>
                  </a:lnTo>
                  <a:cubicBezTo>
                    <a:pt x="3234" y="4938"/>
                    <a:pt x="2432" y="8572"/>
                    <a:pt x="1254" y="11855"/>
                  </a:cubicBezTo>
                  <a:lnTo>
                    <a:pt x="1254" y="11855"/>
                  </a:lnTo>
                  <a:cubicBezTo>
                    <a:pt x="176" y="15639"/>
                    <a:pt x="327" y="19499"/>
                    <a:pt x="1" y="23208"/>
                  </a:cubicBezTo>
                  <a:lnTo>
                    <a:pt x="1" y="23208"/>
                  </a:lnTo>
                  <a:cubicBezTo>
                    <a:pt x="26" y="23033"/>
                    <a:pt x="76" y="22857"/>
                    <a:pt x="101" y="22682"/>
                  </a:cubicBezTo>
                  <a:lnTo>
                    <a:pt x="101" y="22682"/>
                  </a:lnTo>
                  <a:cubicBezTo>
                    <a:pt x="552" y="19674"/>
                    <a:pt x="527" y="16592"/>
                    <a:pt x="1129" y="13584"/>
                  </a:cubicBezTo>
                  <a:lnTo>
                    <a:pt x="1129" y="13584"/>
                  </a:lnTo>
                  <a:cubicBezTo>
                    <a:pt x="1655" y="10978"/>
                    <a:pt x="2657" y="8471"/>
                    <a:pt x="3610" y="5990"/>
                  </a:cubicBezTo>
                  <a:lnTo>
                    <a:pt x="3610" y="5990"/>
                  </a:lnTo>
                  <a:cubicBezTo>
                    <a:pt x="4236" y="4311"/>
                    <a:pt x="4838" y="2607"/>
                    <a:pt x="5790" y="1103"/>
                  </a:cubicBezTo>
                  <a:lnTo>
                    <a:pt x="5790" y="1103"/>
                  </a:lnTo>
                  <a:cubicBezTo>
                    <a:pt x="5966" y="827"/>
                    <a:pt x="6216" y="426"/>
                    <a:pt x="6517" y="0"/>
                  </a:cubicBezTo>
                  <a:lnTo>
                    <a:pt x="6517" y="0"/>
                  </a:lnTo>
                  <a:cubicBezTo>
                    <a:pt x="6417" y="100"/>
                    <a:pt x="6317" y="176"/>
                    <a:pt x="6216" y="2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80;p36">
              <a:extLst>
                <a:ext uri="{FF2B5EF4-FFF2-40B4-BE49-F238E27FC236}">
                  <a16:creationId xmlns:a16="http://schemas.microsoft.com/office/drawing/2014/main" id="{DC4F767D-1FDD-6894-E0A6-E3B17FBA8266}"/>
                </a:ext>
              </a:extLst>
            </p:cNvPr>
            <p:cNvSpPr/>
            <p:nvPr/>
          </p:nvSpPr>
          <p:spPr>
            <a:xfrm>
              <a:off x="335200" y="357300"/>
              <a:ext cx="37000" cy="38875"/>
            </a:xfrm>
            <a:custGeom>
              <a:avLst/>
              <a:gdLst/>
              <a:ahLst/>
              <a:cxnLst/>
              <a:rect l="l" t="t" r="r" b="b"/>
              <a:pathLst>
                <a:path w="1480" h="1555" extrusionOk="0">
                  <a:moveTo>
                    <a:pt x="251" y="1028"/>
                  </a:moveTo>
                  <a:cubicBezTo>
                    <a:pt x="176" y="1204"/>
                    <a:pt x="101" y="1379"/>
                    <a:pt x="1" y="1555"/>
                  </a:cubicBezTo>
                  <a:lnTo>
                    <a:pt x="1" y="1555"/>
                  </a:lnTo>
                  <a:cubicBezTo>
                    <a:pt x="452" y="1028"/>
                    <a:pt x="953" y="502"/>
                    <a:pt x="1479" y="1"/>
                  </a:cubicBezTo>
                  <a:lnTo>
                    <a:pt x="1479" y="1"/>
                  </a:lnTo>
                  <a:cubicBezTo>
                    <a:pt x="1078" y="352"/>
                    <a:pt x="652" y="677"/>
                    <a:pt x="251" y="102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81;p36">
              <a:extLst>
                <a:ext uri="{FF2B5EF4-FFF2-40B4-BE49-F238E27FC236}">
                  <a16:creationId xmlns:a16="http://schemas.microsoft.com/office/drawing/2014/main" id="{FBA39A6C-B160-1ADB-AF88-4F29A0F5D0D1}"/>
                </a:ext>
              </a:extLst>
            </p:cNvPr>
            <p:cNvSpPr/>
            <p:nvPr/>
          </p:nvSpPr>
          <p:spPr>
            <a:xfrm>
              <a:off x="160400" y="396150"/>
              <a:ext cx="174825" cy="711175"/>
            </a:xfrm>
            <a:custGeom>
              <a:avLst/>
              <a:gdLst/>
              <a:ahLst/>
              <a:cxnLst/>
              <a:rect l="l" t="t" r="r" b="b"/>
              <a:pathLst>
                <a:path w="6993" h="28447" extrusionOk="0">
                  <a:moveTo>
                    <a:pt x="0" y="28447"/>
                  </a:moveTo>
                  <a:cubicBezTo>
                    <a:pt x="1053" y="26216"/>
                    <a:pt x="1830" y="23835"/>
                    <a:pt x="2256" y="21404"/>
                  </a:cubicBezTo>
                  <a:lnTo>
                    <a:pt x="2256" y="21404"/>
                  </a:lnTo>
                  <a:cubicBezTo>
                    <a:pt x="2582" y="17695"/>
                    <a:pt x="2431" y="13835"/>
                    <a:pt x="3509" y="10051"/>
                  </a:cubicBezTo>
                  <a:lnTo>
                    <a:pt x="3509" y="10051"/>
                  </a:lnTo>
                  <a:cubicBezTo>
                    <a:pt x="4687" y="6768"/>
                    <a:pt x="5489" y="3134"/>
                    <a:pt x="6993" y="1"/>
                  </a:cubicBezTo>
                  <a:lnTo>
                    <a:pt x="6993" y="1"/>
                  </a:lnTo>
                  <a:cubicBezTo>
                    <a:pt x="627" y="7695"/>
                    <a:pt x="2957" y="19023"/>
                    <a:pt x="0" y="284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82;p36">
              <a:extLst>
                <a:ext uri="{FF2B5EF4-FFF2-40B4-BE49-F238E27FC236}">
                  <a16:creationId xmlns:a16="http://schemas.microsoft.com/office/drawing/2014/main" id="{13D8AB7C-8F13-E11B-2A51-848A1D9180F3}"/>
                </a:ext>
              </a:extLst>
            </p:cNvPr>
            <p:cNvSpPr/>
            <p:nvPr/>
          </p:nvSpPr>
          <p:spPr>
            <a:xfrm>
              <a:off x="135950" y="383000"/>
              <a:ext cx="205550" cy="770075"/>
            </a:xfrm>
            <a:custGeom>
              <a:avLst/>
              <a:gdLst/>
              <a:ahLst/>
              <a:cxnLst/>
              <a:rect l="l" t="t" r="r" b="b"/>
              <a:pathLst>
                <a:path w="8222" h="30803" extrusionOk="0">
                  <a:moveTo>
                    <a:pt x="4863" y="3634"/>
                  </a:moveTo>
                  <a:cubicBezTo>
                    <a:pt x="2632" y="9474"/>
                    <a:pt x="3509" y="16868"/>
                    <a:pt x="1103" y="22883"/>
                  </a:cubicBezTo>
                  <a:lnTo>
                    <a:pt x="1103" y="22883"/>
                  </a:lnTo>
                  <a:cubicBezTo>
                    <a:pt x="1254" y="25615"/>
                    <a:pt x="1304" y="28422"/>
                    <a:pt x="1" y="30803"/>
                  </a:cubicBezTo>
                  <a:lnTo>
                    <a:pt x="1" y="30803"/>
                  </a:lnTo>
                  <a:cubicBezTo>
                    <a:pt x="352" y="30201"/>
                    <a:pt x="677" y="29600"/>
                    <a:pt x="978" y="28973"/>
                  </a:cubicBezTo>
                  <a:lnTo>
                    <a:pt x="978" y="28973"/>
                  </a:lnTo>
                  <a:cubicBezTo>
                    <a:pt x="3935" y="19549"/>
                    <a:pt x="1605" y="8221"/>
                    <a:pt x="7971" y="527"/>
                  </a:cubicBezTo>
                  <a:lnTo>
                    <a:pt x="7971" y="527"/>
                  </a:lnTo>
                  <a:cubicBezTo>
                    <a:pt x="8071" y="351"/>
                    <a:pt x="8146" y="176"/>
                    <a:pt x="8221" y="0"/>
                  </a:cubicBezTo>
                  <a:lnTo>
                    <a:pt x="8221" y="0"/>
                  </a:lnTo>
                  <a:cubicBezTo>
                    <a:pt x="6993" y="1078"/>
                    <a:pt x="5840" y="2231"/>
                    <a:pt x="4863" y="363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83;p36">
              <a:extLst>
                <a:ext uri="{FF2B5EF4-FFF2-40B4-BE49-F238E27FC236}">
                  <a16:creationId xmlns:a16="http://schemas.microsoft.com/office/drawing/2014/main" id="{26AF5DA8-4927-09DA-3FEC-E86C5EA5C9D5}"/>
                </a:ext>
              </a:extLst>
            </p:cNvPr>
            <p:cNvSpPr/>
            <p:nvPr/>
          </p:nvSpPr>
          <p:spPr>
            <a:xfrm>
              <a:off x="154750" y="473850"/>
              <a:ext cx="102775" cy="481225"/>
            </a:xfrm>
            <a:custGeom>
              <a:avLst/>
              <a:gdLst/>
              <a:ahLst/>
              <a:cxnLst/>
              <a:rect l="l" t="t" r="r" b="b"/>
              <a:pathLst>
                <a:path w="4111" h="19249" extrusionOk="0">
                  <a:moveTo>
                    <a:pt x="3835" y="401"/>
                  </a:moveTo>
                  <a:cubicBezTo>
                    <a:pt x="502" y="5514"/>
                    <a:pt x="1" y="11930"/>
                    <a:pt x="301" y="17996"/>
                  </a:cubicBezTo>
                  <a:lnTo>
                    <a:pt x="301" y="17996"/>
                  </a:lnTo>
                  <a:cubicBezTo>
                    <a:pt x="326" y="18422"/>
                    <a:pt x="351" y="18823"/>
                    <a:pt x="351" y="19249"/>
                  </a:cubicBezTo>
                  <a:lnTo>
                    <a:pt x="351" y="19249"/>
                  </a:lnTo>
                  <a:cubicBezTo>
                    <a:pt x="2757" y="13234"/>
                    <a:pt x="1880" y="5840"/>
                    <a:pt x="4111" y="0"/>
                  </a:cubicBezTo>
                  <a:lnTo>
                    <a:pt x="4111" y="0"/>
                  </a:lnTo>
                  <a:cubicBezTo>
                    <a:pt x="4011" y="126"/>
                    <a:pt x="3910" y="276"/>
                    <a:pt x="3835" y="40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84;p36">
              <a:extLst>
                <a:ext uri="{FF2B5EF4-FFF2-40B4-BE49-F238E27FC236}">
                  <a16:creationId xmlns:a16="http://schemas.microsoft.com/office/drawing/2014/main" id="{CA81C29D-1B12-D8A9-4FB7-329BB473E6BA}"/>
                </a:ext>
              </a:extLst>
            </p:cNvPr>
            <p:cNvSpPr/>
            <p:nvPr/>
          </p:nvSpPr>
          <p:spPr>
            <a:xfrm>
              <a:off x="310775" y="557175"/>
              <a:ext cx="594625" cy="423600"/>
            </a:xfrm>
            <a:custGeom>
              <a:avLst/>
              <a:gdLst/>
              <a:ahLst/>
              <a:cxnLst/>
              <a:rect l="l" t="t" r="r" b="b"/>
              <a:pathLst>
                <a:path w="23785" h="16944" extrusionOk="0">
                  <a:moveTo>
                    <a:pt x="21203" y="2657"/>
                  </a:moveTo>
                  <a:cubicBezTo>
                    <a:pt x="18622" y="4963"/>
                    <a:pt x="16040" y="7269"/>
                    <a:pt x="13083" y="9048"/>
                  </a:cubicBezTo>
                  <a:lnTo>
                    <a:pt x="13083" y="9048"/>
                  </a:lnTo>
                  <a:cubicBezTo>
                    <a:pt x="10727" y="10477"/>
                    <a:pt x="8196" y="11580"/>
                    <a:pt x="5765" y="12858"/>
                  </a:cubicBezTo>
                  <a:lnTo>
                    <a:pt x="5765" y="12858"/>
                  </a:lnTo>
                  <a:cubicBezTo>
                    <a:pt x="4612" y="13460"/>
                    <a:pt x="3584" y="14136"/>
                    <a:pt x="2607" y="14863"/>
                  </a:cubicBezTo>
                  <a:lnTo>
                    <a:pt x="2607" y="14863"/>
                  </a:lnTo>
                  <a:cubicBezTo>
                    <a:pt x="2531" y="15139"/>
                    <a:pt x="2456" y="15414"/>
                    <a:pt x="2381" y="15690"/>
                  </a:cubicBezTo>
                  <a:lnTo>
                    <a:pt x="2381" y="15690"/>
                  </a:lnTo>
                  <a:cubicBezTo>
                    <a:pt x="2456" y="15414"/>
                    <a:pt x="2531" y="15139"/>
                    <a:pt x="2607" y="14863"/>
                  </a:cubicBezTo>
                  <a:lnTo>
                    <a:pt x="2607" y="14863"/>
                  </a:lnTo>
                  <a:cubicBezTo>
                    <a:pt x="1704" y="15515"/>
                    <a:pt x="852" y="16216"/>
                    <a:pt x="0" y="16943"/>
                  </a:cubicBezTo>
                  <a:lnTo>
                    <a:pt x="0" y="16943"/>
                  </a:lnTo>
                  <a:cubicBezTo>
                    <a:pt x="627" y="16517"/>
                    <a:pt x="1379" y="16191"/>
                    <a:pt x="2156" y="15966"/>
                  </a:cubicBezTo>
                  <a:lnTo>
                    <a:pt x="2156" y="15966"/>
                  </a:lnTo>
                  <a:cubicBezTo>
                    <a:pt x="9198" y="11680"/>
                    <a:pt x="17569" y="8773"/>
                    <a:pt x="22682" y="2733"/>
                  </a:cubicBezTo>
                  <a:lnTo>
                    <a:pt x="22682" y="2733"/>
                  </a:lnTo>
                  <a:cubicBezTo>
                    <a:pt x="23133" y="1881"/>
                    <a:pt x="23509" y="953"/>
                    <a:pt x="23785" y="1"/>
                  </a:cubicBezTo>
                  <a:lnTo>
                    <a:pt x="23785" y="1"/>
                  </a:lnTo>
                  <a:cubicBezTo>
                    <a:pt x="23083" y="1003"/>
                    <a:pt x="22131" y="1855"/>
                    <a:pt x="21203" y="26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85;p36">
              <a:extLst>
                <a:ext uri="{FF2B5EF4-FFF2-40B4-BE49-F238E27FC236}">
                  <a16:creationId xmlns:a16="http://schemas.microsoft.com/office/drawing/2014/main" id="{8171CFD1-E798-1DB7-5C90-AEF03954C91A}"/>
                </a:ext>
              </a:extLst>
            </p:cNvPr>
            <p:cNvSpPr/>
            <p:nvPr/>
          </p:nvSpPr>
          <p:spPr>
            <a:xfrm>
              <a:off x="436700" y="723850"/>
              <a:ext cx="374100" cy="213675"/>
            </a:xfrm>
            <a:custGeom>
              <a:avLst/>
              <a:gdLst/>
              <a:ahLst/>
              <a:cxnLst/>
              <a:rect l="l" t="t" r="r" b="b"/>
              <a:pathLst>
                <a:path w="14964" h="8547" extrusionOk="0">
                  <a:moveTo>
                    <a:pt x="1" y="8547"/>
                  </a:moveTo>
                  <a:cubicBezTo>
                    <a:pt x="1329" y="8271"/>
                    <a:pt x="2657" y="8021"/>
                    <a:pt x="3936" y="7569"/>
                  </a:cubicBezTo>
                  <a:lnTo>
                    <a:pt x="3936" y="7569"/>
                  </a:lnTo>
                  <a:cubicBezTo>
                    <a:pt x="5414" y="7068"/>
                    <a:pt x="6793" y="6341"/>
                    <a:pt x="8121" y="5564"/>
                  </a:cubicBezTo>
                  <a:lnTo>
                    <a:pt x="8121" y="5564"/>
                  </a:lnTo>
                  <a:cubicBezTo>
                    <a:pt x="10627" y="4036"/>
                    <a:pt x="13033" y="2181"/>
                    <a:pt x="14963" y="1"/>
                  </a:cubicBezTo>
                  <a:lnTo>
                    <a:pt x="14963" y="1"/>
                  </a:lnTo>
                  <a:cubicBezTo>
                    <a:pt x="10352" y="3359"/>
                    <a:pt x="4963" y="5665"/>
                    <a:pt x="1" y="8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86;p36">
              <a:extLst>
                <a:ext uri="{FF2B5EF4-FFF2-40B4-BE49-F238E27FC236}">
                  <a16:creationId xmlns:a16="http://schemas.microsoft.com/office/drawing/2014/main" id="{EB792D87-4D81-9CBD-0F1B-179B4E044922}"/>
                </a:ext>
              </a:extLst>
            </p:cNvPr>
            <p:cNvSpPr/>
            <p:nvPr/>
          </p:nvSpPr>
          <p:spPr>
            <a:xfrm>
              <a:off x="364650" y="625475"/>
              <a:ext cx="513175" cy="330850"/>
            </a:xfrm>
            <a:custGeom>
              <a:avLst/>
              <a:gdLst/>
              <a:ahLst/>
              <a:cxnLst/>
              <a:rect l="l" t="t" r="r" b="b"/>
              <a:pathLst>
                <a:path w="20527" h="13234" extrusionOk="0">
                  <a:moveTo>
                    <a:pt x="1" y="13234"/>
                  </a:moveTo>
                  <a:cubicBezTo>
                    <a:pt x="527" y="13058"/>
                    <a:pt x="1078" y="12908"/>
                    <a:pt x="1580" y="12783"/>
                  </a:cubicBezTo>
                  <a:lnTo>
                    <a:pt x="1580" y="12783"/>
                  </a:lnTo>
                  <a:cubicBezTo>
                    <a:pt x="2006" y="12682"/>
                    <a:pt x="2432" y="12582"/>
                    <a:pt x="2883" y="12482"/>
                  </a:cubicBezTo>
                  <a:lnTo>
                    <a:pt x="2883" y="12482"/>
                  </a:lnTo>
                  <a:cubicBezTo>
                    <a:pt x="7845" y="9600"/>
                    <a:pt x="13234" y="7294"/>
                    <a:pt x="17845" y="3936"/>
                  </a:cubicBezTo>
                  <a:lnTo>
                    <a:pt x="17845" y="3936"/>
                  </a:lnTo>
                  <a:cubicBezTo>
                    <a:pt x="18898" y="2732"/>
                    <a:pt x="19825" y="1429"/>
                    <a:pt x="20527" y="1"/>
                  </a:cubicBezTo>
                  <a:lnTo>
                    <a:pt x="20527" y="1"/>
                  </a:lnTo>
                  <a:cubicBezTo>
                    <a:pt x="15414" y="6041"/>
                    <a:pt x="7043" y="8948"/>
                    <a:pt x="1" y="132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87;p36">
              <a:extLst>
                <a:ext uri="{FF2B5EF4-FFF2-40B4-BE49-F238E27FC236}">
                  <a16:creationId xmlns:a16="http://schemas.microsoft.com/office/drawing/2014/main" id="{4116553F-7E61-4766-8D54-CA94FE69C038}"/>
                </a:ext>
              </a:extLst>
            </p:cNvPr>
            <p:cNvSpPr/>
            <p:nvPr/>
          </p:nvSpPr>
          <p:spPr>
            <a:xfrm>
              <a:off x="290725" y="980750"/>
              <a:ext cx="20075" cy="16925"/>
            </a:xfrm>
            <a:custGeom>
              <a:avLst/>
              <a:gdLst/>
              <a:ahLst/>
              <a:cxnLst/>
              <a:rect l="l" t="t" r="r" b="b"/>
              <a:pathLst>
                <a:path w="803" h="677" extrusionOk="0">
                  <a:moveTo>
                    <a:pt x="0" y="677"/>
                  </a:moveTo>
                  <a:cubicBezTo>
                    <a:pt x="251" y="451"/>
                    <a:pt x="526" y="226"/>
                    <a:pt x="802" y="0"/>
                  </a:cubicBezTo>
                  <a:lnTo>
                    <a:pt x="802" y="0"/>
                  </a:lnTo>
                  <a:cubicBezTo>
                    <a:pt x="501" y="201"/>
                    <a:pt x="226" y="426"/>
                    <a:pt x="0" y="6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88;p36">
              <a:extLst>
                <a:ext uri="{FF2B5EF4-FFF2-40B4-BE49-F238E27FC236}">
                  <a16:creationId xmlns:a16="http://schemas.microsoft.com/office/drawing/2014/main" id="{F78B76F0-D987-338E-3C71-58ADFE761CBD}"/>
                </a:ext>
              </a:extLst>
            </p:cNvPr>
            <p:cNvSpPr/>
            <p:nvPr/>
          </p:nvSpPr>
          <p:spPr>
            <a:xfrm>
              <a:off x="318275" y="300300"/>
              <a:ext cx="213700" cy="597750"/>
            </a:xfrm>
            <a:custGeom>
              <a:avLst/>
              <a:gdLst/>
              <a:ahLst/>
              <a:cxnLst/>
              <a:rect l="l" t="t" r="r" b="b"/>
              <a:pathLst>
                <a:path w="8548" h="23910" extrusionOk="0">
                  <a:moveTo>
                    <a:pt x="8522" y="25"/>
                  </a:moveTo>
                  <a:cubicBezTo>
                    <a:pt x="8522" y="25"/>
                    <a:pt x="8547" y="0"/>
                    <a:pt x="8547" y="0"/>
                  </a:cubicBezTo>
                  <a:lnTo>
                    <a:pt x="8547" y="0"/>
                  </a:lnTo>
                  <a:cubicBezTo>
                    <a:pt x="8547" y="0"/>
                    <a:pt x="8522" y="25"/>
                    <a:pt x="8522" y="25"/>
                  </a:cubicBezTo>
                  <a:close/>
                  <a:moveTo>
                    <a:pt x="753" y="13058"/>
                  </a:moveTo>
                  <a:cubicBezTo>
                    <a:pt x="502" y="15088"/>
                    <a:pt x="728" y="17168"/>
                    <a:pt x="678" y="19223"/>
                  </a:cubicBezTo>
                  <a:lnTo>
                    <a:pt x="678" y="19223"/>
                  </a:lnTo>
                  <a:cubicBezTo>
                    <a:pt x="627" y="20802"/>
                    <a:pt x="402" y="22381"/>
                    <a:pt x="1" y="23910"/>
                  </a:cubicBezTo>
                  <a:lnTo>
                    <a:pt x="1" y="23910"/>
                  </a:lnTo>
                  <a:cubicBezTo>
                    <a:pt x="1680" y="20050"/>
                    <a:pt x="1429" y="15589"/>
                    <a:pt x="2031" y="11303"/>
                  </a:cubicBezTo>
                  <a:lnTo>
                    <a:pt x="2031" y="11303"/>
                  </a:lnTo>
                  <a:cubicBezTo>
                    <a:pt x="2482" y="8672"/>
                    <a:pt x="3760" y="6516"/>
                    <a:pt x="5264" y="4436"/>
                  </a:cubicBezTo>
                  <a:lnTo>
                    <a:pt x="5264" y="4436"/>
                  </a:lnTo>
                  <a:cubicBezTo>
                    <a:pt x="6116" y="2807"/>
                    <a:pt x="7169" y="1278"/>
                    <a:pt x="8522" y="25"/>
                  </a:cubicBezTo>
                  <a:lnTo>
                    <a:pt x="8522" y="25"/>
                  </a:lnTo>
                  <a:cubicBezTo>
                    <a:pt x="4763" y="3559"/>
                    <a:pt x="1329" y="7920"/>
                    <a:pt x="753" y="130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89;p36">
              <a:extLst>
                <a:ext uri="{FF2B5EF4-FFF2-40B4-BE49-F238E27FC236}">
                  <a16:creationId xmlns:a16="http://schemas.microsoft.com/office/drawing/2014/main" id="{D898A379-0335-DDA6-F202-5FBE1DC71C2A}"/>
                </a:ext>
              </a:extLst>
            </p:cNvPr>
            <p:cNvSpPr/>
            <p:nvPr/>
          </p:nvSpPr>
          <p:spPr>
            <a:xfrm>
              <a:off x="310150" y="411200"/>
              <a:ext cx="139750" cy="548275"/>
            </a:xfrm>
            <a:custGeom>
              <a:avLst/>
              <a:gdLst/>
              <a:ahLst/>
              <a:cxnLst/>
              <a:rect l="l" t="t" r="r" b="b"/>
              <a:pathLst>
                <a:path w="5590" h="21931" extrusionOk="0">
                  <a:moveTo>
                    <a:pt x="2356" y="6867"/>
                  </a:moveTo>
                  <a:cubicBezTo>
                    <a:pt x="1754" y="11153"/>
                    <a:pt x="2005" y="15614"/>
                    <a:pt x="326" y="19474"/>
                  </a:cubicBezTo>
                  <a:lnTo>
                    <a:pt x="326" y="19474"/>
                  </a:lnTo>
                  <a:cubicBezTo>
                    <a:pt x="301" y="19574"/>
                    <a:pt x="276" y="19674"/>
                    <a:pt x="251" y="19775"/>
                  </a:cubicBezTo>
                  <a:lnTo>
                    <a:pt x="251" y="19775"/>
                  </a:lnTo>
                  <a:cubicBezTo>
                    <a:pt x="150" y="20151"/>
                    <a:pt x="0" y="21930"/>
                    <a:pt x="0" y="21930"/>
                  </a:cubicBezTo>
                  <a:lnTo>
                    <a:pt x="0" y="21930"/>
                  </a:lnTo>
                  <a:cubicBezTo>
                    <a:pt x="0" y="21930"/>
                    <a:pt x="902" y="20301"/>
                    <a:pt x="1028" y="19950"/>
                  </a:cubicBezTo>
                  <a:lnTo>
                    <a:pt x="1028" y="19950"/>
                  </a:lnTo>
                  <a:cubicBezTo>
                    <a:pt x="2130" y="16842"/>
                    <a:pt x="2306" y="13534"/>
                    <a:pt x="2732" y="10326"/>
                  </a:cubicBezTo>
                  <a:lnTo>
                    <a:pt x="2732" y="10326"/>
                  </a:lnTo>
                  <a:cubicBezTo>
                    <a:pt x="3058" y="7619"/>
                    <a:pt x="3559" y="4912"/>
                    <a:pt x="4511" y="2381"/>
                  </a:cubicBezTo>
                  <a:lnTo>
                    <a:pt x="4511" y="2381"/>
                  </a:lnTo>
                  <a:cubicBezTo>
                    <a:pt x="4812" y="1554"/>
                    <a:pt x="5188" y="777"/>
                    <a:pt x="5589" y="0"/>
                  </a:cubicBezTo>
                  <a:lnTo>
                    <a:pt x="5589" y="0"/>
                  </a:lnTo>
                  <a:cubicBezTo>
                    <a:pt x="4085" y="2080"/>
                    <a:pt x="2807" y="4236"/>
                    <a:pt x="2356" y="68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0;p36">
              <a:extLst>
                <a:ext uri="{FF2B5EF4-FFF2-40B4-BE49-F238E27FC236}">
                  <a16:creationId xmlns:a16="http://schemas.microsoft.com/office/drawing/2014/main" id="{D5AB5350-0C33-CBFE-6D5A-B5A51CDBBB6A}"/>
                </a:ext>
              </a:extLst>
            </p:cNvPr>
            <p:cNvSpPr/>
            <p:nvPr/>
          </p:nvSpPr>
          <p:spPr>
            <a:xfrm>
              <a:off x="398475" y="272725"/>
              <a:ext cx="325850" cy="595900"/>
            </a:xfrm>
            <a:custGeom>
              <a:avLst/>
              <a:gdLst/>
              <a:ahLst/>
              <a:cxnLst/>
              <a:rect l="l" t="t" r="r" b="b"/>
              <a:pathLst>
                <a:path w="13034" h="23836" extrusionOk="0">
                  <a:moveTo>
                    <a:pt x="10953" y="1830"/>
                  </a:moveTo>
                  <a:cubicBezTo>
                    <a:pt x="10928" y="1880"/>
                    <a:pt x="10903" y="1930"/>
                    <a:pt x="10878" y="1955"/>
                  </a:cubicBezTo>
                  <a:lnTo>
                    <a:pt x="10878" y="1955"/>
                  </a:lnTo>
                  <a:cubicBezTo>
                    <a:pt x="6016" y="8522"/>
                    <a:pt x="3134" y="16216"/>
                    <a:pt x="1" y="23835"/>
                  </a:cubicBezTo>
                  <a:lnTo>
                    <a:pt x="1" y="23835"/>
                  </a:lnTo>
                  <a:cubicBezTo>
                    <a:pt x="1029" y="23133"/>
                    <a:pt x="1831" y="21028"/>
                    <a:pt x="2457" y="19925"/>
                  </a:cubicBezTo>
                  <a:lnTo>
                    <a:pt x="2457" y="19925"/>
                  </a:lnTo>
                  <a:cubicBezTo>
                    <a:pt x="2708" y="19474"/>
                    <a:pt x="2983" y="18998"/>
                    <a:pt x="3234" y="18547"/>
                  </a:cubicBezTo>
                  <a:lnTo>
                    <a:pt x="3234" y="18547"/>
                  </a:lnTo>
                  <a:cubicBezTo>
                    <a:pt x="4763" y="13960"/>
                    <a:pt x="6918" y="9649"/>
                    <a:pt x="9625" y="5690"/>
                  </a:cubicBezTo>
                  <a:lnTo>
                    <a:pt x="9625" y="5690"/>
                  </a:lnTo>
                  <a:cubicBezTo>
                    <a:pt x="10527" y="3659"/>
                    <a:pt x="11505" y="1629"/>
                    <a:pt x="13034" y="0"/>
                  </a:cubicBezTo>
                  <a:lnTo>
                    <a:pt x="13034" y="0"/>
                  </a:lnTo>
                  <a:cubicBezTo>
                    <a:pt x="12307" y="602"/>
                    <a:pt x="11630" y="1203"/>
                    <a:pt x="10953" y="18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1;p36">
              <a:extLst>
                <a:ext uri="{FF2B5EF4-FFF2-40B4-BE49-F238E27FC236}">
                  <a16:creationId xmlns:a16="http://schemas.microsoft.com/office/drawing/2014/main" id="{81028354-0848-40B5-D41F-CC9A6B5DB04E}"/>
                </a:ext>
              </a:extLst>
            </p:cNvPr>
            <p:cNvSpPr/>
            <p:nvPr/>
          </p:nvSpPr>
          <p:spPr>
            <a:xfrm>
              <a:off x="479325" y="414950"/>
              <a:ext cx="159800" cy="321450"/>
            </a:xfrm>
            <a:custGeom>
              <a:avLst/>
              <a:gdLst/>
              <a:ahLst/>
              <a:cxnLst/>
              <a:rect l="l" t="t" r="r" b="b"/>
              <a:pathLst>
                <a:path w="6392" h="12858" extrusionOk="0">
                  <a:moveTo>
                    <a:pt x="0" y="12858"/>
                  </a:moveTo>
                  <a:cubicBezTo>
                    <a:pt x="526" y="11905"/>
                    <a:pt x="1053" y="10978"/>
                    <a:pt x="1554" y="10026"/>
                  </a:cubicBezTo>
                  <a:lnTo>
                    <a:pt x="1554" y="10026"/>
                  </a:lnTo>
                  <a:cubicBezTo>
                    <a:pt x="3108" y="7118"/>
                    <a:pt x="4536" y="4161"/>
                    <a:pt x="5865" y="1153"/>
                  </a:cubicBezTo>
                  <a:lnTo>
                    <a:pt x="5865" y="1153"/>
                  </a:lnTo>
                  <a:cubicBezTo>
                    <a:pt x="6040" y="777"/>
                    <a:pt x="6216" y="376"/>
                    <a:pt x="6391" y="1"/>
                  </a:cubicBezTo>
                  <a:lnTo>
                    <a:pt x="6391" y="1"/>
                  </a:lnTo>
                  <a:cubicBezTo>
                    <a:pt x="3684" y="3960"/>
                    <a:pt x="1529" y="8271"/>
                    <a:pt x="0" y="128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2;p36">
              <a:extLst>
                <a:ext uri="{FF2B5EF4-FFF2-40B4-BE49-F238E27FC236}">
                  <a16:creationId xmlns:a16="http://schemas.microsoft.com/office/drawing/2014/main" id="{16352FD9-E31F-8A70-45D6-4F5B64A38D23}"/>
                </a:ext>
              </a:extLst>
            </p:cNvPr>
            <p:cNvSpPr/>
            <p:nvPr/>
          </p:nvSpPr>
          <p:spPr>
            <a:xfrm>
              <a:off x="649750" y="318450"/>
              <a:ext cx="22575" cy="21975"/>
            </a:xfrm>
            <a:custGeom>
              <a:avLst/>
              <a:gdLst/>
              <a:ahLst/>
              <a:cxnLst/>
              <a:rect l="l" t="t" r="r" b="b"/>
              <a:pathLst>
                <a:path w="903" h="879" extrusionOk="0">
                  <a:moveTo>
                    <a:pt x="0" y="878"/>
                  </a:moveTo>
                  <a:cubicBezTo>
                    <a:pt x="251" y="627"/>
                    <a:pt x="526" y="377"/>
                    <a:pt x="827" y="126"/>
                  </a:cubicBezTo>
                  <a:lnTo>
                    <a:pt x="827" y="126"/>
                  </a:lnTo>
                  <a:cubicBezTo>
                    <a:pt x="852" y="101"/>
                    <a:pt x="877" y="51"/>
                    <a:pt x="902" y="1"/>
                  </a:cubicBezTo>
                  <a:lnTo>
                    <a:pt x="902" y="1"/>
                  </a:lnTo>
                  <a:cubicBezTo>
                    <a:pt x="602" y="302"/>
                    <a:pt x="301" y="577"/>
                    <a:pt x="0" y="8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3;p36">
              <a:extLst>
                <a:ext uri="{FF2B5EF4-FFF2-40B4-BE49-F238E27FC236}">
                  <a16:creationId xmlns:a16="http://schemas.microsoft.com/office/drawing/2014/main" id="{264A1B12-5ACC-3BCE-07B2-317759B21953}"/>
                </a:ext>
              </a:extLst>
            </p:cNvPr>
            <p:cNvSpPr/>
            <p:nvPr/>
          </p:nvSpPr>
          <p:spPr>
            <a:xfrm>
              <a:off x="406000" y="361700"/>
              <a:ext cx="222450" cy="449900"/>
            </a:xfrm>
            <a:custGeom>
              <a:avLst/>
              <a:gdLst/>
              <a:ahLst/>
              <a:cxnLst/>
              <a:rect l="l" t="t" r="r" b="b"/>
              <a:pathLst>
                <a:path w="8898" h="17996" extrusionOk="0">
                  <a:moveTo>
                    <a:pt x="3459" y="6216"/>
                  </a:moveTo>
                  <a:cubicBezTo>
                    <a:pt x="2657" y="7218"/>
                    <a:pt x="1880" y="8221"/>
                    <a:pt x="1329" y="9374"/>
                  </a:cubicBezTo>
                  <a:lnTo>
                    <a:pt x="1329" y="9374"/>
                  </a:lnTo>
                  <a:cubicBezTo>
                    <a:pt x="352" y="11429"/>
                    <a:pt x="126" y="13760"/>
                    <a:pt x="76" y="16040"/>
                  </a:cubicBezTo>
                  <a:lnTo>
                    <a:pt x="76" y="16040"/>
                  </a:lnTo>
                  <a:cubicBezTo>
                    <a:pt x="76" y="16717"/>
                    <a:pt x="51" y="17344"/>
                    <a:pt x="1" y="17995"/>
                  </a:cubicBezTo>
                  <a:lnTo>
                    <a:pt x="1" y="17995"/>
                  </a:lnTo>
                  <a:cubicBezTo>
                    <a:pt x="1805" y="11379"/>
                    <a:pt x="4186" y="4913"/>
                    <a:pt x="8898" y="0"/>
                  </a:cubicBezTo>
                  <a:lnTo>
                    <a:pt x="8898" y="0"/>
                  </a:lnTo>
                  <a:cubicBezTo>
                    <a:pt x="6968" y="1955"/>
                    <a:pt x="5164" y="4060"/>
                    <a:pt x="3459" y="621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4;p36">
              <a:extLst>
                <a:ext uri="{FF2B5EF4-FFF2-40B4-BE49-F238E27FC236}">
                  <a16:creationId xmlns:a16="http://schemas.microsoft.com/office/drawing/2014/main" id="{63773906-79C9-B7CB-12F8-34037C0A0581}"/>
                </a:ext>
              </a:extLst>
            </p:cNvPr>
            <p:cNvSpPr/>
            <p:nvPr/>
          </p:nvSpPr>
          <p:spPr>
            <a:xfrm>
              <a:off x="397850" y="321600"/>
              <a:ext cx="272600" cy="547025"/>
            </a:xfrm>
            <a:custGeom>
              <a:avLst/>
              <a:gdLst/>
              <a:ahLst/>
              <a:cxnLst/>
              <a:rect l="l" t="t" r="r" b="b"/>
              <a:pathLst>
                <a:path w="10904" h="21881" extrusionOk="0">
                  <a:moveTo>
                    <a:pt x="10076" y="752"/>
                  </a:moveTo>
                  <a:cubicBezTo>
                    <a:pt x="9775" y="1028"/>
                    <a:pt x="9500" y="1303"/>
                    <a:pt x="9224" y="1604"/>
                  </a:cubicBezTo>
                  <a:lnTo>
                    <a:pt x="9224" y="1604"/>
                  </a:lnTo>
                  <a:cubicBezTo>
                    <a:pt x="4512" y="6517"/>
                    <a:pt x="2131" y="12983"/>
                    <a:pt x="327" y="19599"/>
                  </a:cubicBezTo>
                  <a:lnTo>
                    <a:pt x="327" y="19599"/>
                  </a:lnTo>
                  <a:cubicBezTo>
                    <a:pt x="252" y="20376"/>
                    <a:pt x="176" y="21128"/>
                    <a:pt x="1" y="21880"/>
                  </a:cubicBezTo>
                  <a:lnTo>
                    <a:pt x="1" y="21880"/>
                  </a:lnTo>
                  <a:cubicBezTo>
                    <a:pt x="1" y="21880"/>
                    <a:pt x="1" y="21880"/>
                    <a:pt x="26" y="21880"/>
                  </a:cubicBezTo>
                  <a:lnTo>
                    <a:pt x="26" y="21880"/>
                  </a:lnTo>
                  <a:cubicBezTo>
                    <a:pt x="3159" y="14261"/>
                    <a:pt x="6041" y="6567"/>
                    <a:pt x="10903" y="0"/>
                  </a:cubicBezTo>
                  <a:lnTo>
                    <a:pt x="10903" y="0"/>
                  </a:lnTo>
                  <a:cubicBezTo>
                    <a:pt x="10602" y="251"/>
                    <a:pt x="10327" y="501"/>
                    <a:pt x="10076" y="7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5;p36">
              <a:extLst>
                <a:ext uri="{FF2B5EF4-FFF2-40B4-BE49-F238E27FC236}">
                  <a16:creationId xmlns:a16="http://schemas.microsoft.com/office/drawing/2014/main" id="{2EF53240-7942-85CC-FA5F-D5CBB91D8304}"/>
                </a:ext>
              </a:extLst>
            </p:cNvPr>
            <p:cNvSpPr/>
            <p:nvPr/>
          </p:nvSpPr>
          <p:spPr>
            <a:xfrm>
              <a:off x="491850" y="383000"/>
              <a:ext cx="461175" cy="404775"/>
            </a:xfrm>
            <a:custGeom>
              <a:avLst/>
              <a:gdLst/>
              <a:ahLst/>
              <a:cxnLst/>
              <a:rect l="l" t="t" r="r" b="b"/>
              <a:pathLst>
                <a:path w="18447" h="16191" extrusionOk="0">
                  <a:moveTo>
                    <a:pt x="3685" y="13609"/>
                  </a:moveTo>
                  <a:cubicBezTo>
                    <a:pt x="2832" y="14211"/>
                    <a:pt x="1980" y="14812"/>
                    <a:pt x="1128" y="15439"/>
                  </a:cubicBezTo>
                  <a:lnTo>
                    <a:pt x="1128" y="15439"/>
                  </a:lnTo>
                  <a:cubicBezTo>
                    <a:pt x="852" y="15640"/>
                    <a:pt x="401" y="15915"/>
                    <a:pt x="0" y="16191"/>
                  </a:cubicBezTo>
                  <a:lnTo>
                    <a:pt x="0" y="16191"/>
                  </a:lnTo>
                  <a:cubicBezTo>
                    <a:pt x="852" y="15865"/>
                    <a:pt x="1680" y="15514"/>
                    <a:pt x="2507" y="15138"/>
                  </a:cubicBezTo>
                  <a:lnTo>
                    <a:pt x="2507" y="15138"/>
                  </a:lnTo>
                  <a:cubicBezTo>
                    <a:pt x="7344" y="12056"/>
                    <a:pt x="11805" y="8572"/>
                    <a:pt x="15639" y="4411"/>
                  </a:cubicBezTo>
                  <a:lnTo>
                    <a:pt x="15639" y="4411"/>
                  </a:lnTo>
                  <a:cubicBezTo>
                    <a:pt x="16617" y="2958"/>
                    <a:pt x="17544" y="1504"/>
                    <a:pt x="18447" y="0"/>
                  </a:cubicBezTo>
                  <a:lnTo>
                    <a:pt x="18447" y="0"/>
                  </a:lnTo>
                  <a:cubicBezTo>
                    <a:pt x="14111" y="5113"/>
                    <a:pt x="9123" y="9700"/>
                    <a:pt x="3685" y="13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6;p36">
              <a:extLst>
                <a:ext uri="{FF2B5EF4-FFF2-40B4-BE49-F238E27FC236}">
                  <a16:creationId xmlns:a16="http://schemas.microsoft.com/office/drawing/2014/main" id="{DFCC1605-D4FC-3A5B-CF0F-4C523FD3ED63}"/>
                </a:ext>
              </a:extLst>
            </p:cNvPr>
            <p:cNvSpPr/>
            <p:nvPr/>
          </p:nvSpPr>
          <p:spPr>
            <a:xfrm>
              <a:off x="471175" y="761450"/>
              <a:ext cx="83350" cy="50775"/>
            </a:xfrm>
            <a:custGeom>
              <a:avLst/>
              <a:gdLst/>
              <a:ahLst/>
              <a:cxnLst/>
              <a:rect l="l" t="t" r="r" b="b"/>
              <a:pathLst>
                <a:path w="3334" h="2031" extrusionOk="0">
                  <a:moveTo>
                    <a:pt x="827" y="1053"/>
                  </a:moveTo>
                  <a:cubicBezTo>
                    <a:pt x="451" y="1354"/>
                    <a:pt x="100" y="1679"/>
                    <a:pt x="0" y="2030"/>
                  </a:cubicBezTo>
                  <a:lnTo>
                    <a:pt x="0" y="2030"/>
                  </a:lnTo>
                  <a:cubicBezTo>
                    <a:pt x="1128" y="1379"/>
                    <a:pt x="2256" y="702"/>
                    <a:pt x="3334" y="0"/>
                  </a:cubicBezTo>
                  <a:lnTo>
                    <a:pt x="3334" y="0"/>
                  </a:lnTo>
                  <a:cubicBezTo>
                    <a:pt x="2507" y="376"/>
                    <a:pt x="1679" y="727"/>
                    <a:pt x="827" y="105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;p36">
              <a:extLst>
                <a:ext uri="{FF2B5EF4-FFF2-40B4-BE49-F238E27FC236}">
                  <a16:creationId xmlns:a16="http://schemas.microsoft.com/office/drawing/2014/main" id="{D641A38A-5E76-D610-48DC-A5799CAA044D}"/>
                </a:ext>
              </a:extLst>
            </p:cNvPr>
            <p:cNvSpPr/>
            <p:nvPr/>
          </p:nvSpPr>
          <p:spPr>
            <a:xfrm>
              <a:off x="554500" y="493275"/>
              <a:ext cx="328350" cy="268200"/>
            </a:xfrm>
            <a:custGeom>
              <a:avLst/>
              <a:gdLst/>
              <a:ahLst/>
              <a:cxnLst/>
              <a:rect l="l" t="t" r="r" b="b"/>
              <a:pathLst>
                <a:path w="13134" h="10728" extrusionOk="0">
                  <a:moveTo>
                    <a:pt x="1" y="10727"/>
                  </a:moveTo>
                  <a:cubicBezTo>
                    <a:pt x="3635" y="9048"/>
                    <a:pt x="7018" y="6843"/>
                    <a:pt x="10126" y="4211"/>
                  </a:cubicBezTo>
                  <a:lnTo>
                    <a:pt x="10126" y="4211"/>
                  </a:lnTo>
                  <a:cubicBezTo>
                    <a:pt x="10251" y="4086"/>
                    <a:pt x="10352" y="3935"/>
                    <a:pt x="10452" y="3785"/>
                  </a:cubicBezTo>
                  <a:lnTo>
                    <a:pt x="10452" y="3785"/>
                  </a:lnTo>
                  <a:cubicBezTo>
                    <a:pt x="11379" y="2532"/>
                    <a:pt x="12281" y="1279"/>
                    <a:pt x="13133" y="0"/>
                  </a:cubicBezTo>
                  <a:lnTo>
                    <a:pt x="13133" y="0"/>
                  </a:lnTo>
                  <a:cubicBezTo>
                    <a:pt x="9299" y="4161"/>
                    <a:pt x="4838" y="7645"/>
                    <a:pt x="1" y="10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8;p36">
              <a:extLst>
                <a:ext uri="{FF2B5EF4-FFF2-40B4-BE49-F238E27FC236}">
                  <a16:creationId xmlns:a16="http://schemas.microsoft.com/office/drawing/2014/main" id="{877A4C8B-5C1A-83B8-F948-A131556905A2}"/>
                </a:ext>
              </a:extLst>
            </p:cNvPr>
            <p:cNvSpPr/>
            <p:nvPr/>
          </p:nvSpPr>
          <p:spPr>
            <a:xfrm>
              <a:off x="471175" y="598525"/>
              <a:ext cx="336475" cy="213700"/>
            </a:xfrm>
            <a:custGeom>
              <a:avLst/>
              <a:gdLst/>
              <a:ahLst/>
              <a:cxnLst/>
              <a:rect l="l" t="t" r="r" b="b"/>
              <a:pathLst>
                <a:path w="13459" h="8548" extrusionOk="0">
                  <a:moveTo>
                    <a:pt x="3334" y="6517"/>
                  </a:moveTo>
                  <a:cubicBezTo>
                    <a:pt x="2356" y="7144"/>
                    <a:pt x="1379" y="7745"/>
                    <a:pt x="376" y="8322"/>
                  </a:cubicBezTo>
                  <a:lnTo>
                    <a:pt x="376" y="8322"/>
                  </a:lnTo>
                  <a:cubicBezTo>
                    <a:pt x="4010" y="6242"/>
                    <a:pt x="8446" y="5114"/>
                    <a:pt x="11529" y="2232"/>
                  </a:cubicBezTo>
                  <a:lnTo>
                    <a:pt x="11529" y="2232"/>
                  </a:lnTo>
                  <a:cubicBezTo>
                    <a:pt x="12256" y="1555"/>
                    <a:pt x="12882" y="803"/>
                    <a:pt x="13459" y="1"/>
                  </a:cubicBezTo>
                  <a:lnTo>
                    <a:pt x="13459" y="1"/>
                  </a:lnTo>
                  <a:cubicBezTo>
                    <a:pt x="10351" y="2633"/>
                    <a:pt x="6968" y="4838"/>
                    <a:pt x="3334" y="6517"/>
                  </a:cubicBezTo>
                  <a:close/>
                  <a:moveTo>
                    <a:pt x="25" y="8522"/>
                  </a:moveTo>
                  <a:cubicBezTo>
                    <a:pt x="151" y="8472"/>
                    <a:pt x="251" y="8397"/>
                    <a:pt x="376" y="8322"/>
                  </a:cubicBezTo>
                  <a:lnTo>
                    <a:pt x="376" y="8322"/>
                  </a:lnTo>
                  <a:cubicBezTo>
                    <a:pt x="251" y="8397"/>
                    <a:pt x="151" y="8472"/>
                    <a:pt x="25" y="8522"/>
                  </a:cubicBezTo>
                  <a:close/>
                  <a:moveTo>
                    <a:pt x="0" y="8547"/>
                  </a:moveTo>
                  <a:lnTo>
                    <a:pt x="0" y="8547"/>
                  </a:lnTo>
                  <a:cubicBezTo>
                    <a:pt x="25" y="8547"/>
                    <a:pt x="25" y="8547"/>
                    <a:pt x="25" y="8522"/>
                  </a:cubicBezTo>
                  <a:lnTo>
                    <a:pt x="25" y="8522"/>
                  </a:lnTo>
                  <a:lnTo>
                    <a:pt x="0" y="85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9;p36">
              <a:extLst>
                <a:ext uri="{FF2B5EF4-FFF2-40B4-BE49-F238E27FC236}">
                  <a16:creationId xmlns:a16="http://schemas.microsoft.com/office/drawing/2014/main" id="{1E3D4023-3193-1370-0E5B-2D2AD02B1E46}"/>
                </a:ext>
              </a:extLst>
            </p:cNvPr>
            <p:cNvSpPr/>
            <p:nvPr/>
          </p:nvSpPr>
          <p:spPr>
            <a:xfrm>
              <a:off x="575175" y="252050"/>
              <a:ext cx="357800" cy="434225"/>
            </a:xfrm>
            <a:custGeom>
              <a:avLst/>
              <a:gdLst/>
              <a:ahLst/>
              <a:cxnLst/>
              <a:rect l="l" t="t" r="r" b="b"/>
              <a:pathLst>
                <a:path w="14312" h="17369" extrusionOk="0">
                  <a:moveTo>
                    <a:pt x="402" y="16867"/>
                  </a:moveTo>
                  <a:cubicBezTo>
                    <a:pt x="276" y="17043"/>
                    <a:pt x="126" y="17218"/>
                    <a:pt x="1" y="17369"/>
                  </a:cubicBezTo>
                  <a:lnTo>
                    <a:pt x="1" y="17369"/>
                  </a:lnTo>
                  <a:cubicBezTo>
                    <a:pt x="953" y="16617"/>
                    <a:pt x="2432" y="15364"/>
                    <a:pt x="2682" y="15213"/>
                  </a:cubicBezTo>
                  <a:lnTo>
                    <a:pt x="2682" y="15213"/>
                  </a:lnTo>
                  <a:cubicBezTo>
                    <a:pt x="3685" y="14512"/>
                    <a:pt x="4687" y="13785"/>
                    <a:pt x="5565" y="12958"/>
                  </a:cubicBezTo>
                  <a:lnTo>
                    <a:pt x="5565" y="12958"/>
                  </a:lnTo>
                  <a:cubicBezTo>
                    <a:pt x="6592" y="11955"/>
                    <a:pt x="7469" y="10802"/>
                    <a:pt x="8296" y="9649"/>
                  </a:cubicBezTo>
                  <a:lnTo>
                    <a:pt x="8296" y="9649"/>
                  </a:lnTo>
                  <a:cubicBezTo>
                    <a:pt x="10477" y="6542"/>
                    <a:pt x="12507" y="3334"/>
                    <a:pt x="14312" y="0"/>
                  </a:cubicBezTo>
                  <a:lnTo>
                    <a:pt x="14312" y="0"/>
                  </a:lnTo>
                  <a:cubicBezTo>
                    <a:pt x="9725" y="5689"/>
                    <a:pt x="6191" y="12431"/>
                    <a:pt x="402" y="168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600;p36">
              <a:extLst>
                <a:ext uri="{FF2B5EF4-FFF2-40B4-BE49-F238E27FC236}">
                  <a16:creationId xmlns:a16="http://schemas.microsoft.com/office/drawing/2014/main" id="{E96DD098-F0AA-4B06-6776-76F23F9172E0}"/>
                </a:ext>
              </a:extLst>
            </p:cNvPr>
            <p:cNvSpPr/>
            <p:nvPr/>
          </p:nvSpPr>
          <p:spPr>
            <a:xfrm>
              <a:off x="585200" y="181875"/>
              <a:ext cx="384750" cy="491875"/>
            </a:xfrm>
            <a:custGeom>
              <a:avLst/>
              <a:gdLst/>
              <a:ahLst/>
              <a:cxnLst/>
              <a:rect l="l" t="t" r="r" b="b"/>
              <a:pathLst>
                <a:path w="15390" h="19675" extrusionOk="0">
                  <a:moveTo>
                    <a:pt x="1" y="19674"/>
                  </a:moveTo>
                  <a:cubicBezTo>
                    <a:pt x="5790" y="15238"/>
                    <a:pt x="9324" y="8496"/>
                    <a:pt x="13911" y="2807"/>
                  </a:cubicBezTo>
                  <a:lnTo>
                    <a:pt x="13911" y="2807"/>
                  </a:lnTo>
                  <a:cubicBezTo>
                    <a:pt x="14412" y="1880"/>
                    <a:pt x="14913" y="928"/>
                    <a:pt x="15389" y="0"/>
                  </a:cubicBezTo>
                  <a:lnTo>
                    <a:pt x="15389" y="0"/>
                  </a:lnTo>
                  <a:cubicBezTo>
                    <a:pt x="9199" y="5539"/>
                    <a:pt x="5364" y="13233"/>
                    <a:pt x="1" y="19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1;p36">
              <a:extLst>
                <a:ext uri="{FF2B5EF4-FFF2-40B4-BE49-F238E27FC236}">
                  <a16:creationId xmlns:a16="http://schemas.microsoft.com/office/drawing/2014/main" id="{1A66F08D-AA42-B0B7-ABD2-7B8828065F73}"/>
                </a:ext>
              </a:extLst>
            </p:cNvPr>
            <p:cNvSpPr/>
            <p:nvPr/>
          </p:nvSpPr>
          <p:spPr>
            <a:xfrm>
              <a:off x="555125" y="673725"/>
              <a:ext cx="30100" cy="27600"/>
            </a:xfrm>
            <a:custGeom>
              <a:avLst/>
              <a:gdLst/>
              <a:ahLst/>
              <a:cxnLst/>
              <a:rect l="l" t="t" r="r" b="b"/>
              <a:pathLst>
                <a:path w="1204" h="1104" extrusionOk="0">
                  <a:moveTo>
                    <a:pt x="151" y="752"/>
                  </a:moveTo>
                  <a:cubicBezTo>
                    <a:pt x="101" y="878"/>
                    <a:pt x="51" y="978"/>
                    <a:pt x="1" y="1103"/>
                  </a:cubicBezTo>
                  <a:lnTo>
                    <a:pt x="1" y="1103"/>
                  </a:lnTo>
                  <a:cubicBezTo>
                    <a:pt x="101" y="1053"/>
                    <a:pt x="402" y="828"/>
                    <a:pt x="803" y="502"/>
                  </a:cubicBezTo>
                  <a:lnTo>
                    <a:pt x="803" y="502"/>
                  </a:lnTo>
                  <a:cubicBezTo>
                    <a:pt x="928" y="351"/>
                    <a:pt x="1078" y="176"/>
                    <a:pt x="1204" y="0"/>
                  </a:cubicBezTo>
                  <a:lnTo>
                    <a:pt x="1204" y="0"/>
                  </a:lnTo>
                  <a:cubicBezTo>
                    <a:pt x="878" y="276"/>
                    <a:pt x="527" y="527"/>
                    <a:pt x="151" y="7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2;p36">
              <a:extLst>
                <a:ext uri="{FF2B5EF4-FFF2-40B4-BE49-F238E27FC236}">
                  <a16:creationId xmlns:a16="http://schemas.microsoft.com/office/drawing/2014/main" id="{C04306CE-B6CF-2EBF-6FBD-FDA70B7CD018}"/>
                </a:ext>
              </a:extLst>
            </p:cNvPr>
            <p:cNvSpPr/>
            <p:nvPr/>
          </p:nvSpPr>
          <p:spPr>
            <a:xfrm>
              <a:off x="553875" y="692525"/>
              <a:ext cx="5050" cy="8800"/>
            </a:xfrm>
            <a:custGeom>
              <a:avLst/>
              <a:gdLst/>
              <a:ahLst/>
              <a:cxnLst/>
              <a:rect l="l" t="t" r="r" b="b"/>
              <a:pathLst>
                <a:path w="202" h="352" extrusionOk="0">
                  <a:moveTo>
                    <a:pt x="76" y="101"/>
                  </a:moveTo>
                  <a:cubicBezTo>
                    <a:pt x="26" y="251"/>
                    <a:pt x="1" y="351"/>
                    <a:pt x="26" y="351"/>
                  </a:cubicBezTo>
                  <a:lnTo>
                    <a:pt x="26" y="351"/>
                  </a:lnTo>
                  <a:cubicBezTo>
                    <a:pt x="26" y="351"/>
                    <a:pt x="26" y="351"/>
                    <a:pt x="51" y="351"/>
                  </a:cubicBezTo>
                  <a:lnTo>
                    <a:pt x="51" y="351"/>
                  </a:lnTo>
                  <a:cubicBezTo>
                    <a:pt x="101" y="226"/>
                    <a:pt x="151" y="126"/>
                    <a:pt x="201" y="0"/>
                  </a:cubicBezTo>
                  <a:lnTo>
                    <a:pt x="201" y="0"/>
                  </a:lnTo>
                  <a:cubicBezTo>
                    <a:pt x="176" y="50"/>
                    <a:pt x="126" y="76"/>
                    <a:pt x="76" y="10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3;p36">
              <a:extLst>
                <a:ext uri="{FF2B5EF4-FFF2-40B4-BE49-F238E27FC236}">
                  <a16:creationId xmlns:a16="http://schemas.microsoft.com/office/drawing/2014/main" id="{33D164FB-9BDB-FC8C-BAC5-5F871C34E128}"/>
                </a:ext>
              </a:extLst>
            </p:cNvPr>
            <p:cNvSpPr/>
            <p:nvPr/>
          </p:nvSpPr>
          <p:spPr>
            <a:xfrm>
              <a:off x="558900" y="143650"/>
              <a:ext cx="429225" cy="548900"/>
            </a:xfrm>
            <a:custGeom>
              <a:avLst/>
              <a:gdLst/>
              <a:ahLst/>
              <a:cxnLst/>
              <a:rect l="l" t="t" r="r" b="b"/>
              <a:pathLst>
                <a:path w="17169" h="21956" extrusionOk="0">
                  <a:moveTo>
                    <a:pt x="17143" y="25"/>
                  </a:moveTo>
                  <a:cubicBezTo>
                    <a:pt x="16642" y="928"/>
                    <a:pt x="16040" y="1780"/>
                    <a:pt x="15313" y="2507"/>
                  </a:cubicBezTo>
                  <a:lnTo>
                    <a:pt x="15313" y="2507"/>
                  </a:lnTo>
                  <a:cubicBezTo>
                    <a:pt x="14110" y="3685"/>
                    <a:pt x="12556" y="4436"/>
                    <a:pt x="11178" y="5389"/>
                  </a:cubicBezTo>
                  <a:lnTo>
                    <a:pt x="11178" y="5389"/>
                  </a:lnTo>
                  <a:cubicBezTo>
                    <a:pt x="10978" y="5539"/>
                    <a:pt x="10802" y="5665"/>
                    <a:pt x="10627" y="5790"/>
                  </a:cubicBezTo>
                  <a:lnTo>
                    <a:pt x="10627" y="5790"/>
                  </a:lnTo>
                  <a:cubicBezTo>
                    <a:pt x="6266" y="10577"/>
                    <a:pt x="2832" y="16316"/>
                    <a:pt x="0" y="21955"/>
                  </a:cubicBezTo>
                  <a:lnTo>
                    <a:pt x="0" y="21955"/>
                  </a:lnTo>
                  <a:cubicBezTo>
                    <a:pt x="376" y="21730"/>
                    <a:pt x="727" y="21479"/>
                    <a:pt x="1053" y="21203"/>
                  </a:cubicBezTo>
                  <a:lnTo>
                    <a:pt x="1053" y="21203"/>
                  </a:lnTo>
                  <a:cubicBezTo>
                    <a:pt x="6416" y="14762"/>
                    <a:pt x="10251" y="7068"/>
                    <a:pt x="16441" y="1529"/>
                  </a:cubicBezTo>
                  <a:lnTo>
                    <a:pt x="16441" y="1529"/>
                  </a:lnTo>
                  <a:cubicBezTo>
                    <a:pt x="16692" y="1028"/>
                    <a:pt x="16917" y="527"/>
                    <a:pt x="17168" y="0"/>
                  </a:cubicBezTo>
                  <a:lnTo>
                    <a:pt x="17168" y="0"/>
                  </a:lnTo>
                  <a:cubicBezTo>
                    <a:pt x="17168" y="25"/>
                    <a:pt x="17143" y="25"/>
                    <a:pt x="1714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4;p36">
              <a:extLst>
                <a:ext uri="{FF2B5EF4-FFF2-40B4-BE49-F238E27FC236}">
                  <a16:creationId xmlns:a16="http://schemas.microsoft.com/office/drawing/2014/main" id="{F0FB2DD4-D594-780D-BAE7-F5D6FFB691BD}"/>
                </a:ext>
              </a:extLst>
            </p:cNvPr>
            <p:cNvSpPr/>
            <p:nvPr/>
          </p:nvSpPr>
          <p:spPr>
            <a:xfrm>
              <a:off x="555750" y="288375"/>
              <a:ext cx="268825" cy="406675"/>
            </a:xfrm>
            <a:custGeom>
              <a:avLst/>
              <a:gdLst/>
              <a:ahLst/>
              <a:cxnLst/>
              <a:rect l="l" t="t" r="r" b="b"/>
              <a:pathLst>
                <a:path w="10753" h="16267" extrusionOk="0">
                  <a:moveTo>
                    <a:pt x="4788" y="7194"/>
                  </a:moveTo>
                  <a:cubicBezTo>
                    <a:pt x="3635" y="9174"/>
                    <a:pt x="2607" y="11254"/>
                    <a:pt x="1504" y="13284"/>
                  </a:cubicBezTo>
                  <a:lnTo>
                    <a:pt x="1504" y="13284"/>
                  </a:lnTo>
                  <a:cubicBezTo>
                    <a:pt x="1404" y="13510"/>
                    <a:pt x="301" y="15540"/>
                    <a:pt x="1" y="16267"/>
                  </a:cubicBezTo>
                  <a:lnTo>
                    <a:pt x="1" y="16267"/>
                  </a:lnTo>
                  <a:cubicBezTo>
                    <a:pt x="51" y="16242"/>
                    <a:pt x="101" y="16216"/>
                    <a:pt x="126" y="16166"/>
                  </a:cubicBezTo>
                  <a:lnTo>
                    <a:pt x="126" y="16166"/>
                  </a:lnTo>
                  <a:cubicBezTo>
                    <a:pt x="2958" y="10527"/>
                    <a:pt x="6392" y="4788"/>
                    <a:pt x="10753" y="1"/>
                  </a:cubicBezTo>
                  <a:lnTo>
                    <a:pt x="10753" y="1"/>
                  </a:lnTo>
                  <a:cubicBezTo>
                    <a:pt x="8271" y="1906"/>
                    <a:pt x="6367" y="4487"/>
                    <a:pt x="4788" y="7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5;p36">
              <a:extLst>
                <a:ext uri="{FF2B5EF4-FFF2-40B4-BE49-F238E27FC236}">
                  <a16:creationId xmlns:a16="http://schemas.microsoft.com/office/drawing/2014/main" id="{61461C7F-4AB2-8C7E-B392-ACBCD5B546D4}"/>
                </a:ext>
              </a:extLst>
            </p:cNvPr>
            <p:cNvSpPr/>
            <p:nvPr/>
          </p:nvSpPr>
          <p:spPr>
            <a:xfrm>
              <a:off x="0" y="820350"/>
              <a:ext cx="1894125" cy="3243775"/>
            </a:xfrm>
            <a:custGeom>
              <a:avLst/>
              <a:gdLst/>
              <a:ahLst/>
              <a:cxnLst/>
              <a:rect l="l" t="t" r="r" b="b"/>
              <a:pathLst>
                <a:path w="75765" h="129751" extrusionOk="0">
                  <a:moveTo>
                    <a:pt x="33409" y="476"/>
                  </a:moveTo>
                  <a:cubicBezTo>
                    <a:pt x="30025" y="1604"/>
                    <a:pt x="27293" y="4136"/>
                    <a:pt x="24712" y="6617"/>
                  </a:cubicBezTo>
                  <a:lnTo>
                    <a:pt x="24712" y="6617"/>
                  </a:lnTo>
                  <a:lnTo>
                    <a:pt x="3008" y="27193"/>
                  </a:lnTo>
                  <a:cubicBezTo>
                    <a:pt x="1805" y="28346"/>
                    <a:pt x="802" y="29850"/>
                    <a:pt x="0" y="31529"/>
                  </a:cubicBezTo>
                  <a:lnTo>
                    <a:pt x="0" y="31529"/>
                  </a:lnTo>
                  <a:lnTo>
                    <a:pt x="0" y="129750"/>
                  </a:lnTo>
                  <a:lnTo>
                    <a:pt x="68973" y="129750"/>
                  </a:lnTo>
                  <a:cubicBezTo>
                    <a:pt x="69374" y="123710"/>
                    <a:pt x="69449" y="117670"/>
                    <a:pt x="69173" y="111605"/>
                  </a:cubicBezTo>
                  <a:lnTo>
                    <a:pt x="69173" y="111605"/>
                  </a:lnTo>
                  <a:cubicBezTo>
                    <a:pt x="68797" y="103610"/>
                    <a:pt x="64737" y="92081"/>
                    <a:pt x="71304" y="87469"/>
                  </a:cubicBezTo>
                  <a:lnTo>
                    <a:pt x="71304" y="87469"/>
                  </a:lnTo>
                  <a:cubicBezTo>
                    <a:pt x="73634" y="85840"/>
                    <a:pt x="74361" y="82758"/>
                    <a:pt x="74737" y="79950"/>
                  </a:cubicBezTo>
                  <a:lnTo>
                    <a:pt x="74737" y="79950"/>
                  </a:lnTo>
                  <a:cubicBezTo>
                    <a:pt x="75765" y="72206"/>
                    <a:pt x="75314" y="64286"/>
                    <a:pt x="73409" y="56717"/>
                  </a:cubicBezTo>
                  <a:lnTo>
                    <a:pt x="73409" y="56717"/>
                  </a:lnTo>
                  <a:cubicBezTo>
                    <a:pt x="72933" y="54737"/>
                    <a:pt x="72331" y="52732"/>
                    <a:pt x="72331" y="50677"/>
                  </a:cubicBezTo>
                  <a:lnTo>
                    <a:pt x="72331" y="50677"/>
                  </a:lnTo>
                  <a:cubicBezTo>
                    <a:pt x="72331" y="49249"/>
                    <a:pt x="72607" y="47670"/>
                    <a:pt x="71830" y="46442"/>
                  </a:cubicBezTo>
                  <a:lnTo>
                    <a:pt x="71830" y="46442"/>
                  </a:lnTo>
                  <a:cubicBezTo>
                    <a:pt x="71479" y="45865"/>
                    <a:pt x="70928" y="45439"/>
                    <a:pt x="70627" y="44838"/>
                  </a:cubicBezTo>
                  <a:lnTo>
                    <a:pt x="70627" y="44838"/>
                  </a:lnTo>
                  <a:cubicBezTo>
                    <a:pt x="70351" y="44286"/>
                    <a:pt x="70276" y="43660"/>
                    <a:pt x="70226" y="43058"/>
                  </a:cubicBezTo>
                  <a:lnTo>
                    <a:pt x="70226" y="43058"/>
                  </a:lnTo>
                  <a:cubicBezTo>
                    <a:pt x="69825" y="39374"/>
                    <a:pt x="69198" y="35715"/>
                    <a:pt x="67519" y="32406"/>
                  </a:cubicBezTo>
                  <a:lnTo>
                    <a:pt x="67519" y="32406"/>
                  </a:lnTo>
                  <a:cubicBezTo>
                    <a:pt x="67920" y="32306"/>
                    <a:pt x="68346" y="32206"/>
                    <a:pt x="68747" y="32081"/>
                  </a:cubicBezTo>
                  <a:lnTo>
                    <a:pt x="68747" y="32081"/>
                  </a:lnTo>
                  <a:cubicBezTo>
                    <a:pt x="68547" y="30201"/>
                    <a:pt x="68346" y="28271"/>
                    <a:pt x="67619" y="26517"/>
                  </a:cubicBezTo>
                  <a:lnTo>
                    <a:pt x="67619" y="26517"/>
                  </a:lnTo>
                  <a:cubicBezTo>
                    <a:pt x="66893" y="24762"/>
                    <a:pt x="65564" y="23133"/>
                    <a:pt x="63785" y="22507"/>
                  </a:cubicBezTo>
                  <a:lnTo>
                    <a:pt x="63785" y="22507"/>
                  </a:lnTo>
                  <a:cubicBezTo>
                    <a:pt x="62507" y="22055"/>
                    <a:pt x="61078" y="22156"/>
                    <a:pt x="59775" y="22532"/>
                  </a:cubicBezTo>
                  <a:lnTo>
                    <a:pt x="59775" y="22532"/>
                  </a:lnTo>
                  <a:cubicBezTo>
                    <a:pt x="56993" y="23359"/>
                    <a:pt x="54762" y="25514"/>
                    <a:pt x="53183" y="27945"/>
                  </a:cubicBezTo>
                  <a:lnTo>
                    <a:pt x="53183" y="27945"/>
                  </a:lnTo>
                  <a:cubicBezTo>
                    <a:pt x="51579" y="30376"/>
                    <a:pt x="50552" y="33133"/>
                    <a:pt x="49374" y="35790"/>
                  </a:cubicBezTo>
                  <a:lnTo>
                    <a:pt x="49374" y="35790"/>
                  </a:lnTo>
                  <a:cubicBezTo>
                    <a:pt x="49148" y="36291"/>
                    <a:pt x="48898" y="36792"/>
                    <a:pt x="48471" y="37118"/>
                  </a:cubicBezTo>
                  <a:lnTo>
                    <a:pt x="48471" y="37118"/>
                  </a:lnTo>
                  <a:cubicBezTo>
                    <a:pt x="48020" y="37444"/>
                    <a:pt x="47344" y="37494"/>
                    <a:pt x="46993" y="37068"/>
                  </a:cubicBezTo>
                  <a:lnTo>
                    <a:pt x="46993" y="37068"/>
                  </a:lnTo>
                  <a:cubicBezTo>
                    <a:pt x="46667" y="36667"/>
                    <a:pt x="46567" y="36316"/>
                    <a:pt x="46692" y="35815"/>
                  </a:cubicBezTo>
                  <a:lnTo>
                    <a:pt x="46692" y="35815"/>
                  </a:lnTo>
                  <a:cubicBezTo>
                    <a:pt x="46391" y="34812"/>
                    <a:pt x="46116" y="33810"/>
                    <a:pt x="45815" y="32807"/>
                  </a:cubicBezTo>
                  <a:lnTo>
                    <a:pt x="45815" y="32807"/>
                  </a:lnTo>
                  <a:cubicBezTo>
                    <a:pt x="45514" y="31730"/>
                    <a:pt x="45088" y="30451"/>
                    <a:pt x="44336" y="29675"/>
                  </a:cubicBezTo>
                  <a:lnTo>
                    <a:pt x="44336" y="29675"/>
                  </a:lnTo>
                  <a:cubicBezTo>
                    <a:pt x="44085" y="28597"/>
                    <a:pt x="43835" y="27544"/>
                    <a:pt x="43584" y="26466"/>
                  </a:cubicBezTo>
                  <a:lnTo>
                    <a:pt x="43584" y="26466"/>
                  </a:lnTo>
                  <a:cubicBezTo>
                    <a:pt x="43484" y="26065"/>
                    <a:pt x="43384" y="25639"/>
                    <a:pt x="43133" y="25263"/>
                  </a:cubicBezTo>
                  <a:lnTo>
                    <a:pt x="43133" y="25263"/>
                  </a:lnTo>
                  <a:cubicBezTo>
                    <a:pt x="42908" y="24913"/>
                    <a:pt x="42582" y="24662"/>
                    <a:pt x="42231" y="24386"/>
                  </a:cubicBezTo>
                  <a:lnTo>
                    <a:pt x="42231" y="24386"/>
                  </a:lnTo>
                  <a:cubicBezTo>
                    <a:pt x="41429" y="23760"/>
                    <a:pt x="40552" y="23233"/>
                    <a:pt x="39725" y="22607"/>
                  </a:cubicBezTo>
                  <a:lnTo>
                    <a:pt x="39725" y="22607"/>
                  </a:lnTo>
                  <a:cubicBezTo>
                    <a:pt x="40978" y="22356"/>
                    <a:pt x="41930" y="21278"/>
                    <a:pt x="42381" y="20075"/>
                  </a:cubicBezTo>
                  <a:lnTo>
                    <a:pt x="42381" y="20075"/>
                  </a:lnTo>
                  <a:cubicBezTo>
                    <a:pt x="42832" y="18898"/>
                    <a:pt x="42857" y="17594"/>
                    <a:pt x="42908" y="16341"/>
                  </a:cubicBezTo>
                  <a:lnTo>
                    <a:pt x="42908" y="16341"/>
                  </a:lnTo>
                  <a:cubicBezTo>
                    <a:pt x="42958" y="14336"/>
                    <a:pt x="43133" y="12206"/>
                    <a:pt x="43183" y="10201"/>
                  </a:cubicBezTo>
                  <a:lnTo>
                    <a:pt x="43183" y="10201"/>
                  </a:lnTo>
                  <a:cubicBezTo>
                    <a:pt x="43434" y="10376"/>
                    <a:pt x="43935" y="10100"/>
                    <a:pt x="44211" y="10025"/>
                  </a:cubicBezTo>
                  <a:lnTo>
                    <a:pt x="44211" y="10025"/>
                  </a:lnTo>
                  <a:cubicBezTo>
                    <a:pt x="44261" y="7669"/>
                    <a:pt x="44286" y="5138"/>
                    <a:pt x="43033" y="3133"/>
                  </a:cubicBezTo>
                  <a:lnTo>
                    <a:pt x="43033" y="3133"/>
                  </a:lnTo>
                  <a:cubicBezTo>
                    <a:pt x="41679" y="1003"/>
                    <a:pt x="39123" y="0"/>
                    <a:pt x="36516" y="0"/>
                  </a:cubicBezTo>
                  <a:lnTo>
                    <a:pt x="36516" y="0"/>
                  </a:lnTo>
                  <a:cubicBezTo>
                    <a:pt x="35464" y="0"/>
                    <a:pt x="34411" y="151"/>
                    <a:pt x="33409" y="47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6;p36">
              <a:extLst>
                <a:ext uri="{FF2B5EF4-FFF2-40B4-BE49-F238E27FC236}">
                  <a16:creationId xmlns:a16="http://schemas.microsoft.com/office/drawing/2014/main" id="{D32826D8-7F63-1C52-C5EB-A497FFB6D542}"/>
                </a:ext>
              </a:extLst>
            </p:cNvPr>
            <p:cNvSpPr/>
            <p:nvPr/>
          </p:nvSpPr>
          <p:spPr>
            <a:xfrm>
              <a:off x="1456125" y="394900"/>
              <a:ext cx="467450" cy="891625"/>
            </a:xfrm>
            <a:custGeom>
              <a:avLst/>
              <a:gdLst/>
              <a:ahLst/>
              <a:cxnLst/>
              <a:rect l="l" t="t" r="r" b="b"/>
              <a:pathLst>
                <a:path w="18698" h="35665" extrusionOk="0">
                  <a:moveTo>
                    <a:pt x="18146" y="151"/>
                  </a:moveTo>
                  <a:cubicBezTo>
                    <a:pt x="15139" y="6191"/>
                    <a:pt x="10327" y="10978"/>
                    <a:pt x="6492" y="16442"/>
                  </a:cubicBezTo>
                  <a:lnTo>
                    <a:pt x="6492" y="16442"/>
                  </a:lnTo>
                  <a:cubicBezTo>
                    <a:pt x="6166" y="16918"/>
                    <a:pt x="5841" y="17394"/>
                    <a:pt x="5540" y="17845"/>
                  </a:cubicBezTo>
                  <a:lnTo>
                    <a:pt x="5540" y="17845"/>
                  </a:lnTo>
                  <a:cubicBezTo>
                    <a:pt x="5590" y="15565"/>
                    <a:pt x="5440" y="13309"/>
                    <a:pt x="5114" y="11028"/>
                  </a:cubicBezTo>
                  <a:lnTo>
                    <a:pt x="5114" y="11028"/>
                  </a:lnTo>
                  <a:cubicBezTo>
                    <a:pt x="5064" y="10702"/>
                    <a:pt x="4562" y="10778"/>
                    <a:pt x="4612" y="11103"/>
                  </a:cubicBezTo>
                  <a:lnTo>
                    <a:pt x="4612" y="11103"/>
                  </a:lnTo>
                  <a:cubicBezTo>
                    <a:pt x="4988" y="13635"/>
                    <a:pt x="5114" y="16166"/>
                    <a:pt x="5013" y="18697"/>
                  </a:cubicBezTo>
                  <a:lnTo>
                    <a:pt x="5013" y="18697"/>
                  </a:lnTo>
                  <a:cubicBezTo>
                    <a:pt x="4262" y="19925"/>
                    <a:pt x="3560" y="21204"/>
                    <a:pt x="2958" y="22532"/>
                  </a:cubicBezTo>
                  <a:lnTo>
                    <a:pt x="2958" y="22532"/>
                  </a:lnTo>
                  <a:cubicBezTo>
                    <a:pt x="2908" y="21981"/>
                    <a:pt x="2733" y="21404"/>
                    <a:pt x="2582" y="20853"/>
                  </a:cubicBezTo>
                  <a:lnTo>
                    <a:pt x="2582" y="20853"/>
                  </a:lnTo>
                  <a:lnTo>
                    <a:pt x="1404" y="15966"/>
                  </a:lnTo>
                  <a:cubicBezTo>
                    <a:pt x="1329" y="15640"/>
                    <a:pt x="828" y="15715"/>
                    <a:pt x="903" y="16041"/>
                  </a:cubicBezTo>
                  <a:lnTo>
                    <a:pt x="903" y="16041"/>
                  </a:lnTo>
                  <a:cubicBezTo>
                    <a:pt x="1229" y="17344"/>
                    <a:pt x="1530" y="18647"/>
                    <a:pt x="1856" y="19951"/>
                  </a:cubicBezTo>
                  <a:lnTo>
                    <a:pt x="1856" y="19951"/>
                  </a:lnTo>
                  <a:cubicBezTo>
                    <a:pt x="2156" y="21128"/>
                    <a:pt x="2783" y="22632"/>
                    <a:pt x="2407" y="23860"/>
                  </a:cubicBezTo>
                  <a:lnTo>
                    <a:pt x="2407" y="23860"/>
                  </a:lnTo>
                  <a:cubicBezTo>
                    <a:pt x="2382" y="23910"/>
                    <a:pt x="2382" y="23936"/>
                    <a:pt x="2382" y="23986"/>
                  </a:cubicBezTo>
                  <a:lnTo>
                    <a:pt x="2382" y="23986"/>
                  </a:lnTo>
                  <a:cubicBezTo>
                    <a:pt x="2307" y="24211"/>
                    <a:pt x="2206" y="24437"/>
                    <a:pt x="2131" y="24687"/>
                  </a:cubicBezTo>
                  <a:lnTo>
                    <a:pt x="2131" y="24687"/>
                  </a:lnTo>
                  <a:cubicBezTo>
                    <a:pt x="1856" y="25439"/>
                    <a:pt x="1630" y="26241"/>
                    <a:pt x="1430" y="27018"/>
                  </a:cubicBezTo>
                  <a:lnTo>
                    <a:pt x="1430" y="27018"/>
                  </a:lnTo>
                  <a:cubicBezTo>
                    <a:pt x="1430" y="27068"/>
                    <a:pt x="1404" y="27118"/>
                    <a:pt x="1379" y="27169"/>
                  </a:cubicBezTo>
                  <a:lnTo>
                    <a:pt x="1379" y="27169"/>
                  </a:lnTo>
                  <a:cubicBezTo>
                    <a:pt x="1379" y="27219"/>
                    <a:pt x="1354" y="27269"/>
                    <a:pt x="1379" y="27294"/>
                  </a:cubicBezTo>
                  <a:lnTo>
                    <a:pt x="1379" y="27294"/>
                  </a:lnTo>
                  <a:cubicBezTo>
                    <a:pt x="728" y="29926"/>
                    <a:pt x="377" y="32607"/>
                    <a:pt x="51" y="35289"/>
                  </a:cubicBezTo>
                  <a:lnTo>
                    <a:pt x="51" y="35289"/>
                  </a:lnTo>
                  <a:cubicBezTo>
                    <a:pt x="1" y="35615"/>
                    <a:pt x="502" y="35665"/>
                    <a:pt x="552" y="35339"/>
                  </a:cubicBezTo>
                  <a:lnTo>
                    <a:pt x="552" y="35339"/>
                  </a:lnTo>
                  <a:cubicBezTo>
                    <a:pt x="903" y="32632"/>
                    <a:pt x="1254" y="29875"/>
                    <a:pt x="1906" y="27219"/>
                  </a:cubicBezTo>
                  <a:lnTo>
                    <a:pt x="1906" y="27219"/>
                  </a:lnTo>
                  <a:cubicBezTo>
                    <a:pt x="2507" y="25715"/>
                    <a:pt x="3560" y="24512"/>
                    <a:pt x="4988" y="23760"/>
                  </a:cubicBezTo>
                  <a:lnTo>
                    <a:pt x="4988" y="23760"/>
                  </a:lnTo>
                  <a:cubicBezTo>
                    <a:pt x="5289" y="23610"/>
                    <a:pt x="5089" y="23133"/>
                    <a:pt x="4788" y="23284"/>
                  </a:cubicBezTo>
                  <a:lnTo>
                    <a:pt x="4788" y="23284"/>
                  </a:lnTo>
                  <a:cubicBezTo>
                    <a:pt x="3886" y="23760"/>
                    <a:pt x="3109" y="24412"/>
                    <a:pt x="2507" y="25164"/>
                  </a:cubicBezTo>
                  <a:lnTo>
                    <a:pt x="2507" y="25164"/>
                  </a:lnTo>
                  <a:cubicBezTo>
                    <a:pt x="2582" y="24913"/>
                    <a:pt x="2658" y="24687"/>
                    <a:pt x="2758" y="24437"/>
                  </a:cubicBezTo>
                  <a:lnTo>
                    <a:pt x="2758" y="24437"/>
                  </a:lnTo>
                  <a:cubicBezTo>
                    <a:pt x="2808" y="24236"/>
                    <a:pt x="2883" y="24061"/>
                    <a:pt x="2958" y="23885"/>
                  </a:cubicBezTo>
                  <a:lnTo>
                    <a:pt x="2958" y="23885"/>
                  </a:lnTo>
                  <a:cubicBezTo>
                    <a:pt x="4186" y="22181"/>
                    <a:pt x="5765" y="20903"/>
                    <a:pt x="7670" y="20051"/>
                  </a:cubicBezTo>
                  <a:lnTo>
                    <a:pt x="7670" y="20051"/>
                  </a:lnTo>
                  <a:cubicBezTo>
                    <a:pt x="7971" y="19925"/>
                    <a:pt x="7770" y="19449"/>
                    <a:pt x="7470" y="19600"/>
                  </a:cubicBezTo>
                  <a:lnTo>
                    <a:pt x="7470" y="19600"/>
                  </a:lnTo>
                  <a:cubicBezTo>
                    <a:pt x="6016" y="20226"/>
                    <a:pt x="4738" y="21128"/>
                    <a:pt x="3660" y="22256"/>
                  </a:cubicBezTo>
                  <a:lnTo>
                    <a:pt x="3660" y="22256"/>
                  </a:lnTo>
                  <a:cubicBezTo>
                    <a:pt x="3810" y="22106"/>
                    <a:pt x="3886" y="21755"/>
                    <a:pt x="3986" y="21555"/>
                  </a:cubicBezTo>
                  <a:lnTo>
                    <a:pt x="3986" y="21555"/>
                  </a:lnTo>
                  <a:cubicBezTo>
                    <a:pt x="4136" y="21279"/>
                    <a:pt x="4262" y="21028"/>
                    <a:pt x="4412" y="20753"/>
                  </a:cubicBezTo>
                  <a:lnTo>
                    <a:pt x="4412" y="20753"/>
                  </a:lnTo>
                  <a:cubicBezTo>
                    <a:pt x="5339" y="19023"/>
                    <a:pt x="6442" y="17369"/>
                    <a:pt x="7595" y="15765"/>
                  </a:cubicBezTo>
                  <a:lnTo>
                    <a:pt x="7595" y="15765"/>
                  </a:lnTo>
                  <a:cubicBezTo>
                    <a:pt x="11329" y="10652"/>
                    <a:pt x="15765" y="6041"/>
                    <a:pt x="18623" y="326"/>
                  </a:cubicBezTo>
                  <a:lnTo>
                    <a:pt x="18623" y="326"/>
                  </a:lnTo>
                  <a:cubicBezTo>
                    <a:pt x="18698" y="151"/>
                    <a:pt x="18547" y="1"/>
                    <a:pt x="18372" y="1"/>
                  </a:cubicBezTo>
                  <a:lnTo>
                    <a:pt x="18372" y="1"/>
                  </a:lnTo>
                  <a:cubicBezTo>
                    <a:pt x="18297" y="1"/>
                    <a:pt x="18197" y="51"/>
                    <a:pt x="18146" y="1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7;p36">
              <a:extLst>
                <a:ext uri="{FF2B5EF4-FFF2-40B4-BE49-F238E27FC236}">
                  <a16:creationId xmlns:a16="http://schemas.microsoft.com/office/drawing/2014/main" id="{7617F883-DC02-1D90-C85D-6EE619E6F601}"/>
                </a:ext>
              </a:extLst>
            </p:cNvPr>
            <p:cNvSpPr/>
            <p:nvPr/>
          </p:nvSpPr>
          <p:spPr>
            <a:xfrm>
              <a:off x="1308275" y="570350"/>
              <a:ext cx="141000" cy="389125"/>
            </a:xfrm>
            <a:custGeom>
              <a:avLst/>
              <a:gdLst/>
              <a:ahLst/>
              <a:cxnLst/>
              <a:rect l="l" t="t" r="r" b="b"/>
              <a:pathLst>
                <a:path w="5640" h="15565" extrusionOk="0">
                  <a:moveTo>
                    <a:pt x="2256" y="10652"/>
                  </a:moveTo>
                  <a:cubicBezTo>
                    <a:pt x="3233" y="12381"/>
                    <a:pt x="4511" y="13935"/>
                    <a:pt x="5639" y="15564"/>
                  </a:cubicBezTo>
                  <a:lnTo>
                    <a:pt x="5639" y="15564"/>
                  </a:lnTo>
                  <a:cubicBezTo>
                    <a:pt x="3484" y="10426"/>
                    <a:pt x="501" y="5238"/>
                    <a:pt x="752" y="0"/>
                  </a:cubicBezTo>
                  <a:lnTo>
                    <a:pt x="752" y="0"/>
                  </a:lnTo>
                  <a:cubicBezTo>
                    <a:pt x="0" y="3584"/>
                    <a:pt x="501" y="7419"/>
                    <a:pt x="2256" y="1065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8;p36">
              <a:extLst>
                <a:ext uri="{FF2B5EF4-FFF2-40B4-BE49-F238E27FC236}">
                  <a16:creationId xmlns:a16="http://schemas.microsoft.com/office/drawing/2014/main" id="{C7FE4C2B-7E50-7117-A82D-FB364B63A56B}"/>
                </a:ext>
              </a:extLst>
            </p:cNvPr>
            <p:cNvSpPr/>
            <p:nvPr/>
          </p:nvSpPr>
          <p:spPr>
            <a:xfrm>
              <a:off x="1371550" y="548400"/>
              <a:ext cx="25725" cy="152925"/>
            </a:xfrm>
            <a:custGeom>
              <a:avLst/>
              <a:gdLst/>
              <a:ahLst/>
              <a:cxnLst/>
              <a:rect l="l" t="t" r="r" b="b"/>
              <a:pathLst>
                <a:path w="1029" h="6117" extrusionOk="0">
                  <a:moveTo>
                    <a:pt x="1028" y="6116"/>
                  </a:moveTo>
                  <a:cubicBezTo>
                    <a:pt x="577" y="4111"/>
                    <a:pt x="326" y="2056"/>
                    <a:pt x="151" y="1"/>
                  </a:cubicBezTo>
                  <a:lnTo>
                    <a:pt x="151" y="1"/>
                  </a:lnTo>
                  <a:cubicBezTo>
                    <a:pt x="0" y="2056"/>
                    <a:pt x="401" y="4086"/>
                    <a:pt x="1028" y="6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9;p36">
              <a:extLst>
                <a:ext uri="{FF2B5EF4-FFF2-40B4-BE49-F238E27FC236}">
                  <a16:creationId xmlns:a16="http://schemas.microsoft.com/office/drawing/2014/main" id="{B57FDC0A-248F-C5B4-4003-D447B2A6F222}"/>
                </a:ext>
              </a:extLst>
            </p:cNvPr>
            <p:cNvSpPr/>
            <p:nvPr/>
          </p:nvSpPr>
          <p:spPr>
            <a:xfrm>
              <a:off x="1453625" y="860450"/>
              <a:ext cx="54550" cy="196750"/>
            </a:xfrm>
            <a:custGeom>
              <a:avLst/>
              <a:gdLst/>
              <a:ahLst/>
              <a:cxnLst/>
              <a:rect l="l" t="t" r="r" b="b"/>
              <a:pathLst>
                <a:path w="2182" h="7870" extrusionOk="0">
                  <a:moveTo>
                    <a:pt x="1304" y="6642"/>
                  </a:moveTo>
                  <a:cubicBezTo>
                    <a:pt x="1454" y="7043"/>
                    <a:pt x="1555" y="7469"/>
                    <a:pt x="1605" y="7870"/>
                  </a:cubicBezTo>
                  <a:lnTo>
                    <a:pt x="1605" y="7870"/>
                  </a:lnTo>
                  <a:cubicBezTo>
                    <a:pt x="1755" y="7795"/>
                    <a:pt x="1905" y="7720"/>
                    <a:pt x="2031" y="7669"/>
                  </a:cubicBezTo>
                  <a:lnTo>
                    <a:pt x="2031" y="7669"/>
                  </a:lnTo>
                  <a:cubicBezTo>
                    <a:pt x="2181" y="6842"/>
                    <a:pt x="2131" y="5965"/>
                    <a:pt x="1981" y="5113"/>
                  </a:cubicBezTo>
                  <a:lnTo>
                    <a:pt x="1981" y="5113"/>
                  </a:lnTo>
                  <a:cubicBezTo>
                    <a:pt x="1905" y="4612"/>
                    <a:pt x="1755" y="4110"/>
                    <a:pt x="1630" y="3659"/>
                  </a:cubicBezTo>
                  <a:lnTo>
                    <a:pt x="1630" y="3659"/>
                  </a:lnTo>
                  <a:cubicBezTo>
                    <a:pt x="1204" y="2381"/>
                    <a:pt x="602" y="1203"/>
                    <a:pt x="1" y="0"/>
                  </a:cubicBezTo>
                  <a:lnTo>
                    <a:pt x="1" y="0"/>
                  </a:lnTo>
                  <a:cubicBezTo>
                    <a:pt x="753" y="2181"/>
                    <a:pt x="1304" y="4386"/>
                    <a:pt x="1304" y="6642"/>
                  </a:cubicBezTo>
                  <a:moveTo>
                    <a:pt x="1981" y="5113"/>
                  </a:moveTo>
                  <a:cubicBezTo>
                    <a:pt x="1880" y="5238"/>
                    <a:pt x="1780" y="5364"/>
                    <a:pt x="1680" y="5514"/>
                  </a:cubicBezTo>
                  <a:lnTo>
                    <a:pt x="1680" y="5514"/>
                  </a:lnTo>
                  <a:cubicBezTo>
                    <a:pt x="1780" y="5364"/>
                    <a:pt x="1880" y="5238"/>
                    <a:pt x="1981" y="5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10;p36">
              <a:extLst>
                <a:ext uri="{FF2B5EF4-FFF2-40B4-BE49-F238E27FC236}">
                  <a16:creationId xmlns:a16="http://schemas.microsoft.com/office/drawing/2014/main" id="{4653D621-B9AC-4432-A8A6-5AD2021C6186}"/>
                </a:ext>
              </a:extLst>
            </p:cNvPr>
            <p:cNvSpPr/>
            <p:nvPr/>
          </p:nvSpPr>
          <p:spPr>
            <a:xfrm>
              <a:off x="1337725" y="434375"/>
              <a:ext cx="148500" cy="592125"/>
            </a:xfrm>
            <a:custGeom>
              <a:avLst/>
              <a:gdLst/>
              <a:ahLst/>
              <a:cxnLst/>
              <a:rect l="l" t="t" r="r" b="b"/>
              <a:pathLst>
                <a:path w="5940" h="23685" extrusionOk="0">
                  <a:moveTo>
                    <a:pt x="401" y="2732"/>
                  </a:moveTo>
                  <a:cubicBezTo>
                    <a:pt x="0" y="9324"/>
                    <a:pt x="3133" y="16617"/>
                    <a:pt x="5815" y="22783"/>
                  </a:cubicBezTo>
                  <a:lnTo>
                    <a:pt x="5815" y="22783"/>
                  </a:lnTo>
                  <a:cubicBezTo>
                    <a:pt x="5840" y="23008"/>
                    <a:pt x="5865" y="23234"/>
                    <a:pt x="5865" y="23459"/>
                  </a:cubicBezTo>
                  <a:lnTo>
                    <a:pt x="5865" y="23459"/>
                  </a:lnTo>
                  <a:cubicBezTo>
                    <a:pt x="5890" y="23534"/>
                    <a:pt x="5915" y="23610"/>
                    <a:pt x="5940" y="23685"/>
                  </a:cubicBezTo>
                  <a:lnTo>
                    <a:pt x="5940" y="23685"/>
                  </a:lnTo>
                  <a:cubicBezTo>
                    <a:pt x="5940" y="21429"/>
                    <a:pt x="5389" y="19224"/>
                    <a:pt x="4637" y="17043"/>
                  </a:cubicBezTo>
                  <a:lnTo>
                    <a:pt x="4637" y="17043"/>
                  </a:lnTo>
                  <a:cubicBezTo>
                    <a:pt x="4386" y="16492"/>
                    <a:pt x="4110" y="15965"/>
                    <a:pt x="3885" y="15414"/>
                  </a:cubicBezTo>
                  <a:lnTo>
                    <a:pt x="3885" y="15414"/>
                  </a:lnTo>
                  <a:cubicBezTo>
                    <a:pt x="3208" y="13885"/>
                    <a:pt x="2732" y="12306"/>
                    <a:pt x="2381" y="10677"/>
                  </a:cubicBezTo>
                  <a:lnTo>
                    <a:pt x="2381" y="10677"/>
                  </a:lnTo>
                  <a:cubicBezTo>
                    <a:pt x="1754" y="8647"/>
                    <a:pt x="1353" y="6617"/>
                    <a:pt x="1504" y="4562"/>
                  </a:cubicBezTo>
                  <a:lnTo>
                    <a:pt x="1504" y="4562"/>
                  </a:lnTo>
                  <a:cubicBezTo>
                    <a:pt x="1454" y="4111"/>
                    <a:pt x="1429" y="3635"/>
                    <a:pt x="1379" y="3183"/>
                  </a:cubicBezTo>
                  <a:lnTo>
                    <a:pt x="1379" y="3183"/>
                  </a:lnTo>
                  <a:cubicBezTo>
                    <a:pt x="1303" y="2081"/>
                    <a:pt x="1253" y="903"/>
                    <a:pt x="1855" y="0"/>
                  </a:cubicBezTo>
                  <a:lnTo>
                    <a:pt x="1855" y="0"/>
                  </a:lnTo>
                  <a:cubicBezTo>
                    <a:pt x="1278" y="853"/>
                    <a:pt x="802" y="1755"/>
                    <a:pt x="401" y="273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11;p36">
              <a:extLst>
                <a:ext uri="{FF2B5EF4-FFF2-40B4-BE49-F238E27FC236}">
                  <a16:creationId xmlns:a16="http://schemas.microsoft.com/office/drawing/2014/main" id="{563CD0BC-14B0-3B34-F699-A141AADAECBA}"/>
                </a:ext>
              </a:extLst>
            </p:cNvPr>
            <p:cNvSpPr/>
            <p:nvPr/>
          </p:nvSpPr>
          <p:spPr>
            <a:xfrm>
              <a:off x="1320800" y="502675"/>
              <a:ext cx="163550" cy="518200"/>
            </a:xfrm>
            <a:custGeom>
              <a:avLst/>
              <a:gdLst/>
              <a:ahLst/>
              <a:cxnLst/>
              <a:rect l="l" t="t" r="r" b="b"/>
              <a:pathLst>
                <a:path w="6542" h="20728" extrusionOk="0">
                  <a:moveTo>
                    <a:pt x="251" y="2707"/>
                  </a:moveTo>
                  <a:cubicBezTo>
                    <a:pt x="0" y="7945"/>
                    <a:pt x="2983" y="13133"/>
                    <a:pt x="5138" y="18271"/>
                  </a:cubicBezTo>
                  <a:lnTo>
                    <a:pt x="5138" y="18271"/>
                  </a:lnTo>
                  <a:cubicBezTo>
                    <a:pt x="5364" y="18622"/>
                    <a:pt x="5589" y="18948"/>
                    <a:pt x="5815" y="19299"/>
                  </a:cubicBezTo>
                  <a:lnTo>
                    <a:pt x="5815" y="19299"/>
                  </a:lnTo>
                  <a:cubicBezTo>
                    <a:pt x="6091" y="19750"/>
                    <a:pt x="6341" y="20226"/>
                    <a:pt x="6542" y="20727"/>
                  </a:cubicBezTo>
                  <a:lnTo>
                    <a:pt x="6542" y="20727"/>
                  </a:lnTo>
                  <a:cubicBezTo>
                    <a:pt x="6542" y="20502"/>
                    <a:pt x="6517" y="20276"/>
                    <a:pt x="6492" y="20051"/>
                  </a:cubicBezTo>
                  <a:lnTo>
                    <a:pt x="6492" y="20051"/>
                  </a:lnTo>
                  <a:cubicBezTo>
                    <a:pt x="3810" y="13885"/>
                    <a:pt x="677" y="6592"/>
                    <a:pt x="1078" y="0"/>
                  </a:cubicBezTo>
                  <a:lnTo>
                    <a:pt x="1078" y="0"/>
                  </a:lnTo>
                  <a:cubicBezTo>
                    <a:pt x="727" y="852"/>
                    <a:pt x="451" y="1780"/>
                    <a:pt x="251" y="27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12;p36">
              <a:extLst>
                <a:ext uri="{FF2B5EF4-FFF2-40B4-BE49-F238E27FC236}">
                  <a16:creationId xmlns:a16="http://schemas.microsoft.com/office/drawing/2014/main" id="{8616A990-C4BE-A808-219B-BD35051AEE5D}"/>
                </a:ext>
              </a:extLst>
            </p:cNvPr>
            <p:cNvSpPr/>
            <p:nvPr/>
          </p:nvSpPr>
          <p:spPr>
            <a:xfrm>
              <a:off x="1493725" y="1052175"/>
              <a:ext cx="10675" cy="18825"/>
            </a:xfrm>
            <a:custGeom>
              <a:avLst/>
              <a:gdLst/>
              <a:ahLst/>
              <a:cxnLst/>
              <a:rect l="l" t="t" r="r" b="b"/>
              <a:pathLst>
                <a:path w="427" h="753" extrusionOk="0">
                  <a:moveTo>
                    <a:pt x="1" y="201"/>
                  </a:moveTo>
                  <a:cubicBezTo>
                    <a:pt x="26" y="401"/>
                    <a:pt x="26" y="577"/>
                    <a:pt x="26" y="752"/>
                  </a:cubicBezTo>
                  <a:lnTo>
                    <a:pt x="26" y="752"/>
                  </a:lnTo>
                  <a:cubicBezTo>
                    <a:pt x="101" y="727"/>
                    <a:pt x="176" y="727"/>
                    <a:pt x="251" y="702"/>
                  </a:cubicBezTo>
                  <a:lnTo>
                    <a:pt x="251" y="702"/>
                  </a:lnTo>
                  <a:cubicBezTo>
                    <a:pt x="327" y="477"/>
                    <a:pt x="402" y="251"/>
                    <a:pt x="427" y="0"/>
                  </a:cubicBezTo>
                  <a:lnTo>
                    <a:pt x="427" y="0"/>
                  </a:lnTo>
                  <a:cubicBezTo>
                    <a:pt x="301" y="51"/>
                    <a:pt x="151" y="126"/>
                    <a:pt x="1" y="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13;p36">
              <a:extLst>
                <a:ext uri="{FF2B5EF4-FFF2-40B4-BE49-F238E27FC236}">
                  <a16:creationId xmlns:a16="http://schemas.microsoft.com/office/drawing/2014/main" id="{C3A9384B-9402-BB06-E8FB-5E0120B4AA3C}"/>
                </a:ext>
              </a:extLst>
            </p:cNvPr>
            <p:cNvSpPr/>
            <p:nvPr/>
          </p:nvSpPr>
          <p:spPr>
            <a:xfrm>
              <a:off x="1493100" y="1069725"/>
              <a:ext cx="6925" cy="15050"/>
            </a:xfrm>
            <a:custGeom>
              <a:avLst/>
              <a:gdLst/>
              <a:ahLst/>
              <a:cxnLst/>
              <a:rect l="l" t="t" r="r" b="b"/>
              <a:pathLst>
                <a:path w="277" h="602" extrusionOk="0">
                  <a:moveTo>
                    <a:pt x="51" y="50"/>
                  </a:moveTo>
                  <a:cubicBezTo>
                    <a:pt x="51" y="226"/>
                    <a:pt x="26" y="426"/>
                    <a:pt x="1" y="602"/>
                  </a:cubicBezTo>
                  <a:lnTo>
                    <a:pt x="1" y="602"/>
                  </a:lnTo>
                  <a:cubicBezTo>
                    <a:pt x="101" y="426"/>
                    <a:pt x="201" y="226"/>
                    <a:pt x="276" y="0"/>
                  </a:cubicBezTo>
                  <a:lnTo>
                    <a:pt x="276" y="0"/>
                  </a:lnTo>
                  <a:cubicBezTo>
                    <a:pt x="201" y="25"/>
                    <a:pt x="126" y="25"/>
                    <a:pt x="51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14;p36">
              <a:extLst>
                <a:ext uri="{FF2B5EF4-FFF2-40B4-BE49-F238E27FC236}">
                  <a16:creationId xmlns:a16="http://schemas.microsoft.com/office/drawing/2014/main" id="{D25061E3-0EEF-CDBF-B164-D39E45043067}"/>
                </a:ext>
              </a:extLst>
            </p:cNvPr>
            <p:cNvSpPr/>
            <p:nvPr/>
          </p:nvSpPr>
          <p:spPr>
            <a:xfrm>
              <a:off x="1506250" y="1006425"/>
              <a:ext cx="391650" cy="103425"/>
            </a:xfrm>
            <a:custGeom>
              <a:avLst/>
              <a:gdLst/>
              <a:ahLst/>
              <a:cxnLst/>
              <a:rect l="l" t="t" r="r" b="b"/>
              <a:pathLst>
                <a:path w="15666" h="4137" extrusionOk="0">
                  <a:moveTo>
                    <a:pt x="3510" y="2632"/>
                  </a:moveTo>
                  <a:cubicBezTo>
                    <a:pt x="2382" y="2382"/>
                    <a:pt x="1179" y="2332"/>
                    <a:pt x="1" y="2507"/>
                  </a:cubicBezTo>
                  <a:lnTo>
                    <a:pt x="1" y="2507"/>
                  </a:lnTo>
                  <a:cubicBezTo>
                    <a:pt x="653" y="2507"/>
                    <a:pt x="1279" y="2607"/>
                    <a:pt x="1931" y="2783"/>
                  </a:cubicBezTo>
                  <a:lnTo>
                    <a:pt x="1931" y="2783"/>
                  </a:lnTo>
                  <a:cubicBezTo>
                    <a:pt x="4713" y="3535"/>
                    <a:pt x="7695" y="4136"/>
                    <a:pt x="10477" y="3309"/>
                  </a:cubicBezTo>
                  <a:lnTo>
                    <a:pt x="10477" y="3309"/>
                  </a:lnTo>
                  <a:cubicBezTo>
                    <a:pt x="12482" y="2733"/>
                    <a:pt x="14161" y="1480"/>
                    <a:pt x="15665" y="1"/>
                  </a:cubicBezTo>
                  <a:lnTo>
                    <a:pt x="15665" y="1"/>
                  </a:lnTo>
                  <a:cubicBezTo>
                    <a:pt x="12282" y="2382"/>
                    <a:pt x="8071" y="3384"/>
                    <a:pt x="3510" y="263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15;p36">
              <a:extLst>
                <a:ext uri="{FF2B5EF4-FFF2-40B4-BE49-F238E27FC236}">
                  <a16:creationId xmlns:a16="http://schemas.microsoft.com/office/drawing/2014/main" id="{DD4B72ED-8A67-9297-CAB6-9E7F9C132B5C}"/>
                </a:ext>
              </a:extLst>
            </p:cNvPr>
            <p:cNvSpPr/>
            <p:nvPr/>
          </p:nvSpPr>
          <p:spPr>
            <a:xfrm>
              <a:off x="1520675" y="1029625"/>
              <a:ext cx="225575" cy="20700"/>
            </a:xfrm>
            <a:custGeom>
              <a:avLst/>
              <a:gdLst/>
              <a:ahLst/>
              <a:cxnLst/>
              <a:rect l="l" t="t" r="r" b="b"/>
              <a:pathLst>
                <a:path w="9023" h="828" extrusionOk="0">
                  <a:moveTo>
                    <a:pt x="3434" y="0"/>
                  </a:moveTo>
                  <a:cubicBezTo>
                    <a:pt x="2356" y="50"/>
                    <a:pt x="1028" y="251"/>
                    <a:pt x="0" y="827"/>
                  </a:cubicBezTo>
                  <a:lnTo>
                    <a:pt x="0" y="827"/>
                  </a:lnTo>
                  <a:cubicBezTo>
                    <a:pt x="3008" y="777"/>
                    <a:pt x="6091" y="752"/>
                    <a:pt x="9023" y="251"/>
                  </a:cubicBezTo>
                  <a:lnTo>
                    <a:pt x="9023" y="251"/>
                  </a:lnTo>
                  <a:cubicBezTo>
                    <a:pt x="8096" y="276"/>
                    <a:pt x="7168" y="201"/>
                    <a:pt x="6266" y="125"/>
                  </a:cubicBezTo>
                  <a:lnTo>
                    <a:pt x="6266" y="125"/>
                  </a:lnTo>
                  <a:cubicBezTo>
                    <a:pt x="5464" y="50"/>
                    <a:pt x="4662" y="0"/>
                    <a:pt x="3860" y="0"/>
                  </a:cubicBezTo>
                  <a:lnTo>
                    <a:pt x="3860" y="0"/>
                  </a:lnTo>
                  <a:cubicBezTo>
                    <a:pt x="3710" y="0"/>
                    <a:pt x="3584" y="0"/>
                    <a:pt x="3434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16;p36">
              <a:extLst>
                <a:ext uri="{FF2B5EF4-FFF2-40B4-BE49-F238E27FC236}">
                  <a16:creationId xmlns:a16="http://schemas.microsoft.com/office/drawing/2014/main" id="{5FDE6BB8-4FC4-0350-E2CF-ACD4CAE8D48A}"/>
                </a:ext>
              </a:extLst>
            </p:cNvPr>
            <p:cNvSpPr/>
            <p:nvPr/>
          </p:nvSpPr>
          <p:spPr>
            <a:xfrm>
              <a:off x="1498125" y="965075"/>
              <a:ext cx="438000" cy="125975"/>
            </a:xfrm>
            <a:custGeom>
              <a:avLst/>
              <a:gdLst/>
              <a:ahLst/>
              <a:cxnLst/>
              <a:rect l="l" t="t" r="r" b="b"/>
              <a:pathLst>
                <a:path w="17520" h="5039" extrusionOk="0">
                  <a:moveTo>
                    <a:pt x="16542" y="602"/>
                  </a:moveTo>
                  <a:cubicBezTo>
                    <a:pt x="14637" y="1956"/>
                    <a:pt x="12306" y="2758"/>
                    <a:pt x="9950" y="2833"/>
                  </a:cubicBezTo>
                  <a:lnTo>
                    <a:pt x="9950" y="2833"/>
                  </a:lnTo>
                  <a:cubicBezTo>
                    <a:pt x="9950" y="2833"/>
                    <a:pt x="9950" y="2833"/>
                    <a:pt x="9950" y="2833"/>
                  </a:cubicBezTo>
                  <a:lnTo>
                    <a:pt x="9950" y="2833"/>
                  </a:lnTo>
                  <a:cubicBezTo>
                    <a:pt x="9950" y="2833"/>
                    <a:pt x="9925" y="2833"/>
                    <a:pt x="9925" y="2833"/>
                  </a:cubicBezTo>
                  <a:lnTo>
                    <a:pt x="9925" y="2833"/>
                  </a:lnTo>
                  <a:cubicBezTo>
                    <a:pt x="6993" y="3334"/>
                    <a:pt x="3910" y="3359"/>
                    <a:pt x="902" y="3409"/>
                  </a:cubicBezTo>
                  <a:lnTo>
                    <a:pt x="902" y="3409"/>
                  </a:lnTo>
                  <a:cubicBezTo>
                    <a:pt x="552" y="3610"/>
                    <a:pt x="251" y="3860"/>
                    <a:pt x="0" y="4161"/>
                  </a:cubicBezTo>
                  <a:lnTo>
                    <a:pt x="0" y="4161"/>
                  </a:lnTo>
                  <a:cubicBezTo>
                    <a:pt x="100" y="4161"/>
                    <a:pt x="226" y="4161"/>
                    <a:pt x="326" y="4161"/>
                  </a:cubicBezTo>
                  <a:lnTo>
                    <a:pt x="326" y="4161"/>
                  </a:lnTo>
                  <a:cubicBezTo>
                    <a:pt x="1504" y="3986"/>
                    <a:pt x="2707" y="4036"/>
                    <a:pt x="3835" y="4286"/>
                  </a:cubicBezTo>
                  <a:lnTo>
                    <a:pt x="3835" y="4286"/>
                  </a:lnTo>
                  <a:cubicBezTo>
                    <a:pt x="8396" y="5038"/>
                    <a:pt x="12607" y="4036"/>
                    <a:pt x="15990" y="1655"/>
                  </a:cubicBezTo>
                  <a:lnTo>
                    <a:pt x="15990" y="1655"/>
                  </a:lnTo>
                  <a:cubicBezTo>
                    <a:pt x="16517" y="1129"/>
                    <a:pt x="17043" y="577"/>
                    <a:pt x="17519" y="1"/>
                  </a:cubicBezTo>
                  <a:lnTo>
                    <a:pt x="17519" y="1"/>
                  </a:lnTo>
                  <a:cubicBezTo>
                    <a:pt x="17218" y="226"/>
                    <a:pt x="16892" y="427"/>
                    <a:pt x="16542" y="60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17;p36">
              <a:extLst>
                <a:ext uri="{FF2B5EF4-FFF2-40B4-BE49-F238E27FC236}">
                  <a16:creationId xmlns:a16="http://schemas.microsoft.com/office/drawing/2014/main" id="{DE25A499-A3CF-BB2C-01DD-A1B048FB7BB4}"/>
                </a:ext>
              </a:extLst>
            </p:cNvPr>
            <p:cNvSpPr/>
            <p:nvPr/>
          </p:nvSpPr>
          <p:spPr>
            <a:xfrm>
              <a:off x="1635950" y="763325"/>
              <a:ext cx="454300" cy="199900"/>
            </a:xfrm>
            <a:custGeom>
              <a:avLst/>
              <a:gdLst/>
              <a:ahLst/>
              <a:cxnLst/>
              <a:rect l="l" t="t" r="r" b="b"/>
              <a:pathLst>
                <a:path w="18172" h="7996" extrusionOk="0">
                  <a:moveTo>
                    <a:pt x="4136" y="7193"/>
                  </a:moveTo>
                  <a:cubicBezTo>
                    <a:pt x="2758" y="7369"/>
                    <a:pt x="1379" y="7444"/>
                    <a:pt x="1" y="7695"/>
                  </a:cubicBezTo>
                  <a:lnTo>
                    <a:pt x="1" y="7695"/>
                  </a:lnTo>
                  <a:cubicBezTo>
                    <a:pt x="6467" y="7995"/>
                    <a:pt x="13284" y="6417"/>
                    <a:pt x="17846" y="1780"/>
                  </a:cubicBezTo>
                  <a:lnTo>
                    <a:pt x="17846" y="1780"/>
                  </a:lnTo>
                  <a:cubicBezTo>
                    <a:pt x="18046" y="1203"/>
                    <a:pt x="18171" y="602"/>
                    <a:pt x="18146" y="0"/>
                  </a:cubicBezTo>
                  <a:lnTo>
                    <a:pt x="18146" y="0"/>
                  </a:lnTo>
                  <a:cubicBezTo>
                    <a:pt x="14512" y="3935"/>
                    <a:pt x="9450" y="6517"/>
                    <a:pt x="4136" y="71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18;p36">
              <a:extLst>
                <a:ext uri="{FF2B5EF4-FFF2-40B4-BE49-F238E27FC236}">
                  <a16:creationId xmlns:a16="http://schemas.microsoft.com/office/drawing/2014/main" id="{E8ECD195-F696-3A6D-E035-59B408E8F80D}"/>
                </a:ext>
              </a:extLst>
            </p:cNvPr>
            <p:cNvSpPr/>
            <p:nvPr/>
          </p:nvSpPr>
          <p:spPr>
            <a:xfrm>
              <a:off x="1537600" y="807800"/>
              <a:ext cx="544500" cy="199275"/>
            </a:xfrm>
            <a:custGeom>
              <a:avLst/>
              <a:gdLst/>
              <a:ahLst/>
              <a:cxnLst/>
              <a:rect l="l" t="t" r="r" b="b"/>
              <a:pathLst>
                <a:path w="21780" h="7971" extrusionOk="0">
                  <a:moveTo>
                    <a:pt x="3935" y="5916"/>
                  </a:moveTo>
                  <a:cubicBezTo>
                    <a:pt x="3709" y="5966"/>
                    <a:pt x="3459" y="6016"/>
                    <a:pt x="3233" y="6066"/>
                  </a:cubicBezTo>
                  <a:lnTo>
                    <a:pt x="3233" y="6066"/>
                  </a:lnTo>
                  <a:cubicBezTo>
                    <a:pt x="2556" y="6242"/>
                    <a:pt x="100" y="7018"/>
                    <a:pt x="0" y="7971"/>
                  </a:cubicBezTo>
                  <a:lnTo>
                    <a:pt x="0" y="7971"/>
                  </a:lnTo>
                  <a:cubicBezTo>
                    <a:pt x="602" y="7269"/>
                    <a:pt x="1379" y="6793"/>
                    <a:pt x="2155" y="6617"/>
                  </a:cubicBezTo>
                  <a:lnTo>
                    <a:pt x="2155" y="6617"/>
                  </a:lnTo>
                  <a:cubicBezTo>
                    <a:pt x="8246" y="6116"/>
                    <a:pt x="14511" y="5540"/>
                    <a:pt x="19649" y="3059"/>
                  </a:cubicBezTo>
                  <a:lnTo>
                    <a:pt x="19649" y="3059"/>
                  </a:lnTo>
                  <a:cubicBezTo>
                    <a:pt x="19900" y="2833"/>
                    <a:pt x="20126" y="2633"/>
                    <a:pt x="20351" y="2382"/>
                  </a:cubicBezTo>
                  <a:lnTo>
                    <a:pt x="20351" y="2382"/>
                  </a:lnTo>
                  <a:cubicBezTo>
                    <a:pt x="20953" y="1680"/>
                    <a:pt x="21479" y="878"/>
                    <a:pt x="21780" y="1"/>
                  </a:cubicBezTo>
                  <a:lnTo>
                    <a:pt x="21780" y="1"/>
                  </a:lnTo>
                  <a:cubicBezTo>
                    <a:pt x="17218" y="4638"/>
                    <a:pt x="10401" y="6216"/>
                    <a:pt x="3935" y="591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19;p36">
              <a:extLst>
                <a:ext uri="{FF2B5EF4-FFF2-40B4-BE49-F238E27FC236}">
                  <a16:creationId xmlns:a16="http://schemas.microsoft.com/office/drawing/2014/main" id="{E33A8640-3721-2C4A-C565-A23F8C1ECA21}"/>
                </a:ext>
              </a:extLst>
            </p:cNvPr>
            <p:cNvSpPr/>
            <p:nvPr/>
          </p:nvSpPr>
          <p:spPr>
            <a:xfrm>
              <a:off x="1536975" y="884250"/>
              <a:ext cx="491875" cy="129725"/>
            </a:xfrm>
            <a:custGeom>
              <a:avLst/>
              <a:gdLst/>
              <a:ahLst/>
              <a:cxnLst/>
              <a:rect l="l" t="t" r="r" b="b"/>
              <a:pathLst>
                <a:path w="19675" h="5189" extrusionOk="0">
                  <a:moveTo>
                    <a:pt x="2180" y="3559"/>
                  </a:moveTo>
                  <a:cubicBezTo>
                    <a:pt x="1404" y="3735"/>
                    <a:pt x="627" y="4211"/>
                    <a:pt x="25" y="4913"/>
                  </a:cubicBezTo>
                  <a:lnTo>
                    <a:pt x="25" y="4913"/>
                  </a:lnTo>
                  <a:cubicBezTo>
                    <a:pt x="0" y="4988"/>
                    <a:pt x="0" y="5088"/>
                    <a:pt x="50" y="5189"/>
                  </a:cubicBezTo>
                  <a:lnTo>
                    <a:pt x="50" y="5189"/>
                  </a:lnTo>
                  <a:cubicBezTo>
                    <a:pt x="1805" y="4161"/>
                    <a:pt x="3734" y="3810"/>
                    <a:pt x="5739" y="3810"/>
                  </a:cubicBezTo>
                  <a:lnTo>
                    <a:pt x="5739" y="3810"/>
                  </a:lnTo>
                  <a:cubicBezTo>
                    <a:pt x="8171" y="3810"/>
                    <a:pt x="10652" y="4186"/>
                    <a:pt x="13033" y="3610"/>
                  </a:cubicBezTo>
                  <a:lnTo>
                    <a:pt x="13033" y="3610"/>
                  </a:lnTo>
                  <a:cubicBezTo>
                    <a:pt x="14311" y="3284"/>
                    <a:pt x="15514" y="2707"/>
                    <a:pt x="16667" y="2056"/>
                  </a:cubicBezTo>
                  <a:lnTo>
                    <a:pt x="16667" y="2056"/>
                  </a:lnTo>
                  <a:cubicBezTo>
                    <a:pt x="17744" y="1479"/>
                    <a:pt x="18772" y="803"/>
                    <a:pt x="19674" y="1"/>
                  </a:cubicBezTo>
                  <a:lnTo>
                    <a:pt x="19674" y="1"/>
                  </a:lnTo>
                  <a:cubicBezTo>
                    <a:pt x="14536" y="2482"/>
                    <a:pt x="8271" y="3058"/>
                    <a:pt x="2180" y="355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20;p36">
              <a:extLst>
                <a:ext uri="{FF2B5EF4-FFF2-40B4-BE49-F238E27FC236}">
                  <a16:creationId xmlns:a16="http://schemas.microsoft.com/office/drawing/2014/main" id="{EA6675CC-9C13-EFC7-9106-676FAFBC8376}"/>
                </a:ext>
              </a:extLst>
            </p:cNvPr>
            <p:cNvSpPr/>
            <p:nvPr/>
          </p:nvSpPr>
          <p:spPr>
            <a:xfrm>
              <a:off x="1481825" y="421850"/>
              <a:ext cx="28850" cy="387875"/>
            </a:xfrm>
            <a:custGeom>
              <a:avLst/>
              <a:gdLst/>
              <a:ahLst/>
              <a:cxnLst/>
              <a:rect l="l" t="t" r="r" b="b"/>
              <a:pathLst>
                <a:path w="1154" h="15515" extrusionOk="0">
                  <a:moveTo>
                    <a:pt x="1153" y="15514"/>
                  </a:moveTo>
                  <a:cubicBezTo>
                    <a:pt x="1128" y="14487"/>
                    <a:pt x="1128" y="13459"/>
                    <a:pt x="1053" y="12507"/>
                  </a:cubicBezTo>
                  <a:lnTo>
                    <a:pt x="1053" y="12507"/>
                  </a:lnTo>
                  <a:cubicBezTo>
                    <a:pt x="777" y="8346"/>
                    <a:pt x="502" y="4111"/>
                    <a:pt x="903" y="0"/>
                  </a:cubicBezTo>
                  <a:lnTo>
                    <a:pt x="903" y="0"/>
                  </a:lnTo>
                  <a:cubicBezTo>
                    <a:pt x="1" y="5038"/>
                    <a:pt x="351" y="10426"/>
                    <a:pt x="1153" y="155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21;p36">
              <a:extLst>
                <a:ext uri="{FF2B5EF4-FFF2-40B4-BE49-F238E27FC236}">
                  <a16:creationId xmlns:a16="http://schemas.microsoft.com/office/drawing/2014/main" id="{D77368C5-D1C3-7C47-127D-9495E69C1513}"/>
                </a:ext>
              </a:extLst>
            </p:cNvPr>
            <p:cNvSpPr/>
            <p:nvPr/>
          </p:nvSpPr>
          <p:spPr>
            <a:xfrm>
              <a:off x="1511275" y="324100"/>
              <a:ext cx="8800" cy="23825"/>
            </a:xfrm>
            <a:custGeom>
              <a:avLst/>
              <a:gdLst/>
              <a:ahLst/>
              <a:cxnLst/>
              <a:rect l="l" t="t" r="r" b="b"/>
              <a:pathLst>
                <a:path w="352" h="953" extrusionOk="0">
                  <a:moveTo>
                    <a:pt x="0" y="953"/>
                  </a:moveTo>
                  <a:cubicBezTo>
                    <a:pt x="76" y="802"/>
                    <a:pt x="151" y="652"/>
                    <a:pt x="251" y="502"/>
                  </a:cubicBezTo>
                  <a:lnTo>
                    <a:pt x="251" y="502"/>
                  </a:lnTo>
                  <a:cubicBezTo>
                    <a:pt x="276" y="326"/>
                    <a:pt x="301" y="176"/>
                    <a:pt x="351" y="0"/>
                  </a:cubicBezTo>
                  <a:lnTo>
                    <a:pt x="351" y="0"/>
                  </a:lnTo>
                  <a:cubicBezTo>
                    <a:pt x="226" y="326"/>
                    <a:pt x="101" y="627"/>
                    <a:pt x="0" y="9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22;p36">
              <a:extLst>
                <a:ext uri="{FF2B5EF4-FFF2-40B4-BE49-F238E27FC236}">
                  <a16:creationId xmlns:a16="http://schemas.microsoft.com/office/drawing/2014/main" id="{9BE9EE1B-2D0E-D80C-F01A-96558EDFB156}"/>
                </a:ext>
              </a:extLst>
            </p:cNvPr>
            <p:cNvSpPr/>
            <p:nvPr/>
          </p:nvSpPr>
          <p:spPr>
            <a:xfrm>
              <a:off x="1433575" y="497025"/>
              <a:ext cx="89625" cy="436125"/>
            </a:xfrm>
            <a:custGeom>
              <a:avLst/>
              <a:gdLst/>
              <a:ahLst/>
              <a:cxnLst/>
              <a:rect l="l" t="t" r="r" b="b"/>
              <a:pathLst>
                <a:path w="3585" h="17445" extrusionOk="0">
                  <a:moveTo>
                    <a:pt x="702" y="1780"/>
                  </a:moveTo>
                  <a:cubicBezTo>
                    <a:pt x="101" y="4763"/>
                    <a:pt x="1" y="7896"/>
                    <a:pt x="853" y="10803"/>
                  </a:cubicBezTo>
                  <a:lnTo>
                    <a:pt x="853" y="10803"/>
                  </a:lnTo>
                  <a:cubicBezTo>
                    <a:pt x="1504" y="13008"/>
                    <a:pt x="2958" y="15013"/>
                    <a:pt x="3509" y="17194"/>
                  </a:cubicBezTo>
                  <a:lnTo>
                    <a:pt x="3509" y="17194"/>
                  </a:lnTo>
                  <a:cubicBezTo>
                    <a:pt x="3384" y="16642"/>
                    <a:pt x="3309" y="16091"/>
                    <a:pt x="3259" y="15490"/>
                  </a:cubicBezTo>
                  <a:lnTo>
                    <a:pt x="3259" y="15490"/>
                  </a:lnTo>
                  <a:cubicBezTo>
                    <a:pt x="1530" y="10552"/>
                    <a:pt x="402" y="5214"/>
                    <a:pt x="1128" y="151"/>
                  </a:cubicBezTo>
                  <a:lnTo>
                    <a:pt x="1128" y="151"/>
                  </a:lnTo>
                  <a:cubicBezTo>
                    <a:pt x="1128" y="101"/>
                    <a:pt x="1128" y="51"/>
                    <a:pt x="1128" y="1"/>
                  </a:cubicBezTo>
                  <a:lnTo>
                    <a:pt x="1128" y="1"/>
                  </a:lnTo>
                  <a:cubicBezTo>
                    <a:pt x="978" y="602"/>
                    <a:pt x="828" y="1179"/>
                    <a:pt x="702" y="1780"/>
                  </a:cubicBezTo>
                  <a:moveTo>
                    <a:pt x="3585" y="17444"/>
                  </a:moveTo>
                  <a:cubicBezTo>
                    <a:pt x="3560" y="17369"/>
                    <a:pt x="3535" y="17294"/>
                    <a:pt x="3509" y="17194"/>
                  </a:cubicBezTo>
                  <a:lnTo>
                    <a:pt x="3509" y="17194"/>
                  </a:lnTo>
                  <a:cubicBezTo>
                    <a:pt x="3535" y="17294"/>
                    <a:pt x="3560" y="17369"/>
                    <a:pt x="3585" y="174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23;p36">
              <a:extLst>
                <a:ext uri="{FF2B5EF4-FFF2-40B4-BE49-F238E27FC236}">
                  <a16:creationId xmlns:a16="http://schemas.microsoft.com/office/drawing/2014/main" id="{DAAFB750-7E5F-D5A6-1F35-AA80EF9910BD}"/>
                </a:ext>
              </a:extLst>
            </p:cNvPr>
            <p:cNvSpPr/>
            <p:nvPr/>
          </p:nvSpPr>
          <p:spPr>
            <a:xfrm>
              <a:off x="1461775" y="493900"/>
              <a:ext cx="650" cy="6925"/>
            </a:xfrm>
            <a:custGeom>
              <a:avLst/>
              <a:gdLst/>
              <a:ahLst/>
              <a:cxnLst/>
              <a:rect l="l" t="t" r="r" b="b"/>
              <a:pathLst>
                <a:path w="26" h="277" extrusionOk="0">
                  <a:moveTo>
                    <a:pt x="0" y="126"/>
                  </a:moveTo>
                  <a:cubicBezTo>
                    <a:pt x="0" y="176"/>
                    <a:pt x="0" y="226"/>
                    <a:pt x="0" y="276"/>
                  </a:cubicBezTo>
                  <a:lnTo>
                    <a:pt x="0" y="276"/>
                  </a:lnTo>
                  <a:cubicBezTo>
                    <a:pt x="0" y="176"/>
                    <a:pt x="26" y="76"/>
                    <a:pt x="26" y="0"/>
                  </a:cubicBezTo>
                  <a:lnTo>
                    <a:pt x="26" y="0"/>
                  </a:lnTo>
                  <a:cubicBezTo>
                    <a:pt x="26" y="51"/>
                    <a:pt x="0" y="76"/>
                    <a:pt x="0" y="1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24;p36">
              <a:extLst>
                <a:ext uri="{FF2B5EF4-FFF2-40B4-BE49-F238E27FC236}">
                  <a16:creationId xmlns:a16="http://schemas.microsoft.com/office/drawing/2014/main" id="{56F47A0C-F082-3235-A738-B4529B9BB9C0}"/>
                </a:ext>
              </a:extLst>
            </p:cNvPr>
            <p:cNvSpPr/>
            <p:nvPr/>
          </p:nvSpPr>
          <p:spPr>
            <a:xfrm>
              <a:off x="1460525" y="336625"/>
              <a:ext cx="57050" cy="474350"/>
            </a:xfrm>
            <a:custGeom>
              <a:avLst/>
              <a:gdLst/>
              <a:ahLst/>
              <a:cxnLst/>
              <a:rect l="l" t="t" r="r" b="b"/>
              <a:pathLst>
                <a:path w="2282" h="18974" extrusionOk="0">
                  <a:moveTo>
                    <a:pt x="2030" y="452"/>
                  </a:moveTo>
                  <a:cubicBezTo>
                    <a:pt x="1304" y="2382"/>
                    <a:pt x="602" y="4311"/>
                    <a:pt x="76" y="6291"/>
                  </a:cubicBezTo>
                  <a:lnTo>
                    <a:pt x="76" y="6291"/>
                  </a:lnTo>
                  <a:cubicBezTo>
                    <a:pt x="76" y="6367"/>
                    <a:pt x="50" y="6467"/>
                    <a:pt x="50" y="6567"/>
                  </a:cubicBezTo>
                  <a:lnTo>
                    <a:pt x="50" y="6567"/>
                  </a:lnTo>
                  <a:cubicBezTo>
                    <a:pt x="0" y="10778"/>
                    <a:pt x="752" y="15038"/>
                    <a:pt x="2005" y="18973"/>
                  </a:cubicBezTo>
                  <a:lnTo>
                    <a:pt x="2005" y="18973"/>
                  </a:lnTo>
                  <a:cubicBezTo>
                    <a:pt x="2005" y="18973"/>
                    <a:pt x="2005" y="18948"/>
                    <a:pt x="2005" y="18923"/>
                  </a:cubicBezTo>
                  <a:lnTo>
                    <a:pt x="2005" y="18923"/>
                  </a:lnTo>
                  <a:cubicBezTo>
                    <a:pt x="1203" y="13835"/>
                    <a:pt x="853" y="8447"/>
                    <a:pt x="1755" y="3409"/>
                  </a:cubicBezTo>
                  <a:lnTo>
                    <a:pt x="1755" y="3409"/>
                  </a:lnTo>
                  <a:cubicBezTo>
                    <a:pt x="1880" y="2256"/>
                    <a:pt x="2030" y="1129"/>
                    <a:pt x="2281" y="1"/>
                  </a:cubicBezTo>
                  <a:lnTo>
                    <a:pt x="2281" y="1"/>
                  </a:lnTo>
                  <a:cubicBezTo>
                    <a:pt x="2181" y="151"/>
                    <a:pt x="2106" y="301"/>
                    <a:pt x="2030" y="45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25;p36">
              <a:extLst>
                <a:ext uri="{FF2B5EF4-FFF2-40B4-BE49-F238E27FC236}">
                  <a16:creationId xmlns:a16="http://schemas.microsoft.com/office/drawing/2014/main" id="{588753F4-2FA8-7D19-8C1B-E8ACE6B84D3B}"/>
                </a:ext>
              </a:extLst>
            </p:cNvPr>
            <p:cNvSpPr/>
            <p:nvPr/>
          </p:nvSpPr>
          <p:spPr>
            <a:xfrm>
              <a:off x="1443600" y="500800"/>
              <a:ext cx="71450" cy="383475"/>
            </a:xfrm>
            <a:custGeom>
              <a:avLst/>
              <a:gdLst/>
              <a:ahLst/>
              <a:cxnLst/>
              <a:rect l="l" t="t" r="r" b="b"/>
              <a:pathLst>
                <a:path w="2858" h="15339" extrusionOk="0">
                  <a:moveTo>
                    <a:pt x="2858" y="15339"/>
                  </a:moveTo>
                  <a:cubicBezTo>
                    <a:pt x="2758" y="14386"/>
                    <a:pt x="2707" y="13409"/>
                    <a:pt x="2682" y="12406"/>
                  </a:cubicBezTo>
                  <a:lnTo>
                    <a:pt x="2682" y="12406"/>
                  </a:lnTo>
                  <a:cubicBezTo>
                    <a:pt x="1429" y="8471"/>
                    <a:pt x="677" y="4211"/>
                    <a:pt x="727" y="0"/>
                  </a:cubicBezTo>
                  <a:lnTo>
                    <a:pt x="727" y="0"/>
                  </a:lnTo>
                  <a:cubicBezTo>
                    <a:pt x="1" y="5063"/>
                    <a:pt x="1129" y="10401"/>
                    <a:pt x="2858" y="1533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26;p36">
              <a:extLst>
                <a:ext uri="{FF2B5EF4-FFF2-40B4-BE49-F238E27FC236}">
                  <a16:creationId xmlns:a16="http://schemas.microsoft.com/office/drawing/2014/main" id="{70D5EA9C-4DA5-357A-C638-F33EB27B3358}"/>
                </a:ext>
              </a:extLst>
            </p:cNvPr>
            <p:cNvSpPr/>
            <p:nvPr/>
          </p:nvSpPr>
          <p:spPr>
            <a:xfrm>
              <a:off x="1563900" y="723850"/>
              <a:ext cx="528850" cy="217450"/>
            </a:xfrm>
            <a:custGeom>
              <a:avLst/>
              <a:gdLst/>
              <a:ahLst/>
              <a:cxnLst/>
              <a:rect l="l" t="t" r="r" b="b"/>
              <a:pathLst>
                <a:path w="21154" h="8698" extrusionOk="0">
                  <a:moveTo>
                    <a:pt x="13459" y="4437"/>
                  </a:moveTo>
                  <a:cubicBezTo>
                    <a:pt x="9500" y="4762"/>
                    <a:pt x="5289" y="5364"/>
                    <a:pt x="1805" y="7194"/>
                  </a:cubicBezTo>
                  <a:lnTo>
                    <a:pt x="1805" y="7194"/>
                  </a:lnTo>
                  <a:cubicBezTo>
                    <a:pt x="928" y="7795"/>
                    <a:pt x="126" y="8397"/>
                    <a:pt x="1" y="8697"/>
                  </a:cubicBezTo>
                  <a:lnTo>
                    <a:pt x="1" y="8697"/>
                  </a:lnTo>
                  <a:cubicBezTo>
                    <a:pt x="1" y="8697"/>
                    <a:pt x="2532" y="7695"/>
                    <a:pt x="3109" y="7444"/>
                  </a:cubicBezTo>
                  <a:lnTo>
                    <a:pt x="3109" y="7444"/>
                  </a:lnTo>
                  <a:cubicBezTo>
                    <a:pt x="4061" y="7068"/>
                    <a:pt x="5013" y="6717"/>
                    <a:pt x="5991" y="6417"/>
                  </a:cubicBezTo>
                  <a:lnTo>
                    <a:pt x="5991" y="6417"/>
                  </a:lnTo>
                  <a:cubicBezTo>
                    <a:pt x="7946" y="5815"/>
                    <a:pt x="9951" y="5389"/>
                    <a:pt x="11981" y="5163"/>
                  </a:cubicBezTo>
                  <a:lnTo>
                    <a:pt x="11981" y="5163"/>
                  </a:lnTo>
                  <a:cubicBezTo>
                    <a:pt x="13058" y="5063"/>
                    <a:pt x="14161" y="4988"/>
                    <a:pt x="15214" y="4687"/>
                  </a:cubicBezTo>
                  <a:lnTo>
                    <a:pt x="15214" y="4687"/>
                  </a:lnTo>
                  <a:cubicBezTo>
                    <a:pt x="17670" y="3960"/>
                    <a:pt x="19525" y="1980"/>
                    <a:pt x="21154" y="1"/>
                  </a:cubicBezTo>
                  <a:lnTo>
                    <a:pt x="21154" y="1"/>
                  </a:lnTo>
                  <a:cubicBezTo>
                    <a:pt x="18998" y="2081"/>
                    <a:pt x="16642" y="3885"/>
                    <a:pt x="13459" y="443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27;p36">
              <a:extLst>
                <a:ext uri="{FF2B5EF4-FFF2-40B4-BE49-F238E27FC236}">
                  <a16:creationId xmlns:a16="http://schemas.microsoft.com/office/drawing/2014/main" id="{38FE5B53-C038-2BFE-AB8D-B72A67F3BF57}"/>
                </a:ext>
              </a:extLst>
            </p:cNvPr>
            <p:cNvSpPr/>
            <p:nvPr/>
          </p:nvSpPr>
          <p:spPr>
            <a:xfrm>
              <a:off x="1645350" y="582875"/>
              <a:ext cx="552675" cy="297025"/>
            </a:xfrm>
            <a:custGeom>
              <a:avLst/>
              <a:gdLst/>
              <a:ahLst/>
              <a:cxnLst/>
              <a:rect l="l" t="t" r="r" b="b"/>
              <a:pathLst>
                <a:path w="22107" h="11881" extrusionOk="0">
                  <a:moveTo>
                    <a:pt x="10227" y="7569"/>
                  </a:moveTo>
                  <a:cubicBezTo>
                    <a:pt x="8171" y="8296"/>
                    <a:pt x="6116" y="8973"/>
                    <a:pt x="4086" y="9800"/>
                  </a:cubicBezTo>
                  <a:lnTo>
                    <a:pt x="4086" y="9800"/>
                  </a:lnTo>
                  <a:cubicBezTo>
                    <a:pt x="3134" y="10201"/>
                    <a:pt x="2181" y="10652"/>
                    <a:pt x="1254" y="11128"/>
                  </a:cubicBezTo>
                  <a:lnTo>
                    <a:pt x="1254" y="11128"/>
                  </a:lnTo>
                  <a:cubicBezTo>
                    <a:pt x="1054" y="11229"/>
                    <a:pt x="577" y="11529"/>
                    <a:pt x="1" y="11880"/>
                  </a:cubicBezTo>
                  <a:lnTo>
                    <a:pt x="1" y="11880"/>
                  </a:lnTo>
                  <a:cubicBezTo>
                    <a:pt x="1079" y="11379"/>
                    <a:pt x="2231" y="11003"/>
                    <a:pt x="3409" y="10677"/>
                  </a:cubicBezTo>
                  <a:lnTo>
                    <a:pt x="3409" y="10677"/>
                  </a:lnTo>
                  <a:cubicBezTo>
                    <a:pt x="9600" y="9574"/>
                    <a:pt x="14863" y="6642"/>
                    <a:pt x="19801" y="3208"/>
                  </a:cubicBezTo>
                  <a:lnTo>
                    <a:pt x="19801" y="3208"/>
                  </a:lnTo>
                  <a:cubicBezTo>
                    <a:pt x="20603" y="2156"/>
                    <a:pt x="21354" y="1078"/>
                    <a:pt x="22106" y="0"/>
                  </a:cubicBezTo>
                  <a:lnTo>
                    <a:pt x="22106" y="0"/>
                  </a:lnTo>
                  <a:cubicBezTo>
                    <a:pt x="19374" y="3910"/>
                    <a:pt x="14713" y="5965"/>
                    <a:pt x="10227" y="75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28;p36">
              <a:extLst>
                <a:ext uri="{FF2B5EF4-FFF2-40B4-BE49-F238E27FC236}">
                  <a16:creationId xmlns:a16="http://schemas.microsoft.com/office/drawing/2014/main" id="{6210DD6F-AE22-ECBC-132C-E29F08C5EECB}"/>
                </a:ext>
              </a:extLst>
            </p:cNvPr>
            <p:cNvSpPr/>
            <p:nvPr/>
          </p:nvSpPr>
          <p:spPr>
            <a:xfrm>
              <a:off x="1609025" y="663075"/>
              <a:ext cx="531350" cy="240625"/>
            </a:xfrm>
            <a:custGeom>
              <a:avLst/>
              <a:gdLst/>
              <a:ahLst/>
              <a:cxnLst/>
              <a:rect l="l" t="t" r="r" b="b"/>
              <a:pathLst>
                <a:path w="21254" h="9625" extrusionOk="0">
                  <a:moveTo>
                    <a:pt x="4862" y="7469"/>
                  </a:moveTo>
                  <a:cubicBezTo>
                    <a:pt x="3684" y="7795"/>
                    <a:pt x="2532" y="8171"/>
                    <a:pt x="1454" y="8672"/>
                  </a:cubicBezTo>
                  <a:lnTo>
                    <a:pt x="1454" y="8672"/>
                  </a:lnTo>
                  <a:cubicBezTo>
                    <a:pt x="1003" y="8948"/>
                    <a:pt x="476" y="9274"/>
                    <a:pt x="0" y="9625"/>
                  </a:cubicBezTo>
                  <a:lnTo>
                    <a:pt x="0" y="9625"/>
                  </a:lnTo>
                  <a:cubicBezTo>
                    <a:pt x="3484" y="7795"/>
                    <a:pt x="7695" y="7193"/>
                    <a:pt x="11654" y="6868"/>
                  </a:cubicBezTo>
                  <a:lnTo>
                    <a:pt x="11654" y="6868"/>
                  </a:lnTo>
                  <a:cubicBezTo>
                    <a:pt x="14837" y="6316"/>
                    <a:pt x="17193" y="4512"/>
                    <a:pt x="19349" y="2432"/>
                  </a:cubicBezTo>
                  <a:lnTo>
                    <a:pt x="19349" y="2432"/>
                  </a:lnTo>
                  <a:cubicBezTo>
                    <a:pt x="19374" y="2406"/>
                    <a:pt x="19374" y="2406"/>
                    <a:pt x="19399" y="2381"/>
                  </a:cubicBezTo>
                  <a:lnTo>
                    <a:pt x="19399" y="2381"/>
                  </a:lnTo>
                  <a:cubicBezTo>
                    <a:pt x="20050" y="1579"/>
                    <a:pt x="20652" y="802"/>
                    <a:pt x="21254" y="0"/>
                  </a:cubicBezTo>
                  <a:lnTo>
                    <a:pt x="21254" y="0"/>
                  </a:lnTo>
                  <a:cubicBezTo>
                    <a:pt x="16316" y="3434"/>
                    <a:pt x="11053" y="6366"/>
                    <a:pt x="4862" y="74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29;p36">
              <a:extLst>
                <a:ext uri="{FF2B5EF4-FFF2-40B4-BE49-F238E27FC236}">
                  <a16:creationId xmlns:a16="http://schemas.microsoft.com/office/drawing/2014/main" id="{689A5F00-8E41-D722-BA76-B3BC899F4C60}"/>
                </a:ext>
              </a:extLst>
            </p:cNvPr>
            <p:cNvSpPr/>
            <p:nvPr/>
          </p:nvSpPr>
          <p:spPr>
            <a:xfrm>
              <a:off x="1623425" y="810950"/>
              <a:ext cx="3175" cy="2525"/>
            </a:xfrm>
            <a:custGeom>
              <a:avLst/>
              <a:gdLst/>
              <a:ahLst/>
              <a:cxnLst/>
              <a:rect l="l" t="t" r="r" b="b"/>
              <a:pathLst>
                <a:path w="127" h="101" extrusionOk="0">
                  <a:moveTo>
                    <a:pt x="26" y="25"/>
                  </a:moveTo>
                  <a:cubicBezTo>
                    <a:pt x="26" y="50"/>
                    <a:pt x="26" y="75"/>
                    <a:pt x="1" y="100"/>
                  </a:cubicBezTo>
                  <a:lnTo>
                    <a:pt x="1" y="100"/>
                  </a:lnTo>
                  <a:cubicBezTo>
                    <a:pt x="51" y="75"/>
                    <a:pt x="101" y="25"/>
                    <a:pt x="126" y="0"/>
                  </a:cubicBezTo>
                  <a:lnTo>
                    <a:pt x="126" y="0"/>
                  </a:lnTo>
                  <a:cubicBezTo>
                    <a:pt x="101" y="0"/>
                    <a:pt x="76" y="25"/>
                    <a:pt x="26" y="2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30;p36">
              <a:extLst>
                <a:ext uri="{FF2B5EF4-FFF2-40B4-BE49-F238E27FC236}">
                  <a16:creationId xmlns:a16="http://schemas.microsoft.com/office/drawing/2014/main" id="{0F2E6161-52A8-73CB-A326-09716FADEC21}"/>
                </a:ext>
              </a:extLst>
            </p:cNvPr>
            <p:cNvSpPr/>
            <p:nvPr/>
          </p:nvSpPr>
          <p:spPr>
            <a:xfrm>
              <a:off x="1580200" y="811575"/>
              <a:ext cx="43875" cy="46375"/>
            </a:xfrm>
            <a:custGeom>
              <a:avLst/>
              <a:gdLst/>
              <a:ahLst/>
              <a:cxnLst/>
              <a:rect l="l" t="t" r="r" b="b"/>
              <a:pathLst>
                <a:path w="1755" h="1855" extrusionOk="0">
                  <a:moveTo>
                    <a:pt x="1404" y="151"/>
                  </a:moveTo>
                  <a:cubicBezTo>
                    <a:pt x="1379" y="176"/>
                    <a:pt x="1354" y="201"/>
                    <a:pt x="1329" y="226"/>
                  </a:cubicBezTo>
                  <a:lnTo>
                    <a:pt x="1329" y="226"/>
                  </a:lnTo>
                  <a:lnTo>
                    <a:pt x="0" y="1855"/>
                  </a:lnTo>
                  <a:cubicBezTo>
                    <a:pt x="527" y="1228"/>
                    <a:pt x="1103" y="602"/>
                    <a:pt x="1730" y="75"/>
                  </a:cubicBezTo>
                  <a:lnTo>
                    <a:pt x="1730" y="75"/>
                  </a:lnTo>
                  <a:cubicBezTo>
                    <a:pt x="1755" y="50"/>
                    <a:pt x="1755" y="25"/>
                    <a:pt x="1755" y="0"/>
                  </a:cubicBezTo>
                  <a:lnTo>
                    <a:pt x="1755" y="0"/>
                  </a:lnTo>
                  <a:cubicBezTo>
                    <a:pt x="1629" y="50"/>
                    <a:pt x="1529" y="101"/>
                    <a:pt x="1404" y="1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31;p36">
              <a:extLst>
                <a:ext uri="{FF2B5EF4-FFF2-40B4-BE49-F238E27FC236}">
                  <a16:creationId xmlns:a16="http://schemas.microsoft.com/office/drawing/2014/main" id="{18F29B20-11A2-FB90-989F-42A352016CF0}"/>
                </a:ext>
              </a:extLst>
            </p:cNvPr>
            <p:cNvSpPr/>
            <p:nvPr/>
          </p:nvSpPr>
          <p:spPr>
            <a:xfrm>
              <a:off x="1750625" y="711325"/>
              <a:ext cx="156675" cy="61425"/>
            </a:xfrm>
            <a:custGeom>
              <a:avLst/>
              <a:gdLst/>
              <a:ahLst/>
              <a:cxnLst/>
              <a:rect l="l" t="t" r="r" b="b"/>
              <a:pathLst>
                <a:path w="6267" h="2457" extrusionOk="0">
                  <a:moveTo>
                    <a:pt x="0" y="2456"/>
                  </a:moveTo>
                  <a:cubicBezTo>
                    <a:pt x="652" y="2406"/>
                    <a:pt x="1279" y="2356"/>
                    <a:pt x="1905" y="2206"/>
                  </a:cubicBezTo>
                  <a:lnTo>
                    <a:pt x="1905" y="2206"/>
                  </a:lnTo>
                  <a:cubicBezTo>
                    <a:pt x="3509" y="1855"/>
                    <a:pt x="4963" y="1028"/>
                    <a:pt x="6266" y="0"/>
                  </a:cubicBezTo>
                  <a:lnTo>
                    <a:pt x="6266" y="0"/>
                  </a:lnTo>
                  <a:cubicBezTo>
                    <a:pt x="4361" y="1203"/>
                    <a:pt x="2206" y="1855"/>
                    <a:pt x="0" y="245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32;p36">
              <a:extLst>
                <a:ext uri="{FF2B5EF4-FFF2-40B4-BE49-F238E27FC236}">
                  <a16:creationId xmlns:a16="http://schemas.microsoft.com/office/drawing/2014/main" id="{542B622A-B477-A1AA-5035-EFD8B9DB4530}"/>
                </a:ext>
              </a:extLst>
            </p:cNvPr>
            <p:cNvSpPr/>
            <p:nvPr/>
          </p:nvSpPr>
          <p:spPr>
            <a:xfrm>
              <a:off x="1689850" y="557800"/>
              <a:ext cx="369700" cy="222475"/>
            </a:xfrm>
            <a:custGeom>
              <a:avLst/>
              <a:gdLst/>
              <a:ahLst/>
              <a:cxnLst/>
              <a:rect l="l" t="t" r="r" b="b"/>
              <a:pathLst>
                <a:path w="14788" h="8899" extrusionOk="0">
                  <a:moveTo>
                    <a:pt x="0" y="8898"/>
                  </a:moveTo>
                  <a:cubicBezTo>
                    <a:pt x="777" y="8723"/>
                    <a:pt x="1604" y="8673"/>
                    <a:pt x="2431" y="8597"/>
                  </a:cubicBezTo>
                  <a:lnTo>
                    <a:pt x="2431" y="8597"/>
                  </a:lnTo>
                  <a:cubicBezTo>
                    <a:pt x="4637" y="7996"/>
                    <a:pt x="6792" y="7344"/>
                    <a:pt x="8697" y="6141"/>
                  </a:cubicBezTo>
                  <a:lnTo>
                    <a:pt x="8697" y="6141"/>
                  </a:lnTo>
                  <a:cubicBezTo>
                    <a:pt x="9299" y="5665"/>
                    <a:pt x="9875" y="5164"/>
                    <a:pt x="10426" y="4663"/>
                  </a:cubicBezTo>
                  <a:lnTo>
                    <a:pt x="10426" y="4663"/>
                  </a:lnTo>
                  <a:cubicBezTo>
                    <a:pt x="10953" y="4161"/>
                    <a:pt x="11479" y="3635"/>
                    <a:pt x="12005" y="3109"/>
                  </a:cubicBezTo>
                  <a:lnTo>
                    <a:pt x="12005" y="3109"/>
                  </a:lnTo>
                  <a:cubicBezTo>
                    <a:pt x="12757" y="2282"/>
                    <a:pt x="13534" y="1429"/>
                    <a:pt x="14286" y="602"/>
                  </a:cubicBezTo>
                  <a:lnTo>
                    <a:pt x="14286" y="602"/>
                  </a:lnTo>
                  <a:cubicBezTo>
                    <a:pt x="14462" y="402"/>
                    <a:pt x="14612" y="201"/>
                    <a:pt x="14787" y="1"/>
                  </a:cubicBezTo>
                  <a:lnTo>
                    <a:pt x="14787" y="1"/>
                  </a:lnTo>
                  <a:cubicBezTo>
                    <a:pt x="10577" y="3911"/>
                    <a:pt x="5289" y="6442"/>
                    <a:pt x="0" y="889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33;p36">
              <a:extLst>
                <a:ext uri="{FF2B5EF4-FFF2-40B4-BE49-F238E27FC236}">
                  <a16:creationId xmlns:a16="http://schemas.microsoft.com/office/drawing/2014/main" id="{889B9A12-314F-3A6F-ECF3-A571F6D224B6}"/>
                </a:ext>
              </a:extLst>
            </p:cNvPr>
            <p:cNvSpPr/>
            <p:nvPr/>
          </p:nvSpPr>
          <p:spPr>
            <a:xfrm>
              <a:off x="1670425" y="401800"/>
              <a:ext cx="484975" cy="384100"/>
            </a:xfrm>
            <a:custGeom>
              <a:avLst/>
              <a:gdLst/>
              <a:ahLst/>
              <a:cxnLst/>
              <a:rect l="l" t="t" r="r" b="b"/>
              <a:pathLst>
                <a:path w="19399" h="15364" extrusionOk="0">
                  <a:moveTo>
                    <a:pt x="13910" y="7018"/>
                  </a:moveTo>
                  <a:cubicBezTo>
                    <a:pt x="13208" y="7569"/>
                    <a:pt x="12457" y="8070"/>
                    <a:pt x="11680" y="8522"/>
                  </a:cubicBezTo>
                  <a:lnTo>
                    <a:pt x="11680" y="8522"/>
                  </a:lnTo>
                  <a:cubicBezTo>
                    <a:pt x="10226" y="9399"/>
                    <a:pt x="8722" y="10151"/>
                    <a:pt x="7193" y="10877"/>
                  </a:cubicBezTo>
                  <a:lnTo>
                    <a:pt x="7193" y="10877"/>
                  </a:lnTo>
                  <a:cubicBezTo>
                    <a:pt x="5765" y="11679"/>
                    <a:pt x="4311" y="12481"/>
                    <a:pt x="2883" y="13359"/>
                  </a:cubicBezTo>
                  <a:lnTo>
                    <a:pt x="2883" y="13359"/>
                  </a:lnTo>
                  <a:cubicBezTo>
                    <a:pt x="1780" y="13910"/>
                    <a:pt x="802" y="14537"/>
                    <a:pt x="0" y="15364"/>
                  </a:cubicBezTo>
                  <a:lnTo>
                    <a:pt x="0" y="15364"/>
                  </a:lnTo>
                  <a:cubicBezTo>
                    <a:pt x="251" y="15289"/>
                    <a:pt x="502" y="15213"/>
                    <a:pt x="777" y="15138"/>
                  </a:cubicBezTo>
                  <a:lnTo>
                    <a:pt x="777" y="15138"/>
                  </a:lnTo>
                  <a:cubicBezTo>
                    <a:pt x="6066" y="12682"/>
                    <a:pt x="11354" y="10151"/>
                    <a:pt x="15564" y="6241"/>
                  </a:cubicBezTo>
                  <a:lnTo>
                    <a:pt x="15564" y="6241"/>
                  </a:lnTo>
                  <a:cubicBezTo>
                    <a:pt x="16366" y="5263"/>
                    <a:pt x="17118" y="4261"/>
                    <a:pt x="17845" y="3233"/>
                  </a:cubicBezTo>
                  <a:lnTo>
                    <a:pt x="17845" y="3233"/>
                  </a:lnTo>
                  <a:cubicBezTo>
                    <a:pt x="18522" y="2231"/>
                    <a:pt x="19199" y="1178"/>
                    <a:pt x="19399" y="0"/>
                  </a:cubicBezTo>
                  <a:lnTo>
                    <a:pt x="19399" y="0"/>
                  </a:lnTo>
                  <a:cubicBezTo>
                    <a:pt x="18396" y="2832"/>
                    <a:pt x="16316" y="5213"/>
                    <a:pt x="13910" y="701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34;p36">
              <a:extLst>
                <a:ext uri="{FF2B5EF4-FFF2-40B4-BE49-F238E27FC236}">
                  <a16:creationId xmlns:a16="http://schemas.microsoft.com/office/drawing/2014/main" id="{E48FC0EE-6BC6-3AE3-C007-1356F645BB1A}"/>
                </a:ext>
              </a:extLst>
            </p:cNvPr>
            <p:cNvSpPr/>
            <p:nvPr/>
          </p:nvSpPr>
          <p:spPr>
            <a:xfrm>
              <a:off x="1651625" y="673725"/>
              <a:ext cx="198650" cy="120325"/>
            </a:xfrm>
            <a:custGeom>
              <a:avLst/>
              <a:gdLst/>
              <a:ahLst/>
              <a:cxnLst/>
              <a:rect l="l" t="t" r="r" b="b"/>
              <a:pathLst>
                <a:path w="7946" h="4813" extrusionOk="0">
                  <a:moveTo>
                    <a:pt x="6767" y="527"/>
                  </a:moveTo>
                  <a:cubicBezTo>
                    <a:pt x="5489" y="1128"/>
                    <a:pt x="4186" y="1705"/>
                    <a:pt x="2933" y="2381"/>
                  </a:cubicBezTo>
                  <a:lnTo>
                    <a:pt x="2933" y="2381"/>
                  </a:lnTo>
                  <a:cubicBezTo>
                    <a:pt x="1855" y="3083"/>
                    <a:pt x="878" y="3860"/>
                    <a:pt x="1" y="4813"/>
                  </a:cubicBezTo>
                  <a:lnTo>
                    <a:pt x="1" y="4813"/>
                  </a:lnTo>
                  <a:cubicBezTo>
                    <a:pt x="176" y="4737"/>
                    <a:pt x="351" y="4637"/>
                    <a:pt x="527" y="4562"/>
                  </a:cubicBezTo>
                  <a:lnTo>
                    <a:pt x="527" y="4562"/>
                  </a:lnTo>
                  <a:cubicBezTo>
                    <a:pt x="602" y="4537"/>
                    <a:pt x="677" y="4512"/>
                    <a:pt x="752" y="4487"/>
                  </a:cubicBezTo>
                  <a:lnTo>
                    <a:pt x="752" y="4487"/>
                  </a:lnTo>
                  <a:cubicBezTo>
                    <a:pt x="1554" y="3660"/>
                    <a:pt x="2532" y="3033"/>
                    <a:pt x="3635" y="2482"/>
                  </a:cubicBezTo>
                  <a:lnTo>
                    <a:pt x="3635" y="2482"/>
                  </a:lnTo>
                  <a:cubicBezTo>
                    <a:pt x="5063" y="1604"/>
                    <a:pt x="6517" y="802"/>
                    <a:pt x="7945" y="0"/>
                  </a:cubicBezTo>
                  <a:lnTo>
                    <a:pt x="7945" y="0"/>
                  </a:lnTo>
                  <a:cubicBezTo>
                    <a:pt x="7544" y="176"/>
                    <a:pt x="7168" y="351"/>
                    <a:pt x="6767" y="52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35;p36">
              <a:extLst>
                <a:ext uri="{FF2B5EF4-FFF2-40B4-BE49-F238E27FC236}">
                  <a16:creationId xmlns:a16="http://schemas.microsoft.com/office/drawing/2014/main" id="{BCCE9691-37E6-D384-68D9-C8D2102B0228}"/>
                </a:ext>
              </a:extLst>
            </p:cNvPr>
            <p:cNvSpPr/>
            <p:nvPr/>
          </p:nvSpPr>
          <p:spPr>
            <a:xfrm>
              <a:off x="1615275" y="803425"/>
              <a:ext cx="11325" cy="11925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1" y="477"/>
                  </a:moveTo>
                  <a:cubicBezTo>
                    <a:pt x="126" y="427"/>
                    <a:pt x="226" y="376"/>
                    <a:pt x="352" y="326"/>
                  </a:cubicBezTo>
                  <a:lnTo>
                    <a:pt x="352" y="326"/>
                  </a:lnTo>
                  <a:cubicBezTo>
                    <a:pt x="352" y="326"/>
                    <a:pt x="377" y="301"/>
                    <a:pt x="377" y="276"/>
                  </a:cubicBezTo>
                  <a:lnTo>
                    <a:pt x="377" y="276"/>
                  </a:lnTo>
                  <a:cubicBezTo>
                    <a:pt x="302" y="301"/>
                    <a:pt x="226" y="351"/>
                    <a:pt x="151" y="376"/>
                  </a:cubicBezTo>
                  <a:lnTo>
                    <a:pt x="151" y="376"/>
                  </a:lnTo>
                  <a:cubicBezTo>
                    <a:pt x="226" y="351"/>
                    <a:pt x="302" y="301"/>
                    <a:pt x="377" y="276"/>
                  </a:cubicBezTo>
                  <a:lnTo>
                    <a:pt x="377" y="276"/>
                  </a:lnTo>
                  <a:cubicBezTo>
                    <a:pt x="402" y="201"/>
                    <a:pt x="427" y="101"/>
                    <a:pt x="452" y="0"/>
                  </a:cubicBezTo>
                  <a:lnTo>
                    <a:pt x="452" y="0"/>
                  </a:lnTo>
                  <a:cubicBezTo>
                    <a:pt x="302" y="176"/>
                    <a:pt x="151" y="326"/>
                    <a:pt x="1" y="477"/>
                  </a:cubicBezTo>
                  <a:moveTo>
                    <a:pt x="377" y="276"/>
                  </a:moveTo>
                  <a:lnTo>
                    <a:pt x="377" y="2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36;p36">
              <a:extLst>
                <a:ext uri="{FF2B5EF4-FFF2-40B4-BE49-F238E27FC236}">
                  <a16:creationId xmlns:a16="http://schemas.microsoft.com/office/drawing/2014/main" id="{EAF1A89E-F955-F836-FF3C-1A262179F300}"/>
                </a:ext>
              </a:extLst>
            </p:cNvPr>
            <p:cNvSpPr/>
            <p:nvPr/>
          </p:nvSpPr>
          <p:spPr>
            <a:xfrm>
              <a:off x="1624050" y="807175"/>
              <a:ext cx="8175" cy="4425"/>
            </a:xfrm>
            <a:custGeom>
              <a:avLst/>
              <a:gdLst/>
              <a:ahLst/>
              <a:cxnLst/>
              <a:rect l="l" t="t" r="r" b="b"/>
              <a:pathLst>
                <a:path w="327" h="177" extrusionOk="0">
                  <a:moveTo>
                    <a:pt x="26" y="126"/>
                  </a:moveTo>
                  <a:cubicBezTo>
                    <a:pt x="26" y="151"/>
                    <a:pt x="1" y="176"/>
                    <a:pt x="1" y="176"/>
                  </a:cubicBezTo>
                  <a:lnTo>
                    <a:pt x="1" y="176"/>
                  </a:lnTo>
                  <a:cubicBezTo>
                    <a:pt x="51" y="176"/>
                    <a:pt x="76" y="151"/>
                    <a:pt x="101" y="151"/>
                  </a:cubicBezTo>
                  <a:lnTo>
                    <a:pt x="101" y="151"/>
                  </a:lnTo>
                  <a:cubicBezTo>
                    <a:pt x="176" y="101"/>
                    <a:pt x="251" y="51"/>
                    <a:pt x="327" y="1"/>
                  </a:cubicBezTo>
                  <a:lnTo>
                    <a:pt x="327" y="1"/>
                  </a:lnTo>
                  <a:cubicBezTo>
                    <a:pt x="226" y="26"/>
                    <a:pt x="126" y="76"/>
                    <a:pt x="26" y="12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37;p36">
              <a:extLst>
                <a:ext uri="{FF2B5EF4-FFF2-40B4-BE49-F238E27FC236}">
                  <a16:creationId xmlns:a16="http://schemas.microsoft.com/office/drawing/2014/main" id="{2F6933A5-271D-3F0A-D087-23AF677C6B32}"/>
                </a:ext>
              </a:extLst>
            </p:cNvPr>
            <p:cNvSpPr/>
            <p:nvPr/>
          </p:nvSpPr>
          <p:spPr>
            <a:xfrm>
              <a:off x="1624675" y="733250"/>
              <a:ext cx="100275" cy="77100"/>
            </a:xfrm>
            <a:custGeom>
              <a:avLst/>
              <a:gdLst/>
              <a:ahLst/>
              <a:cxnLst/>
              <a:rect l="l" t="t" r="r" b="b"/>
              <a:pathLst>
                <a:path w="4011" h="3084" extrusionOk="0">
                  <a:moveTo>
                    <a:pt x="76" y="2807"/>
                  </a:moveTo>
                  <a:cubicBezTo>
                    <a:pt x="51" y="2908"/>
                    <a:pt x="26" y="3008"/>
                    <a:pt x="1" y="3083"/>
                  </a:cubicBezTo>
                  <a:lnTo>
                    <a:pt x="1" y="3083"/>
                  </a:lnTo>
                  <a:cubicBezTo>
                    <a:pt x="101" y="3033"/>
                    <a:pt x="201" y="2983"/>
                    <a:pt x="302" y="2958"/>
                  </a:cubicBezTo>
                  <a:lnTo>
                    <a:pt x="302" y="2958"/>
                  </a:lnTo>
                  <a:cubicBezTo>
                    <a:pt x="552" y="2757"/>
                    <a:pt x="803" y="2582"/>
                    <a:pt x="1079" y="2432"/>
                  </a:cubicBezTo>
                  <a:lnTo>
                    <a:pt x="1079" y="2432"/>
                  </a:lnTo>
                  <a:cubicBezTo>
                    <a:pt x="1956" y="1479"/>
                    <a:pt x="2933" y="702"/>
                    <a:pt x="4011" y="0"/>
                  </a:cubicBezTo>
                  <a:lnTo>
                    <a:pt x="4011" y="0"/>
                  </a:lnTo>
                  <a:cubicBezTo>
                    <a:pt x="2557" y="777"/>
                    <a:pt x="1204" y="1680"/>
                    <a:pt x="76" y="280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38;p36">
              <a:extLst>
                <a:ext uri="{FF2B5EF4-FFF2-40B4-BE49-F238E27FC236}">
                  <a16:creationId xmlns:a16="http://schemas.microsoft.com/office/drawing/2014/main" id="{FDA5B263-F315-BF55-67D9-93731EB9B893}"/>
                </a:ext>
              </a:extLst>
            </p:cNvPr>
            <p:cNvSpPr/>
            <p:nvPr/>
          </p:nvSpPr>
          <p:spPr>
            <a:xfrm>
              <a:off x="1547625" y="198775"/>
              <a:ext cx="117175" cy="578350"/>
            </a:xfrm>
            <a:custGeom>
              <a:avLst/>
              <a:gdLst/>
              <a:ahLst/>
              <a:cxnLst/>
              <a:rect l="l" t="t" r="r" b="b"/>
              <a:pathLst>
                <a:path w="4687" h="23134" extrusionOk="0">
                  <a:moveTo>
                    <a:pt x="3860" y="778"/>
                  </a:moveTo>
                  <a:cubicBezTo>
                    <a:pt x="0" y="6918"/>
                    <a:pt x="1754" y="14412"/>
                    <a:pt x="1278" y="21530"/>
                  </a:cubicBezTo>
                  <a:lnTo>
                    <a:pt x="1278" y="21530"/>
                  </a:lnTo>
                  <a:cubicBezTo>
                    <a:pt x="1328" y="21755"/>
                    <a:pt x="1379" y="22006"/>
                    <a:pt x="1429" y="22257"/>
                  </a:cubicBezTo>
                  <a:lnTo>
                    <a:pt x="1429" y="22257"/>
                  </a:lnTo>
                  <a:cubicBezTo>
                    <a:pt x="1479" y="22532"/>
                    <a:pt x="1504" y="22833"/>
                    <a:pt x="1529" y="23134"/>
                  </a:cubicBezTo>
                  <a:lnTo>
                    <a:pt x="1529" y="23134"/>
                  </a:lnTo>
                  <a:cubicBezTo>
                    <a:pt x="1579" y="22883"/>
                    <a:pt x="1604" y="22683"/>
                    <a:pt x="1629" y="22557"/>
                  </a:cubicBezTo>
                  <a:lnTo>
                    <a:pt x="1629" y="22557"/>
                  </a:lnTo>
                  <a:cubicBezTo>
                    <a:pt x="1729" y="21505"/>
                    <a:pt x="1805" y="20477"/>
                    <a:pt x="1805" y="19425"/>
                  </a:cubicBezTo>
                  <a:lnTo>
                    <a:pt x="1805" y="19425"/>
                  </a:lnTo>
                  <a:cubicBezTo>
                    <a:pt x="1805" y="18422"/>
                    <a:pt x="1729" y="17394"/>
                    <a:pt x="1679" y="16367"/>
                  </a:cubicBezTo>
                  <a:lnTo>
                    <a:pt x="1679" y="16367"/>
                  </a:lnTo>
                  <a:cubicBezTo>
                    <a:pt x="1353" y="11906"/>
                    <a:pt x="1078" y="7219"/>
                    <a:pt x="2907" y="3134"/>
                  </a:cubicBezTo>
                  <a:lnTo>
                    <a:pt x="2907" y="3134"/>
                  </a:lnTo>
                  <a:cubicBezTo>
                    <a:pt x="3409" y="2031"/>
                    <a:pt x="4060" y="1003"/>
                    <a:pt x="4687" y="1"/>
                  </a:cubicBezTo>
                  <a:lnTo>
                    <a:pt x="4687" y="1"/>
                  </a:lnTo>
                  <a:cubicBezTo>
                    <a:pt x="4386" y="226"/>
                    <a:pt x="4110" y="502"/>
                    <a:pt x="3860" y="77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39;p36">
              <a:extLst>
                <a:ext uri="{FF2B5EF4-FFF2-40B4-BE49-F238E27FC236}">
                  <a16:creationId xmlns:a16="http://schemas.microsoft.com/office/drawing/2014/main" id="{1A5C688D-7BD0-18DA-1EFF-9F186717EE89}"/>
                </a:ext>
              </a:extLst>
            </p:cNvPr>
            <p:cNvSpPr/>
            <p:nvPr/>
          </p:nvSpPr>
          <p:spPr>
            <a:xfrm>
              <a:off x="1547625" y="218200"/>
              <a:ext cx="96500" cy="518825"/>
            </a:xfrm>
            <a:custGeom>
              <a:avLst/>
              <a:gdLst/>
              <a:ahLst/>
              <a:cxnLst/>
              <a:rect l="l" t="t" r="r" b="b"/>
              <a:pathLst>
                <a:path w="3860" h="20753" extrusionOk="0">
                  <a:moveTo>
                    <a:pt x="2782" y="1204"/>
                  </a:moveTo>
                  <a:cubicBezTo>
                    <a:pt x="2682" y="1404"/>
                    <a:pt x="2582" y="1580"/>
                    <a:pt x="2506" y="1780"/>
                  </a:cubicBezTo>
                  <a:lnTo>
                    <a:pt x="2506" y="1780"/>
                  </a:lnTo>
                  <a:cubicBezTo>
                    <a:pt x="201" y="6893"/>
                    <a:pt x="952" y="13460"/>
                    <a:pt x="802" y="19224"/>
                  </a:cubicBezTo>
                  <a:lnTo>
                    <a:pt x="802" y="19224"/>
                  </a:lnTo>
                  <a:cubicBezTo>
                    <a:pt x="978" y="19725"/>
                    <a:pt x="1153" y="20227"/>
                    <a:pt x="1278" y="20753"/>
                  </a:cubicBezTo>
                  <a:lnTo>
                    <a:pt x="1278" y="20753"/>
                  </a:lnTo>
                  <a:cubicBezTo>
                    <a:pt x="1754" y="13635"/>
                    <a:pt x="0" y="6141"/>
                    <a:pt x="3860" y="1"/>
                  </a:cubicBezTo>
                  <a:lnTo>
                    <a:pt x="3860" y="1"/>
                  </a:lnTo>
                  <a:cubicBezTo>
                    <a:pt x="3484" y="377"/>
                    <a:pt x="3108" y="778"/>
                    <a:pt x="2782" y="120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40;p36">
              <a:extLst>
                <a:ext uri="{FF2B5EF4-FFF2-40B4-BE49-F238E27FC236}">
                  <a16:creationId xmlns:a16="http://schemas.microsoft.com/office/drawing/2014/main" id="{436CB242-F96D-CB75-8438-E37CB85C3846}"/>
                </a:ext>
              </a:extLst>
            </p:cNvPr>
            <p:cNvSpPr/>
            <p:nvPr/>
          </p:nvSpPr>
          <p:spPr>
            <a:xfrm>
              <a:off x="1598375" y="248275"/>
              <a:ext cx="18825" cy="26350"/>
            </a:xfrm>
            <a:custGeom>
              <a:avLst/>
              <a:gdLst/>
              <a:ahLst/>
              <a:cxnLst/>
              <a:rect l="l" t="t" r="r" b="b"/>
              <a:pathLst>
                <a:path w="753" h="1054" extrusionOk="0">
                  <a:moveTo>
                    <a:pt x="0" y="1053"/>
                  </a:moveTo>
                  <a:cubicBezTo>
                    <a:pt x="125" y="878"/>
                    <a:pt x="301" y="728"/>
                    <a:pt x="476" y="577"/>
                  </a:cubicBezTo>
                  <a:lnTo>
                    <a:pt x="476" y="577"/>
                  </a:lnTo>
                  <a:cubicBezTo>
                    <a:pt x="552" y="377"/>
                    <a:pt x="652" y="201"/>
                    <a:pt x="752" y="1"/>
                  </a:cubicBezTo>
                  <a:lnTo>
                    <a:pt x="752" y="1"/>
                  </a:lnTo>
                  <a:cubicBezTo>
                    <a:pt x="476" y="352"/>
                    <a:pt x="226" y="703"/>
                    <a:pt x="0" y="105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41;p36">
              <a:extLst>
                <a:ext uri="{FF2B5EF4-FFF2-40B4-BE49-F238E27FC236}">
                  <a16:creationId xmlns:a16="http://schemas.microsoft.com/office/drawing/2014/main" id="{9E1844B2-5ADE-8CD6-B46D-A10EB401DDD3}"/>
                </a:ext>
              </a:extLst>
            </p:cNvPr>
            <p:cNvSpPr/>
            <p:nvPr/>
          </p:nvSpPr>
          <p:spPr>
            <a:xfrm>
              <a:off x="1547625" y="262700"/>
              <a:ext cx="62675" cy="436100"/>
            </a:xfrm>
            <a:custGeom>
              <a:avLst/>
              <a:gdLst/>
              <a:ahLst/>
              <a:cxnLst/>
              <a:rect l="l" t="t" r="r" b="b"/>
              <a:pathLst>
                <a:path w="2507" h="17444" extrusionOk="0">
                  <a:moveTo>
                    <a:pt x="2030" y="476"/>
                  </a:moveTo>
                  <a:cubicBezTo>
                    <a:pt x="1855" y="727"/>
                    <a:pt x="1704" y="978"/>
                    <a:pt x="1554" y="1253"/>
                  </a:cubicBezTo>
                  <a:lnTo>
                    <a:pt x="1554" y="1253"/>
                  </a:lnTo>
                  <a:cubicBezTo>
                    <a:pt x="1153" y="2081"/>
                    <a:pt x="1053" y="3008"/>
                    <a:pt x="902" y="3860"/>
                  </a:cubicBezTo>
                  <a:lnTo>
                    <a:pt x="902" y="3860"/>
                  </a:lnTo>
                  <a:cubicBezTo>
                    <a:pt x="326" y="7795"/>
                    <a:pt x="276" y="11253"/>
                    <a:pt x="0" y="15013"/>
                  </a:cubicBezTo>
                  <a:lnTo>
                    <a:pt x="0" y="15013"/>
                  </a:lnTo>
                  <a:cubicBezTo>
                    <a:pt x="100" y="15389"/>
                    <a:pt x="201" y="15790"/>
                    <a:pt x="326" y="16166"/>
                  </a:cubicBezTo>
                  <a:lnTo>
                    <a:pt x="326" y="16166"/>
                  </a:lnTo>
                  <a:cubicBezTo>
                    <a:pt x="476" y="16592"/>
                    <a:pt x="652" y="17018"/>
                    <a:pt x="802" y="17444"/>
                  </a:cubicBezTo>
                  <a:lnTo>
                    <a:pt x="802" y="17444"/>
                  </a:lnTo>
                  <a:cubicBezTo>
                    <a:pt x="952" y="11680"/>
                    <a:pt x="201" y="5113"/>
                    <a:pt x="2506" y="0"/>
                  </a:cubicBezTo>
                  <a:lnTo>
                    <a:pt x="2506" y="0"/>
                  </a:lnTo>
                  <a:cubicBezTo>
                    <a:pt x="2331" y="151"/>
                    <a:pt x="2155" y="301"/>
                    <a:pt x="2030" y="47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42;p36">
              <a:extLst>
                <a:ext uri="{FF2B5EF4-FFF2-40B4-BE49-F238E27FC236}">
                  <a16:creationId xmlns:a16="http://schemas.microsoft.com/office/drawing/2014/main" id="{18EC99DD-5123-70A0-93A4-87D8B35F470D}"/>
                </a:ext>
              </a:extLst>
            </p:cNvPr>
            <p:cNvSpPr/>
            <p:nvPr/>
          </p:nvSpPr>
          <p:spPr>
            <a:xfrm>
              <a:off x="1523175" y="294025"/>
              <a:ext cx="63300" cy="344000"/>
            </a:xfrm>
            <a:custGeom>
              <a:avLst/>
              <a:gdLst/>
              <a:ahLst/>
              <a:cxnLst/>
              <a:rect l="l" t="t" r="r" b="b"/>
              <a:pathLst>
                <a:path w="2532" h="13760" extrusionOk="0">
                  <a:moveTo>
                    <a:pt x="627" y="4863"/>
                  </a:moveTo>
                  <a:cubicBezTo>
                    <a:pt x="1" y="7795"/>
                    <a:pt x="176" y="10853"/>
                    <a:pt x="978" y="13760"/>
                  </a:cubicBezTo>
                  <a:lnTo>
                    <a:pt x="978" y="13760"/>
                  </a:lnTo>
                  <a:cubicBezTo>
                    <a:pt x="1254" y="10000"/>
                    <a:pt x="1304" y="6542"/>
                    <a:pt x="1880" y="2607"/>
                  </a:cubicBezTo>
                  <a:lnTo>
                    <a:pt x="1880" y="2607"/>
                  </a:lnTo>
                  <a:cubicBezTo>
                    <a:pt x="2031" y="1755"/>
                    <a:pt x="2131" y="828"/>
                    <a:pt x="2532" y="0"/>
                  </a:cubicBezTo>
                  <a:lnTo>
                    <a:pt x="2532" y="0"/>
                  </a:lnTo>
                  <a:cubicBezTo>
                    <a:pt x="1630" y="1504"/>
                    <a:pt x="1003" y="3133"/>
                    <a:pt x="627" y="4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43;p36">
              <a:extLst>
                <a:ext uri="{FF2B5EF4-FFF2-40B4-BE49-F238E27FC236}">
                  <a16:creationId xmlns:a16="http://schemas.microsoft.com/office/drawing/2014/main" id="{2646835A-1558-C8C3-D838-AC30D5480927}"/>
                </a:ext>
              </a:extLst>
            </p:cNvPr>
            <p:cNvSpPr/>
            <p:nvPr/>
          </p:nvSpPr>
          <p:spPr>
            <a:xfrm>
              <a:off x="1649750" y="185000"/>
              <a:ext cx="89000" cy="453650"/>
            </a:xfrm>
            <a:custGeom>
              <a:avLst/>
              <a:gdLst/>
              <a:ahLst/>
              <a:cxnLst/>
              <a:rect l="l" t="t" r="r" b="b"/>
              <a:pathLst>
                <a:path w="3560" h="18146" extrusionOk="0">
                  <a:moveTo>
                    <a:pt x="3359" y="226"/>
                  </a:moveTo>
                  <a:cubicBezTo>
                    <a:pt x="2983" y="652"/>
                    <a:pt x="2657" y="1078"/>
                    <a:pt x="2356" y="1529"/>
                  </a:cubicBezTo>
                  <a:lnTo>
                    <a:pt x="2356" y="1529"/>
                  </a:lnTo>
                  <a:cubicBezTo>
                    <a:pt x="1479" y="4036"/>
                    <a:pt x="1153" y="6843"/>
                    <a:pt x="527" y="9424"/>
                  </a:cubicBezTo>
                  <a:lnTo>
                    <a:pt x="527" y="9424"/>
                  </a:lnTo>
                  <a:cubicBezTo>
                    <a:pt x="0" y="12382"/>
                    <a:pt x="426" y="15314"/>
                    <a:pt x="477" y="18146"/>
                  </a:cubicBezTo>
                  <a:lnTo>
                    <a:pt x="477" y="18146"/>
                  </a:lnTo>
                  <a:cubicBezTo>
                    <a:pt x="477" y="18021"/>
                    <a:pt x="502" y="17870"/>
                    <a:pt x="502" y="17745"/>
                  </a:cubicBezTo>
                  <a:lnTo>
                    <a:pt x="502" y="17745"/>
                  </a:lnTo>
                  <a:cubicBezTo>
                    <a:pt x="627" y="15414"/>
                    <a:pt x="351" y="13083"/>
                    <a:pt x="552" y="10752"/>
                  </a:cubicBezTo>
                  <a:lnTo>
                    <a:pt x="552" y="10752"/>
                  </a:lnTo>
                  <a:cubicBezTo>
                    <a:pt x="752" y="8722"/>
                    <a:pt x="1304" y="6742"/>
                    <a:pt x="1830" y="4787"/>
                  </a:cubicBezTo>
                  <a:lnTo>
                    <a:pt x="1830" y="4787"/>
                  </a:lnTo>
                  <a:cubicBezTo>
                    <a:pt x="2181" y="3459"/>
                    <a:pt x="2507" y="2131"/>
                    <a:pt x="3108" y="903"/>
                  </a:cubicBezTo>
                  <a:lnTo>
                    <a:pt x="3108" y="903"/>
                  </a:lnTo>
                  <a:cubicBezTo>
                    <a:pt x="3208" y="677"/>
                    <a:pt x="3384" y="351"/>
                    <a:pt x="3559" y="1"/>
                  </a:cubicBezTo>
                  <a:lnTo>
                    <a:pt x="3559" y="1"/>
                  </a:lnTo>
                  <a:cubicBezTo>
                    <a:pt x="3509" y="76"/>
                    <a:pt x="3434" y="151"/>
                    <a:pt x="3359" y="22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44;p36">
              <a:extLst>
                <a:ext uri="{FF2B5EF4-FFF2-40B4-BE49-F238E27FC236}">
                  <a16:creationId xmlns:a16="http://schemas.microsoft.com/office/drawing/2014/main" id="{E975513F-7D14-5A77-3C65-9A29A9BC92B9}"/>
                </a:ext>
              </a:extLst>
            </p:cNvPr>
            <p:cNvSpPr/>
            <p:nvPr/>
          </p:nvSpPr>
          <p:spPr>
            <a:xfrm>
              <a:off x="1708650" y="190650"/>
              <a:ext cx="25075" cy="32600"/>
            </a:xfrm>
            <a:custGeom>
              <a:avLst/>
              <a:gdLst/>
              <a:ahLst/>
              <a:cxnLst/>
              <a:rect l="l" t="t" r="r" b="b"/>
              <a:pathLst>
                <a:path w="1003" h="1304" extrusionOk="0">
                  <a:moveTo>
                    <a:pt x="151" y="877"/>
                  </a:moveTo>
                  <a:cubicBezTo>
                    <a:pt x="100" y="1028"/>
                    <a:pt x="50" y="1153"/>
                    <a:pt x="0" y="1303"/>
                  </a:cubicBezTo>
                  <a:lnTo>
                    <a:pt x="0" y="1303"/>
                  </a:lnTo>
                  <a:cubicBezTo>
                    <a:pt x="301" y="852"/>
                    <a:pt x="627" y="426"/>
                    <a:pt x="1003" y="0"/>
                  </a:cubicBezTo>
                  <a:lnTo>
                    <a:pt x="1003" y="0"/>
                  </a:lnTo>
                  <a:cubicBezTo>
                    <a:pt x="727" y="301"/>
                    <a:pt x="426" y="577"/>
                    <a:pt x="151" y="87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45;p36">
              <a:extLst>
                <a:ext uri="{FF2B5EF4-FFF2-40B4-BE49-F238E27FC236}">
                  <a16:creationId xmlns:a16="http://schemas.microsoft.com/office/drawing/2014/main" id="{9C780390-6413-8066-0D98-17DEB2CFB693}"/>
                </a:ext>
              </a:extLst>
            </p:cNvPr>
            <p:cNvSpPr/>
            <p:nvPr/>
          </p:nvSpPr>
          <p:spPr>
            <a:xfrm>
              <a:off x="1603375" y="223225"/>
              <a:ext cx="105300" cy="553900"/>
            </a:xfrm>
            <a:custGeom>
              <a:avLst/>
              <a:gdLst/>
              <a:ahLst/>
              <a:cxnLst/>
              <a:rect l="l" t="t" r="r" b="b"/>
              <a:pathLst>
                <a:path w="4212" h="22156" extrusionOk="0">
                  <a:moveTo>
                    <a:pt x="1179" y="22156"/>
                  </a:moveTo>
                  <a:cubicBezTo>
                    <a:pt x="1805" y="20376"/>
                    <a:pt x="2206" y="18497"/>
                    <a:pt x="2332" y="16617"/>
                  </a:cubicBezTo>
                  <a:lnTo>
                    <a:pt x="2332" y="16617"/>
                  </a:lnTo>
                  <a:cubicBezTo>
                    <a:pt x="2281" y="13785"/>
                    <a:pt x="1855" y="10853"/>
                    <a:pt x="2382" y="7895"/>
                  </a:cubicBezTo>
                  <a:lnTo>
                    <a:pt x="2382" y="7895"/>
                  </a:lnTo>
                  <a:cubicBezTo>
                    <a:pt x="3008" y="5314"/>
                    <a:pt x="3334" y="2507"/>
                    <a:pt x="4211" y="0"/>
                  </a:cubicBezTo>
                  <a:lnTo>
                    <a:pt x="4211" y="0"/>
                  </a:lnTo>
                  <a:cubicBezTo>
                    <a:pt x="1" y="6341"/>
                    <a:pt x="2682" y="14762"/>
                    <a:pt x="1179" y="22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46;p36">
              <a:extLst>
                <a:ext uri="{FF2B5EF4-FFF2-40B4-BE49-F238E27FC236}">
                  <a16:creationId xmlns:a16="http://schemas.microsoft.com/office/drawing/2014/main" id="{EA428C44-B86C-C6C3-61AD-DE2A3BBD6671}"/>
                </a:ext>
              </a:extLst>
            </p:cNvPr>
            <p:cNvSpPr/>
            <p:nvPr/>
          </p:nvSpPr>
          <p:spPr>
            <a:xfrm>
              <a:off x="1603375" y="212575"/>
              <a:ext cx="109050" cy="600900"/>
            </a:xfrm>
            <a:custGeom>
              <a:avLst/>
              <a:gdLst/>
              <a:ahLst/>
              <a:cxnLst/>
              <a:rect l="l" t="t" r="r" b="b"/>
              <a:pathLst>
                <a:path w="4362" h="24036" extrusionOk="0">
                  <a:moveTo>
                    <a:pt x="2106" y="3008"/>
                  </a:moveTo>
                  <a:cubicBezTo>
                    <a:pt x="878" y="7644"/>
                    <a:pt x="2131" y="13183"/>
                    <a:pt x="803" y="17920"/>
                  </a:cubicBezTo>
                  <a:lnTo>
                    <a:pt x="803" y="17920"/>
                  </a:lnTo>
                  <a:cubicBezTo>
                    <a:pt x="1129" y="20000"/>
                    <a:pt x="1379" y="22131"/>
                    <a:pt x="602" y="24035"/>
                  </a:cubicBezTo>
                  <a:lnTo>
                    <a:pt x="602" y="24035"/>
                  </a:lnTo>
                  <a:cubicBezTo>
                    <a:pt x="803" y="23559"/>
                    <a:pt x="1003" y="23058"/>
                    <a:pt x="1179" y="22582"/>
                  </a:cubicBezTo>
                  <a:lnTo>
                    <a:pt x="1179" y="22582"/>
                  </a:lnTo>
                  <a:cubicBezTo>
                    <a:pt x="2682" y="15188"/>
                    <a:pt x="1" y="6767"/>
                    <a:pt x="4211" y="426"/>
                  </a:cubicBezTo>
                  <a:lnTo>
                    <a:pt x="4211" y="426"/>
                  </a:lnTo>
                  <a:cubicBezTo>
                    <a:pt x="4261" y="276"/>
                    <a:pt x="4311" y="151"/>
                    <a:pt x="4362" y="0"/>
                  </a:cubicBezTo>
                  <a:lnTo>
                    <a:pt x="4362" y="0"/>
                  </a:lnTo>
                  <a:cubicBezTo>
                    <a:pt x="3509" y="903"/>
                    <a:pt x="2733" y="1880"/>
                    <a:pt x="2106" y="300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47;p36">
              <a:extLst>
                <a:ext uri="{FF2B5EF4-FFF2-40B4-BE49-F238E27FC236}">
                  <a16:creationId xmlns:a16="http://schemas.microsoft.com/office/drawing/2014/main" id="{1DD70A41-85F2-C475-1944-B0EE7F19562D}"/>
                </a:ext>
              </a:extLst>
            </p:cNvPr>
            <p:cNvSpPr/>
            <p:nvPr/>
          </p:nvSpPr>
          <p:spPr>
            <a:xfrm>
              <a:off x="1598375" y="287750"/>
              <a:ext cx="58300" cy="372850"/>
            </a:xfrm>
            <a:custGeom>
              <a:avLst/>
              <a:gdLst/>
              <a:ahLst/>
              <a:cxnLst/>
              <a:rect l="l" t="t" r="r" b="b"/>
              <a:pathLst>
                <a:path w="2332" h="14914" extrusionOk="0">
                  <a:moveTo>
                    <a:pt x="2131" y="352"/>
                  </a:moveTo>
                  <a:cubicBezTo>
                    <a:pt x="0" y="4487"/>
                    <a:pt x="125" y="9399"/>
                    <a:pt x="852" y="13986"/>
                  </a:cubicBezTo>
                  <a:lnTo>
                    <a:pt x="852" y="13986"/>
                  </a:lnTo>
                  <a:cubicBezTo>
                    <a:pt x="902" y="14287"/>
                    <a:pt x="953" y="14612"/>
                    <a:pt x="1003" y="14913"/>
                  </a:cubicBezTo>
                  <a:lnTo>
                    <a:pt x="1003" y="14913"/>
                  </a:lnTo>
                  <a:cubicBezTo>
                    <a:pt x="2331" y="10176"/>
                    <a:pt x="1078" y="4637"/>
                    <a:pt x="2306" y="1"/>
                  </a:cubicBezTo>
                  <a:lnTo>
                    <a:pt x="2306" y="1"/>
                  </a:lnTo>
                  <a:cubicBezTo>
                    <a:pt x="2231" y="126"/>
                    <a:pt x="2181" y="226"/>
                    <a:pt x="2131" y="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648;p36">
              <a:extLst>
                <a:ext uri="{FF2B5EF4-FFF2-40B4-BE49-F238E27FC236}">
                  <a16:creationId xmlns:a16="http://schemas.microsoft.com/office/drawing/2014/main" id="{43487760-1336-7AE8-D759-0FC58A1BFAE5}"/>
                </a:ext>
              </a:extLst>
            </p:cNvPr>
            <p:cNvSpPr/>
            <p:nvPr/>
          </p:nvSpPr>
          <p:spPr>
            <a:xfrm>
              <a:off x="1736850" y="299650"/>
              <a:ext cx="417300" cy="369075"/>
            </a:xfrm>
            <a:custGeom>
              <a:avLst/>
              <a:gdLst/>
              <a:ahLst/>
              <a:cxnLst/>
              <a:rect l="l" t="t" r="r" b="b"/>
              <a:pathLst>
                <a:path w="16692" h="14763" extrusionOk="0">
                  <a:moveTo>
                    <a:pt x="14963" y="2232"/>
                  </a:moveTo>
                  <a:cubicBezTo>
                    <a:pt x="13183" y="4161"/>
                    <a:pt x="11404" y="6141"/>
                    <a:pt x="9298" y="7720"/>
                  </a:cubicBezTo>
                  <a:lnTo>
                    <a:pt x="9298" y="7720"/>
                  </a:lnTo>
                  <a:cubicBezTo>
                    <a:pt x="7644" y="8999"/>
                    <a:pt x="5790" y="10026"/>
                    <a:pt x="4060" y="11204"/>
                  </a:cubicBezTo>
                  <a:lnTo>
                    <a:pt x="4060" y="11204"/>
                  </a:lnTo>
                  <a:cubicBezTo>
                    <a:pt x="3233" y="11755"/>
                    <a:pt x="2506" y="12357"/>
                    <a:pt x="1805" y="12984"/>
                  </a:cubicBezTo>
                  <a:lnTo>
                    <a:pt x="1805" y="12984"/>
                  </a:lnTo>
                  <a:cubicBezTo>
                    <a:pt x="1780" y="13184"/>
                    <a:pt x="1754" y="13410"/>
                    <a:pt x="1729" y="13610"/>
                  </a:cubicBezTo>
                  <a:lnTo>
                    <a:pt x="1729" y="13610"/>
                  </a:lnTo>
                  <a:cubicBezTo>
                    <a:pt x="1754" y="13410"/>
                    <a:pt x="1780" y="13184"/>
                    <a:pt x="1805" y="12984"/>
                  </a:cubicBezTo>
                  <a:lnTo>
                    <a:pt x="1805" y="12984"/>
                  </a:lnTo>
                  <a:cubicBezTo>
                    <a:pt x="1178" y="13535"/>
                    <a:pt x="602" y="14136"/>
                    <a:pt x="0" y="14763"/>
                  </a:cubicBezTo>
                  <a:lnTo>
                    <a:pt x="0" y="14763"/>
                  </a:lnTo>
                  <a:cubicBezTo>
                    <a:pt x="451" y="14387"/>
                    <a:pt x="1003" y="14086"/>
                    <a:pt x="1554" y="13836"/>
                  </a:cubicBezTo>
                  <a:lnTo>
                    <a:pt x="1554" y="13836"/>
                  </a:lnTo>
                  <a:cubicBezTo>
                    <a:pt x="6567" y="10026"/>
                    <a:pt x="12682" y="7144"/>
                    <a:pt x="16090" y="2156"/>
                  </a:cubicBezTo>
                  <a:lnTo>
                    <a:pt x="16090" y="2156"/>
                  </a:lnTo>
                  <a:cubicBezTo>
                    <a:pt x="16366" y="1455"/>
                    <a:pt x="16567" y="753"/>
                    <a:pt x="16692" y="1"/>
                  </a:cubicBezTo>
                  <a:lnTo>
                    <a:pt x="16692" y="1"/>
                  </a:lnTo>
                  <a:cubicBezTo>
                    <a:pt x="16241" y="828"/>
                    <a:pt x="15589" y="1530"/>
                    <a:pt x="14963" y="22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649;p36">
              <a:extLst>
                <a:ext uri="{FF2B5EF4-FFF2-40B4-BE49-F238E27FC236}">
                  <a16:creationId xmlns:a16="http://schemas.microsoft.com/office/drawing/2014/main" id="{DFB64B64-5BE2-BB4C-9E29-B277AC00798E}"/>
                </a:ext>
              </a:extLst>
            </p:cNvPr>
            <p:cNvSpPr/>
            <p:nvPr/>
          </p:nvSpPr>
          <p:spPr>
            <a:xfrm>
              <a:off x="1828950" y="433750"/>
              <a:ext cx="266950" cy="192375"/>
            </a:xfrm>
            <a:custGeom>
              <a:avLst/>
              <a:gdLst/>
              <a:ahLst/>
              <a:cxnLst/>
              <a:rect l="l" t="t" r="r" b="b"/>
              <a:pathLst>
                <a:path w="10678" h="7695" extrusionOk="0">
                  <a:moveTo>
                    <a:pt x="0" y="7695"/>
                  </a:moveTo>
                  <a:cubicBezTo>
                    <a:pt x="1003" y="7369"/>
                    <a:pt x="1980" y="7068"/>
                    <a:pt x="2933" y="6642"/>
                  </a:cubicBezTo>
                  <a:lnTo>
                    <a:pt x="2933" y="6642"/>
                  </a:lnTo>
                  <a:cubicBezTo>
                    <a:pt x="4010" y="6141"/>
                    <a:pt x="4988" y="5464"/>
                    <a:pt x="5940" y="4762"/>
                  </a:cubicBezTo>
                  <a:lnTo>
                    <a:pt x="5940" y="4762"/>
                  </a:lnTo>
                  <a:cubicBezTo>
                    <a:pt x="7720" y="3409"/>
                    <a:pt x="9399" y="1805"/>
                    <a:pt x="10677" y="0"/>
                  </a:cubicBezTo>
                  <a:lnTo>
                    <a:pt x="10677" y="0"/>
                  </a:lnTo>
                  <a:cubicBezTo>
                    <a:pt x="7444" y="2908"/>
                    <a:pt x="3534" y="5088"/>
                    <a:pt x="0" y="769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50;p36">
              <a:extLst>
                <a:ext uri="{FF2B5EF4-FFF2-40B4-BE49-F238E27FC236}">
                  <a16:creationId xmlns:a16="http://schemas.microsoft.com/office/drawing/2014/main" id="{C493CB70-8504-B890-DDD8-633E973F17D2}"/>
                </a:ext>
              </a:extLst>
            </p:cNvPr>
            <p:cNvSpPr/>
            <p:nvPr/>
          </p:nvSpPr>
          <p:spPr>
            <a:xfrm>
              <a:off x="1775675" y="353550"/>
              <a:ext cx="363450" cy="292000"/>
            </a:xfrm>
            <a:custGeom>
              <a:avLst/>
              <a:gdLst/>
              <a:ahLst/>
              <a:cxnLst/>
              <a:rect l="l" t="t" r="r" b="b"/>
              <a:pathLst>
                <a:path w="14538" h="11680" extrusionOk="0">
                  <a:moveTo>
                    <a:pt x="1" y="11680"/>
                  </a:moveTo>
                  <a:cubicBezTo>
                    <a:pt x="402" y="11504"/>
                    <a:pt x="803" y="11354"/>
                    <a:pt x="1154" y="11229"/>
                  </a:cubicBezTo>
                  <a:lnTo>
                    <a:pt x="1154" y="11229"/>
                  </a:lnTo>
                  <a:cubicBezTo>
                    <a:pt x="1480" y="11103"/>
                    <a:pt x="1805" y="11003"/>
                    <a:pt x="2131" y="10903"/>
                  </a:cubicBezTo>
                  <a:lnTo>
                    <a:pt x="2131" y="10903"/>
                  </a:lnTo>
                  <a:cubicBezTo>
                    <a:pt x="5665" y="8296"/>
                    <a:pt x="9575" y="6116"/>
                    <a:pt x="12808" y="3208"/>
                  </a:cubicBezTo>
                  <a:lnTo>
                    <a:pt x="12808" y="3208"/>
                  </a:lnTo>
                  <a:cubicBezTo>
                    <a:pt x="13510" y="2206"/>
                    <a:pt x="14111" y="1128"/>
                    <a:pt x="14537" y="0"/>
                  </a:cubicBezTo>
                  <a:lnTo>
                    <a:pt x="14537" y="0"/>
                  </a:lnTo>
                  <a:cubicBezTo>
                    <a:pt x="11129" y="4988"/>
                    <a:pt x="5014" y="7870"/>
                    <a:pt x="1" y="11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51;p36">
              <a:extLst>
                <a:ext uri="{FF2B5EF4-FFF2-40B4-BE49-F238E27FC236}">
                  <a16:creationId xmlns:a16="http://schemas.microsoft.com/office/drawing/2014/main" id="{1BC13CA8-60E7-9CE1-6680-AB7B5826C23F}"/>
                </a:ext>
              </a:extLst>
            </p:cNvPr>
            <p:cNvSpPr/>
            <p:nvPr/>
          </p:nvSpPr>
          <p:spPr>
            <a:xfrm>
              <a:off x="1723050" y="668700"/>
              <a:ext cx="13825" cy="14450"/>
            </a:xfrm>
            <a:custGeom>
              <a:avLst/>
              <a:gdLst/>
              <a:ahLst/>
              <a:cxnLst/>
              <a:rect l="l" t="t" r="r" b="b"/>
              <a:pathLst>
                <a:path w="553" h="578" extrusionOk="0">
                  <a:moveTo>
                    <a:pt x="1" y="577"/>
                  </a:moveTo>
                  <a:cubicBezTo>
                    <a:pt x="176" y="377"/>
                    <a:pt x="377" y="176"/>
                    <a:pt x="552" y="1"/>
                  </a:cubicBezTo>
                  <a:lnTo>
                    <a:pt x="552" y="1"/>
                  </a:lnTo>
                  <a:cubicBezTo>
                    <a:pt x="326" y="176"/>
                    <a:pt x="151" y="377"/>
                    <a:pt x="1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52;p36">
              <a:extLst>
                <a:ext uri="{FF2B5EF4-FFF2-40B4-BE49-F238E27FC236}">
                  <a16:creationId xmlns:a16="http://schemas.microsoft.com/office/drawing/2014/main" id="{FF008CB5-C1BF-44B8-D8DC-765521D666D6}"/>
                </a:ext>
              </a:extLst>
            </p:cNvPr>
            <p:cNvSpPr/>
            <p:nvPr/>
          </p:nvSpPr>
          <p:spPr>
            <a:xfrm>
              <a:off x="1728075" y="134250"/>
              <a:ext cx="122200" cy="471200"/>
            </a:xfrm>
            <a:custGeom>
              <a:avLst/>
              <a:gdLst/>
              <a:ahLst/>
              <a:cxnLst/>
              <a:rect l="l" t="t" r="r" b="b"/>
              <a:pathLst>
                <a:path w="4888" h="18848" extrusionOk="0">
                  <a:moveTo>
                    <a:pt x="25" y="10527"/>
                  </a:moveTo>
                  <a:cubicBezTo>
                    <a:pt x="0" y="12106"/>
                    <a:pt x="326" y="13660"/>
                    <a:pt x="451" y="15214"/>
                  </a:cubicBezTo>
                  <a:lnTo>
                    <a:pt x="451" y="15214"/>
                  </a:lnTo>
                  <a:cubicBezTo>
                    <a:pt x="552" y="16442"/>
                    <a:pt x="501" y="17645"/>
                    <a:pt x="326" y="18848"/>
                  </a:cubicBezTo>
                  <a:lnTo>
                    <a:pt x="326" y="18848"/>
                  </a:lnTo>
                  <a:cubicBezTo>
                    <a:pt x="1278" y="15790"/>
                    <a:pt x="752" y="12406"/>
                    <a:pt x="852" y="9123"/>
                  </a:cubicBezTo>
                  <a:lnTo>
                    <a:pt x="852" y="9123"/>
                  </a:lnTo>
                  <a:cubicBezTo>
                    <a:pt x="978" y="7093"/>
                    <a:pt x="1780" y="5339"/>
                    <a:pt x="2757" y="3635"/>
                  </a:cubicBezTo>
                  <a:lnTo>
                    <a:pt x="2757" y="3635"/>
                  </a:lnTo>
                  <a:cubicBezTo>
                    <a:pt x="3258" y="2306"/>
                    <a:pt x="3960" y="1078"/>
                    <a:pt x="4887" y="0"/>
                  </a:cubicBezTo>
                  <a:lnTo>
                    <a:pt x="4887" y="0"/>
                  </a:lnTo>
                  <a:cubicBezTo>
                    <a:pt x="2306" y="2983"/>
                    <a:pt x="50" y="6592"/>
                    <a:pt x="25" y="1052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53;p36">
              <a:extLst>
                <a:ext uri="{FF2B5EF4-FFF2-40B4-BE49-F238E27FC236}">
                  <a16:creationId xmlns:a16="http://schemas.microsoft.com/office/drawing/2014/main" id="{8A63E3A1-6A9A-1895-24CD-F302A0B05BE4}"/>
                </a:ext>
              </a:extLst>
            </p:cNvPr>
            <p:cNvSpPr/>
            <p:nvPr/>
          </p:nvSpPr>
          <p:spPr>
            <a:xfrm>
              <a:off x="1734325" y="225100"/>
              <a:ext cx="62700" cy="427350"/>
            </a:xfrm>
            <a:custGeom>
              <a:avLst/>
              <a:gdLst/>
              <a:ahLst/>
              <a:cxnLst/>
              <a:rect l="l" t="t" r="r" b="b"/>
              <a:pathLst>
                <a:path w="2508" h="17094" extrusionOk="0">
                  <a:moveTo>
                    <a:pt x="602" y="5489"/>
                  </a:moveTo>
                  <a:cubicBezTo>
                    <a:pt x="502" y="8772"/>
                    <a:pt x="1028" y="12156"/>
                    <a:pt x="76" y="15214"/>
                  </a:cubicBezTo>
                  <a:lnTo>
                    <a:pt x="76" y="15214"/>
                  </a:lnTo>
                  <a:cubicBezTo>
                    <a:pt x="51" y="15289"/>
                    <a:pt x="51" y="15364"/>
                    <a:pt x="51" y="15439"/>
                  </a:cubicBezTo>
                  <a:lnTo>
                    <a:pt x="51" y="15439"/>
                  </a:lnTo>
                  <a:cubicBezTo>
                    <a:pt x="1" y="15740"/>
                    <a:pt x="26" y="17093"/>
                    <a:pt x="26" y="17093"/>
                  </a:cubicBezTo>
                  <a:lnTo>
                    <a:pt x="26" y="17093"/>
                  </a:lnTo>
                  <a:cubicBezTo>
                    <a:pt x="26" y="17093"/>
                    <a:pt x="577" y="15790"/>
                    <a:pt x="627" y="15514"/>
                  </a:cubicBezTo>
                  <a:lnTo>
                    <a:pt x="627" y="15514"/>
                  </a:lnTo>
                  <a:cubicBezTo>
                    <a:pt x="1229" y="13083"/>
                    <a:pt x="1104" y="10552"/>
                    <a:pt x="1154" y="8071"/>
                  </a:cubicBezTo>
                  <a:lnTo>
                    <a:pt x="1154" y="8071"/>
                  </a:lnTo>
                  <a:cubicBezTo>
                    <a:pt x="1204" y="5991"/>
                    <a:pt x="1354" y="3910"/>
                    <a:pt x="1881" y="1880"/>
                  </a:cubicBezTo>
                  <a:lnTo>
                    <a:pt x="1881" y="1880"/>
                  </a:lnTo>
                  <a:cubicBezTo>
                    <a:pt x="2056" y="1254"/>
                    <a:pt x="2256" y="627"/>
                    <a:pt x="2507" y="1"/>
                  </a:cubicBezTo>
                  <a:lnTo>
                    <a:pt x="2507" y="1"/>
                  </a:lnTo>
                  <a:cubicBezTo>
                    <a:pt x="1530" y="1705"/>
                    <a:pt x="728" y="3459"/>
                    <a:pt x="602" y="5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54;p36">
              <a:extLst>
                <a:ext uri="{FF2B5EF4-FFF2-40B4-BE49-F238E27FC236}">
                  <a16:creationId xmlns:a16="http://schemas.microsoft.com/office/drawing/2014/main" id="{4D22733E-F927-4FB4-3001-DD5FD030849F}"/>
                </a:ext>
              </a:extLst>
            </p:cNvPr>
            <p:cNvSpPr/>
            <p:nvPr/>
          </p:nvSpPr>
          <p:spPr>
            <a:xfrm>
              <a:off x="1794475" y="97900"/>
              <a:ext cx="199275" cy="478725"/>
            </a:xfrm>
            <a:custGeom>
              <a:avLst/>
              <a:gdLst/>
              <a:ahLst/>
              <a:cxnLst/>
              <a:rect l="l" t="t" r="r" b="b"/>
              <a:pathLst>
                <a:path w="7971" h="19149" extrusionOk="0">
                  <a:moveTo>
                    <a:pt x="6567" y="1555"/>
                  </a:moveTo>
                  <a:cubicBezTo>
                    <a:pt x="6542" y="1605"/>
                    <a:pt x="6517" y="1630"/>
                    <a:pt x="6492" y="1680"/>
                  </a:cubicBezTo>
                  <a:lnTo>
                    <a:pt x="6492" y="1680"/>
                  </a:lnTo>
                  <a:cubicBezTo>
                    <a:pt x="3359" y="7043"/>
                    <a:pt x="1780" y="13109"/>
                    <a:pt x="1" y="19149"/>
                  </a:cubicBezTo>
                  <a:lnTo>
                    <a:pt x="1" y="19149"/>
                  </a:lnTo>
                  <a:cubicBezTo>
                    <a:pt x="728" y="18522"/>
                    <a:pt x="1154" y="16868"/>
                    <a:pt x="1555" y="15991"/>
                  </a:cubicBezTo>
                  <a:lnTo>
                    <a:pt x="1555" y="15991"/>
                  </a:lnTo>
                  <a:cubicBezTo>
                    <a:pt x="1705" y="15615"/>
                    <a:pt x="1881" y="15239"/>
                    <a:pt x="2031" y="14863"/>
                  </a:cubicBezTo>
                  <a:lnTo>
                    <a:pt x="2031" y="14863"/>
                  </a:lnTo>
                  <a:cubicBezTo>
                    <a:pt x="2833" y="11279"/>
                    <a:pt x="4136" y="7820"/>
                    <a:pt x="5866" y="4612"/>
                  </a:cubicBezTo>
                  <a:lnTo>
                    <a:pt x="5866" y="4612"/>
                  </a:lnTo>
                  <a:cubicBezTo>
                    <a:pt x="6392" y="2983"/>
                    <a:pt x="6968" y="1354"/>
                    <a:pt x="7971" y="1"/>
                  </a:cubicBezTo>
                  <a:lnTo>
                    <a:pt x="7971" y="1"/>
                  </a:lnTo>
                  <a:cubicBezTo>
                    <a:pt x="7495" y="502"/>
                    <a:pt x="7018" y="1028"/>
                    <a:pt x="6567" y="155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55;p36">
              <a:extLst>
                <a:ext uri="{FF2B5EF4-FFF2-40B4-BE49-F238E27FC236}">
                  <a16:creationId xmlns:a16="http://schemas.microsoft.com/office/drawing/2014/main" id="{ECE92251-6ECE-6409-928B-B438FE5D8213}"/>
                </a:ext>
              </a:extLst>
            </p:cNvPr>
            <p:cNvSpPr/>
            <p:nvPr/>
          </p:nvSpPr>
          <p:spPr>
            <a:xfrm>
              <a:off x="1845225" y="213200"/>
              <a:ext cx="95900" cy="256300"/>
            </a:xfrm>
            <a:custGeom>
              <a:avLst/>
              <a:gdLst/>
              <a:ahLst/>
              <a:cxnLst/>
              <a:rect l="l" t="t" r="r" b="b"/>
              <a:pathLst>
                <a:path w="3836" h="10252" extrusionOk="0">
                  <a:moveTo>
                    <a:pt x="1" y="10251"/>
                  </a:moveTo>
                  <a:cubicBezTo>
                    <a:pt x="327" y="9499"/>
                    <a:pt x="653" y="8747"/>
                    <a:pt x="953" y="7970"/>
                  </a:cubicBezTo>
                  <a:lnTo>
                    <a:pt x="953" y="7970"/>
                  </a:lnTo>
                  <a:cubicBezTo>
                    <a:pt x="1906" y="5665"/>
                    <a:pt x="2758" y="3284"/>
                    <a:pt x="3535" y="903"/>
                  </a:cubicBezTo>
                  <a:lnTo>
                    <a:pt x="3535" y="903"/>
                  </a:lnTo>
                  <a:cubicBezTo>
                    <a:pt x="3635" y="602"/>
                    <a:pt x="3735" y="301"/>
                    <a:pt x="3836" y="0"/>
                  </a:cubicBezTo>
                  <a:lnTo>
                    <a:pt x="3836" y="0"/>
                  </a:lnTo>
                  <a:cubicBezTo>
                    <a:pt x="2106" y="3208"/>
                    <a:pt x="803" y="6667"/>
                    <a:pt x="1" y="10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56;p36">
              <a:extLst>
                <a:ext uri="{FF2B5EF4-FFF2-40B4-BE49-F238E27FC236}">
                  <a16:creationId xmlns:a16="http://schemas.microsoft.com/office/drawing/2014/main" id="{E6004E8B-FE50-2296-4B78-F43E4C260306}"/>
                </a:ext>
              </a:extLst>
            </p:cNvPr>
            <p:cNvSpPr/>
            <p:nvPr/>
          </p:nvSpPr>
          <p:spPr>
            <a:xfrm>
              <a:off x="1788850" y="173100"/>
              <a:ext cx="139750" cy="359675"/>
            </a:xfrm>
            <a:custGeom>
              <a:avLst/>
              <a:gdLst/>
              <a:ahLst/>
              <a:cxnLst/>
              <a:rect l="l" t="t" r="r" b="b"/>
              <a:pathLst>
                <a:path w="5590" h="14387" extrusionOk="0">
                  <a:moveTo>
                    <a:pt x="1955" y="5163"/>
                  </a:moveTo>
                  <a:cubicBezTo>
                    <a:pt x="1429" y="5990"/>
                    <a:pt x="928" y="6817"/>
                    <a:pt x="602" y="7720"/>
                  </a:cubicBezTo>
                  <a:lnTo>
                    <a:pt x="602" y="7720"/>
                  </a:lnTo>
                  <a:cubicBezTo>
                    <a:pt x="0" y="9374"/>
                    <a:pt x="50" y="11153"/>
                    <a:pt x="176" y="12908"/>
                  </a:cubicBezTo>
                  <a:lnTo>
                    <a:pt x="176" y="12908"/>
                  </a:lnTo>
                  <a:cubicBezTo>
                    <a:pt x="226" y="13409"/>
                    <a:pt x="251" y="13885"/>
                    <a:pt x="276" y="14386"/>
                  </a:cubicBezTo>
                  <a:lnTo>
                    <a:pt x="276" y="14386"/>
                  </a:lnTo>
                  <a:cubicBezTo>
                    <a:pt x="1103" y="9223"/>
                    <a:pt x="2406" y="4111"/>
                    <a:pt x="5589" y="0"/>
                  </a:cubicBezTo>
                  <a:lnTo>
                    <a:pt x="5589" y="0"/>
                  </a:lnTo>
                  <a:cubicBezTo>
                    <a:pt x="4286" y="1654"/>
                    <a:pt x="3083" y="3384"/>
                    <a:pt x="1955" y="51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57;p36">
              <a:extLst>
                <a:ext uri="{FF2B5EF4-FFF2-40B4-BE49-F238E27FC236}">
                  <a16:creationId xmlns:a16="http://schemas.microsoft.com/office/drawing/2014/main" id="{301870E8-3D76-CB50-8831-B895D6CED834}"/>
                </a:ext>
              </a:extLst>
            </p:cNvPr>
            <p:cNvSpPr/>
            <p:nvPr/>
          </p:nvSpPr>
          <p:spPr>
            <a:xfrm>
              <a:off x="1794475" y="139875"/>
              <a:ext cx="162325" cy="436750"/>
            </a:xfrm>
            <a:custGeom>
              <a:avLst/>
              <a:gdLst/>
              <a:ahLst/>
              <a:cxnLst/>
              <a:rect l="l" t="t" r="r" b="b"/>
              <a:pathLst>
                <a:path w="6493" h="17470" extrusionOk="0">
                  <a:moveTo>
                    <a:pt x="5941" y="628"/>
                  </a:moveTo>
                  <a:cubicBezTo>
                    <a:pt x="5740" y="853"/>
                    <a:pt x="5565" y="1104"/>
                    <a:pt x="5364" y="1329"/>
                  </a:cubicBezTo>
                  <a:lnTo>
                    <a:pt x="5364" y="1329"/>
                  </a:lnTo>
                  <a:cubicBezTo>
                    <a:pt x="2181" y="5440"/>
                    <a:pt x="878" y="10552"/>
                    <a:pt x="51" y="15715"/>
                  </a:cubicBezTo>
                  <a:lnTo>
                    <a:pt x="51" y="15715"/>
                  </a:lnTo>
                  <a:cubicBezTo>
                    <a:pt x="51" y="16292"/>
                    <a:pt x="51" y="16893"/>
                    <a:pt x="1" y="17470"/>
                  </a:cubicBezTo>
                  <a:lnTo>
                    <a:pt x="1" y="17470"/>
                  </a:lnTo>
                  <a:cubicBezTo>
                    <a:pt x="1" y="17470"/>
                    <a:pt x="1" y="17470"/>
                    <a:pt x="1" y="17470"/>
                  </a:cubicBezTo>
                  <a:lnTo>
                    <a:pt x="1" y="17470"/>
                  </a:lnTo>
                  <a:cubicBezTo>
                    <a:pt x="1780" y="11430"/>
                    <a:pt x="3359" y="5364"/>
                    <a:pt x="6492" y="1"/>
                  </a:cubicBezTo>
                  <a:lnTo>
                    <a:pt x="6492" y="1"/>
                  </a:lnTo>
                  <a:cubicBezTo>
                    <a:pt x="6317" y="201"/>
                    <a:pt x="6116" y="427"/>
                    <a:pt x="5941" y="62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58;p36">
              <a:extLst>
                <a:ext uri="{FF2B5EF4-FFF2-40B4-BE49-F238E27FC236}">
                  <a16:creationId xmlns:a16="http://schemas.microsoft.com/office/drawing/2014/main" id="{B081BF09-4861-B2D6-8709-EF7C8F420C0F}"/>
                </a:ext>
              </a:extLst>
            </p:cNvPr>
            <p:cNvSpPr/>
            <p:nvPr/>
          </p:nvSpPr>
          <p:spPr>
            <a:xfrm>
              <a:off x="1859025" y="163700"/>
              <a:ext cx="317700" cy="344000"/>
            </a:xfrm>
            <a:custGeom>
              <a:avLst/>
              <a:gdLst/>
              <a:ahLst/>
              <a:cxnLst/>
              <a:rect l="l" t="t" r="r" b="b"/>
              <a:pathLst>
                <a:path w="12708" h="13760" extrusionOk="0">
                  <a:moveTo>
                    <a:pt x="2607" y="11504"/>
                  </a:moveTo>
                  <a:cubicBezTo>
                    <a:pt x="2005" y="12031"/>
                    <a:pt x="1379" y="12557"/>
                    <a:pt x="777" y="13108"/>
                  </a:cubicBezTo>
                  <a:lnTo>
                    <a:pt x="777" y="13108"/>
                  </a:lnTo>
                  <a:cubicBezTo>
                    <a:pt x="602" y="13284"/>
                    <a:pt x="276" y="13509"/>
                    <a:pt x="0" y="13760"/>
                  </a:cubicBezTo>
                  <a:lnTo>
                    <a:pt x="0" y="13760"/>
                  </a:lnTo>
                  <a:cubicBezTo>
                    <a:pt x="627" y="13459"/>
                    <a:pt x="1228" y="13108"/>
                    <a:pt x="1805" y="12757"/>
                  </a:cubicBezTo>
                  <a:lnTo>
                    <a:pt x="1805" y="12757"/>
                  </a:lnTo>
                  <a:cubicBezTo>
                    <a:pt x="5238" y="10025"/>
                    <a:pt x="8346" y="7043"/>
                    <a:pt x="10928" y="3559"/>
                  </a:cubicBezTo>
                  <a:lnTo>
                    <a:pt x="10928" y="3559"/>
                  </a:lnTo>
                  <a:cubicBezTo>
                    <a:pt x="11554" y="2381"/>
                    <a:pt x="12156" y="1203"/>
                    <a:pt x="12707" y="0"/>
                  </a:cubicBezTo>
                  <a:lnTo>
                    <a:pt x="12707" y="0"/>
                  </a:lnTo>
                  <a:cubicBezTo>
                    <a:pt x="9825" y="4236"/>
                    <a:pt x="6416" y="8096"/>
                    <a:pt x="2607" y="115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59;p36">
              <a:extLst>
                <a:ext uri="{FF2B5EF4-FFF2-40B4-BE49-F238E27FC236}">
                  <a16:creationId xmlns:a16="http://schemas.microsoft.com/office/drawing/2014/main" id="{B5202C29-2799-5730-AF96-47C1748951B3}"/>
                </a:ext>
              </a:extLst>
            </p:cNvPr>
            <p:cNvSpPr/>
            <p:nvPr/>
          </p:nvSpPr>
          <p:spPr>
            <a:xfrm>
              <a:off x="1845225" y="482625"/>
              <a:ext cx="58925" cy="45125"/>
            </a:xfrm>
            <a:custGeom>
              <a:avLst/>
              <a:gdLst/>
              <a:ahLst/>
              <a:cxnLst/>
              <a:rect l="l" t="t" r="r" b="b"/>
              <a:pathLst>
                <a:path w="2357" h="1805" extrusionOk="0">
                  <a:moveTo>
                    <a:pt x="552" y="1003"/>
                  </a:moveTo>
                  <a:cubicBezTo>
                    <a:pt x="277" y="1253"/>
                    <a:pt x="51" y="1529"/>
                    <a:pt x="1" y="1805"/>
                  </a:cubicBezTo>
                  <a:lnTo>
                    <a:pt x="1" y="1805"/>
                  </a:lnTo>
                  <a:cubicBezTo>
                    <a:pt x="803" y="1228"/>
                    <a:pt x="1605" y="627"/>
                    <a:pt x="2357" y="0"/>
                  </a:cubicBezTo>
                  <a:lnTo>
                    <a:pt x="2357" y="0"/>
                  </a:lnTo>
                  <a:cubicBezTo>
                    <a:pt x="1780" y="351"/>
                    <a:pt x="1179" y="702"/>
                    <a:pt x="552" y="100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60;p36">
              <a:extLst>
                <a:ext uri="{FF2B5EF4-FFF2-40B4-BE49-F238E27FC236}">
                  <a16:creationId xmlns:a16="http://schemas.microsoft.com/office/drawing/2014/main" id="{6DC08CF7-93B8-BFEA-871C-989617F88602}"/>
                </a:ext>
              </a:extLst>
            </p:cNvPr>
            <p:cNvSpPr/>
            <p:nvPr/>
          </p:nvSpPr>
          <p:spPr>
            <a:xfrm>
              <a:off x="1845225" y="339125"/>
              <a:ext cx="238750" cy="188625"/>
            </a:xfrm>
            <a:custGeom>
              <a:avLst/>
              <a:gdLst/>
              <a:ahLst/>
              <a:cxnLst/>
              <a:rect l="l" t="t" r="r" b="b"/>
              <a:pathLst>
                <a:path w="9550" h="7545" extrusionOk="0">
                  <a:moveTo>
                    <a:pt x="2357" y="5740"/>
                  </a:moveTo>
                  <a:cubicBezTo>
                    <a:pt x="1680" y="6292"/>
                    <a:pt x="978" y="6818"/>
                    <a:pt x="277" y="7344"/>
                  </a:cubicBezTo>
                  <a:lnTo>
                    <a:pt x="277" y="7344"/>
                  </a:lnTo>
                  <a:cubicBezTo>
                    <a:pt x="2858" y="5490"/>
                    <a:pt x="6141" y="4287"/>
                    <a:pt x="8247" y="1831"/>
                  </a:cubicBezTo>
                  <a:lnTo>
                    <a:pt x="8247" y="1831"/>
                  </a:lnTo>
                  <a:cubicBezTo>
                    <a:pt x="8748" y="1279"/>
                    <a:pt x="9149" y="628"/>
                    <a:pt x="9550" y="1"/>
                  </a:cubicBezTo>
                  <a:lnTo>
                    <a:pt x="9550" y="1"/>
                  </a:lnTo>
                  <a:cubicBezTo>
                    <a:pt x="7394" y="2232"/>
                    <a:pt x="4988" y="4186"/>
                    <a:pt x="2357" y="5740"/>
                  </a:cubicBezTo>
                  <a:close/>
                  <a:moveTo>
                    <a:pt x="26" y="7545"/>
                  </a:moveTo>
                  <a:cubicBezTo>
                    <a:pt x="101" y="7470"/>
                    <a:pt x="176" y="7420"/>
                    <a:pt x="277" y="7344"/>
                  </a:cubicBezTo>
                  <a:lnTo>
                    <a:pt x="277" y="7344"/>
                  </a:lnTo>
                  <a:cubicBezTo>
                    <a:pt x="176" y="7420"/>
                    <a:pt x="101" y="7470"/>
                    <a:pt x="26" y="7545"/>
                  </a:cubicBezTo>
                  <a:close/>
                  <a:moveTo>
                    <a:pt x="1" y="7545"/>
                  </a:moveTo>
                  <a:lnTo>
                    <a:pt x="1" y="7545"/>
                  </a:lnTo>
                  <a:cubicBezTo>
                    <a:pt x="1" y="7545"/>
                    <a:pt x="26" y="7545"/>
                    <a:pt x="26" y="7545"/>
                  </a:cubicBezTo>
                  <a:lnTo>
                    <a:pt x="26" y="7545"/>
                  </a:lnTo>
                  <a:cubicBezTo>
                    <a:pt x="26" y="7545"/>
                    <a:pt x="1" y="7545"/>
                    <a:pt x="1" y="7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61;p36">
              <a:extLst>
                <a:ext uri="{FF2B5EF4-FFF2-40B4-BE49-F238E27FC236}">
                  <a16:creationId xmlns:a16="http://schemas.microsoft.com/office/drawing/2014/main" id="{46BCDF7F-584D-A5DE-668F-CBE9F421D833}"/>
                </a:ext>
              </a:extLst>
            </p:cNvPr>
            <p:cNvSpPr/>
            <p:nvPr/>
          </p:nvSpPr>
          <p:spPr>
            <a:xfrm>
              <a:off x="1899750" y="413700"/>
              <a:ext cx="21325" cy="23200"/>
            </a:xfrm>
            <a:custGeom>
              <a:avLst/>
              <a:gdLst/>
              <a:ahLst/>
              <a:cxnLst/>
              <a:rect l="l" t="t" r="r" b="b"/>
              <a:pathLst>
                <a:path w="853" h="928" extrusionOk="0">
                  <a:moveTo>
                    <a:pt x="101" y="652"/>
                  </a:moveTo>
                  <a:cubicBezTo>
                    <a:pt x="76" y="752"/>
                    <a:pt x="51" y="827"/>
                    <a:pt x="0" y="928"/>
                  </a:cubicBezTo>
                  <a:lnTo>
                    <a:pt x="0" y="928"/>
                  </a:lnTo>
                  <a:cubicBezTo>
                    <a:pt x="76" y="878"/>
                    <a:pt x="301" y="677"/>
                    <a:pt x="577" y="426"/>
                  </a:cubicBezTo>
                  <a:lnTo>
                    <a:pt x="577" y="426"/>
                  </a:lnTo>
                  <a:cubicBezTo>
                    <a:pt x="652" y="276"/>
                    <a:pt x="752" y="151"/>
                    <a:pt x="853" y="0"/>
                  </a:cubicBezTo>
                  <a:lnTo>
                    <a:pt x="853" y="0"/>
                  </a:lnTo>
                  <a:cubicBezTo>
                    <a:pt x="602" y="226"/>
                    <a:pt x="351" y="452"/>
                    <a:pt x="101" y="65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62;p36">
              <a:extLst>
                <a:ext uri="{FF2B5EF4-FFF2-40B4-BE49-F238E27FC236}">
                  <a16:creationId xmlns:a16="http://schemas.microsoft.com/office/drawing/2014/main" id="{AD2B3EFA-1570-44C9-F99C-C46314D79928}"/>
                </a:ext>
              </a:extLst>
            </p:cNvPr>
            <p:cNvSpPr/>
            <p:nvPr/>
          </p:nvSpPr>
          <p:spPr>
            <a:xfrm>
              <a:off x="1899125" y="430000"/>
              <a:ext cx="3150" cy="7525"/>
            </a:xfrm>
            <a:custGeom>
              <a:avLst/>
              <a:gdLst/>
              <a:ahLst/>
              <a:cxnLst/>
              <a:rect l="l" t="t" r="r" b="b"/>
              <a:pathLst>
                <a:path w="126" h="301" extrusionOk="0">
                  <a:moveTo>
                    <a:pt x="50" y="100"/>
                  </a:moveTo>
                  <a:cubicBezTo>
                    <a:pt x="0" y="226"/>
                    <a:pt x="0" y="301"/>
                    <a:pt x="25" y="276"/>
                  </a:cubicBezTo>
                  <a:lnTo>
                    <a:pt x="25" y="276"/>
                  </a:lnTo>
                  <a:cubicBezTo>
                    <a:pt x="25" y="276"/>
                    <a:pt x="25" y="276"/>
                    <a:pt x="25" y="276"/>
                  </a:cubicBezTo>
                  <a:lnTo>
                    <a:pt x="25" y="276"/>
                  </a:lnTo>
                  <a:cubicBezTo>
                    <a:pt x="76" y="175"/>
                    <a:pt x="101" y="100"/>
                    <a:pt x="126" y="0"/>
                  </a:cubicBezTo>
                  <a:lnTo>
                    <a:pt x="126" y="0"/>
                  </a:lnTo>
                  <a:cubicBezTo>
                    <a:pt x="101" y="25"/>
                    <a:pt x="76" y="50"/>
                    <a:pt x="50" y="1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63;p36">
              <a:extLst>
                <a:ext uri="{FF2B5EF4-FFF2-40B4-BE49-F238E27FC236}">
                  <a16:creationId xmlns:a16="http://schemas.microsoft.com/office/drawing/2014/main" id="{4FDBA9EA-86C9-6A91-64B2-CFBE12088E7E}"/>
                </a:ext>
              </a:extLst>
            </p:cNvPr>
            <p:cNvSpPr/>
            <p:nvPr/>
          </p:nvSpPr>
          <p:spPr>
            <a:xfrm>
              <a:off x="1900375" y="102300"/>
              <a:ext cx="171075" cy="330225"/>
            </a:xfrm>
            <a:custGeom>
              <a:avLst/>
              <a:gdLst/>
              <a:ahLst/>
              <a:cxnLst/>
              <a:rect l="l" t="t" r="r" b="b"/>
              <a:pathLst>
                <a:path w="6843" h="13209" extrusionOk="0">
                  <a:moveTo>
                    <a:pt x="2908" y="5915"/>
                  </a:moveTo>
                  <a:cubicBezTo>
                    <a:pt x="2181" y="7519"/>
                    <a:pt x="1554" y="9173"/>
                    <a:pt x="903" y="10827"/>
                  </a:cubicBezTo>
                  <a:lnTo>
                    <a:pt x="903" y="10827"/>
                  </a:lnTo>
                  <a:cubicBezTo>
                    <a:pt x="828" y="11003"/>
                    <a:pt x="176" y="12632"/>
                    <a:pt x="0" y="13208"/>
                  </a:cubicBezTo>
                  <a:lnTo>
                    <a:pt x="0" y="13208"/>
                  </a:lnTo>
                  <a:cubicBezTo>
                    <a:pt x="26" y="13158"/>
                    <a:pt x="51" y="13133"/>
                    <a:pt x="76" y="13108"/>
                  </a:cubicBezTo>
                  <a:lnTo>
                    <a:pt x="76" y="13108"/>
                  </a:lnTo>
                  <a:cubicBezTo>
                    <a:pt x="1780" y="8622"/>
                    <a:pt x="3935" y="3960"/>
                    <a:pt x="6843" y="0"/>
                  </a:cubicBezTo>
                  <a:lnTo>
                    <a:pt x="6843" y="0"/>
                  </a:lnTo>
                  <a:cubicBezTo>
                    <a:pt x="5113" y="1629"/>
                    <a:pt x="3885" y="3735"/>
                    <a:pt x="2908" y="591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64;p36">
              <a:extLst>
                <a:ext uri="{FF2B5EF4-FFF2-40B4-BE49-F238E27FC236}">
                  <a16:creationId xmlns:a16="http://schemas.microsoft.com/office/drawing/2014/main" id="{816E0E02-D9D8-C198-E7DC-4CAE46586EC3}"/>
                </a:ext>
              </a:extLst>
            </p:cNvPr>
            <p:cNvSpPr/>
            <p:nvPr/>
          </p:nvSpPr>
          <p:spPr>
            <a:xfrm>
              <a:off x="844600" y="1006425"/>
              <a:ext cx="722475" cy="851550"/>
            </a:xfrm>
            <a:custGeom>
              <a:avLst/>
              <a:gdLst/>
              <a:ahLst/>
              <a:cxnLst/>
              <a:rect l="l" t="t" r="r" b="b"/>
              <a:pathLst>
                <a:path w="28899" h="34062" extrusionOk="0">
                  <a:moveTo>
                    <a:pt x="23660" y="302"/>
                  </a:moveTo>
                  <a:cubicBezTo>
                    <a:pt x="23109" y="452"/>
                    <a:pt x="22582" y="678"/>
                    <a:pt x="22181" y="1079"/>
                  </a:cubicBezTo>
                  <a:lnTo>
                    <a:pt x="22181" y="1079"/>
                  </a:lnTo>
                  <a:cubicBezTo>
                    <a:pt x="21906" y="1379"/>
                    <a:pt x="21705" y="1730"/>
                    <a:pt x="21505" y="2056"/>
                  </a:cubicBezTo>
                  <a:lnTo>
                    <a:pt x="21505" y="2056"/>
                  </a:lnTo>
                  <a:cubicBezTo>
                    <a:pt x="20753" y="3384"/>
                    <a:pt x="20577" y="5164"/>
                    <a:pt x="19374" y="6066"/>
                  </a:cubicBezTo>
                  <a:lnTo>
                    <a:pt x="19374" y="6066"/>
                  </a:lnTo>
                  <a:cubicBezTo>
                    <a:pt x="17670" y="7344"/>
                    <a:pt x="16141" y="8572"/>
                    <a:pt x="14512" y="9951"/>
                  </a:cubicBezTo>
                  <a:lnTo>
                    <a:pt x="14512" y="9951"/>
                  </a:lnTo>
                  <a:lnTo>
                    <a:pt x="14512" y="9951"/>
                  </a:lnTo>
                  <a:lnTo>
                    <a:pt x="14512" y="9951"/>
                  </a:lnTo>
                  <a:cubicBezTo>
                    <a:pt x="14512" y="9951"/>
                    <a:pt x="14512" y="9926"/>
                    <a:pt x="14512" y="9951"/>
                  </a:cubicBezTo>
                  <a:lnTo>
                    <a:pt x="14512" y="9951"/>
                  </a:lnTo>
                  <a:cubicBezTo>
                    <a:pt x="14512" y="9951"/>
                    <a:pt x="14512" y="9951"/>
                    <a:pt x="14512" y="9951"/>
                  </a:cubicBezTo>
                  <a:lnTo>
                    <a:pt x="14512" y="9951"/>
                  </a:lnTo>
                  <a:cubicBezTo>
                    <a:pt x="14362" y="9876"/>
                    <a:pt x="13936" y="9775"/>
                    <a:pt x="13810" y="9700"/>
                  </a:cubicBezTo>
                  <a:lnTo>
                    <a:pt x="13810" y="9700"/>
                  </a:lnTo>
                  <a:cubicBezTo>
                    <a:pt x="11204" y="12357"/>
                    <a:pt x="8146" y="14562"/>
                    <a:pt x="4813" y="16242"/>
                  </a:cubicBezTo>
                  <a:lnTo>
                    <a:pt x="4813" y="16242"/>
                  </a:lnTo>
                  <a:cubicBezTo>
                    <a:pt x="3910" y="16718"/>
                    <a:pt x="2557" y="16993"/>
                    <a:pt x="2106" y="16091"/>
                  </a:cubicBezTo>
                  <a:lnTo>
                    <a:pt x="2106" y="16091"/>
                  </a:lnTo>
                  <a:lnTo>
                    <a:pt x="1379" y="17194"/>
                  </a:lnTo>
                  <a:cubicBezTo>
                    <a:pt x="1154" y="16818"/>
                    <a:pt x="803" y="16492"/>
                    <a:pt x="427" y="16292"/>
                  </a:cubicBezTo>
                  <a:lnTo>
                    <a:pt x="427" y="16292"/>
                  </a:lnTo>
                  <a:cubicBezTo>
                    <a:pt x="276" y="16417"/>
                    <a:pt x="126" y="16517"/>
                    <a:pt x="1" y="16643"/>
                  </a:cubicBezTo>
                  <a:lnTo>
                    <a:pt x="1" y="16643"/>
                  </a:lnTo>
                  <a:lnTo>
                    <a:pt x="1" y="33660"/>
                  </a:lnTo>
                  <a:cubicBezTo>
                    <a:pt x="326" y="33785"/>
                    <a:pt x="677" y="33936"/>
                    <a:pt x="1003" y="34061"/>
                  </a:cubicBezTo>
                  <a:lnTo>
                    <a:pt x="1003" y="34061"/>
                  </a:lnTo>
                  <a:cubicBezTo>
                    <a:pt x="9575" y="31254"/>
                    <a:pt x="14462" y="27996"/>
                    <a:pt x="18271" y="21805"/>
                  </a:cubicBezTo>
                  <a:lnTo>
                    <a:pt x="18271" y="21805"/>
                  </a:lnTo>
                  <a:cubicBezTo>
                    <a:pt x="19575" y="19650"/>
                    <a:pt x="20101" y="15264"/>
                    <a:pt x="19199" y="14086"/>
                  </a:cubicBezTo>
                  <a:lnTo>
                    <a:pt x="19199" y="14086"/>
                  </a:lnTo>
                  <a:cubicBezTo>
                    <a:pt x="19199" y="14061"/>
                    <a:pt x="19224" y="14036"/>
                    <a:pt x="19224" y="14036"/>
                  </a:cubicBezTo>
                  <a:lnTo>
                    <a:pt x="19224" y="14036"/>
                  </a:lnTo>
                  <a:cubicBezTo>
                    <a:pt x="19901" y="12883"/>
                    <a:pt x="21931" y="10527"/>
                    <a:pt x="22607" y="9825"/>
                  </a:cubicBezTo>
                  <a:lnTo>
                    <a:pt x="22607" y="9825"/>
                  </a:lnTo>
                  <a:cubicBezTo>
                    <a:pt x="23284" y="9099"/>
                    <a:pt x="24086" y="9475"/>
                    <a:pt x="24662" y="8673"/>
                  </a:cubicBezTo>
                  <a:lnTo>
                    <a:pt x="24662" y="8673"/>
                  </a:lnTo>
                  <a:cubicBezTo>
                    <a:pt x="25239" y="7871"/>
                    <a:pt x="26016" y="6166"/>
                    <a:pt x="25439" y="5364"/>
                  </a:cubicBezTo>
                  <a:lnTo>
                    <a:pt x="25439" y="5364"/>
                  </a:lnTo>
                  <a:cubicBezTo>
                    <a:pt x="26467" y="5665"/>
                    <a:pt x="28898" y="4788"/>
                    <a:pt x="28873" y="4537"/>
                  </a:cubicBezTo>
                  <a:lnTo>
                    <a:pt x="28873" y="4537"/>
                  </a:lnTo>
                  <a:cubicBezTo>
                    <a:pt x="28748" y="2883"/>
                    <a:pt x="28698" y="126"/>
                    <a:pt x="27169" y="26"/>
                  </a:cubicBezTo>
                  <a:lnTo>
                    <a:pt x="27169" y="26"/>
                  </a:lnTo>
                  <a:cubicBezTo>
                    <a:pt x="26843" y="1"/>
                    <a:pt x="26492" y="1"/>
                    <a:pt x="26141" y="1"/>
                  </a:cubicBezTo>
                  <a:lnTo>
                    <a:pt x="26141" y="1"/>
                  </a:lnTo>
                  <a:cubicBezTo>
                    <a:pt x="25314" y="1"/>
                    <a:pt x="24462" y="76"/>
                    <a:pt x="23660" y="30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5D1008-10F8-39D2-EA73-BAB00E04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24" y="2803550"/>
            <a:ext cx="4251029" cy="290387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23" name="Google Shape;423;p35"/>
          <p:cNvSpPr/>
          <p:nvPr/>
        </p:nvSpPr>
        <p:spPr>
          <a:xfrm rot="314360">
            <a:off x="2908240" y="83978"/>
            <a:ext cx="2750178" cy="2494512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 txBox="1">
            <a:spLocks noGrp="1"/>
          </p:cNvSpPr>
          <p:nvPr>
            <p:ph type="title" idx="2"/>
          </p:nvPr>
        </p:nvSpPr>
        <p:spPr>
          <a:xfrm>
            <a:off x="3145434" y="582990"/>
            <a:ext cx="2275733" cy="14965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grpSp>
        <p:nvGrpSpPr>
          <p:cNvPr id="427" name="Google Shape;427;p35"/>
          <p:cNvGrpSpPr/>
          <p:nvPr/>
        </p:nvGrpSpPr>
        <p:grpSpPr>
          <a:xfrm rot="-712560">
            <a:off x="6310394" y="962148"/>
            <a:ext cx="1063099" cy="1301728"/>
            <a:chOff x="6201500" y="1758888"/>
            <a:chExt cx="434700" cy="532275"/>
          </a:xfrm>
        </p:grpSpPr>
        <p:sp>
          <p:nvSpPr>
            <p:cNvPr id="428" name="Google Shape;428;p35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35"/>
          <p:cNvSpPr/>
          <p:nvPr/>
        </p:nvSpPr>
        <p:spPr>
          <a:xfrm rot="-3600022">
            <a:off x="8574602" y="-3186928"/>
            <a:ext cx="8659298" cy="1303244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2DD570-5658-4E04-3D60-9E2B9AAE123C}"/>
              </a:ext>
            </a:extLst>
          </p:cNvPr>
          <p:cNvSpPr/>
          <p:nvPr/>
        </p:nvSpPr>
        <p:spPr>
          <a:xfrm>
            <a:off x="308472" y="2848331"/>
            <a:ext cx="7214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Thiên</a:t>
            </a:r>
            <a:r>
              <a:rPr lang="en-US" sz="4800" dirty="0"/>
              <a:t> </a:t>
            </a:r>
            <a:r>
              <a:rPr lang="en-US" sz="4800" dirty="0" err="1"/>
              <a:t>chúa</a:t>
            </a:r>
            <a:r>
              <a:rPr lang="en-US" sz="4800" dirty="0"/>
              <a:t> </a:t>
            </a:r>
            <a:r>
              <a:rPr lang="en-US" sz="4800" dirty="0" err="1"/>
              <a:t>giáo</a:t>
            </a:r>
            <a:r>
              <a:rPr lang="en-US" sz="4800" dirty="0"/>
              <a:t> </a:t>
            </a:r>
            <a:r>
              <a:rPr lang="en-US" sz="4800" dirty="0" err="1"/>
              <a:t>ra</a:t>
            </a:r>
            <a:r>
              <a:rPr lang="en-US" sz="4800" dirty="0"/>
              <a:t> </a:t>
            </a:r>
            <a:r>
              <a:rPr lang="en-US" sz="4800" dirty="0" err="1"/>
              <a:t>đời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tác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gì</a:t>
            </a:r>
            <a:r>
              <a:rPr lang="en-US" sz="4800" dirty="0"/>
              <a:t>?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3CCA1D3-CE54-5F6E-A9FE-09201CDF16CE}"/>
              </a:ext>
            </a:extLst>
          </p:cNvPr>
          <p:cNvSpPr txBox="1"/>
          <p:nvPr/>
        </p:nvSpPr>
        <p:spPr>
          <a:xfrm>
            <a:off x="-27184" y="4792878"/>
            <a:ext cx="7710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 tôn giáo của những người nghèo khổ và bị áp bức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9CC4A80-5C31-D755-E4F6-B6353AA91FC8}"/>
              </a:ext>
            </a:extLst>
          </p:cNvPr>
          <p:cNvSpPr txBox="1"/>
          <p:nvPr/>
        </p:nvSpPr>
        <p:spPr>
          <a:xfrm>
            <a:off x="67947" y="6512022"/>
            <a:ext cx="7792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Về sau trở thành công cụ cai trị về mặt tinh thần của giai cấp thống trị.</a:t>
            </a:r>
          </a:p>
        </p:txBody>
      </p:sp>
    </p:spTree>
    <p:extLst>
      <p:ext uri="{BB962C8B-B14F-4D97-AF65-F5344CB8AC3E}">
        <p14:creationId xmlns:p14="http://schemas.microsoft.com/office/powerpoint/2010/main" val="150386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56"/>
          <p:cNvSpPr/>
          <p:nvPr/>
        </p:nvSpPr>
        <p:spPr>
          <a:xfrm>
            <a:off x="0" y="-222"/>
            <a:ext cx="16256000" cy="9144000"/>
          </a:xfrm>
          <a:prstGeom prst="rect">
            <a:avLst/>
          </a:prstGeom>
          <a:solidFill>
            <a:srgbClr val="FFDA75">
              <a:alpha val="15639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58;p43">
            <a:extLst>
              <a:ext uri="{FF2B5EF4-FFF2-40B4-BE49-F238E27FC236}">
                <a16:creationId xmlns:a16="http://schemas.microsoft.com/office/drawing/2014/main" id="{C5D494D4-7793-5517-FA3F-7E5E6964A6DF}"/>
              </a:ext>
            </a:extLst>
          </p:cNvPr>
          <p:cNvSpPr txBox="1"/>
          <p:nvPr/>
        </p:nvSpPr>
        <p:spPr>
          <a:xfrm>
            <a:off x="0" y="0"/>
            <a:ext cx="14336425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lnSpc>
                <a:spcPct val="90000"/>
              </a:lnSpc>
              <a:buClr>
                <a:srgbClr val="000000"/>
              </a:buClr>
            </a:pP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4. </a:t>
            </a:r>
            <a:r>
              <a:rPr lang="en-US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S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và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vai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trò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endParaRPr sz="17700" i="1" kern="0" dirty="0">
              <a:solidFill>
                <a:srgbClr val="365B6E"/>
              </a:solidFill>
              <a:highlight>
                <a:srgbClr val="FFDA75"/>
              </a:highlight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43"/>
          <p:cNvGrpSpPr/>
          <p:nvPr/>
        </p:nvGrpSpPr>
        <p:grpSpPr>
          <a:xfrm>
            <a:off x="9048898" y="1752600"/>
            <a:ext cx="7213600" cy="7391400"/>
            <a:chOff x="112799" y="1181513"/>
            <a:chExt cx="4836422" cy="3447894"/>
          </a:xfrm>
        </p:grpSpPr>
        <p:grpSp>
          <p:nvGrpSpPr>
            <p:cNvPr id="360" name="Google Shape;360;p43"/>
            <p:cNvGrpSpPr/>
            <p:nvPr/>
          </p:nvGrpSpPr>
          <p:grpSpPr>
            <a:xfrm>
              <a:off x="112799" y="1181513"/>
              <a:ext cx="4836422" cy="3447883"/>
              <a:chOff x="-71549" y="1573934"/>
              <a:chExt cx="5020681" cy="3579242"/>
            </a:xfrm>
          </p:grpSpPr>
          <p:sp>
            <p:nvSpPr>
              <p:cNvPr id="361" name="Google Shape;361;p43"/>
              <p:cNvSpPr/>
              <p:nvPr/>
            </p:nvSpPr>
            <p:spPr>
              <a:xfrm>
                <a:off x="4163454" y="3207493"/>
                <a:ext cx="660906" cy="243658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1158" extrusionOk="0">
                    <a:moveTo>
                      <a:pt x="1650" y="1"/>
                    </a:moveTo>
                    <a:lnTo>
                      <a:pt x="1563" y="61"/>
                    </a:lnTo>
                    <a:lnTo>
                      <a:pt x="0" y="1158"/>
                    </a:lnTo>
                    <a:lnTo>
                      <a:pt x="3140" y="1158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3"/>
              <p:cNvSpPr/>
              <p:nvPr/>
            </p:nvSpPr>
            <p:spPr>
              <a:xfrm>
                <a:off x="1776517" y="3949398"/>
                <a:ext cx="115727" cy="1198089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94" extrusionOk="0">
                    <a:moveTo>
                      <a:pt x="0" y="0"/>
                    </a:moveTo>
                    <a:lnTo>
                      <a:pt x="2" y="5694"/>
                    </a:lnTo>
                    <a:lnTo>
                      <a:pt x="390" y="569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99BED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3"/>
              <p:cNvSpPr/>
              <p:nvPr/>
            </p:nvSpPr>
            <p:spPr>
              <a:xfrm>
                <a:off x="929812" y="2048975"/>
                <a:ext cx="994409" cy="1144434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5439" extrusionOk="0">
                    <a:moveTo>
                      <a:pt x="2351" y="0"/>
                    </a:moveTo>
                    <a:lnTo>
                      <a:pt x="1133" y="3868"/>
                    </a:lnTo>
                    <a:lnTo>
                      <a:pt x="1067" y="4076"/>
                    </a:lnTo>
                    <a:lnTo>
                      <a:pt x="0" y="5438"/>
                    </a:lnTo>
                    <a:cubicBezTo>
                      <a:pt x="117" y="5407"/>
                      <a:pt x="230" y="5381"/>
                      <a:pt x="343" y="5355"/>
                    </a:cubicBezTo>
                    <a:cubicBezTo>
                      <a:pt x="1169" y="5167"/>
                      <a:pt x="1918" y="5104"/>
                      <a:pt x="2554" y="5104"/>
                    </a:cubicBezTo>
                    <a:cubicBezTo>
                      <a:pt x="3367" y="5104"/>
                      <a:pt x="3994" y="5208"/>
                      <a:pt x="4361" y="5290"/>
                    </a:cubicBezTo>
                    <a:cubicBezTo>
                      <a:pt x="4598" y="5342"/>
                      <a:pt x="4726" y="5386"/>
                      <a:pt x="4726" y="5386"/>
                    </a:cubicBezTo>
                    <a:lnTo>
                      <a:pt x="3650" y="4124"/>
                    </a:lnTo>
                    <a:lnTo>
                      <a:pt x="3026" y="2143"/>
                    </a:lnTo>
                    <a:lnTo>
                      <a:pt x="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43"/>
              <p:cNvSpPr/>
              <p:nvPr/>
            </p:nvSpPr>
            <p:spPr>
              <a:xfrm>
                <a:off x="926655" y="2895665"/>
                <a:ext cx="1000301" cy="300048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1426" extrusionOk="0">
                    <a:moveTo>
                      <a:pt x="2292" y="0"/>
                    </a:moveTo>
                    <a:cubicBezTo>
                      <a:pt x="1645" y="0"/>
                      <a:pt x="1091" y="37"/>
                      <a:pt x="1081" y="38"/>
                    </a:cubicBezTo>
                    <a:cubicBezTo>
                      <a:pt x="1074" y="38"/>
                      <a:pt x="1069" y="44"/>
                      <a:pt x="1069" y="52"/>
                    </a:cubicBezTo>
                    <a:cubicBezTo>
                      <a:pt x="1069" y="60"/>
                      <a:pt x="1075" y="65"/>
                      <a:pt x="1082" y="65"/>
                    </a:cubicBezTo>
                    <a:cubicBezTo>
                      <a:pt x="1093" y="64"/>
                      <a:pt x="1645" y="27"/>
                      <a:pt x="2290" y="27"/>
                    </a:cubicBezTo>
                    <a:cubicBezTo>
                      <a:pt x="2752" y="27"/>
                      <a:pt x="3263" y="46"/>
                      <a:pt x="3655" y="111"/>
                    </a:cubicBezTo>
                    <a:lnTo>
                      <a:pt x="4701" y="1334"/>
                    </a:lnTo>
                    <a:cubicBezTo>
                      <a:pt x="4206" y="1200"/>
                      <a:pt x="3481" y="1061"/>
                      <a:pt x="2591" y="1061"/>
                    </a:cubicBezTo>
                    <a:cubicBezTo>
                      <a:pt x="2364" y="1061"/>
                      <a:pt x="2126" y="1070"/>
                      <a:pt x="1878" y="1091"/>
                    </a:cubicBezTo>
                    <a:cubicBezTo>
                      <a:pt x="688" y="1186"/>
                      <a:pt x="16" y="1399"/>
                      <a:pt x="10" y="1400"/>
                    </a:cubicBezTo>
                    <a:cubicBezTo>
                      <a:pt x="4" y="1403"/>
                      <a:pt x="0" y="1410"/>
                      <a:pt x="1" y="1416"/>
                    </a:cubicBezTo>
                    <a:cubicBezTo>
                      <a:pt x="2" y="1421"/>
                      <a:pt x="9" y="1425"/>
                      <a:pt x="14" y="1425"/>
                    </a:cubicBezTo>
                    <a:cubicBezTo>
                      <a:pt x="15" y="1425"/>
                      <a:pt x="16" y="1425"/>
                      <a:pt x="18" y="1424"/>
                    </a:cubicBezTo>
                    <a:cubicBezTo>
                      <a:pt x="25" y="1421"/>
                      <a:pt x="693" y="1211"/>
                      <a:pt x="1879" y="1116"/>
                    </a:cubicBezTo>
                    <a:cubicBezTo>
                      <a:pt x="2124" y="1096"/>
                      <a:pt x="2360" y="1087"/>
                      <a:pt x="2585" y="1087"/>
                    </a:cubicBezTo>
                    <a:cubicBezTo>
                      <a:pt x="3500" y="1087"/>
                      <a:pt x="4239" y="1233"/>
                      <a:pt x="4736" y="1372"/>
                    </a:cubicBezTo>
                    <a:cubicBezTo>
                      <a:pt x="4736" y="1372"/>
                      <a:pt x="4737" y="1372"/>
                      <a:pt x="4738" y="1372"/>
                    </a:cubicBezTo>
                    <a:cubicBezTo>
                      <a:pt x="4743" y="1372"/>
                      <a:pt x="4747" y="1369"/>
                      <a:pt x="4751" y="1365"/>
                    </a:cubicBezTo>
                    <a:cubicBezTo>
                      <a:pt x="4753" y="1360"/>
                      <a:pt x="4753" y="1354"/>
                      <a:pt x="4750" y="1350"/>
                    </a:cubicBezTo>
                    <a:lnTo>
                      <a:pt x="3673" y="89"/>
                    </a:lnTo>
                    <a:cubicBezTo>
                      <a:pt x="3671" y="86"/>
                      <a:pt x="3668" y="85"/>
                      <a:pt x="3666" y="85"/>
                    </a:cubicBezTo>
                    <a:cubicBezTo>
                      <a:pt x="3271" y="20"/>
                      <a:pt x="2757" y="0"/>
                      <a:pt x="2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43"/>
              <p:cNvSpPr/>
              <p:nvPr/>
            </p:nvSpPr>
            <p:spPr>
              <a:xfrm>
                <a:off x="2096" y="3516164"/>
                <a:ext cx="1775040" cy="1634484"/>
              </a:xfrm>
              <a:custGeom>
                <a:avLst/>
                <a:gdLst/>
                <a:ahLst/>
                <a:cxnLst/>
                <a:rect l="l" t="t" r="r" b="b"/>
                <a:pathLst>
                  <a:path w="8436" h="7768" extrusionOk="0">
                    <a:moveTo>
                      <a:pt x="7070" y="1"/>
                    </a:moveTo>
                    <a:cubicBezTo>
                      <a:pt x="7055" y="1"/>
                      <a:pt x="7041" y="1"/>
                      <a:pt x="7026" y="1"/>
                    </a:cubicBezTo>
                    <a:cubicBezTo>
                      <a:pt x="6489" y="4"/>
                      <a:pt x="5844" y="72"/>
                      <a:pt x="5166" y="278"/>
                    </a:cubicBezTo>
                    <a:lnTo>
                      <a:pt x="5166" y="4444"/>
                    </a:lnTo>
                    <a:lnTo>
                      <a:pt x="3547" y="4588"/>
                    </a:lnTo>
                    <a:lnTo>
                      <a:pt x="1" y="4902"/>
                    </a:lnTo>
                    <a:lnTo>
                      <a:pt x="1" y="7767"/>
                    </a:lnTo>
                    <a:lnTo>
                      <a:pt x="8435" y="7767"/>
                    </a:lnTo>
                    <a:lnTo>
                      <a:pt x="8435" y="145"/>
                    </a:lnTo>
                    <a:cubicBezTo>
                      <a:pt x="8435" y="145"/>
                      <a:pt x="8433" y="145"/>
                      <a:pt x="8430" y="144"/>
                    </a:cubicBezTo>
                    <a:cubicBezTo>
                      <a:pt x="8374" y="129"/>
                      <a:pt x="7842" y="1"/>
                      <a:pt x="7070" y="1"/>
                    </a:cubicBez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3"/>
              <p:cNvSpPr/>
              <p:nvPr/>
            </p:nvSpPr>
            <p:spPr>
              <a:xfrm>
                <a:off x="1089095" y="3516374"/>
                <a:ext cx="391157" cy="1634274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7767" extrusionOk="0">
                    <a:moveTo>
                      <a:pt x="1858" y="1"/>
                    </a:moveTo>
                    <a:cubicBezTo>
                      <a:pt x="1323" y="5"/>
                      <a:pt x="678" y="72"/>
                      <a:pt x="0" y="278"/>
                    </a:cubicBezTo>
                    <a:lnTo>
                      <a:pt x="0" y="7766"/>
                    </a:lnTo>
                    <a:lnTo>
                      <a:pt x="1147" y="7766"/>
                    </a:lnTo>
                    <a:lnTo>
                      <a:pt x="1858" y="1"/>
                    </a:lnTo>
                    <a:close/>
                  </a:path>
                </a:pathLst>
              </a:custGeom>
              <a:solidFill>
                <a:srgbClr val="99BED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43"/>
              <p:cNvSpPr/>
              <p:nvPr/>
            </p:nvSpPr>
            <p:spPr>
              <a:xfrm>
                <a:off x="1675" y="4481525"/>
                <a:ext cx="746754" cy="669112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180" extrusionOk="0">
                    <a:moveTo>
                      <a:pt x="3548" y="0"/>
                    </a:moveTo>
                    <a:lnTo>
                      <a:pt x="1" y="314"/>
                    </a:lnTo>
                    <a:lnTo>
                      <a:pt x="1" y="3179"/>
                    </a:lnTo>
                    <a:lnTo>
                      <a:pt x="1757" y="3179"/>
                    </a:lnTo>
                    <a:cubicBezTo>
                      <a:pt x="2216" y="2370"/>
                      <a:pt x="3241" y="560"/>
                      <a:pt x="35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43"/>
              <p:cNvSpPr/>
              <p:nvPr/>
            </p:nvSpPr>
            <p:spPr>
              <a:xfrm>
                <a:off x="-68393" y="3786120"/>
                <a:ext cx="1157690" cy="768006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3650" extrusionOk="0">
                    <a:moveTo>
                      <a:pt x="5501" y="1"/>
                    </a:moveTo>
                    <a:lnTo>
                      <a:pt x="3895" y="162"/>
                    </a:lnTo>
                    <a:lnTo>
                      <a:pt x="1398" y="409"/>
                    </a:lnTo>
                    <a:lnTo>
                      <a:pt x="133" y="3345"/>
                    </a:lnTo>
                    <a:lnTo>
                      <a:pt x="1" y="3649"/>
                    </a:lnTo>
                    <a:lnTo>
                      <a:pt x="336" y="3619"/>
                    </a:lnTo>
                    <a:lnTo>
                      <a:pt x="5501" y="3161"/>
                    </a:lnTo>
                    <a:lnTo>
                      <a:pt x="55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43"/>
              <p:cNvSpPr/>
              <p:nvPr/>
            </p:nvSpPr>
            <p:spPr>
              <a:xfrm>
                <a:off x="-40618" y="3819996"/>
                <a:ext cx="791782" cy="669953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184" extrusionOk="0">
                    <a:moveTo>
                      <a:pt x="3763" y="1"/>
                    </a:moveTo>
                    <a:lnTo>
                      <a:pt x="1266" y="248"/>
                    </a:lnTo>
                    <a:lnTo>
                      <a:pt x="1" y="3184"/>
                    </a:lnTo>
                    <a:lnTo>
                      <a:pt x="1" y="3184"/>
                    </a:lnTo>
                    <a:lnTo>
                      <a:pt x="3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43"/>
              <p:cNvSpPr/>
              <p:nvPr/>
            </p:nvSpPr>
            <p:spPr>
              <a:xfrm>
                <a:off x="1168000" y="2048975"/>
                <a:ext cx="398521" cy="81408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3869" extrusionOk="0">
                    <a:moveTo>
                      <a:pt x="1219" y="0"/>
                    </a:moveTo>
                    <a:lnTo>
                      <a:pt x="1" y="3868"/>
                    </a:lnTo>
                    <a:lnTo>
                      <a:pt x="1893" y="2142"/>
                    </a:lnTo>
                    <a:lnTo>
                      <a:pt x="12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43"/>
              <p:cNvSpPr/>
              <p:nvPr/>
            </p:nvSpPr>
            <p:spPr>
              <a:xfrm>
                <a:off x="1727070" y="2959630"/>
                <a:ext cx="165174" cy="18495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79" extrusionOk="0">
                    <a:moveTo>
                      <a:pt x="1" y="0"/>
                    </a:moveTo>
                    <a:lnTo>
                      <a:pt x="784" y="879"/>
                    </a:lnTo>
                    <a:lnTo>
                      <a:pt x="784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43"/>
              <p:cNvSpPr/>
              <p:nvPr/>
            </p:nvSpPr>
            <p:spPr>
              <a:xfrm>
                <a:off x="1691510" y="2614347"/>
                <a:ext cx="219671" cy="345497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642" extrusionOk="0">
                    <a:moveTo>
                      <a:pt x="553" y="1"/>
                    </a:moveTo>
                    <a:lnTo>
                      <a:pt x="1" y="1641"/>
                    </a:lnTo>
                    <a:lnTo>
                      <a:pt x="1043" y="164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F8B31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3"/>
              <p:cNvSpPr/>
              <p:nvPr/>
            </p:nvSpPr>
            <p:spPr>
              <a:xfrm>
                <a:off x="1001773" y="3122277"/>
                <a:ext cx="845437" cy="281322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1337" extrusionOk="0">
                    <a:moveTo>
                      <a:pt x="2210" y="1"/>
                    </a:moveTo>
                    <a:cubicBezTo>
                      <a:pt x="1574" y="1"/>
                      <a:pt x="826" y="64"/>
                      <a:pt x="0" y="251"/>
                    </a:cubicBezTo>
                    <a:lnTo>
                      <a:pt x="0" y="1336"/>
                    </a:lnTo>
                    <a:cubicBezTo>
                      <a:pt x="0" y="1336"/>
                      <a:pt x="893" y="1017"/>
                      <a:pt x="2083" y="1017"/>
                    </a:cubicBezTo>
                    <a:cubicBezTo>
                      <a:pt x="2679" y="1017"/>
                      <a:pt x="3348" y="1097"/>
                      <a:pt x="4017" y="1336"/>
                    </a:cubicBezTo>
                    <a:lnTo>
                      <a:pt x="4017" y="186"/>
                    </a:lnTo>
                    <a:cubicBezTo>
                      <a:pt x="3651" y="105"/>
                      <a:pt x="3023" y="1"/>
                      <a:pt x="2210" y="1"/>
                    </a:cubicBez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43"/>
              <p:cNvSpPr/>
              <p:nvPr/>
            </p:nvSpPr>
            <p:spPr>
              <a:xfrm>
                <a:off x="1001984" y="3336053"/>
                <a:ext cx="845648" cy="238818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1135" extrusionOk="0">
                    <a:moveTo>
                      <a:pt x="2084" y="1"/>
                    </a:moveTo>
                    <a:cubicBezTo>
                      <a:pt x="893" y="1"/>
                      <a:pt x="0" y="320"/>
                      <a:pt x="0" y="320"/>
                    </a:cubicBezTo>
                    <a:lnTo>
                      <a:pt x="414" y="1134"/>
                    </a:lnTo>
                    <a:cubicBezTo>
                      <a:pt x="1113" y="921"/>
                      <a:pt x="1775" y="857"/>
                      <a:pt x="2319" y="857"/>
                    </a:cubicBezTo>
                    <a:cubicBezTo>
                      <a:pt x="3090" y="857"/>
                      <a:pt x="3622" y="986"/>
                      <a:pt x="3678" y="1000"/>
                    </a:cubicBezTo>
                    <a:cubicBezTo>
                      <a:pt x="3682" y="1001"/>
                      <a:pt x="3683" y="1001"/>
                      <a:pt x="3683" y="1001"/>
                    </a:cubicBezTo>
                    <a:lnTo>
                      <a:pt x="4018" y="320"/>
                    </a:lnTo>
                    <a:cubicBezTo>
                      <a:pt x="3349" y="81"/>
                      <a:pt x="2679" y="1"/>
                      <a:pt x="2084" y="1"/>
                    </a:cubicBez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43"/>
              <p:cNvSpPr/>
              <p:nvPr/>
            </p:nvSpPr>
            <p:spPr>
              <a:xfrm>
                <a:off x="1240383" y="2797614"/>
                <a:ext cx="81640" cy="195684"/>
              </a:xfrm>
              <a:custGeom>
                <a:avLst/>
                <a:gdLst/>
                <a:ahLst/>
                <a:cxnLst/>
                <a:rect l="l" t="t" r="r" b="b"/>
                <a:pathLst>
                  <a:path w="388" h="930" extrusionOk="0">
                    <a:moveTo>
                      <a:pt x="160" y="1"/>
                    </a:moveTo>
                    <a:cubicBezTo>
                      <a:pt x="103" y="1"/>
                      <a:pt x="45" y="9"/>
                      <a:pt x="1" y="36"/>
                    </a:cubicBezTo>
                    <a:lnTo>
                      <a:pt x="1" y="930"/>
                    </a:lnTo>
                    <a:cubicBezTo>
                      <a:pt x="1" y="930"/>
                      <a:pt x="66" y="900"/>
                      <a:pt x="181" y="900"/>
                    </a:cubicBezTo>
                    <a:cubicBezTo>
                      <a:pt x="238" y="900"/>
                      <a:pt x="308" y="908"/>
                      <a:pt x="388" y="930"/>
                    </a:cubicBezTo>
                    <a:lnTo>
                      <a:pt x="388" y="36"/>
                    </a:lnTo>
                    <a:cubicBezTo>
                      <a:pt x="388" y="36"/>
                      <a:pt x="275" y="1"/>
                      <a:pt x="160" y="1"/>
                    </a:cubicBez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43"/>
              <p:cNvSpPr/>
              <p:nvPr/>
            </p:nvSpPr>
            <p:spPr>
              <a:xfrm>
                <a:off x="1240383" y="2627603"/>
                <a:ext cx="81640" cy="178009"/>
              </a:xfrm>
              <a:custGeom>
                <a:avLst/>
                <a:gdLst/>
                <a:ahLst/>
                <a:cxnLst/>
                <a:rect l="l" t="t" r="r" b="b"/>
                <a:pathLst>
                  <a:path w="388" h="846" extrusionOk="0">
                    <a:moveTo>
                      <a:pt x="194" y="0"/>
                    </a:moveTo>
                    <a:lnTo>
                      <a:pt x="1" y="845"/>
                    </a:lnTo>
                    <a:cubicBezTo>
                      <a:pt x="66" y="833"/>
                      <a:pt x="131" y="829"/>
                      <a:pt x="189" y="829"/>
                    </a:cubicBezTo>
                    <a:cubicBezTo>
                      <a:pt x="303" y="829"/>
                      <a:pt x="388" y="845"/>
                      <a:pt x="388" y="845"/>
                    </a:cubicBez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F8B31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43"/>
              <p:cNvSpPr/>
              <p:nvPr/>
            </p:nvSpPr>
            <p:spPr>
              <a:xfrm>
                <a:off x="225766" y="4071646"/>
                <a:ext cx="99315" cy="220302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047" extrusionOk="0">
                    <a:moveTo>
                      <a:pt x="471" y="1"/>
                    </a:moveTo>
                    <a:lnTo>
                      <a:pt x="0" y="24"/>
                    </a:lnTo>
                    <a:lnTo>
                      <a:pt x="0" y="1047"/>
                    </a:lnTo>
                    <a:lnTo>
                      <a:pt x="471" y="1047"/>
                    </a:lnTo>
                    <a:lnTo>
                      <a:pt x="471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43"/>
              <p:cNvSpPr/>
              <p:nvPr/>
            </p:nvSpPr>
            <p:spPr>
              <a:xfrm>
                <a:off x="324871" y="4067228"/>
                <a:ext cx="140556" cy="22472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68" extrusionOk="0">
                    <a:moveTo>
                      <a:pt x="668" y="0"/>
                    </a:moveTo>
                    <a:lnTo>
                      <a:pt x="0" y="22"/>
                    </a:lnTo>
                    <a:lnTo>
                      <a:pt x="0" y="1068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43"/>
              <p:cNvSpPr/>
              <p:nvPr/>
            </p:nvSpPr>
            <p:spPr>
              <a:xfrm>
                <a:off x="225766" y="3952975"/>
                <a:ext cx="239660" cy="12393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589" extrusionOk="0">
                    <a:moveTo>
                      <a:pt x="321" y="0"/>
                    </a:moveTo>
                    <a:lnTo>
                      <a:pt x="0" y="588"/>
                    </a:lnTo>
                    <a:lnTo>
                      <a:pt x="0" y="588"/>
                    </a:lnTo>
                    <a:lnTo>
                      <a:pt x="1139" y="543"/>
                    </a:ln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43"/>
              <p:cNvSpPr/>
              <p:nvPr/>
            </p:nvSpPr>
            <p:spPr>
              <a:xfrm>
                <a:off x="821027" y="4045556"/>
                <a:ext cx="99525" cy="22030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047" extrusionOk="0">
                    <a:moveTo>
                      <a:pt x="472" y="1"/>
                    </a:moveTo>
                    <a:lnTo>
                      <a:pt x="0" y="22"/>
                    </a:lnTo>
                    <a:lnTo>
                      <a:pt x="0" y="1046"/>
                    </a:lnTo>
                    <a:lnTo>
                      <a:pt x="472" y="1046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43"/>
              <p:cNvSpPr/>
              <p:nvPr/>
            </p:nvSpPr>
            <p:spPr>
              <a:xfrm>
                <a:off x="920343" y="4040927"/>
                <a:ext cx="140345" cy="224931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069" extrusionOk="0">
                    <a:moveTo>
                      <a:pt x="667" y="0"/>
                    </a:moveTo>
                    <a:lnTo>
                      <a:pt x="0" y="23"/>
                    </a:lnTo>
                    <a:lnTo>
                      <a:pt x="0" y="1068"/>
                    </a:lnTo>
                    <a:lnTo>
                      <a:pt x="667" y="0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43"/>
              <p:cNvSpPr/>
              <p:nvPr/>
            </p:nvSpPr>
            <p:spPr>
              <a:xfrm>
                <a:off x="821027" y="3926674"/>
                <a:ext cx="239660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588" extrusionOk="0">
                    <a:moveTo>
                      <a:pt x="322" y="0"/>
                    </a:moveTo>
                    <a:lnTo>
                      <a:pt x="0" y="587"/>
                    </a:lnTo>
                    <a:lnTo>
                      <a:pt x="1139" y="543"/>
                    </a:ln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43"/>
              <p:cNvSpPr/>
              <p:nvPr/>
            </p:nvSpPr>
            <p:spPr>
              <a:xfrm>
                <a:off x="131922" y="4793353"/>
                <a:ext cx="67753" cy="20809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89" extrusionOk="0">
                    <a:moveTo>
                      <a:pt x="1" y="1"/>
                    </a:moveTo>
                    <a:lnTo>
                      <a:pt x="1" y="989"/>
                    </a:lnTo>
                    <a:lnTo>
                      <a:pt x="321" y="989"/>
                    </a:lnTo>
                    <a:lnTo>
                      <a:pt x="3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43"/>
              <p:cNvSpPr/>
              <p:nvPr/>
            </p:nvSpPr>
            <p:spPr>
              <a:xfrm>
                <a:off x="637757" y="4780307"/>
                <a:ext cx="67332" cy="20809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989" extrusionOk="0">
                    <a:moveTo>
                      <a:pt x="0" y="0"/>
                    </a:moveTo>
                    <a:lnTo>
                      <a:pt x="0" y="988"/>
                    </a:lnTo>
                    <a:lnTo>
                      <a:pt x="320" y="988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43"/>
              <p:cNvSpPr/>
              <p:nvPr/>
            </p:nvSpPr>
            <p:spPr>
              <a:xfrm>
                <a:off x="1089095" y="3166673"/>
                <a:ext cx="41241" cy="963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58" extrusionOk="0">
                    <a:moveTo>
                      <a:pt x="196" y="0"/>
                    </a:moveTo>
                    <a:lnTo>
                      <a:pt x="0" y="52"/>
                    </a:lnTo>
                    <a:lnTo>
                      <a:pt x="0" y="458"/>
                    </a:lnTo>
                    <a:lnTo>
                      <a:pt x="196" y="419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43"/>
              <p:cNvSpPr/>
              <p:nvPr/>
            </p:nvSpPr>
            <p:spPr>
              <a:xfrm>
                <a:off x="1274259" y="3154049"/>
                <a:ext cx="41451" cy="7764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69" extrusionOk="0">
                    <a:moveTo>
                      <a:pt x="196" y="1"/>
                    </a:moveTo>
                    <a:lnTo>
                      <a:pt x="1" y="22"/>
                    </a:lnTo>
                    <a:lnTo>
                      <a:pt x="1" y="368"/>
                    </a:lnTo>
                    <a:lnTo>
                      <a:pt x="196" y="366"/>
                    </a:ln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43"/>
              <p:cNvSpPr/>
              <p:nvPr/>
            </p:nvSpPr>
            <p:spPr>
              <a:xfrm>
                <a:off x="1169473" y="3656297"/>
                <a:ext cx="71119" cy="19757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939" extrusionOk="0">
                    <a:moveTo>
                      <a:pt x="338" y="1"/>
                    </a:moveTo>
                    <a:lnTo>
                      <a:pt x="0" y="53"/>
                    </a:lnTo>
                    <a:lnTo>
                      <a:pt x="0" y="938"/>
                    </a:lnTo>
                    <a:lnTo>
                      <a:pt x="338" y="885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43"/>
              <p:cNvSpPr/>
              <p:nvPr/>
            </p:nvSpPr>
            <p:spPr>
              <a:xfrm>
                <a:off x="1525073" y="4153075"/>
                <a:ext cx="87321" cy="194211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23" extrusionOk="0">
                    <a:moveTo>
                      <a:pt x="0" y="1"/>
                    </a:moveTo>
                    <a:lnTo>
                      <a:pt x="0" y="922"/>
                    </a:lnTo>
                    <a:lnTo>
                      <a:pt x="414" y="922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43"/>
              <p:cNvSpPr/>
              <p:nvPr/>
            </p:nvSpPr>
            <p:spPr>
              <a:xfrm>
                <a:off x="-71549" y="4437339"/>
                <a:ext cx="1163371" cy="119304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567" extrusionOk="0">
                    <a:moveTo>
                      <a:pt x="250" y="0"/>
                    </a:moveTo>
                    <a:cubicBezTo>
                      <a:pt x="245" y="0"/>
                      <a:pt x="239" y="3"/>
                      <a:pt x="237" y="7"/>
                    </a:cubicBezTo>
                    <a:lnTo>
                      <a:pt x="3" y="549"/>
                    </a:lnTo>
                    <a:cubicBezTo>
                      <a:pt x="0" y="553"/>
                      <a:pt x="1" y="558"/>
                      <a:pt x="4" y="562"/>
                    </a:cubicBezTo>
                    <a:cubicBezTo>
                      <a:pt x="7" y="564"/>
                      <a:pt x="11" y="566"/>
                      <a:pt x="15" y="566"/>
                    </a:cubicBezTo>
                    <a:lnTo>
                      <a:pt x="16" y="566"/>
                    </a:lnTo>
                    <a:lnTo>
                      <a:pt x="5515" y="78"/>
                    </a:lnTo>
                    <a:cubicBezTo>
                      <a:pt x="5523" y="78"/>
                      <a:pt x="5528" y="70"/>
                      <a:pt x="5527" y="64"/>
                    </a:cubicBezTo>
                    <a:cubicBezTo>
                      <a:pt x="5526" y="57"/>
                      <a:pt x="5520" y="52"/>
                      <a:pt x="5515" y="52"/>
                    </a:cubicBezTo>
                    <a:cubicBezTo>
                      <a:pt x="5514" y="52"/>
                      <a:pt x="5514" y="52"/>
                      <a:pt x="5513" y="52"/>
                    </a:cubicBezTo>
                    <a:lnTo>
                      <a:pt x="36" y="540"/>
                    </a:lnTo>
                    <a:lnTo>
                      <a:pt x="36" y="540"/>
                    </a:lnTo>
                    <a:lnTo>
                      <a:pt x="261" y="19"/>
                    </a:lnTo>
                    <a:cubicBezTo>
                      <a:pt x="265" y="11"/>
                      <a:pt x="261" y="3"/>
                      <a:pt x="255" y="1"/>
                    </a:cubicBezTo>
                    <a:cubicBezTo>
                      <a:pt x="254" y="1"/>
                      <a:pt x="252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43"/>
              <p:cNvSpPr/>
              <p:nvPr/>
            </p:nvSpPr>
            <p:spPr>
              <a:xfrm>
                <a:off x="-850" y="4539388"/>
                <a:ext cx="1092672" cy="87532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16" extrusionOk="0">
                    <a:moveTo>
                      <a:pt x="5178" y="0"/>
                    </a:moveTo>
                    <a:lnTo>
                      <a:pt x="13" y="387"/>
                    </a:lnTo>
                    <a:cubicBezTo>
                      <a:pt x="5" y="387"/>
                      <a:pt x="0" y="395"/>
                      <a:pt x="0" y="402"/>
                    </a:cubicBezTo>
                    <a:cubicBezTo>
                      <a:pt x="0" y="410"/>
                      <a:pt x="6" y="415"/>
                      <a:pt x="13" y="415"/>
                    </a:cubicBezTo>
                    <a:lnTo>
                      <a:pt x="15" y="415"/>
                    </a:lnTo>
                    <a:lnTo>
                      <a:pt x="5180" y="27"/>
                    </a:lnTo>
                    <a:cubicBezTo>
                      <a:pt x="5187" y="27"/>
                      <a:pt x="5192" y="21"/>
                      <a:pt x="5192" y="13"/>
                    </a:cubicBezTo>
                    <a:cubicBezTo>
                      <a:pt x="5191" y="6"/>
                      <a:pt x="5185" y="0"/>
                      <a:pt x="5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43"/>
              <p:cNvSpPr/>
              <p:nvPr/>
            </p:nvSpPr>
            <p:spPr>
              <a:xfrm>
                <a:off x="999038" y="3333318"/>
                <a:ext cx="851119" cy="1819858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8649" extrusionOk="0">
                    <a:moveTo>
                      <a:pt x="2060" y="0"/>
                    </a:moveTo>
                    <a:cubicBezTo>
                      <a:pt x="920" y="0"/>
                      <a:pt x="18" y="318"/>
                      <a:pt x="9" y="321"/>
                    </a:cubicBezTo>
                    <a:cubicBezTo>
                      <a:pt x="5" y="322"/>
                      <a:pt x="3" y="324"/>
                      <a:pt x="1" y="328"/>
                    </a:cubicBezTo>
                    <a:cubicBezTo>
                      <a:pt x="0" y="332"/>
                      <a:pt x="0" y="337"/>
                      <a:pt x="1" y="340"/>
                    </a:cubicBezTo>
                    <a:lnTo>
                      <a:pt x="414" y="1152"/>
                    </a:lnTo>
                    <a:lnTo>
                      <a:pt x="414" y="8636"/>
                    </a:lnTo>
                    <a:cubicBezTo>
                      <a:pt x="414" y="8643"/>
                      <a:pt x="420" y="8649"/>
                      <a:pt x="426" y="8649"/>
                    </a:cubicBezTo>
                    <a:cubicBezTo>
                      <a:pt x="434" y="8649"/>
                      <a:pt x="439" y="8642"/>
                      <a:pt x="439" y="8636"/>
                    </a:cubicBezTo>
                    <a:lnTo>
                      <a:pt x="439" y="1148"/>
                    </a:lnTo>
                    <a:cubicBezTo>
                      <a:pt x="439" y="1146"/>
                      <a:pt x="439" y="1145"/>
                      <a:pt x="438" y="1142"/>
                    </a:cubicBezTo>
                    <a:lnTo>
                      <a:pt x="31" y="341"/>
                    </a:lnTo>
                    <a:cubicBezTo>
                      <a:pt x="150" y="300"/>
                      <a:pt x="996" y="27"/>
                      <a:pt x="2052" y="27"/>
                    </a:cubicBezTo>
                    <a:cubicBezTo>
                      <a:pt x="2084" y="27"/>
                      <a:pt x="2116" y="27"/>
                      <a:pt x="2148" y="27"/>
                    </a:cubicBezTo>
                    <a:cubicBezTo>
                      <a:pt x="3237" y="46"/>
                      <a:pt x="3911" y="300"/>
                      <a:pt x="4012" y="340"/>
                    </a:cubicBezTo>
                    <a:lnTo>
                      <a:pt x="3679" y="1006"/>
                    </a:lnTo>
                    <a:cubicBezTo>
                      <a:pt x="3677" y="1008"/>
                      <a:pt x="3677" y="1010"/>
                      <a:pt x="3677" y="1013"/>
                    </a:cubicBezTo>
                    <a:lnTo>
                      <a:pt x="3682" y="4841"/>
                    </a:lnTo>
                    <a:cubicBezTo>
                      <a:pt x="3682" y="4849"/>
                      <a:pt x="3689" y="4854"/>
                      <a:pt x="3695" y="4854"/>
                    </a:cubicBezTo>
                    <a:cubicBezTo>
                      <a:pt x="3703" y="4854"/>
                      <a:pt x="3708" y="4848"/>
                      <a:pt x="3708" y="4841"/>
                    </a:cubicBezTo>
                    <a:lnTo>
                      <a:pt x="3703" y="1015"/>
                    </a:lnTo>
                    <a:lnTo>
                      <a:pt x="4040" y="339"/>
                    </a:lnTo>
                    <a:cubicBezTo>
                      <a:pt x="4045" y="335"/>
                      <a:pt x="4045" y="332"/>
                      <a:pt x="4044" y="328"/>
                    </a:cubicBezTo>
                    <a:cubicBezTo>
                      <a:pt x="4042" y="324"/>
                      <a:pt x="4039" y="322"/>
                      <a:pt x="4035" y="321"/>
                    </a:cubicBezTo>
                    <a:cubicBezTo>
                      <a:pt x="4029" y="318"/>
                      <a:pt x="3332" y="19"/>
                      <a:pt x="2149" y="1"/>
                    </a:cubicBezTo>
                    <a:cubicBezTo>
                      <a:pt x="2119" y="0"/>
                      <a:pt x="2090" y="0"/>
                      <a:pt x="2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43"/>
              <p:cNvSpPr/>
              <p:nvPr/>
            </p:nvSpPr>
            <p:spPr>
              <a:xfrm>
                <a:off x="342756" y="3783595"/>
                <a:ext cx="743598" cy="79957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80" extrusionOk="0">
                    <a:moveTo>
                      <a:pt x="3520" y="0"/>
                    </a:moveTo>
                    <a:cubicBezTo>
                      <a:pt x="3520" y="0"/>
                      <a:pt x="3519" y="1"/>
                      <a:pt x="3518" y="1"/>
                    </a:cubicBezTo>
                    <a:lnTo>
                      <a:pt x="13" y="353"/>
                    </a:lnTo>
                    <a:cubicBezTo>
                      <a:pt x="5" y="354"/>
                      <a:pt x="0" y="360"/>
                      <a:pt x="1" y="368"/>
                    </a:cubicBezTo>
                    <a:cubicBezTo>
                      <a:pt x="2" y="374"/>
                      <a:pt x="8" y="379"/>
                      <a:pt x="14" y="379"/>
                    </a:cubicBezTo>
                    <a:lnTo>
                      <a:pt x="16" y="379"/>
                    </a:lnTo>
                    <a:lnTo>
                      <a:pt x="3522" y="27"/>
                    </a:lnTo>
                    <a:cubicBezTo>
                      <a:pt x="3529" y="26"/>
                      <a:pt x="3534" y="20"/>
                      <a:pt x="3533" y="12"/>
                    </a:cubicBezTo>
                    <a:cubicBezTo>
                      <a:pt x="3532" y="5"/>
                      <a:pt x="3526" y="0"/>
                      <a:pt x="3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43"/>
              <p:cNvSpPr/>
              <p:nvPr/>
            </p:nvSpPr>
            <p:spPr>
              <a:xfrm>
                <a:off x="221558" y="4068280"/>
                <a:ext cx="107731" cy="22787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083" extrusionOk="0">
                    <a:moveTo>
                      <a:pt x="470" y="38"/>
                    </a:moveTo>
                    <a:lnTo>
                      <a:pt x="474" y="1045"/>
                    </a:lnTo>
                    <a:lnTo>
                      <a:pt x="40" y="1045"/>
                    </a:lnTo>
                    <a:lnTo>
                      <a:pt x="40" y="59"/>
                    </a:lnTo>
                    <a:lnTo>
                      <a:pt x="470" y="38"/>
                    </a:lnTo>
                    <a:close/>
                    <a:moveTo>
                      <a:pt x="486" y="0"/>
                    </a:moveTo>
                    <a:lnTo>
                      <a:pt x="19" y="23"/>
                    </a:lnTo>
                    <a:cubicBezTo>
                      <a:pt x="9" y="23"/>
                      <a:pt x="1" y="30"/>
                      <a:pt x="1" y="40"/>
                    </a:cubicBezTo>
                    <a:lnTo>
                      <a:pt x="1" y="1064"/>
                    </a:lnTo>
                    <a:cubicBezTo>
                      <a:pt x="1" y="1074"/>
                      <a:pt x="9" y="1082"/>
                      <a:pt x="19" y="1082"/>
                    </a:cubicBezTo>
                    <a:lnTo>
                      <a:pt x="491" y="1082"/>
                    </a:lnTo>
                    <a:cubicBezTo>
                      <a:pt x="496" y="1082"/>
                      <a:pt x="502" y="1079"/>
                      <a:pt x="507" y="1077"/>
                    </a:cubicBezTo>
                    <a:cubicBezTo>
                      <a:pt x="510" y="1074"/>
                      <a:pt x="512" y="1069"/>
                      <a:pt x="512" y="1064"/>
                    </a:cubicBezTo>
                    <a:lnTo>
                      <a:pt x="507" y="19"/>
                    </a:lnTo>
                    <a:cubicBezTo>
                      <a:pt x="507" y="14"/>
                      <a:pt x="505" y="9"/>
                      <a:pt x="501" y="5"/>
                    </a:cubicBezTo>
                    <a:cubicBezTo>
                      <a:pt x="496" y="2"/>
                      <a:pt x="491" y="0"/>
                      <a:pt x="486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43"/>
              <p:cNvSpPr/>
              <p:nvPr/>
            </p:nvSpPr>
            <p:spPr>
              <a:xfrm>
                <a:off x="272478" y="4073540"/>
                <a:ext cx="5681" cy="22156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53" extrusionOk="0">
                    <a:moveTo>
                      <a:pt x="13" y="1"/>
                    </a:moveTo>
                    <a:cubicBezTo>
                      <a:pt x="7" y="1"/>
                      <a:pt x="1" y="8"/>
                      <a:pt x="1" y="15"/>
                    </a:cubicBezTo>
                    <a:lnTo>
                      <a:pt x="1" y="1039"/>
                    </a:lnTo>
                    <a:cubicBezTo>
                      <a:pt x="1" y="1047"/>
                      <a:pt x="7" y="1052"/>
                      <a:pt x="13" y="1052"/>
                    </a:cubicBezTo>
                    <a:cubicBezTo>
                      <a:pt x="21" y="1052"/>
                      <a:pt x="26" y="1045"/>
                      <a:pt x="26" y="1039"/>
                    </a:cubicBezTo>
                    <a:lnTo>
                      <a:pt x="26" y="15"/>
                    </a:lnTo>
                    <a:cubicBezTo>
                      <a:pt x="26" y="8"/>
                      <a:pt x="19" y="1"/>
                      <a:pt x="13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43"/>
              <p:cNvSpPr/>
              <p:nvPr/>
            </p:nvSpPr>
            <p:spPr>
              <a:xfrm>
                <a:off x="223031" y="4118568"/>
                <a:ext cx="104154" cy="13466"/>
              </a:xfrm>
              <a:custGeom>
                <a:avLst/>
                <a:gdLst/>
                <a:ahLst/>
                <a:cxnLst/>
                <a:rect l="l" t="t" r="r" b="b"/>
                <a:pathLst>
                  <a:path w="495" h="64" extrusionOk="0">
                    <a:moveTo>
                      <a:pt x="482" y="1"/>
                    </a:moveTo>
                    <a:cubicBezTo>
                      <a:pt x="481" y="1"/>
                      <a:pt x="481" y="1"/>
                      <a:pt x="480" y="1"/>
                    </a:cubicBezTo>
                    <a:lnTo>
                      <a:pt x="12" y="37"/>
                    </a:lnTo>
                    <a:cubicBezTo>
                      <a:pt x="5" y="37"/>
                      <a:pt x="0" y="43"/>
                      <a:pt x="0" y="51"/>
                    </a:cubicBezTo>
                    <a:cubicBezTo>
                      <a:pt x="0" y="57"/>
                      <a:pt x="6" y="63"/>
                      <a:pt x="12" y="63"/>
                    </a:cubicBezTo>
                    <a:lnTo>
                      <a:pt x="13" y="63"/>
                    </a:lnTo>
                    <a:lnTo>
                      <a:pt x="482" y="27"/>
                    </a:lnTo>
                    <a:cubicBezTo>
                      <a:pt x="489" y="27"/>
                      <a:pt x="495" y="21"/>
                      <a:pt x="495" y="14"/>
                    </a:cubicBezTo>
                    <a:cubicBezTo>
                      <a:pt x="494" y="7"/>
                      <a:pt x="489" y="1"/>
                      <a:pt x="482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43"/>
              <p:cNvSpPr/>
              <p:nvPr/>
            </p:nvSpPr>
            <p:spPr>
              <a:xfrm>
                <a:off x="223031" y="4176851"/>
                <a:ext cx="104154" cy="10521"/>
              </a:xfrm>
              <a:custGeom>
                <a:avLst/>
                <a:gdLst/>
                <a:ahLst/>
                <a:cxnLst/>
                <a:rect l="l" t="t" r="r" b="b"/>
                <a:pathLst>
                  <a:path w="495" h="50" extrusionOk="0">
                    <a:moveTo>
                      <a:pt x="480" y="0"/>
                    </a:moveTo>
                    <a:lnTo>
                      <a:pt x="12" y="22"/>
                    </a:lnTo>
                    <a:cubicBezTo>
                      <a:pt x="5" y="22"/>
                      <a:pt x="0" y="29"/>
                      <a:pt x="0" y="36"/>
                    </a:cubicBezTo>
                    <a:cubicBezTo>
                      <a:pt x="0" y="42"/>
                      <a:pt x="6" y="49"/>
                      <a:pt x="12" y="49"/>
                    </a:cubicBezTo>
                    <a:lnTo>
                      <a:pt x="13" y="49"/>
                    </a:lnTo>
                    <a:lnTo>
                      <a:pt x="482" y="27"/>
                    </a:lnTo>
                    <a:cubicBezTo>
                      <a:pt x="489" y="27"/>
                      <a:pt x="495" y="21"/>
                      <a:pt x="495" y="13"/>
                    </a:cubicBezTo>
                    <a:cubicBezTo>
                      <a:pt x="495" y="5"/>
                      <a:pt x="488" y="0"/>
                      <a:pt x="480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43"/>
              <p:cNvSpPr/>
              <p:nvPr/>
            </p:nvSpPr>
            <p:spPr>
              <a:xfrm>
                <a:off x="223031" y="4232820"/>
                <a:ext cx="104154" cy="11362"/>
              </a:xfrm>
              <a:custGeom>
                <a:avLst/>
                <a:gdLst/>
                <a:ahLst/>
                <a:cxnLst/>
                <a:rect l="l" t="t" r="r" b="b"/>
                <a:pathLst>
                  <a:path w="495" h="54" extrusionOk="0">
                    <a:moveTo>
                      <a:pt x="480" y="0"/>
                    </a:moveTo>
                    <a:lnTo>
                      <a:pt x="12" y="27"/>
                    </a:lnTo>
                    <a:cubicBezTo>
                      <a:pt x="5" y="27"/>
                      <a:pt x="0" y="34"/>
                      <a:pt x="0" y="41"/>
                    </a:cubicBezTo>
                    <a:cubicBezTo>
                      <a:pt x="0" y="50"/>
                      <a:pt x="6" y="54"/>
                      <a:pt x="12" y="54"/>
                    </a:cubicBezTo>
                    <a:lnTo>
                      <a:pt x="13" y="54"/>
                    </a:lnTo>
                    <a:lnTo>
                      <a:pt x="482" y="27"/>
                    </a:lnTo>
                    <a:cubicBezTo>
                      <a:pt x="489" y="27"/>
                      <a:pt x="495" y="21"/>
                      <a:pt x="495" y="13"/>
                    </a:cubicBezTo>
                    <a:cubicBezTo>
                      <a:pt x="495" y="6"/>
                      <a:pt x="489" y="1"/>
                      <a:pt x="480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43"/>
              <p:cNvSpPr/>
              <p:nvPr/>
            </p:nvSpPr>
            <p:spPr>
              <a:xfrm>
                <a:off x="321715" y="4064072"/>
                <a:ext cx="147289" cy="230612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096" extrusionOk="0">
                    <a:moveTo>
                      <a:pt x="684" y="0"/>
                    </a:moveTo>
                    <a:cubicBezTo>
                      <a:pt x="679" y="0"/>
                      <a:pt x="676" y="2"/>
                      <a:pt x="674" y="7"/>
                    </a:cubicBezTo>
                    <a:lnTo>
                      <a:pt x="4" y="1075"/>
                    </a:lnTo>
                    <a:cubicBezTo>
                      <a:pt x="0" y="1082"/>
                      <a:pt x="2" y="1089"/>
                      <a:pt x="8" y="1093"/>
                    </a:cubicBezTo>
                    <a:cubicBezTo>
                      <a:pt x="10" y="1094"/>
                      <a:pt x="13" y="1095"/>
                      <a:pt x="15" y="1095"/>
                    </a:cubicBezTo>
                    <a:cubicBezTo>
                      <a:pt x="19" y="1095"/>
                      <a:pt x="25" y="1093"/>
                      <a:pt x="28" y="1089"/>
                    </a:cubicBezTo>
                    <a:lnTo>
                      <a:pt x="695" y="22"/>
                    </a:lnTo>
                    <a:cubicBezTo>
                      <a:pt x="699" y="15"/>
                      <a:pt x="696" y="8"/>
                      <a:pt x="691" y="3"/>
                    </a:cubicBezTo>
                    <a:cubicBezTo>
                      <a:pt x="689" y="1"/>
                      <a:pt x="686" y="0"/>
                      <a:pt x="68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43"/>
              <p:cNvSpPr/>
              <p:nvPr/>
            </p:nvSpPr>
            <p:spPr>
              <a:xfrm>
                <a:off x="222610" y="3950240"/>
                <a:ext cx="104996" cy="12940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15" extrusionOk="0">
                    <a:moveTo>
                      <a:pt x="335" y="1"/>
                    </a:moveTo>
                    <a:cubicBezTo>
                      <a:pt x="330" y="1"/>
                      <a:pt x="326" y="3"/>
                      <a:pt x="325" y="7"/>
                    </a:cubicBezTo>
                    <a:lnTo>
                      <a:pt x="4" y="595"/>
                    </a:lnTo>
                    <a:cubicBezTo>
                      <a:pt x="0" y="601"/>
                      <a:pt x="3" y="609"/>
                      <a:pt x="9" y="612"/>
                    </a:cubicBezTo>
                    <a:cubicBezTo>
                      <a:pt x="12" y="614"/>
                      <a:pt x="13" y="614"/>
                      <a:pt x="15" y="614"/>
                    </a:cubicBezTo>
                    <a:cubicBezTo>
                      <a:pt x="20" y="614"/>
                      <a:pt x="25" y="611"/>
                      <a:pt x="28" y="607"/>
                    </a:cubicBezTo>
                    <a:lnTo>
                      <a:pt x="332" y="49"/>
                    </a:lnTo>
                    <a:lnTo>
                      <a:pt x="470" y="582"/>
                    </a:lnTo>
                    <a:cubicBezTo>
                      <a:pt x="471" y="588"/>
                      <a:pt x="477" y="592"/>
                      <a:pt x="483" y="592"/>
                    </a:cubicBezTo>
                    <a:cubicBezTo>
                      <a:pt x="484" y="592"/>
                      <a:pt x="485" y="592"/>
                      <a:pt x="486" y="592"/>
                    </a:cubicBezTo>
                    <a:cubicBezTo>
                      <a:pt x="495" y="590"/>
                      <a:pt x="499" y="583"/>
                      <a:pt x="497" y="576"/>
                    </a:cubicBezTo>
                    <a:lnTo>
                      <a:pt x="350" y="11"/>
                    </a:lnTo>
                    <a:cubicBezTo>
                      <a:pt x="348" y="6"/>
                      <a:pt x="343" y="2"/>
                      <a:pt x="338" y="1"/>
                    </a:cubicBezTo>
                    <a:cubicBezTo>
                      <a:pt x="337" y="1"/>
                      <a:pt x="336" y="1"/>
                      <a:pt x="335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43"/>
              <p:cNvSpPr/>
              <p:nvPr/>
            </p:nvSpPr>
            <p:spPr>
              <a:xfrm>
                <a:off x="817240" y="4042189"/>
                <a:ext cx="107310" cy="22745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081" extrusionOk="0">
                    <a:moveTo>
                      <a:pt x="473" y="36"/>
                    </a:moveTo>
                    <a:lnTo>
                      <a:pt x="473" y="1044"/>
                    </a:lnTo>
                    <a:lnTo>
                      <a:pt x="38" y="1044"/>
                    </a:lnTo>
                    <a:lnTo>
                      <a:pt x="38" y="57"/>
                    </a:lnTo>
                    <a:lnTo>
                      <a:pt x="473" y="36"/>
                    </a:lnTo>
                    <a:close/>
                    <a:moveTo>
                      <a:pt x="490" y="0"/>
                    </a:moveTo>
                    <a:lnTo>
                      <a:pt x="19" y="22"/>
                    </a:lnTo>
                    <a:cubicBezTo>
                      <a:pt x="9" y="22"/>
                      <a:pt x="1" y="30"/>
                      <a:pt x="1" y="40"/>
                    </a:cubicBezTo>
                    <a:lnTo>
                      <a:pt x="1" y="1063"/>
                    </a:lnTo>
                    <a:cubicBezTo>
                      <a:pt x="1" y="1073"/>
                      <a:pt x="9" y="1081"/>
                      <a:pt x="19" y="1081"/>
                    </a:cubicBezTo>
                    <a:lnTo>
                      <a:pt x="490" y="1081"/>
                    </a:lnTo>
                    <a:cubicBezTo>
                      <a:pt x="501" y="1081"/>
                      <a:pt x="509" y="1073"/>
                      <a:pt x="510" y="1064"/>
                    </a:cubicBezTo>
                    <a:lnTo>
                      <a:pt x="510" y="19"/>
                    </a:lnTo>
                    <a:cubicBezTo>
                      <a:pt x="510" y="14"/>
                      <a:pt x="509" y="10"/>
                      <a:pt x="505" y="5"/>
                    </a:cubicBezTo>
                    <a:cubicBezTo>
                      <a:pt x="501" y="1"/>
                      <a:pt x="496" y="0"/>
                      <a:pt x="490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43"/>
              <p:cNvSpPr/>
              <p:nvPr/>
            </p:nvSpPr>
            <p:spPr>
              <a:xfrm>
                <a:off x="818082" y="3923728"/>
                <a:ext cx="105627" cy="12940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15" extrusionOk="0">
                    <a:moveTo>
                      <a:pt x="337" y="0"/>
                    </a:moveTo>
                    <a:cubicBezTo>
                      <a:pt x="332" y="1"/>
                      <a:pt x="327" y="4"/>
                      <a:pt x="324" y="8"/>
                    </a:cubicBezTo>
                    <a:lnTo>
                      <a:pt x="4" y="595"/>
                    </a:lnTo>
                    <a:cubicBezTo>
                      <a:pt x="0" y="601"/>
                      <a:pt x="3" y="609"/>
                      <a:pt x="9" y="613"/>
                    </a:cubicBezTo>
                    <a:cubicBezTo>
                      <a:pt x="10" y="614"/>
                      <a:pt x="13" y="614"/>
                      <a:pt x="15" y="614"/>
                    </a:cubicBezTo>
                    <a:cubicBezTo>
                      <a:pt x="21" y="614"/>
                      <a:pt x="25" y="611"/>
                      <a:pt x="27" y="608"/>
                    </a:cubicBezTo>
                    <a:lnTo>
                      <a:pt x="332" y="50"/>
                    </a:lnTo>
                    <a:lnTo>
                      <a:pt x="474" y="583"/>
                    </a:lnTo>
                    <a:cubicBezTo>
                      <a:pt x="476" y="589"/>
                      <a:pt x="480" y="593"/>
                      <a:pt x="486" y="593"/>
                    </a:cubicBezTo>
                    <a:cubicBezTo>
                      <a:pt x="488" y="593"/>
                      <a:pt x="489" y="592"/>
                      <a:pt x="491" y="592"/>
                    </a:cubicBezTo>
                    <a:cubicBezTo>
                      <a:pt x="498" y="590"/>
                      <a:pt x="502" y="583"/>
                      <a:pt x="500" y="575"/>
                    </a:cubicBezTo>
                    <a:lnTo>
                      <a:pt x="348" y="10"/>
                    </a:lnTo>
                    <a:cubicBezTo>
                      <a:pt x="347" y="5"/>
                      <a:pt x="342" y="1"/>
                      <a:pt x="337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43"/>
              <p:cNvSpPr/>
              <p:nvPr/>
            </p:nvSpPr>
            <p:spPr>
              <a:xfrm>
                <a:off x="867739" y="4047449"/>
                <a:ext cx="5681" cy="220933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50" extrusionOk="0">
                    <a:moveTo>
                      <a:pt x="14" y="1"/>
                    </a:moveTo>
                    <a:cubicBezTo>
                      <a:pt x="8" y="1"/>
                      <a:pt x="1" y="6"/>
                      <a:pt x="1" y="13"/>
                    </a:cubicBezTo>
                    <a:lnTo>
                      <a:pt x="1" y="1036"/>
                    </a:lnTo>
                    <a:cubicBezTo>
                      <a:pt x="1" y="1044"/>
                      <a:pt x="8" y="1049"/>
                      <a:pt x="14" y="1049"/>
                    </a:cubicBezTo>
                    <a:cubicBezTo>
                      <a:pt x="21" y="1049"/>
                      <a:pt x="26" y="1042"/>
                      <a:pt x="26" y="1036"/>
                    </a:cubicBezTo>
                    <a:lnTo>
                      <a:pt x="26" y="13"/>
                    </a:lnTo>
                    <a:cubicBezTo>
                      <a:pt x="26" y="6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43"/>
              <p:cNvSpPr/>
              <p:nvPr/>
            </p:nvSpPr>
            <p:spPr>
              <a:xfrm>
                <a:off x="818292" y="4091425"/>
                <a:ext cx="104996" cy="13466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4" extrusionOk="0">
                    <a:moveTo>
                      <a:pt x="484" y="1"/>
                    </a:moveTo>
                    <a:lnTo>
                      <a:pt x="13" y="37"/>
                    </a:lnTo>
                    <a:cubicBezTo>
                      <a:pt x="5" y="37"/>
                      <a:pt x="0" y="44"/>
                      <a:pt x="0" y="51"/>
                    </a:cubicBezTo>
                    <a:cubicBezTo>
                      <a:pt x="0" y="57"/>
                      <a:pt x="7" y="63"/>
                      <a:pt x="13" y="63"/>
                    </a:cubicBezTo>
                    <a:lnTo>
                      <a:pt x="14" y="63"/>
                    </a:lnTo>
                    <a:lnTo>
                      <a:pt x="485" y="27"/>
                    </a:lnTo>
                    <a:cubicBezTo>
                      <a:pt x="494" y="27"/>
                      <a:pt x="499" y="21"/>
                      <a:pt x="499" y="13"/>
                    </a:cubicBezTo>
                    <a:cubicBezTo>
                      <a:pt x="497" y="6"/>
                      <a:pt x="492" y="1"/>
                      <a:pt x="484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43"/>
              <p:cNvSpPr/>
              <p:nvPr/>
            </p:nvSpPr>
            <p:spPr>
              <a:xfrm>
                <a:off x="818292" y="4142975"/>
                <a:ext cx="104996" cy="13256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3" extrusionOk="0">
                    <a:moveTo>
                      <a:pt x="484" y="0"/>
                    </a:moveTo>
                    <a:lnTo>
                      <a:pt x="13" y="36"/>
                    </a:lnTo>
                    <a:cubicBezTo>
                      <a:pt x="5" y="36"/>
                      <a:pt x="0" y="42"/>
                      <a:pt x="0" y="50"/>
                    </a:cubicBezTo>
                    <a:cubicBezTo>
                      <a:pt x="0" y="57"/>
                      <a:pt x="7" y="63"/>
                      <a:pt x="13" y="63"/>
                    </a:cubicBezTo>
                    <a:lnTo>
                      <a:pt x="14" y="63"/>
                    </a:lnTo>
                    <a:lnTo>
                      <a:pt x="485" y="27"/>
                    </a:lnTo>
                    <a:cubicBezTo>
                      <a:pt x="494" y="27"/>
                      <a:pt x="499" y="21"/>
                      <a:pt x="499" y="13"/>
                    </a:cubicBezTo>
                    <a:cubicBezTo>
                      <a:pt x="497" y="6"/>
                      <a:pt x="492" y="0"/>
                      <a:pt x="48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43"/>
              <p:cNvSpPr/>
              <p:nvPr/>
            </p:nvSpPr>
            <p:spPr>
              <a:xfrm>
                <a:off x="818292" y="4199155"/>
                <a:ext cx="104996" cy="11362"/>
              </a:xfrm>
              <a:custGeom>
                <a:avLst/>
                <a:gdLst/>
                <a:ahLst/>
                <a:cxnLst/>
                <a:rect l="l" t="t" r="r" b="b"/>
                <a:pathLst>
                  <a:path w="499" h="54" extrusionOk="0">
                    <a:moveTo>
                      <a:pt x="484" y="1"/>
                    </a:moveTo>
                    <a:lnTo>
                      <a:pt x="13" y="27"/>
                    </a:lnTo>
                    <a:cubicBezTo>
                      <a:pt x="5" y="27"/>
                      <a:pt x="0" y="33"/>
                      <a:pt x="0" y="42"/>
                    </a:cubicBezTo>
                    <a:cubicBezTo>
                      <a:pt x="0" y="49"/>
                      <a:pt x="7" y="54"/>
                      <a:pt x="13" y="54"/>
                    </a:cubicBezTo>
                    <a:lnTo>
                      <a:pt x="14" y="54"/>
                    </a:lnTo>
                    <a:lnTo>
                      <a:pt x="485" y="27"/>
                    </a:lnTo>
                    <a:cubicBezTo>
                      <a:pt x="494" y="27"/>
                      <a:pt x="499" y="21"/>
                      <a:pt x="499" y="13"/>
                    </a:cubicBezTo>
                    <a:cubicBezTo>
                      <a:pt x="499" y="6"/>
                      <a:pt x="494" y="2"/>
                      <a:pt x="484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43"/>
              <p:cNvSpPr/>
              <p:nvPr/>
            </p:nvSpPr>
            <p:spPr>
              <a:xfrm>
                <a:off x="999038" y="3172565"/>
                <a:ext cx="5471" cy="23376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111" extrusionOk="0">
                    <a:moveTo>
                      <a:pt x="11" y="0"/>
                    </a:moveTo>
                    <a:cubicBezTo>
                      <a:pt x="5" y="0"/>
                      <a:pt x="0" y="7"/>
                      <a:pt x="0" y="13"/>
                    </a:cubicBezTo>
                    <a:lnTo>
                      <a:pt x="0" y="1097"/>
                    </a:lnTo>
                    <a:cubicBezTo>
                      <a:pt x="0" y="1106"/>
                      <a:pt x="6" y="1111"/>
                      <a:pt x="13" y="1111"/>
                    </a:cubicBezTo>
                    <a:cubicBezTo>
                      <a:pt x="21" y="1111"/>
                      <a:pt x="26" y="1104"/>
                      <a:pt x="26" y="1097"/>
                    </a:cubicBezTo>
                    <a:lnTo>
                      <a:pt x="26" y="13"/>
                    </a:lnTo>
                    <a:cubicBezTo>
                      <a:pt x="26" y="6"/>
                      <a:pt x="20" y="1"/>
                      <a:pt x="13" y="1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43"/>
              <p:cNvSpPr/>
              <p:nvPr/>
            </p:nvSpPr>
            <p:spPr>
              <a:xfrm>
                <a:off x="1237437" y="2797404"/>
                <a:ext cx="87321" cy="19905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46" extrusionOk="0">
                    <a:moveTo>
                      <a:pt x="240" y="1"/>
                    </a:moveTo>
                    <a:cubicBezTo>
                      <a:pt x="126" y="1"/>
                      <a:pt x="19" y="23"/>
                      <a:pt x="12" y="25"/>
                    </a:cubicBezTo>
                    <a:cubicBezTo>
                      <a:pt x="5" y="27"/>
                      <a:pt x="1" y="32"/>
                      <a:pt x="1" y="38"/>
                    </a:cubicBezTo>
                    <a:lnTo>
                      <a:pt x="1" y="933"/>
                    </a:lnTo>
                    <a:cubicBezTo>
                      <a:pt x="1" y="940"/>
                      <a:pt x="8" y="945"/>
                      <a:pt x="14" y="945"/>
                    </a:cubicBezTo>
                    <a:cubicBezTo>
                      <a:pt x="21" y="945"/>
                      <a:pt x="26" y="939"/>
                      <a:pt x="26" y="933"/>
                    </a:cubicBezTo>
                    <a:lnTo>
                      <a:pt x="26" y="49"/>
                    </a:lnTo>
                    <a:cubicBezTo>
                      <a:pt x="57" y="44"/>
                      <a:pt x="146" y="28"/>
                      <a:pt x="237" y="28"/>
                    </a:cubicBezTo>
                    <a:cubicBezTo>
                      <a:pt x="290" y="28"/>
                      <a:pt x="344" y="33"/>
                      <a:pt x="388" y="48"/>
                    </a:cubicBezTo>
                    <a:lnTo>
                      <a:pt x="388" y="933"/>
                    </a:lnTo>
                    <a:cubicBezTo>
                      <a:pt x="389" y="939"/>
                      <a:pt x="394" y="945"/>
                      <a:pt x="402" y="945"/>
                    </a:cubicBezTo>
                    <a:cubicBezTo>
                      <a:pt x="409" y="945"/>
                      <a:pt x="414" y="939"/>
                      <a:pt x="414" y="933"/>
                    </a:cubicBezTo>
                    <a:lnTo>
                      <a:pt x="414" y="38"/>
                    </a:lnTo>
                    <a:cubicBezTo>
                      <a:pt x="414" y="33"/>
                      <a:pt x="410" y="28"/>
                      <a:pt x="406" y="25"/>
                    </a:cubicBezTo>
                    <a:cubicBezTo>
                      <a:pt x="358" y="7"/>
                      <a:pt x="298" y="1"/>
                      <a:pt x="240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43"/>
              <p:cNvSpPr/>
              <p:nvPr/>
            </p:nvSpPr>
            <p:spPr>
              <a:xfrm>
                <a:off x="998827" y="3220328"/>
                <a:ext cx="859114" cy="69857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332" extrusionOk="0">
                    <a:moveTo>
                      <a:pt x="2064" y="0"/>
                    </a:moveTo>
                    <a:cubicBezTo>
                      <a:pt x="802" y="0"/>
                      <a:pt x="21" y="300"/>
                      <a:pt x="10" y="305"/>
                    </a:cubicBezTo>
                    <a:cubicBezTo>
                      <a:pt x="4" y="307"/>
                      <a:pt x="0" y="314"/>
                      <a:pt x="2" y="323"/>
                    </a:cubicBezTo>
                    <a:cubicBezTo>
                      <a:pt x="5" y="328"/>
                      <a:pt x="10" y="332"/>
                      <a:pt x="15" y="332"/>
                    </a:cubicBezTo>
                    <a:cubicBezTo>
                      <a:pt x="16" y="332"/>
                      <a:pt x="20" y="332"/>
                      <a:pt x="21" y="331"/>
                    </a:cubicBezTo>
                    <a:cubicBezTo>
                      <a:pt x="25" y="329"/>
                      <a:pt x="436" y="169"/>
                      <a:pt x="1138" y="82"/>
                    </a:cubicBezTo>
                    <a:cubicBezTo>
                      <a:pt x="1389" y="51"/>
                      <a:pt x="1697" y="27"/>
                      <a:pt x="2054" y="27"/>
                    </a:cubicBezTo>
                    <a:cubicBezTo>
                      <a:pt x="2618" y="27"/>
                      <a:pt x="3302" y="87"/>
                      <a:pt x="4065" y="272"/>
                    </a:cubicBezTo>
                    <a:cubicBezTo>
                      <a:pt x="4066" y="273"/>
                      <a:pt x="4067" y="273"/>
                      <a:pt x="4069" y="273"/>
                    </a:cubicBezTo>
                    <a:cubicBezTo>
                      <a:pt x="4074" y="273"/>
                      <a:pt x="4080" y="269"/>
                      <a:pt x="4081" y="262"/>
                    </a:cubicBezTo>
                    <a:cubicBezTo>
                      <a:pt x="4082" y="255"/>
                      <a:pt x="4079" y="249"/>
                      <a:pt x="4071" y="246"/>
                    </a:cubicBezTo>
                    <a:cubicBezTo>
                      <a:pt x="3320" y="63"/>
                      <a:pt x="2641" y="0"/>
                      <a:pt x="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43"/>
              <p:cNvSpPr/>
              <p:nvPr/>
            </p:nvSpPr>
            <p:spPr>
              <a:xfrm>
                <a:off x="1424284" y="1838986"/>
                <a:ext cx="276692" cy="1080047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5133" extrusionOk="0">
                    <a:moveTo>
                      <a:pt x="13" y="1"/>
                    </a:moveTo>
                    <a:cubicBezTo>
                      <a:pt x="5" y="1"/>
                      <a:pt x="0" y="7"/>
                      <a:pt x="0" y="13"/>
                    </a:cubicBezTo>
                    <a:lnTo>
                      <a:pt x="0" y="1032"/>
                    </a:lnTo>
                    <a:lnTo>
                      <a:pt x="0" y="1036"/>
                    </a:lnTo>
                    <a:lnTo>
                      <a:pt x="1286" y="5125"/>
                    </a:lnTo>
                    <a:cubicBezTo>
                      <a:pt x="1287" y="5130"/>
                      <a:pt x="1295" y="5133"/>
                      <a:pt x="1300" y="5133"/>
                    </a:cubicBezTo>
                    <a:lnTo>
                      <a:pt x="1303" y="5133"/>
                    </a:lnTo>
                    <a:cubicBezTo>
                      <a:pt x="1310" y="5131"/>
                      <a:pt x="1315" y="5122"/>
                      <a:pt x="1312" y="5116"/>
                    </a:cubicBezTo>
                    <a:lnTo>
                      <a:pt x="27" y="1031"/>
                    </a:lnTo>
                    <a:lnTo>
                      <a:pt x="27" y="15"/>
                    </a:lnTo>
                    <a:cubicBezTo>
                      <a:pt x="26" y="7"/>
                      <a:pt x="20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3"/>
              <p:cNvSpPr/>
              <p:nvPr/>
            </p:nvSpPr>
            <p:spPr>
              <a:xfrm>
                <a:off x="1278047" y="2048134"/>
                <a:ext cx="149814" cy="45091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2143" extrusionOk="0">
                    <a:moveTo>
                      <a:pt x="698" y="1"/>
                    </a:moveTo>
                    <a:cubicBezTo>
                      <a:pt x="693" y="1"/>
                      <a:pt x="686" y="5"/>
                      <a:pt x="684" y="10"/>
                    </a:cubicBezTo>
                    <a:lnTo>
                      <a:pt x="3" y="2126"/>
                    </a:lnTo>
                    <a:cubicBezTo>
                      <a:pt x="0" y="2132"/>
                      <a:pt x="4" y="2140"/>
                      <a:pt x="11" y="2142"/>
                    </a:cubicBezTo>
                    <a:lnTo>
                      <a:pt x="15" y="2142"/>
                    </a:lnTo>
                    <a:cubicBezTo>
                      <a:pt x="21" y="2142"/>
                      <a:pt x="27" y="2139"/>
                      <a:pt x="29" y="2133"/>
                    </a:cubicBezTo>
                    <a:lnTo>
                      <a:pt x="710" y="18"/>
                    </a:lnTo>
                    <a:cubicBezTo>
                      <a:pt x="712" y="11"/>
                      <a:pt x="708" y="3"/>
                      <a:pt x="700" y="1"/>
                    </a:cubicBezTo>
                    <a:cubicBezTo>
                      <a:pt x="700" y="1"/>
                      <a:pt x="699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3"/>
              <p:cNvSpPr/>
              <p:nvPr/>
            </p:nvSpPr>
            <p:spPr>
              <a:xfrm>
                <a:off x="1731489" y="2611612"/>
                <a:ext cx="182217" cy="351178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669" extrusionOk="0">
                    <a:moveTo>
                      <a:pt x="363" y="0"/>
                    </a:moveTo>
                    <a:cubicBezTo>
                      <a:pt x="362" y="0"/>
                      <a:pt x="360" y="0"/>
                      <a:pt x="359" y="1"/>
                    </a:cubicBezTo>
                    <a:cubicBezTo>
                      <a:pt x="352" y="4"/>
                      <a:pt x="347" y="11"/>
                      <a:pt x="350" y="17"/>
                    </a:cubicBezTo>
                    <a:lnTo>
                      <a:pt x="834" y="1641"/>
                    </a:lnTo>
                    <a:lnTo>
                      <a:pt x="14" y="1641"/>
                    </a:lnTo>
                    <a:cubicBezTo>
                      <a:pt x="7" y="1641"/>
                      <a:pt x="0" y="1648"/>
                      <a:pt x="0" y="1654"/>
                    </a:cubicBezTo>
                    <a:cubicBezTo>
                      <a:pt x="0" y="1662"/>
                      <a:pt x="7" y="1669"/>
                      <a:pt x="14" y="1669"/>
                    </a:cubicBezTo>
                    <a:lnTo>
                      <a:pt x="851" y="1669"/>
                    </a:lnTo>
                    <a:cubicBezTo>
                      <a:pt x="855" y="1669"/>
                      <a:pt x="859" y="1665"/>
                      <a:pt x="861" y="1663"/>
                    </a:cubicBezTo>
                    <a:cubicBezTo>
                      <a:pt x="865" y="1659"/>
                      <a:pt x="866" y="1655"/>
                      <a:pt x="865" y="1652"/>
                    </a:cubicBezTo>
                    <a:lnTo>
                      <a:pt x="375" y="10"/>
                    </a:lnTo>
                    <a:cubicBezTo>
                      <a:pt x="373" y="3"/>
                      <a:pt x="369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3"/>
              <p:cNvSpPr/>
              <p:nvPr/>
            </p:nvSpPr>
            <p:spPr>
              <a:xfrm>
                <a:off x="1226916" y="3513218"/>
                <a:ext cx="448810" cy="30089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143" extrusionOk="0">
                    <a:moveTo>
                      <a:pt x="1199" y="1"/>
                    </a:moveTo>
                    <a:cubicBezTo>
                      <a:pt x="464" y="1"/>
                      <a:pt x="17" y="114"/>
                      <a:pt x="12" y="116"/>
                    </a:cubicBezTo>
                    <a:cubicBezTo>
                      <a:pt x="3" y="117"/>
                      <a:pt x="0" y="125"/>
                      <a:pt x="1" y="133"/>
                    </a:cubicBezTo>
                    <a:cubicBezTo>
                      <a:pt x="2" y="139"/>
                      <a:pt x="8" y="143"/>
                      <a:pt x="14" y="143"/>
                    </a:cubicBezTo>
                    <a:lnTo>
                      <a:pt x="18" y="143"/>
                    </a:lnTo>
                    <a:cubicBezTo>
                      <a:pt x="24" y="141"/>
                      <a:pt x="468" y="28"/>
                      <a:pt x="1201" y="28"/>
                    </a:cubicBezTo>
                    <a:cubicBezTo>
                      <a:pt x="1470" y="28"/>
                      <a:pt x="1777" y="43"/>
                      <a:pt x="2116" y="85"/>
                    </a:cubicBezTo>
                    <a:cubicBezTo>
                      <a:pt x="2117" y="85"/>
                      <a:pt x="2118" y="85"/>
                      <a:pt x="2119" y="85"/>
                    </a:cubicBezTo>
                    <a:cubicBezTo>
                      <a:pt x="2125" y="85"/>
                      <a:pt x="2130" y="80"/>
                      <a:pt x="2131" y="73"/>
                    </a:cubicBezTo>
                    <a:cubicBezTo>
                      <a:pt x="2132" y="66"/>
                      <a:pt x="2127" y="59"/>
                      <a:pt x="2120" y="58"/>
                    </a:cubicBezTo>
                    <a:cubicBezTo>
                      <a:pt x="1779" y="16"/>
                      <a:pt x="1469" y="1"/>
                      <a:pt x="1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3"/>
              <p:cNvSpPr/>
              <p:nvPr/>
            </p:nvSpPr>
            <p:spPr>
              <a:xfrm>
                <a:off x="462061" y="4382632"/>
                <a:ext cx="51551" cy="12666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602" extrusionOk="0">
                    <a:moveTo>
                      <a:pt x="231" y="1"/>
                    </a:moveTo>
                    <a:cubicBezTo>
                      <a:pt x="225" y="1"/>
                      <a:pt x="220" y="4"/>
                      <a:pt x="217" y="9"/>
                    </a:cubicBezTo>
                    <a:lnTo>
                      <a:pt x="3" y="584"/>
                    </a:lnTo>
                    <a:cubicBezTo>
                      <a:pt x="1" y="590"/>
                      <a:pt x="4" y="598"/>
                      <a:pt x="11" y="600"/>
                    </a:cubicBezTo>
                    <a:cubicBezTo>
                      <a:pt x="12" y="601"/>
                      <a:pt x="13" y="601"/>
                      <a:pt x="16" y="601"/>
                    </a:cubicBezTo>
                    <a:cubicBezTo>
                      <a:pt x="21" y="601"/>
                      <a:pt x="26" y="598"/>
                      <a:pt x="28" y="593"/>
                    </a:cubicBezTo>
                    <a:lnTo>
                      <a:pt x="242" y="17"/>
                    </a:lnTo>
                    <a:cubicBezTo>
                      <a:pt x="244" y="11"/>
                      <a:pt x="241" y="4"/>
                      <a:pt x="234" y="1"/>
                    </a:cubicBezTo>
                    <a:cubicBezTo>
                      <a:pt x="233" y="1"/>
                      <a:pt x="23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3"/>
              <p:cNvSpPr/>
              <p:nvPr/>
            </p:nvSpPr>
            <p:spPr>
              <a:xfrm>
                <a:off x="558010" y="4262909"/>
                <a:ext cx="71961" cy="196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34" extrusionOk="0">
                    <a:moveTo>
                      <a:pt x="325" y="0"/>
                    </a:moveTo>
                    <a:cubicBezTo>
                      <a:pt x="319" y="0"/>
                      <a:pt x="314" y="3"/>
                      <a:pt x="314" y="9"/>
                    </a:cubicBezTo>
                    <a:lnTo>
                      <a:pt x="2" y="916"/>
                    </a:lnTo>
                    <a:cubicBezTo>
                      <a:pt x="0" y="922"/>
                      <a:pt x="3" y="931"/>
                      <a:pt x="11" y="933"/>
                    </a:cubicBezTo>
                    <a:cubicBezTo>
                      <a:pt x="13" y="933"/>
                      <a:pt x="14" y="934"/>
                      <a:pt x="15" y="934"/>
                    </a:cubicBezTo>
                    <a:cubicBezTo>
                      <a:pt x="21" y="934"/>
                      <a:pt x="26" y="931"/>
                      <a:pt x="28" y="924"/>
                    </a:cubicBezTo>
                    <a:lnTo>
                      <a:pt x="339" y="17"/>
                    </a:lnTo>
                    <a:cubicBezTo>
                      <a:pt x="341" y="11"/>
                      <a:pt x="338" y="3"/>
                      <a:pt x="330" y="1"/>
                    </a:cubicBezTo>
                    <a:cubicBezTo>
                      <a:pt x="328" y="0"/>
                      <a:pt x="327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3"/>
              <p:cNvSpPr/>
              <p:nvPr/>
            </p:nvSpPr>
            <p:spPr>
              <a:xfrm>
                <a:off x="1585672" y="2901346"/>
                <a:ext cx="89846" cy="12035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572" extrusionOk="0">
                    <a:moveTo>
                      <a:pt x="15" y="0"/>
                    </a:moveTo>
                    <a:cubicBezTo>
                      <a:pt x="12" y="0"/>
                      <a:pt x="10" y="1"/>
                      <a:pt x="7" y="2"/>
                    </a:cubicBezTo>
                    <a:cubicBezTo>
                      <a:pt x="1" y="6"/>
                      <a:pt x="0" y="15"/>
                      <a:pt x="5" y="21"/>
                    </a:cubicBezTo>
                    <a:lnTo>
                      <a:pt x="401" y="567"/>
                    </a:lnTo>
                    <a:cubicBezTo>
                      <a:pt x="403" y="570"/>
                      <a:pt x="407" y="571"/>
                      <a:pt x="411" y="571"/>
                    </a:cubicBezTo>
                    <a:cubicBezTo>
                      <a:pt x="413" y="571"/>
                      <a:pt x="416" y="570"/>
                      <a:pt x="418" y="569"/>
                    </a:cubicBezTo>
                    <a:cubicBezTo>
                      <a:pt x="425" y="565"/>
                      <a:pt x="426" y="556"/>
                      <a:pt x="421" y="551"/>
                    </a:cubicBezTo>
                    <a:lnTo>
                      <a:pt x="26" y="6"/>
                    </a:lnTo>
                    <a:cubicBezTo>
                      <a:pt x="24" y="2"/>
                      <a:pt x="19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3"/>
              <p:cNvSpPr/>
              <p:nvPr/>
            </p:nvSpPr>
            <p:spPr>
              <a:xfrm>
                <a:off x="1057743" y="3028855"/>
                <a:ext cx="104365" cy="136558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9" extrusionOk="0">
                    <a:moveTo>
                      <a:pt x="481" y="1"/>
                    </a:moveTo>
                    <a:cubicBezTo>
                      <a:pt x="477" y="1"/>
                      <a:pt x="473" y="3"/>
                      <a:pt x="472" y="7"/>
                    </a:cubicBezTo>
                    <a:lnTo>
                      <a:pt x="4" y="627"/>
                    </a:lnTo>
                    <a:cubicBezTo>
                      <a:pt x="1" y="631"/>
                      <a:pt x="1" y="640"/>
                      <a:pt x="7" y="645"/>
                    </a:cubicBezTo>
                    <a:cubicBezTo>
                      <a:pt x="9" y="647"/>
                      <a:pt x="12" y="648"/>
                      <a:pt x="14" y="648"/>
                    </a:cubicBezTo>
                    <a:cubicBezTo>
                      <a:pt x="18" y="648"/>
                      <a:pt x="22" y="647"/>
                      <a:pt x="24" y="643"/>
                    </a:cubicBezTo>
                    <a:lnTo>
                      <a:pt x="492" y="23"/>
                    </a:lnTo>
                    <a:cubicBezTo>
                      <a:pt x="495" y="17"/>
                      <a:pt x="495" y="9"/>
                      <a:pt x="489" y="4"/>
                    </a:cubicBezTo>
                    <a:cubicBezTo>
                      <a:pt x="487" y="2"/>
                      <a:pt x="484" y="1"/>
                      <a:pt x="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3"/>
              <p:cNvSpPr/>
              <p:nvPr/>
            </p:nvSpPr>
            <p:spPr>
              <a:xfrm>
                <a:off x="1448061" y="2285687"/>
                <a:ext cx="80167" cy="373482"/>
              </a:xfrm>
              <a:custGeom>
                <a:avLst/>
                <a:gdLst/>
                <a:ahLst/>
                <a:cxnLst/>
                <a:rect l="l" t="t" r="r" b="b"/>
                <a:pathLst>
                  <a:path w="381" h="1775" extrusionOk="0">
                    <a:moveTo>
                      <a:pt x="16" y="1"/>
                    </a:moveTo>
                    <a:cubicBezTo>
                      <a:pt x="15" y="1"/>
                      <a:pt x="13" y="1"/>
                      <a:pt x="12" y="1"/>
                    </a:cubicBezTo>
                    <a:cubicBezTo>
                      <a:pt x="5" y="3"/>
                      <a:pt x="1" y="10"/>
                      <a:pt x="2" y="17"/>
                    </a:cubicBezTo>
                    <a:lnTo>
                      <a:pt x="354" y="1765"/>
                    </a:lnTo>
                    <a:cubicBezTo>
                      <a:pt x="355" y="1771"/>
                      <a:pt x="360" y="1775"/>
                      <a:pt x="368" y="1775"/>
                    </a:cubicBezTo>
                    <a:lnTo>
                      <a:pt x="370" y="1775"/>
                    </a:lnTo>
                    <a:cubicBezTo>
                      <a:pt x="377" y="1774"/>
                      <a:pt x="381" y="1768"/>
                      <a:pt x="380" y="1760"/>
                    </a:cubicBezTo>
                    <a:lnTo>
                      <a:pt x="28" y="12"/>
                    </a:lnTo>
                    <a:cubicBezTo>
                      <a:pt x="27" y="5"/>
                      <a:pt x="22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3"/>
              <p:cNvSpPr/>
              <p:nvPr/>
            </p:nvSpPr>
            <p:spPr>
              <a:xfrm>
                <a:off x="1312344" y="2457802"/>
                <a:ext cx="43555" cy="17253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820" extrusionOk="0">
                    <a:moveTo>
                      <a:pt x="194" y="0"/>
                    </a:moveTo>
                    <a:cubicBezTo>
                      <a:pt x="188" y="0"/>
                      <a:pt x="181" y="5"/>
                      <a:pt x="180" y="11"/>
                    </a:cubicBezTo>
                    <a:lnTo>
                      <a:pt x="2" y="803"/>
                    </a:lnTo>
                    <a:cubicBezTo>
                      <a:pt x="1" y="810"/>
                      <a:pt x="5" y="818"/>
                      <a:pt x="12" y="820"/>
                    </a:cubicBezTo>
                    <a:lnTo>
                      <a:pt x="15" y="820"/>
                    </a:lnTo>
                    <a:cubicBezTo>
                      <a:pt x="21" y="820"/>
                      <a:pt x="27" y="816"/>
                      <a:pt x="28" y="809"/>
                    </a:cubicBezTo>
                    <a:lnTo>
                      <a:pt x="206" y="17"/>
                    </a:lnTo>
                    <a:cubicBezTo>
                      <a:pt x="207" y="10"/>
                      <a:pt x="204" y="4"/>
                      <a:pt x="195" y="1"/>
                    </a:cubicBezTo>
                    <a:cubicBezTo>
                      <a:pt x="195" y="0"/>
                      <a:pt x="194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3"/>
              <p:cNvSpPr/>
              <p:nvPr/>
            </p:nvSpPr>
            <p:spPr>
              <a:xfrm>
                <a:off x="1237647" y="2624867"/>
                <a:ext cx="87532" cy="183059"/>
              </a:xfrm>
              <a:custGeom>
                <a:avLst/>
                <a:gdLst/>
                <a:ahLst/>
                <a:cxnLst/>
                <a:rect l="l" t="t" r="r" b="b"/>
                <a:pathLst>
                  <a:path w="416" h="870" extrusionOk="0">
                    <a:moveTo>
                      <a:pt x="208" y="1"/>
                    </a:moveTo>
                    <a:cubicBezTo>
                      <a:pt x="202" y="1"/>
                      <a:pt x="196" y="4"/>
                      <a:pt x="195" y="9"/>
                    </a:cubicBezTo>
                    <a:lnTo>
                      <a:pt x="2" y="854"/>
                    </a:lnTo>
                    <a:cubicBezTo>
                      <a:pt x="1" y="862"/>
                      <a:pt x="4" y="868"/>
                      <a:pt x="12" y="869"/>
                    </a:cubicBezTo>
                    <a:cubicBezTo>
                      <a:pt x="13" y="869"/>
                      <a:pt x="14" y="870"/>
                      <a:pt x="15" y="870"/>
                    </a:cubicBezTo>
                    <a:cubicBezTo>
                      <a:pt x="21" y="870"/>
                      <a:pt x="26" y="866"/>
                      <a:pt x="27" y="859"/>
                    </a:cubicBezTo>
                    <a:lnTo>
                      <a:pt x="207" y="71"/>
                    </a:lnTo>
                    <a:lnTo>
                      <a:pt x="388" y="859"/>
                    </a:lnTo>
                    <a:cubicBezTo>
                      <a:pt x="390" y="865"/>
                      <a:pt x="395" y="869"/>
                      <a:pt x="401" y="869"/>
                    </a:cubicBezTo>
                    <a:lnTo>
                      <a:pt x="403" y="869"/>
                    </a:lnTo>
                    <a:cubicBezTo>
                      <a:pt x="411" y="868"/>
                      <a:pt x="415" y="860"/>
                      <a:pt x="413" y="854"/>
                    </a:cubicBezTo>
                    <a:lnTo>
                      <a:pt x="221" y="9"/>
                    </a:lnTo>
                    <a:cubicBezTo>
                      <a:pt x="219" y="4"/>
                      <a:pt x="213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3"/>
              <p:cNvSpPr/>
              <p:nvPr/>
            </p:nvSpPr>
            <p:spPr>
              <a:xfrm>
                <a:off x="1752109" y="2747957"/>
                <a:ext cx="36612" cy="10520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00" extrusionOk="0">
                    <a:moveTo>
                      <a:pt x="158" y="1"/>
                    </a:moveTo>
                    <a:cubicBezTo>
                      <a:pt x="152" y="1"/>
                      <a:pt x="148" y="5"/>
                      <a:pt x="146" y="11"/>
                    </a:cubicBezTo>
                    <a:lnTo>
                      <a:pt x="4" y="481"/>
                    </a:lnTo>
                    <a:cubicBezTo>
                      <a:pt x="1" y="489"/>
                      <a:pt x="5" y="495"/>
                      <a:pt x="13" y="498"/>
                    </a:cubicBezTo>
                    <a:cubicBezTo>
                      <a:pt x="14" y="498"/>
                      <a:pt x="15" y="499"/>
                      <a:pt x="16" y="499"/>
                    </a:cubicBezTo>
                    <a:cubicBezTo>
                      <a:pt x="23" y="499"/>
                      <a:pt x="28" y="495"/>
                      <a:pt x="29" y="489"/>
                    </a:cubicBezTo>
                    <a:lnTo>
                      <a:pt x="172" y="18"/>
                    </a:lnTo>
                    <a:cubicBezTo>
                      <a:pt x="174" y="11"/>
                      <a:pt x="169" y="4"/>
                      <a:pt x="162" y="2"/>
                    </a:cubicBezTo>
                    <a:cubicBezTo>
                      <a:pt x="161" y="1"/>
                      <a:pt x="159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3"/>
              <p:cNvSpPr/>
              <p:nvPr/>
            </p:nvSpPr>
            <p:spPr>
              <a:xfrm>
                <a:off x="1829331" y="2824967"/>
                <a:ext cx="28616" cy="76169"/>
              </a:xfrm>
              <a:custGeom>
                <a:avLst/>
                <a:gdLst/>
                <a:ahLst/>
                <a:cxnLst/>
                <a:rect l="l" t="t" r="r" b="b"/>
                <a:pathLst>
                  <a:path w="136" h="362" extrusionOk="0">
                    <a:moveTo>
                      <a:pt x="13" y="0"/>
                    </a:moveTo>
                    <a:cubicBezTo>
                      <a:pt x="12" y="0"/>
                      <a:pt x="11" y="0"/>
                      <a:pt x="10" y="0"/>
                    </a:cubicBezTo>
                    <a:cubicBezTo>
                      <a:pt x="4" y="3"/>
                      <a:pt x="0" y="11"/>
                      <a:pt x="1" y="17"/>
                    </a:cubicBezTo>
                    <a:lnTo>
                      <a:pt x="108" y="353"/>
                    </a:lnTo>
                    <a:cubicBezTo>
                      <a:pt x="109" y="358"/>
                      <a:pt x="115" y="362"/>
                      <a:pt x="120" y="362"/>
                    </a:cubicBezTo>
                    <a:lnTo>
                      <a:pt x="124" y="362"/>
                    </a:lnTo>
                    <a:cubicBezTo>
                      <a:pt x="132" y="359"/>
                      <a:pt x="135" y="351"/>
                      <a:pt x="133" y="344"/>
                    </a:cubicBezTo>
                    <a:lnTo>
                      <a:pt x="27" y="9"/>
                    </a:lnTo>
                    <a:cubicBezTo>
                      <a:pt x="25" y="3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3"/>
              <p:cNvSpPr/>
              <p:nvPr/>
            </p:nvSpPr>
            <p:spPr>
              <a:xfrm>
                <a:off x="1531175" y="3028855"/>
                <a:ext cx="34297" cy="9657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459" extrusionOk="0">
                    <a:moveTo>
                      <a:pt x="17" y="1"/>
                    </a:moveTo>
                    <a:cubicBezTo>
                      <a:pt x="15" y="1"/>
                      <a:pt x="13" y="1"/>
                      <a:pt x="11" y="2"/>
                    </a:cubicBezTo>
                    <a:cubicBezTo>
                      <a:pt x="4" y="4"/>
                      <a:pt x="0" y="12"/>
                      <a:pt x="3" y="18"/>
                    </a:cubicBezTo>
                    <a:lnTo>
                      <a:pt x="134" y="449"/>
                    </a:lnTo>
                    <a:cubicBezTo>
                      <a:pt x="136" y="454"/>
                      <a:pt x="142" y="459"/>
                      <a:pt x="148" y="459"/>
                    </a:cubicBezTo>
                    <a:lnTo>
                      <a:pt x="152" y="459"/>
                    </a:lnTo>
                    <a:cubicBezTo>
                      <a:pt x="158" y="456"/>
                      <a:pt x="163" y="448"/>
                      <a:pt x="160" y="442"/>
                    </a:cubicBezTo>
                    <a:lnTo>
                      <a:pt x="29" y="10"/>
                    </a:lnTo>
                    <a:cubicBezTo>
                      <a:pt x="27" y="5"/>
                      <a:pt x="23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43"/>
              <p:cNvSpPr/>
              <p:nvPr/>
            </p:nvSpPr>
            <p:spPr>
              <a:xfrm>
                <a:off x="1312134" y="3984957"/>
                <a:ext cx="170855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94" extrusionOk="0">
                    <a:moveTo>
                      <a:pt x="638" y="1"/>
                    </a:moveTo>
                    <a:cubicBezTo>
                      <a:pt x="265" y="1"/>
                      <a:pt x="16" y="67"/>
                      <a:pt x="12" y="67"/>
                    </a:cubicBezTo>
                    <a:cubicBezTo>
                      <a:pt x="5" y="68"/>
                      <a:pt x="1" y="76"/>
                      <a:pt x="3" y="83"/>
                    </a:cubicBezTo>
                    <a:cubicBezTo>
                      <a:pt x="5" y="89"/>
                      <a:pt x="10" y="93"/>
                      <a:pt x="16" y="93"/>
                    </a:cubicBezTo>
                    <a:lnTo>
                      <a:pt x="20" y="93"/>
                    </a:lnTo>
                    <a:cubicBezTo>
                      <a:pt x="22" y="92"/>
                      <a:pt x="273" y="28"/>
                      <a:pt x="646" y="28"/>
                    </a:cubicBezTo>
                    <a:cubicBezTo>
                      <a:pt x="695" y="28"/>
                      <a:pt x="746" y="29"/>
                      <a:pt x="798" y="32"/>
                    </a:cubicBezTo>
                    <a:cubicBezTo>
                      <a:pt x="807" y="32"/>
                      <a:pt x="812" y="27"/>
                      <a:pt x="812" y="19"/>
                    </a:cubicBezTo>
                    <a:cubicBezTo>
                      <a:pt x="812" y="11"/>
                      <a:pt x="807" y="5"/>
                      <a:pt x="800" y="5"/>
                    </a:cubicBezTo>
                    <a:cubicBezTo>
                      <a:pt x="743" y="2"/>
                      <a:pt x="689" y="1"/>
                      <a:pt x="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43"/>
              <p:cNvSpPr/>
              <p:nvPr/>
            </p:nvSpPr>
            <p:spPr>
              <a:xfrm>
                <a:off x="1395037" y="3927726"/>
                <a:ext cx="5471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99" extrusionOk="0">
                    <a:moveTo>
                      <a:pt x="12" y="1"/>
                    </a:moveTo>
                    <a:cubicBezTo>
                      <a:pt x="6" y="1"/>
                      <a:pt x="0" y="7"/>
                      <a:pt x="0" y="13"/>
                    </a:cubicBezTo>
                    <a:lnTo>
                      <a:pt x="0" y="285"/>
                    </a:lnTo>
                    <a:cubicBezTo>
                      <a:pt x="0" y="293"/>
                      <a:pt x="6" y="299"/>
                      <a:pt x="12" y="299"/>
                    </a:cubicBezTo>
                    <a:cubicBezTo>
                      <a:pt x="21" y="299"/>
                      <a:pt x="26" y="292"/>
                      <a:pt x="26" y="285"/>
                    </a:cubicBezTo>
                    <a:lnTo>
                      <a:pt x="26" y="13"/>
                    </a:lnTo>
                    <a:cubicBezTo>
                      <a:pt x="26" y="6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43"/>
              <p:cNvSpPr/>
              <p:nvPr/>
            </p:nvSpPr>
            <p:spPr>
              <a:xfrm>
                <a:off x="1355479" y="3926043"/>
                <a:ext cx="112571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6" extrusionOk="0">
                    <a:moveTo>
                      <a:pt x="286" y="0"/>
                    </a:moveTo>
                    <a:cubicBezTo>
                      <a:pt x="135" y="0"/>
                      <a:pt x="15" y="9"/>
                      <a:pt x="14" y="9"/>
                    </a:cubicBezTo>
                    <a:cubicBezTo>
                      <a:pt x="6" y="9"/>
                      <a:pt x="1" y="15"/>
                      <a:pt x="1" y="23"/>
                    </a:cubicBezTo>
                    <a:cubicBezTo>
                      <a:pt x="1" y="30"/>
                      <a:pt x="6" y="35"/>
                      <a:pt x="13" y="35"/>
                    </a:cubicBezTo>
                    <a:cubicBezTo>
                      <a:pt x="14" y="35"/>
                      <a:pt x="14" y="35"/>
                      <a:pt x="15" y="35"/>
                    </a:cubicBezTo>
                    <a:cubicBezTo>
                      <a:pt x="16" y="35"/>
                      <a:pt x="135" y="27"/>
                      <a:pt x="285" y="27"/>
                    </a:cubicBezTo>
                    <a:cubicBezTo>
                      <a:pt x="359" y="27"/>
                      <a:pt x="442" y="29"/>
                      <a:pt x="521" y="35"/>
                    </a:cubicBezTo>
                    <a:lnTo>
                      <a:pt x="522" y="35"/>
                    </a:lnTo>
                    <a:cubicBezTo>
                      <a:pt x="528" y="35"/>
                      <a:pt x="534" y="30"/>
                      <a:pt x="534" y="23"/>
                    </a:cubicBezTo>
                    <a:cubicBezTo>
                      <a:pt x="534" y="15"/>
                      <a:pt x="529" y="9"/>
                      <a:pt x="522" y="9"/>
                    </a:cubicBezTo>
                    <a:cubicBezTo>
                      <a:pt x="443" y="2"/>
                      <a:pt x="36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43"/>
              <p:cNvSpPr/>
              <p:nvPr/>
            </p:nvSpPr>
            <p:spPr>
              <a:xfrm>
                <a:off x="1829121" y="2996241"/>
                <a:ext cx="866899" cy="2155886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0246" extrusionOk="0">
                    <a:moveTo>
                      <a:pt x="1690" y="0"/>
                    </a:moveTo>
                    <a:lnTo>
                      <a:pt x="1679" y="20"/>
                    </a:lnTo>
                    <a:lnTo>
                      <a:pt x="0" y="2901"/>
                    </a:lnTo>
                    <a:lnTo>
                      <a:pt x="341" y="3044"/>
                    </a:lnTo>
                    <a:lnTo>
                      <a:pt x="300" y="4530"/>
                    </a:lnTo>
                    <a:lnTo>
                      <a:pt x="144" y="10225"/>
                    </a:lnTo>
                    <a:lnTo>
                      <a:pt x="970" y="10225"/>
                    </a:lnTo>
                    <a:cubicBezTo>
                      <a:pt x="970" y="10232"/>
                      <a:pt x="970" y="10225"/>
                      <a:pt x="969" y="10245"/>
                    </a:cubicBezTo>
                    <a:lnTo>
                      <a:pt x="1853" y="10225"/>
                    </a:lnTo>
                    <a:lnTo>
                      <a:pt x="2036" y="10222"/>
                    </a:lnTo>
                    <a:lnTo>
                      <a:pt x="4119" y="10225"/>
                    </a:lnTo>
                    <a:lnTo>
                      <a:pt x="3079" y="3019"/>
                    </a:lnTo>
                    <a:lnTo>
                      <a:pt x="3273" y="2857"/>
                    </a:lnTo>
                    <a:lnTo>
                      <a:pt x="3318" y="2857"/>
                    </a:lnTo>
                    <a:lnTo>
                      <a:pt x="1690" y="0"/>
                    </a:lnTo>
                    <a:close/>
                  </a:path>
                </a:pathLst>
              </a:custGeom>
              <a:solidFill>
                <a:srgbClr val="99BED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43"/>
              <p:cNvSpPr/>
              <p:nvPr/>
            </p:nvSpPr>
            <p:spPr>
              <a:xfrm>
                <a:off x="1828490" y="3000028"/>
                <a:ext cx="353493" cy="2147470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206" extrusionOk="0">
                    <a:moveTo>
                      <a:pt x="1679" y="1"/>
                    </a:moveTo>
                    <a:lnTo>
                      <a:pt x="0" y="2881"/>
                    </a:lnTo>
                    <a:lnTo>
                      <a:pt x="342" y="3024"/>
                    </a:lnTo>
                    <a:lnTo>
                      <a:pt x="301" y="4511"/>
                    </a:lnTo>
                    <a:lnTo>
                      <a:pt x="143" y="10206"/>
                    </a:lnTo>
                    <a:lnTo>
                      <a:pt x="971" y="10206"/>
                    </a:lnTo>
                    <a:cubicBezTo>
                      <a:pt x="1076" y="7923"/>
                      <a:pt x="1399" y="3109"/>
                      <a:pt x="1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43"/>
              <p:cNvSpPr/>
              <p:nvPr/>
            </p:nvSpPr>
            <p:spPr>
              <a:xfrm>
                <a:off x="3904855" y="4610085"/>
                <a:ext cx="992516" cy="537394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2554" extrusionOk="0">
                    <a:moveTo>
                      <a:pt x="9" y="0"/>
                    </a:moveTo>
                    <a:lnTo>
                      <a:pt x="1" y="2169"/>
                    </a:lnTo>
                    <a:lnTo>
                      <a:pt x="1" y="2195"/>
                    </a:lnTo>
                    <a:lnTo>
                      <a:pt x="0" y="2554"/>
                    </a:lnTo>
                    <a:lnTo>
                      <a:pt x="4717" y="2554"/>
                    </a:lnTo>
                    <a:lnTo>
                      <a:pt x="4717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43"/>
              <p:cNvSpPr/>
              <p:nvPr/>
            </p:nvSpPr>
            <p:spPr>
              <a:xfrm>
                <a:off x="4514635" y="4610085"/>
                <a:ext cx="382740" cy="537394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554" extrusionOk="0">
                    <a:moveTo>
                      <a:pt x="0" y="0"/>
                    </a:moveTo>
                    <a:lnTo>
                      <a:pt x="541" y="2165"/>
                    </a:lnTo>
                    <a:lnTo>
                      <a:pt x="549" y="2191"/>
                    </a:lnTo>
                    <a:lnTo>
                      <a:pt x="640" y="2554"/>
                    </a:lnTo>
                    <a:lnTo>
                      <a:pt x="1819" y="2554"/>
                    </a:lnTo>
                    <a:lnTo>
                      <a:pt x="18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43"/>
              <p:cNvSpPr/>
              <p:nvPr/>
            </p:nvSpPr>
            <p:spPr>
              <a:xfrm>
                <a:off x="4264242" y="3450937"/>
                <a:ext cx="492786" cy="74738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552" extrusionOk="0">
                    <a:moveTo>
                      <a:pt x="15" y="1"/>
                    </a:moveTo>
                    <a:lnTo>
                      <a:pt x="0" y="3552"/>
                    </a:lnTo>
                    <a:lnTo>
                      <a:pt x="2342" y="3552"/>
                    </a:lnTo>
                    <a:lnTo>
                      <a:pt x="2342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3"/>
              <p:cNvSpPr/>
              <p:nvPr/>
            </p:nvSpPr>
            <p:spPr>
              <a:xfrm>
                <a:off x="4523893" y="3450937"/>
                <a:ext cx="233137" cy="74738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3552" extrusionOk="0">
                    <a:moveTo>
                      <a:pt x="0" y="1"/>
                    </a:moveTo>
                    <a:cubicBezTo>
                      <a:pt x="152" y="1177"/>
                      <a:pt x="377" y="2882"/>
                      <a:pt x="465" y="3552"/>
                    </a:cubicBezTo>
                    <a:lnTo>
                      <a:pt x="1108" y="3552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3"/>
              <p:cNvSpPr/>
              <p:nvPr/>
            </p:nvSpPr>
            <p:spPr>
              <a:xfrm>
                <a:off x="3230689" y="2630969"/>
                <a:ext cx="1039438" cy="1567363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7449" extrusionOk="0">
                    <a:moveTo>
                      <a:pt x="2935" y="1"/>
                    </a:moveTo>
                    <a:lnTo>
                      <a:pt x="1666" y="143"/>
                    </a:lnTo>
                    <a:lnTo>
                      <a:pt x="1" y="329"/>
                    </a:lnTo>
                    <a:lnTo>
                      <a:pt x="1" y="2050"/>
                    </a:lnTo>
                    <a:lnTo>
                      <a:pt x="1123" y="2035"/>
                    </a:lnTo>
                    <a:lnTo>
                      <a:pt x="2981" y="2013"/>
                    </a:lnTo>
                    <a:lnTo>
                      <a:pt x="3636" y="4593"/>
                    </a:lnTo>
                    <a:lnTo>
                      <a:pt x="3636" y="7449"/>
                    </a:lnTo>
                    <a:lnTo>
                      <a:pt x="4912" y="7449"/>
                    </a:lnTo>
                    <a:lnTo>
                      <a:pt x="4940" y="374"/>
                    </a:lnTo>
                    <a:lnTo>
                      <a:pt x="2935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3"/>
              <p:cNvSpPr/>
              <p:nvPr/>
            </p:nvSpPr>
            <p:spPr>
              <a:xfrm>
                <a:off x="3130742" y="2247602"/>
                <a:ext cx="1216395" cy="369695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1757" extrusionOk="0">
                    <a:moveTo>
                      <a:pt x="3475" y="0"/>
                    </a:moveTo>
                    <a:lnTo>
                      <a:pt x="2682" y="91"/>
                    </a:lnTo>
                    <a:lnTo>
                      <a:pt x="2682" y="480"/>
                    </a:lnTo>
                    <a:lnTo>
                      <a:pt x="2561" y="498"/>
                    </a:lnTo>
                    <a:lnTo>
                      <a:pt x="2308" y="534"/>
                    </a:lnTo>
                    <a:lnTo>
                      <a:pt x="2308" y="133"/>
                    </a:lnTo>
                    <a:lnTo>
                      <a:pt x="1801" y="191"/>
                    </a:lnTo>
                    <a:lnTo>
                      <a:pt x="1766" y="227"/>
                    </a:lnTo>
                    <a:lnTo>
                      <a:pt x="1766" y="578"/>
                    </a:lnTo>
                    <a:lnTo>
                      <a:pt x="1392" y="631"/>
                    </a:lnTo>
                    <a:lnTo>
                      <a:pt x="1392" y="237"/>
                    </a:lnTo>
                    <a:lnTo>
                      <a:pt x="849" y="299"/>
                    </a:lnTo>
                    <a:lnTo>
                      <a:pt x="849" y="676"/>
                    </a:lnTo>
                    <a:lnTo>
                      <a:pt x="476" y="730"/>
                    </a:lnTo>
                    <a:lnTo>
                      <a:pt x="476" y="343"/>
                    </a:lnTo>
                    <a:lnTo>
                      <a:pt x="14" y="394"/>
                    </a:lnTo>
                    <a:cubicBezTo>
                      <a:pt x="1" y="434"/>
                      <a:pt x="14" y="1636"/>
                      <a:pt x="14" y="1636"/>
                    </a:cubicBezTo>
                    <a:lnTo>
                      <a:pt x="2324" y="1332"/>
                    </a:lnTo>
                    <a:lnTo>
                      <a:pt x="3364" y="1195"/>
                    </a:lnTo>
                    <a:lnTo>
                      <a:pt x="5780" y="1756"/>
                    </a:lnTo>
                    <a:lnTo>
                      <a:pt x="5780" y="475"/>
                    </a:lnTo>
                    <a:lnTo>
                      <a:pt x="5447" y="406"/>
                    </a:lnTo>
                    <a:lnTo>
                      <a:pt x="5447" y="754"/>
                    </a:lnTo>
                    <a:lnTo>
                      <a:pt x="5135" y="657"/>
                    </a:lnTo>
                    <a:lnTo>
                      <a:pt x="5135" y="342"/>
                    </a:lnTo>
                    <a:lnTo>
                      <a:pt x="4685" y="248"/>
                    </a:lnTo>
                    <a:lnTo>
                      <a:pt x="4685" y="565"/>
                    </a:lnTo>
                    <a:lnTo>
                      <a:pt x="4374" y="521"/>
                    </a:lnTo>
                    <a:lnTo>
                      <a:pt x="4374" y="185"/>
                    </a:lnTo>
                    <a:lnTo>
                      <a:pt x="3922" y="91"/>
                    </a:lnTo>
                    <a:lnTo>
                      <a:pt x="3922" y="485"/>
                    </a:lnTo>
                    <a:lnTo>
                      <a:pt x="3613" y="441"/>
                    </a:lnTo>
                    <a:lnTo>
                      <a:pt x="3613" y="29"/>
                    </a:lnTo>
                    <a:lnTo>
                      <a:pt x="3475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43"/>
              <p:cNvSpPr/>
              <p:nvPr/>
            </p:nvSpPr>
            <p:spPr>
              <a:xfrm>
                <a:off x="3230689" y="2661058"/>
                <a:ext cx="350547" cy="401257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907" extrusionOk="0">
                    <a:moveTo>
                      <a:pt x="1666" y="0"/>
                    </a:moveTo>
                    <a:lnTo>
                      <a:pt x="1" y="186"/>
                    </a:lnTo>
                    <a:lnTo>
                      <a:pt x="1" y="1907"/>
                    </a:lnTo>
                    <a:lnTo>
                      <a:pt x="1123" y="1892"/>
                    </a:ln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43"/>
              <p:cNvSpPr/>
              <p:nvPr/>
            </p:nvSpPr>
            <p:spPr>
              <a:xfrm>
                <a:off x="3130742" y="2275377"/>
                <a:ext cx="539498" cy="316671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1505" extrusionOk="0">
                    <a:moveTo>
                      <a:pt x="2309" y="0"/>
                    </a:moveTo>
                    <a:lnTo>
                      <a:pt x="1802" y="58"/>
                    </a:lnTo>
                    <a:lnTo>
                      <a:pt x="1767" y="93"/>
                    </a:lnTo>
                    <a:lnTo>
                      <a:pt x="1767" y="445"/>
                    </a:lnTo>
                    <a:lnTo>
                      <a:pt x="1393" y="498"/>
                    </a:lnTo>
                    <a:lnTo>
                      <a:pt x="1393" y="104"/>
                    </a:lnTo>
                    <a:lnTo>
                      <a:pt x="850" y="166"/>
                    </a:lnTo>
                    <a:lnTo>
                      <a:pt x="850" y="543"/>
                    </a:lnTo>
                    <a:lnTo>
                      <a:pt x="477" y="596"/>
                    </a:lnTo>
                    <a:lnTo>
                      <a:pt x="477" y="210"/>
                    </a:lnTo>
                    <a:lnTo>
                      <a:pt x="14" y="262"/>
                    </a:lnTo>
                    <a:cubicBezTo>
                      <a:pt x="1" y="302"/>
                      <a:pt x="14" y="1504"/>
                      <a:pt x="14" y="1504"/>
                    </a:cubicBezTo>
                    <a:lnTo>
                      <a:pt x="2324" y="1200"/>
                    </a:lnTo>
                    <a:lnTo>
                      <a:pt x="2563" y="365"/>
                    </a:lnTo>
                    <a:lnTo>
                      <a:pt x="2309" y="401"/>
                    </a:lnTo>
                    <a:lnTo>
                      <a:pt x="23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43"/>
              <p:cNvSpPr/>
              <p:nvPr/>
            </p:nvSpPr>
            <p:spPr>
              <a:xfrm>
                <a:off x="2475934" y="3223273"/>
                <a:ext cx="1305189" cy="192422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9145" extrusionOk="0">
                    <a:moveTo>
                      <a:pt x="6203" y="0"/>
                    </a:moveTo>
                    <a:lnTo>
                      <a:pt x="5350" y="1866"/>
                    </a:lnTo>
                    <a:lnTo>
                      <a:pt x="241" y="1778"/>
                    </a:lnTo>
                    <a:lnTo>
                      <a:pt x="1" y="1938"/>
                    </a:lnTo>
                    <a:lnTo>
                      <a:pt x="1043" y="9145"/>
                    </a:lnTo>
                    <a:lnTo>
                      <a:pt x="5350" y="9145"/>
                    </a:lnTo>
                    <a:lnTo>
                      <a:pt x="5350" y="1938"/>
                    </a:lnTo>
                    <a:lnTo>
                      <a:pt x="6203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43"/>
              <p:cNvSpPr/>
              <p:nvPr/>
            </p:nvSpPr>
            <p:spPr>
              <a:xfrm>
                <a:off x="3853093" y="3054314"/>
                <a:ext cx="15781" cy="427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203" extrusionOk="0">
                    <a:moveTo>
                      <a:pt x="23" y="1"/>
                    </a:moveTo>
                    <a:lnTo>
                      <a:pt x="1" y="51"/>
                    </a:lnTo>
                    <a:lnTo>
                      <a:pt x="74" y="202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43"/>
              <p:cNvSpPr/>
              <p:nvPr/>
            </p:nvSpPr>
            <p:spPr>
              <a:xfrm>
                <a:off x="3780921" y="3062099"/>
                <a:ext cx="72382" cy="161386"/>
              </a:xfrm>
              <a:custGeom>
                <a:avLst/>
                <a:gdLst/>
                <a:ahLst/>
                <a:cxnLst/>
                <a:rect l="l" t="t" r="r" b="b"/>
                <a:pathLst>
                  <a:path w="344" h="767" extrusionOk="0">
                    <a:moveTo>
                      <a:pt x="337" y="1"/>
                    </a:moveTo>
                    <a:lnTo>
                      <a:pt x="1" y="766"/>
                    </a:lnTo>
                    <a:lnTo>
                      <a:pt x="282" y="148"/>
                    </a:lnTo>
                    <a:lnTo>
                      <a:pt x="344" y="14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43"/>
              <p:cNvSpPr/>
              <p:nvPr/>
            </p:nvSpPr>
            <p:spPr>
              <a:xfrm>
                <a:off x="3601228" y="3065045"/>
                <a:ext cx="394523" cy="208266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9898" extrusionOk="0">
                    <a:moveTo>
                      <a:pt x="1196" y="1"/>
                    </a:moveTo>
                    <a:lnTo>
                      <a:pt x="1136" y="135"/>
                    </a:lnTo>
                    <a:lnTo>
                      <a:pt x="853" y="753"/>
                    </a:lnTo>
                    <a:lnTo>
                      <a:pt x="1" y="2620"/>
                    </a:lnTo>
                    <a:lnTo>
                      <a:pt x="1" y="9898"/>
                    </a:lnTo>
                    <a:lnTo>
                      <a:pt x="1441" y="9898"/>
                    </a:lnTo>
                    <a:lnTo>
                      <a:pt x="1451" y="7345"/>
                    </a:lnTo>
                    <a:lnTo>
                      <a:pt x="1183" y="7345"/>
                    </a:lnTo>
                    <a:cubicBezTo>
                      <a:pt x="1717" y="6606"/>
                      <a:pt x="1873" y="5388"/>
                      <a:pt x="1873" y="5388"/>
                    </a:cubicBezTo>
                    <a:lnTo>
                      <a:pt x="1873" y="2530"/>
                    </a:lnTo>
                    <a:lnTo>
                      <a:pt x="1875" y="2530"/>
                    </a:lnTo>
                    <a:lnTo>
                      <a:pt x="1271" y="152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43"/>
              <p:cNvSpPr/>
              <p:nvPr/>
            </p:nvSpPr>
            <p:spPr>
              <a:xfrm>
                <a:off x="3509487" y="1977857"/>
                <a:ext cx="606830" cy="389053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1849" extrusionOk="0">
                    <a:moveTo>
                      <a:pt x="1408" y="0"/>
                    </a:moveTo>
                    <a:lnTo>
                      <a:pt x="1330" y="80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508" y="1414"/>
                    </a:lnTo>
                    <a:lnTo>
                      <a:pt x="508" y="1815"/>
                    </a:lnTo>
                    <a:lnTo>
                      <a:pt x="827" y="1769"/>
                    </a:lnTo>
                    <a:lnTo>
                      <a:pt x="882" y="1760"/>
                    </a:lnTo>
                    <a:lnTo>
                      <a:pt x="882" y="1372"/>
                    </a:lnTo>
                    <a:lnTo>
                      <a:pt x="948" y="1364"/>
                    </a:lnTo>
                    <a:lnTo>
                      <a:pt x="1675" y="1281"/>
                    </a:lnTo>
                    <a:lnTo>
                      <a:pt x="1813" y="1309"/>
                    </a:lnTo>
                    <a:lnTo>
                      <a:pt x="1813" y="1723"/>
                    </a:lnTo>
                    <a:lnTo>
                      <a:pt x="2122" y="1767"/>
                    </a:lnTo>
                    <a:lnTo>
                      <a:pt x="2122" y="1373"/>
                    </a:lnTo>
                    <a:lnTo>
                      <a:pt x="2573" y="1467"/>
                    </a:lnTo>
                    <a:lnTo>
                      <a:pt x="2573" y="1803"/>
                    </a:lnTo>
                    <a:lnTo>
                      <a:pt x="2884" y="1848"/>
                    </a:lnTo>
                    <a:lnTo>
                      <a:pt x="2884" y="1804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3"/>
              <p:cNvSpPr/>
              <p:nvPr/>
            </p:nvSpPr>
            <p:spPr>
              <a:xfrm>
                <a:off x="3423638" y="2294945"/>
                <a:ext cx="78694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06" extrusionOk="0">
                    <a:moveTo>
                      <a:pt x="374" y="0"/>
                    </a:moveTo>
                    <a:lnTo>
                      <a:pt x="0" y="393"/>
                    </a:lnTo>
                    <a:lnTo>
                      <a:pt x="0" y="406"/>
                    </a:lnTo>
                    <a:lnTo>
                      <a:pt x="374" y="353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FFD26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43"/>
              <p:cNvSpPr/>
              <p:nvPr/>
            </p:nvSpPr>
            <p:spPr>
              <a:xfrm>
                <a:off x="3509487" y="1994690"/>
                <a:ext cx="279849" cy="365066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735" extrusionOk="0">
                    <a:moveTo>
                      <a:pt x="1330" y="0"/>
                    </a:moveTo>
                    <a:lnTo>
                      <a:pt x="1" y="1393"/>
                    </a:lnTo>
                    <a:lnTo>
                      <a:pt x="1" y="1393"/>
                    </a:lnTo>
                    <a:lnTo>
                      <a:pt x="508" y="1334"/>
                    </a:lnTo>
                    <a:lnTo>
                      <a:pt x="508" y="1735"/>
                    </a:lnTo>
                    <a:lnTo>
                      <a:pt x="827" y="1689"/>
                    </a:lnTo>
                    <a:lnTo>
                      <a:pt x="882" y="1501"/>
                    </a:lnTo>
                    <a:lnTo>
                      <a:pt x="948" y="1284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43"/>
              <p:cNvSpPr/>
              <p:nvPr/>
            </p:nvSpPr>
            <p:spPr>
              <a:xfrm>
                <a:off x="1804292" y="2904502"/>
                <a:ext cx="2053836" cy="71161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3382" extrusionOk="0">
                    <a:moveTo>
                      <a:pt x="1770" y="0"/>
                    </a:moveTo>
                    <a:lnTo>
                      <a:pt x="0" y="3293"/>
                    </a:lnTo>
                    <a:lnTo>
                      <a:pt x="115" y="3335"/>
                    </a:lnTo>
                    <a:lnTo>
                      <a:pt x="1806" y="436"/>
                    </a:lnTo>
                    <a:lnTo>
                      <a:pt x="3434" y="3293"/>
                    </a:lnTo>
                    <a:lnTo>
                      <a:pt x="3433" y="3293"/>
                    </a:lnTo>
                    <a:lnTo>
                      <a:pt x="4335" y="3308"/>
                    </a:lnTo>
                    <a:lnTo>
                      <a:pt x="5335" y="3327"/>
                    </a:lnTo>
                    <a:lnTo>
                      <a:pt x="8542" y="3381"/>
                    </a:lnTo>
                    <a:lnTo>
                      <a:pt x="9676" y="897"/>
                    </a:lnTo>
                    <a:lnTo>
                      <a:pt x="9760" y="713"/>
                    </a:lnTo>
                    <a:lnTo>
                      <a:pt x="8292" y="731"/>
                    </a:lnTo>
                    <a:lnTo>
                      <a:pt x="6780" y="750"/>
                    </a:lnTo>
                    <a:lnTo>
                      <a:pt x="4335" y="780"/>
                    </a:lnTo>
                    <a:lnTo>
                      <a:pt x="4076" y="783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43"/>
              <p:cNvSpPr/>
              <p:nvPr/>
            </p:nvSpPr>
            <p:spPr>
              <a:xfrm>
                <a:off x="2716226" y="3058312"/>
                <a:ext cx="832813" cy="546231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2596" extrusionOk="0">
                    <a:moveTo>
                      <a:pt x="3958" y="0"/>
                    </a:moveTo>
                    <a:lnTo>
                      <a:pt x="2446" y="19"/>
                    </a:lnTo>
                    <a:lnTo>
                      <a:pt x="1" y="49"/>
                    </a:lnTo>
                    <a:lnTo>
                      <a:pt x="1" y="2577"/>
                    </a:lnTo>
                    <a:lnTo>
                      <a:pt x="1001" y="2596"/>
                    </a:lnTo>
                    <a:lnTo>
                      <a:pt x="39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43"/>
              <p:cNvSpPr/>
              <p:nvPr/>
            </p:nvSpPr>
            <p:spPr>
              <a:xfrm>
                <a:off x="3850568" y="4194315"/>
                <a:ext cx="1095407" cy="415775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1976" extrusionOk="0">
                    <a:moveTo>
                      <a:pt x="4627" y="0"/>
                    </a:moveTo>
                    <a:lnTo>
                      <a:pt x="2429" y="10"/>
                    </a:lnTo>
                    <a:lnTo>
                      <a:pt x="691" y="19"/>
                    </a:lnTo>
                    <a:cubicBezTo>
                      <a:pt x="691" y="19"/>
                      <a:pt x="535" y="1237"/>
                      <a:pt x="0" y="1975"/>
                    </a:cubicBezTo>
                    <a:lnTo>
                      <a:pt x="5206" y="1975"/>
                    </a:lnTo>
                    <a:cubicBezTo>
                      <a:pt x="5206" y="1975"/>
                      <a:pt x="4681" y="782"/>
                      <a:pt x="4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43"/>
              <p:cNvSpPr/>
              <p:nvPr/>
            </p:nvSpPr>
            <p:spPr>
              <a:xfrm>
                <a:off x="3850358" y="4196209"/>
                <a:ext cx="511092" cy="413881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67" extrusionOk="0">
                    <a:moveTo>
                      <a:pt x="2428" y="0"/>
                    </a:moveTo>
                    <a:lnTo>
                      <a:pt x="691" y="10"/>
                    </a:lnTo>
                    <a:cubicBezTo>
                      <a:pt x="691" y="10"/>
                      <a:pt x="534" y="1228"/>
                      <a:pt x="0" y="1966"/>
                    </a:cubicBezTo>
                    <a:lnTo>
                      <a:pt x="799" y="1966"/>
                    </a:lnTo>
                    <a:lnTo>
                      <a:pt x="2428" y="0"/>
                    </a:lnTo>
                    <a:close/>
                  </a:path>
                </a:pathLst>
              </a:custGeom>
              <a:solidFill>
                <a:srgbClr val="F19E3D">
                  <a:alpha val="76970"/>
                </a:srgbClr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3"/>
              <p:cNvSpPr/>
              <p:nvPr/>
            </p:nvSpPr>
            <p:spPr>
              <a:xfrm>
                <a:off x="4492121" y="3207493"/>
                <a:ext cx="332241" cy="243658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158" extrusionOk="0">
                    <a:moveTo>
                      <a:pt x="88" y="1"/>
                    </a:moveTo>
                    <a:lnTo>
                      <a:pt x="1" y="61"/>
                    </a:lnTo>
                    <a:lnTo>
                      <a:pt x="324" y="1158"/>
                    </a:lnTo>
                    <a:lnTo>
                      <a:pt x="1578" y="1158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43"/>
              <p:cNvSpPr/>
              <p:nvPr/>
            </p:nvSpPr>
            <p:spPr>
              <a:xfrm>
                <a:off x="2475934" y="3597172"/>
                <a:ext cx="50709" cy="3387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61" extrusionOk="0">
                    <a:moveTo>
                      <a:pt x="198" y="1"/>
                    </a:moveTo>
                    <a:lnTo>
                      <a:pt x="1" y="161"/>
                    </a:lnTo>
                    <a:lnTo>
                      <a:pt x="1" y="16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43"/>
              <p:cNvSpPr/>
              <p:nvPr/>
            </p:nvSpPr>
            <p:spPr>
              <a:xfrm>
                <a:off x="2517385" y="3597172"/>
                <a:ext cx="9469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45" h="1" extrusionOk="0">
                    <a:moveTo>
                      <a:pt x="2" y="1"/>
                    </a:moveTo>
                    <a:lnTo>
                      <a:pt x="1" y="1"/>
                    </a:lnTo>
                    <a:lnTo>
                      <a:pt x="44" y="1"/>
                    </a:lnTo>
                    <a:lnTo>
                      <a:pt x="45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43"/>
              <p:cNvSpPr/>
              <p:nvPr/>
            </p:nvSpPr>
            <p:spPr>
              <a:xfrm>
                <a:off x="3133477" y="2499042"/>
                <a:ext cx="1213449" cy="21083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1002" extrusionOk="0">
                    <a:moveTo>
                      <a:pt x="3350" y="0"/>
                    </a:moveTo>
                    <a:lnTo>
                      <a:pt x="1" y="441"/>
                    </a:lnTo>
                    <a:lnTo>
                      <a:pt x="463" y="956"/>
                    </a:lnTo>
                    <a:lnTo>
                      <a:pt x="3397" y="628"/>
                    </a:lnTo>
                    <a:lnTo>
                      <a:pt x="5402" y="1001"/>
                    </a:lnTo>
                    <a:lnTo>
                      <a:pt x="5766" y="561"/>
                    </a:lnTo>
                    <a:lnTo>
                      <a:pt x="3350" y="0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43"/>
              <p:cNvSpPr/>
              <p:nvPr/>
            </p:nvSpPr>
            <p:spPr>
              <a:xfrm>
                <a:off x="2577353" y="3599697"/>
                <a:ext cx="278165" cy="177378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843" extrusionOk="0">
                    <a:moveTo>
                      <a:pt x="214" y="0"/>
                    </a:moveTo>
                    <a:lnTo>
                      <a:pt x="0" y="843"/>
                    </a:lnTo>
                    <a:lnTo>
                      <a:pt x="1321" y="843"/>
                    </a:lnTo>
                    <a:lnTo>
                      <a:pt x="3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43"/>
              <p:cNvSpPr/>
              <p:nvPr/>
            </p:nvSpPr>
            <p:spPr>
              <a:xfrm>
                <a:off x="3423638" y="2294945"/>
                <a:ext cx="78694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06" extrusionOk="0">
                    <a:moveTo>
                      <a:pt x="374" y="0"/>
                    </a:moveTo>
                    <a:lnTo>
                      <a:pt x="0" y="393"/>
                    </a:lnTo>
                    <a:lnTo>
                      <a:pt x="0" y="406"/>
                    </a:lnTo>
                    <a:lnTo>
                      <a:pt x="374" y="353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43"/>
              <p:cNvSpPr/>
              <p:nvPr/>
            </p:nvSpPr>
            <p:spPr>
              <a:xfrm>
                <a:off x="3502123" y="2287580"/>
                <a:ext cx="757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36" y="1"/>
                    </a:moveTo>
                    <a:lnTo>
                      <a:pt x="1" y="5"/>
                    </a:lnTo>
                    <a:lnTo>
                      <a:pt x="1" y="35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43"/>
              <p:cNvSpPr/>
              <p:nvPr/>
            </p:nvSpPr>
            <p:spPr>
              <a:xfrm>
                <a:off x="2165363" y="3398755"/>
                <a:ext cx="71330" cy="18369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873" extrusionOk="0">
                    <a:moveTo>
                      <a:pt x="1" y="1"/>
                    </a:moveTo>
                    <a:lnTo>
                      <a:pt x="1" y="872"/>
                    </a:lnTo>
                    <a:lnTo>
                      <a:pt x="338" y="872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rgbClr val="365B6E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43"/>
              <p:cNvSpPr/>
              <p:nvPr/>
            </p:nvSpPr>
            <p:spPr>
              <a:xfrm>
                <a:off x="2165363" y="4310462"/>
                <a:ext cx="71330" cy="18348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872" extrusionOk="0">
                    <a:moveTo>
                      <a:pt x="1" y="0"/>
                    </a:moveTo>
                    <a:lnTo>
                      <a:pt x="1" y="871"/>
                    </a:lnTo>
                    <a:lnTo>
                      <a:pt x="338" y="87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43"/>
              <p:cNvSpPr/>
              <p:nvPr/>
            </p:nvSpPr>
            <p:spPr>
              <a:xfrm>
                <a:off x="3071616" y="3795378"/>
                <a:ext cx="45239" cy="157599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49" extrusionOk="0">
                    <a:moveTo>
                      <a:pt x="0" y="1"/>
                    </a:moveTo>
                    <a:lnTo>
                      <a:pt x="0" y="748"/>
                    </a:lnTo>
                    <a:lnTo>
                      <a:pt x="214" y="748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43"/>
              <p:cNvSpPr/>
              <p:nvPr/>
            </p:nvSpPr>
            <p:spPr>
              <a:xfrm>
                <a:off x="3340946" y="4310462"/>
                <a:ext cx="50920" cy="12751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606" extrusionOk="0">
                    <a:moveTo>
                      <a:pt x="1" y="0"/>
                    </a:moveTo>
                    <a:lnTo>
                      <a:pt x="1" y="605"/>
                    </a:lnTo>
                    <a:lnTo>
                      <a:pt x="242" y="605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43"/>
              <p:cNvSpPr/>
              <p:nvPr/>
            </p:nvSpPr>
            <p:spPr>
              <a:xfrm>
                <a:off x="3764299" y="3722366"/>
                <a:ext cx="60178" cy="13508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642" extrusionOk="0">
                    <a:moveTo>
                      <a:pt x="1" y="1"/>
                    </a:moveTo>
                    <a:lnTo>
                      <a:pt x="1" y="642"/>
                    </a:lnTo>
                    <a:lnTo>
                      <a:pt x="286" y="642"/>
                    </a:lnTo>
                    <a:lnTo>
                      <a:pt x="2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43"/>
              <p:cNvSpPr/>
              <p:nvPr/>
            </p:nvSpPr>
            <p:spPr>
              <a:xfrm>
                <a:off x="3773557" y="4334869"/>
                <a:ext cx="60388" cy="13508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642" extrusionOk="0">
                    <a:moveTo>
                      <a:pt x="1" y="1"/>
                    </a:moveTo>
                    <a:lnTo>
                      <a:pt x="1" y="642"/>
                    </a:lnTo>
                    <a:lnTo>
                      <a:pt x="287" y="642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43"/>
              <p:cNvSpPr/>
              <p:nvPr/>
            </p:nvSpPr>
            <p:spPr>
              <a:xfrm>
                <a:off x="4477392" y="3703850"/>
                <a:ext cx="58495" cy="12961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616" extrusionOk="0">
                    <a:moveTo>
                      <a:pt x="1" y="1"/>
                    </a:moveTo>
                    <a:lnTo>
                      <a:pt x="1" y="615"/>
                    </a:lnTo>
                    <a:lnTo>
                      <a:pt x="277" y="61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43"/>
              <p:cNvSpPr/>
              <p:nvPr/>
            </p:nvSpPr>
            <p:spPr>
              <a:xfrm>
                <a:off x="4477392" y="4040927"/>
                <a:ext cx="58495" cy="12940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615" extrusionOk="0">
                    <a:moveTo>
                      <a:pt x="1" y="0"/>
                    </a:moveTo>
                    <a:lnTo>
                      <a:pt x="1" y="615"/>
                    </a:lnTo>
                    <a:lnTo>
                      <a:pt x="277" y="615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43"/>
              <p:cNvSpPr/>
              <p:nvPr/>
            </p:nvSpPr>
            <p:spPr>
              <a:xfrm>
                <a:off x="3556410" y="2805399"/>
                <a:ext cx="50920" cy="15549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739" extrusionOk="0">
                    <a:moveTo>
                      <a:pt x="241" y="0"/>
                    </a:moveTo>
                    <a:lnTo>
                      <a:pt x="1" y="79"/>
                    </a:lnTo>
                    <a:lnTo>
                      <a:pt x="1" y="738"/>
                    </a:lnTo>
                    <a:lnTo>
                      <a:pt x="241" y="685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43"/>
              <p:cNvSpPr/>
              <p:nvPr/>
            </p:nvSpPr>
            <p:spPr>
              <a:xfrm>
                <a:off x="4080761" y="2874414"/>
                <a:ext cx="47343" cy="16706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794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24" y="793"/>
                    </a:lnTo>
                    <a:lnTo>
                      <a:pt x="224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43"/>
              <p:cNvSpPr/>
              <p:nvPr/>
            </p:nvSpPr>
            <p:spPr>
              <a:xfrm>
                <a:off x="1800925" y="2901557"/>
                <a:ext cx="740652" cy="698990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322" extrusionOk="0">
                    <a:moveTo>
                      <a:pt x="1786" y="1"/>
                    </a:moveTo>
                    <a:cubicBezTo>
                      <a:pt x="1781" y="1"/>
                      <a:pt x="1778" y="4"/>
                      <a:pt x="1774" y="7"/>
                    </a:cubicBezTo>
                    <a:lnTo>
                      <a:pt x="4" y="3300"/>
                    </a:lnTo>
                    <a:cubicBezTo>
                      <a:pt x="0" y="3306"/>
                      <a:pt x="3" y="3313"/>
                      <a:pt x="9" y="3317"/>
                    </a:cubicBezTo>
                    <a:cubicBezTo>
                      <a:pt x="12" y="3318"/>
                      <a:pt x="14" y="3319"/>
                      <a:pt x="16" y="3319"/>
                    </a:cubicBezTo>
                    <a:cubicBezTo>
                      <a:pt x="21" y="3319"/>
                      <a:pt x="25" y="3316"/>
                      <a:pt x="28" y="3312"/>
                    </a:cubicBezTo>
                    <a:lnTo>
                      <a:pt x="1786" y="42"/>
                    </a:lnTo>
                    <a:lnTo>
                      <a:pt x="3487" y="3234"/>
                    </a:lnTo>
                    <a:lnTo>
                      <a:pt x="3450" y="3282"/>
                    </a:lnTo>
                    <a:lnTo>
                      <a:pt x="1834" y="444"/>
                    </a:lnTo>
                    <a:cubicBezTo>
                      <a:pt x="1831" y="440"/>
                      <a:pt x="1826" y="437"/>
                      <a:pt x="1822" y="437"/>
                    </a:cubicBezTo>
                    <a:cubicBezTo>
                      <a:pt x="1820" y="437"/>
                      <a:pt x="1817" y="438"/>
                      <a:pt x="1815" y="439"/>
                    </a:cubicBezTo>
                    <a:cubicBezTo>
                      <a:pt x="1809" y="442"/>
                      <a:pt x="1806" y="450"/>
                      <a:pt x="1810" y="456"/>
                    </a:cubicBezTo>
                    <a:lnTo>
                      <a:pt x="3437" y="3314"/>
                    </a:lnTo>
                    <a:cubicBezTo>
                      <a:pt x="3439" y="3318"/>
                      <a:pt x="3443" y="3321"/>
                      <a:pt x="3449" y="3321"/>
                    </a:cubicBezTo>
                    <a:lnTo>
                      <a:pt x="3450" y="3321"/>
                    </a:lnTo>
                    <a:cubicBezTo>
                      <a:pt x="3454" y="3321"/>
                      <a:pt x="3458" y="3318"/>
                      <a:pt x="3460" y="3316"/>
                    </a:cubicBezTo>
                    <a:lnTo>
                      <a:pt x="3515" y="3244"/>
                    </a:lnTo>
                    <a:cubicBezTo>
                      <a:pt x="3519" y="3240"/>
                      <a:pt x="3519" y="3234"/>
                      <a:pt x="3516" y="3230"/>
                    </a:cubicBezTo>
                    <a:lnTo>
                      <a:pt x="1798" y="7"/>
                    </a:lnTo>
                    <a:cubicBezTo>
                      <a:pt x="1795" y="4"/>
                      <a:pt x="1791" y="1"/>
                      <a:pt x="17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43"/>
              <p:cNvSpPr/>
              <p:nvPr/>
            </p:nvSpPr>
            <p:spPr>
              <a:xfrm>
                <a:off x="2656258" y="3066518"/>
                <a:ext cx="8206" cy="536131"/>
              </a:xfrm>
              <a:custGeom>
                <a:avLst/>
                <a:gdLst/>
                <a:ahLst/>
                <a:cxnLst/>
                <a:rect l="l" t="t" r="r" b="b"/>
                <a:pathLst>
                  <a:path w="39" h="2548" extrusionOk="0">
                    <a:moveTo>
                      <a:pt x="27" y="0"/>
                    </a:moveTo>
                    <a:cubicBezTo>
                      <a:pt x="18" y="0"/>
                      <a:pt x="13" y="7"/>
                      <a:pt x="13" y="13"/>
                    </a:cubicBezTo>
                    <a:cubicBezTo>
                      <a:pt x="13" y="46"/>
                      <a:pt x="1" y="2509"/>
                      <a:pt x="1" y="2534"/>
                    </a:cubicBezTo>
                    <a:cubicBezTo>
                      <a:pt x="1" y="2542"/>
                      <a:pt x="7" y="2548"/>
                      <a:pt x="13" y="2548"/>
                    </a:cubicBezTo>
                    <a:cubicBezTo>
                      <a:pt x="19" y="2548"/>
                      <a:pt x="27" y="2542"/>
                      <a:pt x="27" y="2534"/>
                    </a:cubicBezTo>
                    <a:cubicBezTo>
                      <a:pt x="27" y="2509"/>
                      <a:pt x="39" y="46"/>
                      <a:pt x="39" y="13"/>
                    </a:cubicBezTo>
                    <a:cubicBezTo>
                      <a:pt x="39" y="5"/>
                      <a:pt x="33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43"/>
              <p:cNvSpPr/>
              <p:nvPr/>
            </p:nvSpPr>
            <p:spPr>
              <a:xfrm>
                <a:off x="2535060" y="3026961"/>
                <a:ext cx="11994" cy="5584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2654" extrusionOk="0">
                    <a:moveTo>
                      <a:pt x="45" y="1"/>
                    </a:moveTo>
                    <a:cubicBezTo>
                      <a:pt x="35" y="1"/>
                      <a:pt x="31" y="6"/>
                      <a:pt x="30" y="13"/>
                    </a:cubicBezTo>
                    <a:lnTo>
                      <a:pt x="1" y="2640"/>
                    </a:lnTo>
                    <a:cubicBezTo>
                      <a:pt x="1" y="2647"/>
                      <a:pt x="7" y="2653"/>
                      <a:pt x="15" y="2654"/>
                    </a:cubicBezTo>
                    <a:cubicBezTo>
                      <a:pt x="22" y="2654"/>
                      <a:pt x="27" y="2647"/>
                      <a:pt x="27" y="2640"/>
                    </a:cubicBezTo>
                    <a:lnTo>
                      <a:pt x="57" y="13"/>
                    </a:lnTo>
                    <a:cubicBezTo>
                      <a:pt x="57" y="6"/>
                      <a:pt x="51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43"/>
              <p:cNvSpPr/>
              <p:nvPr/>
            </p:nvSpPr>
            <p:spPr>
              <a:xfrm>
                <a:off x="2473619" y="3594647"/>
                <a:ext cx="224931" cy="155579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7394" extrusionOk="0">
                    <a:moveTo>
                      <a:pt x="252" y="1"/>
                    </a:moveTo>
                    <a:cubicBezTo>
                      <a:pt x="250" y="1"/>
                      <a:pt x="247" y="1"/>
                      <a:pt x="245" y="3"/>
                    </a:cubicBezTo>
                    <a:lnTo>
                      <a:pt x="7" y="161"/>
                    </a:lnTo>
                    <a:cubicBezTo>
                      <a:pt x="4" y="164"/>
                      <a:pt x="1" y="170"/>
                      <a:pt x="1" y="175"/>
                    </a:cubicBezTo>
                    <a:lnTo>
                      <a:pt x="1041" y="7381"/>
                    </a:lnTo>
                    <a:cubicBezTo>
                      <a:pt x="1043" y="7388"/>
                      <a:pt x="1048" y="7393"/>
                      <a:pt x="1054" y="7393"/>
                    </a:cubicBezTo>
                    <a:lnTo>
                      <a:pt x="1055" y="7393"/>
                    </a:lnTo>
                    <a:cubicBezTo>
                      <a:pt x="1064" y="7391"/>
                      <a:pt x="1069" y="7385"/>
                      <a:pt x="1067" y="7378"/>
                    </a:cubicBezTo>
                    <a:lnTo>
                      <a:pt x="27" y="178"/>
                    </a:lnTo>
                    <a:lnTo>
                      <a:pt x="260" y="23"/>
                    </a:lnTo>
                    <a:cubicBezTo>
                      <a:pt x="265" y="21"/>
                      <a:pt x="267" y="12"/>
                      <a:pt x="263" y="7"/>
                    </a:cubicBezTo>
                    <a:cubicBezTo>
                      <a:pt x="261" y="3"/>
                      <a:pt x="256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43"/>
              <p:cNvSpPr/>
              <p:nvPr/>
            </p:nvSpPr>
            <p:spPr>
              <a:xfrm>
                <a:off x="2573987" y="3774127"/>
                <a:ext cx="337502" cy="137651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42" extrusionOk="0">
                    <a:moveTo>
                      <a:pt x="15" y="1"/>
                    </a:moveTo>
                    <a:cubicBezTo>
                      <a:pt x="11" y="1"/>
                      <a:pt x="8" y="3"/>
                      <a:pt x="5" y="5"/>
                    </a:cubicBezTo>
                    <a:cubicBezTo>
                      <a:pt x="3" y="7"/>
                      <a:pt x="1" y="11"/>
                      <a:pt x="1" y="15"/>
                    </a:cubicBezTo>
                    <a:lnTo>
                      <a:pt x="453" y="5693"/>
                    </a:lnTo>
                    <a:cubicBezTo>
                      <a:pt x="453" y="5702"/>
                      <a:pt x="461" y="5707"/>
                      <a:pt x="467" y="5707"/>
                    </a:cubicBezTo>
                    <a:cubicBezTo>
                      <a:pt x="475" y="5705"/>
                      <a:pt x="480" y="5699"/>
                      <a:pt x="479" y="5692"/>
                    </a:cubicBezTo>
                    <a:lnTo>
                      <a:pt x="28" y="27"/>
                    </a:lnTo>
                    <a:lnTo>
                      <a:pt x="1283" y="27"/>
                    </a:lnTo>
                    <a:lnTo>
                      <a:pt x="1578" y="6528"/>
                    </a:lnTo>
                    <a:cubicBezTo>
                      <a:pt x="1578" y="6536"/>
                      <a:pt x="1585" y="6541"/>
                      <a:pt x="1591" y="6541"/>
                    </a:cubicBezTo>
                    <a:cubicBezTo>
                      <a:pt x="1598" y="6541"/>
                      <a:pt x="1603" y="6534"/>
                      <a:pt x="1603" y="6527"/>
                    </a:cubicBezTo>
                    <a:lnTo>
                      <a:pt x="1310" y="14"/>
                    </a:lnTo>
                    <a:cubicBezTo>
                      <a:pt x="1310" y="6"/>
                      <a:pt x="1304" y="1"/>
                      <a:pt x="1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43"/>
              <p:cNvSpPr/>
              <p:nvPr/>
            </p:nvSpPr>
            <p:spPr>
              <a:xfrm>
                <a:off x="3598913" y="3613163"/>
                <a:ext cx="5681" cy="15372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7306" extrusionOk="0">
                    <a:moveTo>
                      <a:pt x="13" y="1"/>
                    </a:moveTo>
                    <a:cubicBezTo>
                      <a:pt x="6" y="1"/>
                      <a:pt x="1" y="7"/>
                      <a:pt x="1" y="13"/>
                    </a:cubicBezTo>
                    <a:lnTo>
                      <a:pt x="1" y="7292"/>
                    </a:lnTo>
                    <a:cubicBezTo>
                      <a:pt x="1" y="7300"/>
                      <a:pt x="7" y="7305"/>
                      <a:pt x="13" y="7305"/>
                    </a:cubicBezTo>
                    <a:cubicBezTo>
                      <a:pt x="13" y="7305"/>
                      <a:pt x="14" y="7305"/>
                      <a:pt x="14" y="7305"/>
                    </a:cubicBezTo>
                    <a:cubicBezTo>
                      <a:pt x="22" y="7305"/>
                      <a:pt x="26" y="7299"/>
                      <a:pt x="26" y="7292"/>
                    </a:cubicBezTo>
                    <a:lnTo>
                      <a:pt x="26" y="13"/>
                    </a:lnTo>
                    <a:cubicBezTo>
                      <a:pt x="26" y="6"/>
                      <a:pt x="19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43"/>
              <p:cNvSpPr/>
              <p:nvPr/>
            </p:nvSpPr>
            <p:spPr>
              <a:xfrm>
                <a:off x="3902120" y="4607561"/>
                <a:ext cx="8627" cy="542864"/>
              </a:xfrm>
              <a:custGeom>
                <a:avLst/>
                <a:gdLst/>
                <a:ahLst/>
                <a:cxnLst/>
                <a:rect l="l" t="t" r="r" b="b"/>
                <a:pathLst>
                  <a:path w="41" h="2580" extrusionOk="0">
                    <a:moveTo>
                      <a:pt x="27" y="0"/>
                    </a:moveTo>
                    <a:cubicBezTo>
                      <a:pt x="20" y="0"/>
                      <a:pt x="14" y="6"/>
                      <a:pt x="13" y="12"/>
                    </a:cubicBezTo>
                    <a:lnTo>
                      <a:pt x="0" y="2566"/>
                    </a:lnTo>
                    <a:cubicBezTo>
                      <a:pt x="0" y="2574"/>
                      <a:pt x="6" y="2579"/>
                      <a:pt x="13" y="2579"/>
                    </a:cubicBezTo>
                    <a:cubicBezTo>
                      <a:pt x="14" y="2579"/>
                      <a:pt x="14" y="2579"/>
                      <a:pt x="15" y="2579"/>
                    </a:cubicBezTo>
                    <a:cubicBezTo>
                      <a:pt x="21" y="2579"/>
                      <a:pt x="27" y="2573"/>
                      <a:pt x="27" y="2566"/>
                    </a:cubicBezTo>
                    <a:lnTo>
                      <a:pt x="40" y="12"/>
                    </a:lnTo>
                    <a:cubicBezTo>
                      <a:pt x="40" y="5"/>
                      <a:pt x="34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43"/>
              <p:cNvSpPr/>
              <p:nvPr/>
            </p:nvSpPr>
            <p:spPr>
              <a:xfrm>
                <a:off x="4261296" y="3212543"/>
                <a:ext cx="11573" cy="988728"/>
              </a:xfrm>
              <a:custGeom>
                <a:avLst/>
                <a:gdLst/>
                <a:ahLst/>
                <a:cxnLst/>
                <a:rect l="l" t="t" r="r" b="b"/>
                <a:pathLst>
                  <a:path w="55" h="4699" extrusionOk="0">
                    <a:moveTo>
                      <a:pt x="42" y="0"/>
                    </a:moveTo>
                    <a:cubicBezTo>
                      <a:pt x="34" y="0"/>
                      <a:pt x="28" y="6"/>
                      <a:pt x="28" y="13"/>
                    </a:cubicBezTo>
                    <a:lnTo>
                      <a:pt x="1" y="4685"/>
                    </a:lnTo>
                    <a:cubicBezTo>
                      <a:pt x="1" y="4692"/>
                      <a:pt x="6" y="4699"/>
                      <a:pt x="13" y="4699"/>
                    </a:cubicBezTo>
                    <a:cubicBezTo>
                      <a:pt x="22" y="4698"/>
                      <a:pt x="28" y="4692"/>
                      <a:pt x="28" y="4685"/>
                    </a:cubicBezTo>
                    <a:lnTo>
                      <a:pt x="54" y="13"/>
                    </a:lnTo>
                    <a:cubicBezTo>
                      <a:pt x="54" y="5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43"/>
              <p:cNvSpPr/>
              <p:nvPr/>
            </p:nvSpPr>
            <p:spPr>
              <a:xfrm>
                <a:off x="3228374" y="2628024"/>
                <a:ext cx="622821" cy="436396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074" extrusionOk="0">
                    <a:moveTo>
                      <a:pt x="2945" y="0"/>
                    </a:moveTo>
                    <a:lnTo>
                      <a:pt x="12" y="330"/>
                    </a:lnTo>
                    <a:cubicBezTo>
                      <a:pt x="6" y="331"/>
                      <a:pt x="0" y="336"/>
                      <a:pt x="0" y="342"/>
                    </a:cubicBezTo>
                    <a:lnTo>
                      <a:pt x="0" y="2062"/>
                    </a:lnTo>
                    <a:cubicBezTo>
                      <a:pt x="0" y="2069"/>
                      <a:pt x="7" y="2074"/>
                      <a:pt x="13" y="2074"/>
                    </a:cubicBezTo>
                    <a:cubicBezTo>
                      <a:pt x="21" y="2074"/>
                      <a:pt x="26" y="2068"/>
                      <a:pt x="26" y="2062"/>
                    </a:cubicBezTo>
                    <a:lnTo>
                      <a:pt x="26" y="354"/>
                    </a:lnTo>
                    <a:lnTo>
                      <a:pt x="2934" y="28"/>
                    </a:lnTo>
                    <a:lnTo>
                      <a:pt x="2934" y="2025"/>
                    </a:lnTo>
                    <a:cubicBezTo>
                      <a:pt x="2932" y="2035"/>
                      <a:pt x="2939" y="2040"/>
                      <a:pt x="2946" y="2040"/>
                    </a:cubicBezTo>
                    <a:cubicBezTo>
                      <a:pt x="2954" y="2040"/>
                      <a:pt x="2959" y="2033"/>
                      <a:pt x="2959" y="2027"/>
                    </a:cubicBezTo>
                    <a:lnTo>
                      <a:pt x="2959" y="15"/>
                    </a:lnTo>
                    <a:cubicBezTo>
                      <a:pt x="2959" y="11"/>
                      <a:pt x="2957" y="7"/>
                      <a:pt x="2955" y="5"/>
                    </a:cubicBezTo>
                    <a:cubicBezTo>
                      <a:pt x="2952" y="1"/>
                      <a:pt x="2949" y="0"/>
                      <a:pt x="29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43"/>
              <p:cNvSpPr/>
              <p:nvPr/>
            </p:nvSpPr>
            <p:spPr>
              <a:xfrm>
                <a:off x="3845098" y="2244446"/>
                <a:ext cx="427769" cy="46816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225" extrusionOk="0">
                    <a:moveTo>
                      <a:pt x="16" y="1"/>
                    </a:moveTo>
                    <a:cubicBezTo>
                      <a:pt x="12" y="1"/>
                      <a:pt x="9" y="1"/>
                      <a:pt x="6" y="4"/>
                    </a:cubicBezTo>
                    <a:cubicBezTo>
                      <a:pt x="4" y="6"/>
                      <a:pt x="1" y="10"/>
                      <a:pt x="1" y="14"/>
                    </a:cubicBezTo>
                    <a:lnTo>
                      <a:pt x="1" y="1838"/>
                    </a:lnTo>
                    <a:cubicBezTo>
                      <a:pt x="1" y="1844"/>
                      <a:pt x="6" y="1849"/>
                      <a:pt x="11" y="1850"/>
                    </a:cubicBezTo>
                    <a:lnTo>
                      <a:pt x="2016" y="2225"/>
                    </a:lnTo>
                    <a:lnTo>
                      <a:pt x="2018" y="2225"/>
                    </a:lnTo>
                    <a:cubicBezTo>
                      <a:pt x="2024" y="2225"/>
                      <a:pt x="2029" y="2221"/>
                      <a:pt x="2031" y="2213"/>
                    </a:cubicBezTo>
                    <a:cubicBezTo>
                      <a:pt x="2032" y="2205"/>
                      <a:pt x="2027" y="2199"/>
                      <a:pt x="2021" y="2197"/>
                    </a:cubicBezTo>
                    <a:lnTo>
                      <a:pt x="26" y="1827"/>
                    </a:lnTo>
                    <a:lnTo>
                      <a:pt x="26" y="29"/>
                    </a:lnTo>
                    <a:lnTo>
                      <a:pt x="202" y="52"/>
                    </a:lnTo>
                    <a:lnTo>
                      <a:pt x="202" y="454"/>
                    </a:lnTo>
                    <a:cubicBezTo>
                      <a:pt x="202" y="461"/>
                      <a:pt x="207" y="467"/>
                      <a:pt x="214" y="467"/>
                    </a:cubicBezTo>
                    <a:lnTo>
                      <a:pt x="523" y="512"/>
                    </a:lnTo>
                    <a:cubicBezTo>
                      <a:pt x="524" y="512"/>
                      <a:pt x="524" y="512"/>
                      <a:pt x="525" y="512"/>
                    </a:cubicBezTo>
                    <a:cubicBezTo>
                      <a:pt x="532" y="512"/>
                      <a:pt x="537" y="507"/>
                      <a:pt x="538" y="501"/>
                    </a:cubicBezTo>
                    <a:cubicBezTo>
                      <a:pt x="539" y="492"/>
                      <a:pt x="534" y="486"/>
                      <a:pt x="527" y="485"/>
                    </a:cubicBezTo>
                    <a:lnTo>
                      <a:pt x="229" y="442"/>
                    </a:lnTo>
                    <a:lnTo>
                      <a:pt x="229" y="41"/>
                    </a:lnTo>
                    <a:cubicBezTo>
                      <a:pt x="230" y="36"/>
                      <a:pt x="225" y="31"/>
                      <a:pt x="219" y="30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43"/>
              <p:cNvSpPr/>
              <p:nvPr/>
            </p:nvSpPr>
            <p:spPr>
              <a:xfrm>
                <a:off x="3129900" y="2498411"/>
                <a:ext cx="1219761" cy="121618"/>
              </a:xfrm>
              <a:custGeom>
                <a:avLst/>
                <a:gdLst/>
                <a:ahLst/>
                <a:cxnLst/>
                <a:rect l="l" t="t" r="r" b="b"/>
                <a:pathLst>
                  <a:path w="5797" h="578" extrusionOk="0">
                    <a:moveTo>
                      <a:pt x="3410" y="0"/>
                    </a:moveTo>
                    <a:lnTo>
                      <a:pt x="14" y="430"/>
                    </a:lnTo>
                    <a:cubicBezTo>
                      <a:pt x="6" y="431"/>
                      <a:pt x="0" y="437"/>
                      <a:pt x="2" y="445"/>
                    </a:cubicBezTo>
                    <a:cubicBezTo>
                      <a:pt x="3" y="452"/>
                      <a:pt x="8" y="457"/>
                      <a:pt x="15" y="457"/>
                    </a:cubicBezTo>
                    <a:cubicBezTo>
                      <a:pt x="15" y="457"/>
                      <a:pt x="16" y="457"/>
                      <a:pt x="17" y="457"/>
                    </a:cubicBezTo>
                    <a:lnTo>
                      <a:pt x="3413" y="28"/>
                    </a:lnTo>
                    <a:lnTo>
                      <a:pt x="5779" y="578"/>
                    </a:lnTo>
                    <a:lnTo>
                      <a:pt x="5782" y="578"/>
                    </a:lnTo>
                    <a:cubicBezTo>
                      <a:pt x="5789" y="578"/>
                      <a:pt x="5794" y="573"/>
                      <a:pt x="5795" y="567"/>
                    </a:cubicBezTo>
                    <a:cubicBezTo>
                      <a:pt x="5797" y="559"/>
                      <a:pt x="5793" y="553"/>
                      <a:pt x="5784" y="550"/>
                    </a:cubicBezTo>
                    <a:lnTo>
                      <a:pt x="34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43"/>
              <p:cNvSpPr/>
              <p:nvPr/>
            </p:nvSpPr>
            <p:spPr>
              <a:xfrm>
                <a:off x="3803646" y="1725996"/>
                <a:ext cx="5471" cy="52897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14" extrusionOk="0">
                    <a:moveTo>
                      <a:pt x="12" y="0"/>
                    </a:moveTo>
                    <a:cubicBezTo>
                      <a:pt x="5" y="0"/>
                      <a:pt x="0" y="7"/>
                      <a:pt x="0" y="13"/>
                    </a:cubicBezTo>
                    <a:lnTo>
                      <a:pt x="0" y="2500"/>
                    </a:lnTo>
                    <a:cubicBezTo>
                      <a:pt x="0" y="2508"/>
                      <a:pt x="6" y="2513"/>
                      <a:pt x="12" y="2513"/>
                    </a:cubicBezTo>
                    <a:cubicBezTo>
                      <a:pt x="13" y="2513"/>
                      <a:pt x="13" y="2513"/>
                      <a:pt x="14" y="2513"/>
                    </a:cubicBezTo>
                    <a:cubicBezTo>
                      <a:pt x="20" y="2513"/>
                      <a:pt x="26" y="2507"/>
                      <a:pt x="26" y="2500"/>
                    </a:cubicBezTo>
                    <a:lnTo>
                      <a:pt x="26" y="13"/>
                    </a:lnTo>
                    <a:cubicBezTo>
                      <a:pt x="26" y="5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43"/>
              <p:cNvSpPr/>
              <p:nvPr/>
            </p:nvSpPr>
            <p:spPr>
              <a:xfrm>
                <a:off x="3050574" y="3051789"/>
                <a:ext cx="947698" cy="1024709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4870" extrusionOk="0">
                    <a:moveTo>
                      <a:pt x="3837" y="0"/>
                    </a:moveTo>
                    <a:lnTo>
                      <a:pt x="13" y="48"/>
                    </a:lnTo>
                    <a:cubicBezTo>
                      <a:pt x="6" y="48"/>
                      <a:pt x="1" y="54"/>
                      <a:pt x="1" y="62"/>
                    </a:cubicBezTo>
                    <a:cubicBezTo>
                      <a:pt x="1" y="69"/>
                      <a:pt x="7" y="74"/>
                      <a:pt x="13" y="74"/>
                    </a:cubicBezTo>
                    <a:lnTo>
                      <a:pt x="3827" y="27"/>
                    </a:lnTo>
                    <a:lnTo>
                      <a:pt x="4478" y="2594"/>
                    </a:lnTo>
                    <a:lnTo>
                      <a:pt x="4478" y="4857"/>
                    </a:lnTo>
                    <a:cubicBezTo>
                      <a:pt x="4478" y="4862"/>
                      <a:pt x="4485" y="4869"/>
                      <a:pt x="4492" y="4869"/>
                    </a:cubicBezTo>
                    <a:cubicBezTo>
                      <a:pt x="4499" y="4869"/>
                      <a:pt x="4504" y="4862"/>
                      <a:pt x="4504" y="4856"/>
                    </a:cubicBezTo>
                    <a:lnTo>
                      <a:pt x="4504" y="2591"/>
                    </a:lnTo>
                    <a:lnTo>
                      <a:pt x="3851" y="10"/>
                    </a:lnTo>
                    <a:cubicBezTo>
                      <a:pt x="3848" y="4"/>
                      <a:pt x="3843" y="0"/>
                      <a:pt x="3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43"/>
              <p:cNvSpPr/>
              <p:nvPr/>
            </p:nvSpPr>
            <p:spPr>
              <a:xfrm>
                <a:off x="4266978" y="3448622"/>
                <a:ext cx="560118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27" extrusionOk="0">
                    <a:moveTo>
                      <a:pt x="14" y="0"/>
                    </a:moveTo>
                    <a:cubicBezTo>
                      <a:pt x="7" y="0"/>
                      <a:pt x="1" y="7"/>
                      <a:pt x="1" y="14"/>
                    </a:cubicBezTo>
                    <a:cubicBezTo>
                      <a:pt x="1" y="21"/>
                      <a:pt x="7" y="26"/>
                      <a:pt x="14" y="26"/>
                    </a:cubicBezTo>
                    <a:lnTo>
                      <a:pt x="2648" y="26"/>
                    </a:lnTo>
                    <a:cubicBezTo>
                      <a:pt x="2657" y="26"/>
                      <a:pt x="2662" y="20"/>
                      <a:pt x="2662" y="14"/>
                    </a:cubicBezTo>
                    <a:cubicBezTo>
                      <a:pt x="2662" y="6"/>
                      <a:pt x="2655" y="0"/>
                      <a:pt x="2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43"/>
              <p:cNvSpPr/>
              <p:nvPr/>
            </p:nvSpPr>
            <p:spPr>
              <a:xfrm>
                <a:off x="3847833" y="4421348"/>
                <a:ext cx="1101299" cy="191686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911" extrusionOk="0">
                    <a:moveTo>
                      <a:pt x="4886" y="0"/>
                    </a:moveTo>
                    <a:cubicBezTo>
                      <a:pt x="4885" y="0"/>
                      <a:pt x="4883" y="0"/>
                      <a:pt x="4882" y="0"/>
                    </a:cubicBezTo>
                    <a:cubicBezTo>
                      <a:pt x="4876" y="3"/>
                      <a:pt x="4871" y="10"/>
                      <a:pt x="4873" y="17"/>
                    </a:cubicBezTo>
                    <a:cubicBezTo>
                      <a:pt x="4942" y="240"/>
                      <a:pt x="5156" y="775"/>
                      <a:pt x="5198" y="882"/>
                    </a:cubicBezTo>
                    <a:lnTo>
                      <a:pt x="12" y="882"/>
                    </a:lnTo>
                    <a:cubicBezTo>
                      <a:pt x="6" y="884"/>
                      <a:pt x="0" y="890"/>
                      <a:pt x="0" y="897"/>
                    </a:cubicBezTo>
                    <a:cubicBezTo>
                      <a:pt x="0" y="905"/>
                      <a:pt x="6" y="911"/>
                      <a:pt x="13" y="911"/>
                    </a:cubicBezTo>
                    <a:lnTo>
                      <a:pt x="5219" y="911"/>
                    </a:lnTo>
                    <a:cubicBezTo>
                      <a:pt x="5223" y="911"/>
                      <a:pt x="5228" y="908"/>
                      <a:pt x="5230" y="904"/>
                    </a:cubicBezTo>
                    <a:cubicBezTo>
                      <a:pt x="5233" y="900"/>
                      <a:pt x="5233" y="895"/>
                      <a:pt x="5231" y="891"/>
                    </a:cubicBezTo>
                    <a:cubicBezTo>
                      <a:pt x="5229" y="885"/>
                      <a:pt x="4975" y="254"/>
                      <a:pt x="4898" y="10"/>
                    </a:cubicBezTo>
                    <a:cubicBezTo>
                      <a:pt x="4897" y="3"/>
                      <a:pt x="4892" y="0"/>
                      <a:pt x="4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43"/>
              <p:cNvSpPr/>
              <p:nvPr/>
            </p:nvSpPr>
            <p:spPr>
              <a:xfrm>
                <a:off x="2541793" y="3596962"/>
                <a:ext cx="880997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96" extrusionOk="0">
                    <a:moveTo>
                      <a:pt x="14" y="1"/>
                    </a:moveTo>
                    <a:cubicBezTo>
                      <a:pt x="5" y="1"/>
                      <a:pt x="0" y="7"/>
                      <a:pt x="0" y="13"/>
                    </a:cubicBezTo>
                    <a:cubicBezTo>
                      <a:pt x="0" y="21"/>
                      <a:pt x="5" y="28"/>
                      <a:pt x="14" y="28"/>
                    </a:cubicBezTo>
                    <a:lnTo>
                      <a:pt x="4173" y="95"/>
                    </a:lnTo>
                    <a:cubicBezTo>
                      <a:pt x="4181" y="95"/>
                      <a:pt x="4187" y="89"/>
                      <a:pt x="4187" y="83"/>
                    </a:cubicBezTo>
                    <a:cubicBezTo>
                      <a:pt x="4187" y="75"/>
                      <a:pt x="4181" y="70"/>
                      <a:pt x="4175" y="69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43"/>
              <p:cNvSpPr/>
              <p:nvPr/>
            </p:nvSpPr>
            <p:spPr>
              <a:xfrm>
                <a:off x="3388499" y="3204757"/>
                <a:ext cx="139503" cy="24933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85" extrusionOk="0">
                    <a:moveTo>
                      <a:pt x="647" y="1"/>
                    </a:moveTo>
                    <a:cubicBezTo>
                      <a:pt x="643" y="1"/>
                      <a:pt x="638" y="3"/>
                      <a:pt x="635" y="8"/>
                    </a:cubicBezTo>
                    <a:lnTo>
                      <a:pt x="4" y="1165"/>
                    </a:lnTo>
                    <a:cubicBezTo>
                      <a:pt x="0" y="1171"/>
                      <a:pt x="3" y="1179"/>
                      <a:pt x="9" y="1182"/>
                    </a:cubicBezTo>
                    <a:cubicBezTo>
                      <a:pt x="11" y="1184"/>
                      <a:pt x="13" y="1184"/>
                      <a:pt x="16" y="1184"/>
                    </a:cubicBezTo>
                    <a:cubicBezTo>
                      <a:pt x="16" y="1184"/>
                      <a:pt x="17" y="1184"/>
                      <a:pt x="18" y="1184"/>
                    </a:cubicBezTo>
                    <a:cubicBezTo>
                      <a:pt x="22" y="1184"/>
                      <a:pt x="25" y="1182"/>
                      <a:pt x="28" y="1177"/>
                    </a:cubicBezTo>
                    <a:lnTo>
                      <a:pt x="659" y="21"/>
                    </a:lnTo>
                    <a:cubicBezTo>
                      <a:pt x="663" y="14"/>
                      <a:pt x="660" y="7"/>
                      <a:pt x="653" y="2"/>
                    </a:cubicBezTo>
                    <a:cubicBezTo>
                      <a:pt x="651" y="1"/>
                      <a:pt x="64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43"/>
              <p:cNvSpPr/>
              <p:nvPr/>
            </p:nvSpPr>
            <p:spPr>
              <a:xfrm>
                <a:off x="2967040" y="3345522"/>
                <a:ext cx="201575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1247" extrusionOk="0">
                    <a:moveTo>
                      <a:pt x="941" y="0"/>
                    </a:moveTo>
                    <a:cubicBezTo>
                      <a:pt x="937" y="0"/>
                      <a:pt x="934" y="2"/>
                      <a:pt x="931" y="5"/>
                    </a:cubicBezTo>
                    <a:lnTo>
                      <a:pt x="6" y="1224"/>
                    </a:lnTo>
                    <a:cubicBezTo>
                      <a:pt x="0" y="1231"/>
                      <a:pt x="1" y="1238"/>
                      <a:pt x="9" y="1243"/>
                    </a:cubicBezTo>
                    <a:cubicBezTo>
                      <a:pt x="11" y="1244"/>
                      <a:pt x="14" y="1246"/>
                      <a:pt x="16" y="1246"/>
                    </a:cubicBezTo>
                    <a:cubicBezTo>
                      <a:pt x="21" y="1246"/>
                      <a:pt x="25" y="1243"/>
                      <a:pt x="27" y="1241"/>
                    </a:cubicBezTo>
                    <a:lnTo>
                      <a:pt x="953" y="22"/>
                    </a:lnTo>
                    <a:cubicBezTo>
                      <a:pt x="958" y="15"/>
                      <a:pt x="957" y="8"/>
                      <a:pt x="951" y="3"/>
                    </a:cubicBezTo>
                    <a:cubicBezTo>
                      <a:pt x="947" y="1"/>
                      <a:pt x="944" y="0"/>
                      <a:pt x="9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43"/>
              <p:cNvSpPr/>
              <p:nvPr/>
            </p:nvSpPr>
            <p:spPr>
              <a:xfrm>
                <a:off x="2827746" y="3071568"/>
                <a:ext cx="172538" cy="19905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946" extrusionOk="0">
                    <a:moveTo>
                      <a:pt x="804" y="0"/>
                    </a:moveTo>
                    <a:cubicBezTo>
                      <a:pt x="800" y="0"/>
                      <a:pt x="796" y="2"/>
                      <a:pt x="793" y="5"/>
                    </a:cubicBezTo>
                    <a:lnTo>
                      <a:pt x="6" y="923"/>
                    </a:lnTo>
                    <a:cubicBezTo>
                      <a:pt x="1" y="928"/>
                      <a:pt x="2" y="938"/>
                      <a:pt x="7" y="943"/>
                    </a:cubicBezTo>
                    <a:cubicBezTo>
                      <a:pt x="10" y="946"/>
                      <a:pt x="12" y="946"/>
                      <a:pt x="16" y="946"/>
                    </a:cubicBezTo>
                    <a:cubicBezTo>
                      <a:pt x="20" y="946"/>
                      <a:pt x="24" y="944"/>
                      <a:pt x="27" y="942"/>
                    </a:cubicBezTo>
                    <a:lnTo>
                      <a:pt x="814" y="22"/>
                    </a:lnTo>
                    <a:cubicBezTo>
                      <a:pt x="819" y="17"/>
                      <a:pt x="817" y="9"/>
                      <a:pt x="812" y="4"/>
                    </a:cubicBezTo>
                    <a:cubicBezTo>
                      <a:pt x="810" y="1"/>
                      <a:pt x="807" y="0"/>
                      <a:pt x="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43"/>
              <p:cNvSpPr/>
              <p:nvPr/>
            </p:nvSpPr>
            <p:spPr>
              <a:xfrm>
                <a:off x="2338112" y="2957946"/>
                <a:ext cx="141397" cy="30530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451" extrusionOk="0">
                    <a:moveTo>
                      <a:pt x="17" y="0"/>
                    </a:moveTo>
                    <a:cubicBezTo>
                      <a:pt x="15" y="0"/>
                      <a:pt x="13" y="1"/>
                      <a:pt x="11" y="2"/>
                    </a:cubicBezTo>
                    <a:cubicBezTo>
                      <a:pt x="5" y="4"/>
                      <a:pt x="1" y="12"/>
                      <a:pt x="5" y="19"/>
                    </a:cubicBezTo>
                    <a:lnTo>
                      <a:pt x="643" y="1444"/>
                    </a:lnTo>
                    <a:cubicBezTo>
                      <a:pt x="648" y="1447"/>
                      <a:pt x="651" y="1451"/>
                      <a:pt x="656" y="1451"/>
                    </a:cubicBezTo>
                    <a:cubicBezTo>
                      <a:pt x="658" y="1451"/>
                      <a:pt x="660" y="1451"/>
                      <a:pt x="661" y="1450"/>
                    </a:cubicBezTo>
                    <a:cubicBezTo>
                      <a:pt x="668" y="1447"/>
                      <a:pt x="671" y="1438"/>
                      <a:pt x="668" y="1431"/>
                    </a:cubicBezTo>
                    <a:lnTo>
                      <a:pt x="29" y="8"/>
                    </a:lnTo>
                    <a:cubicBezTo>
                      <a:pt x="27" y="4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43"/>
              <p:cNvSpPr/>
              <p:nvPr/>
            </p:nvSpPr>
            <p:spPr>
              <a:xfrm>
                <a:off x="3802804" y="2047713"/>
                <a:ext cx="97842" cy="159282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57" extrusionOk="0">
                    <a:moveTo>
                      <a:pt x="17" y="0"/>
                    </a:moveTo>
                    <a:cubicBezTo>
                      <a:pt x="14" y="0"/>
                      <a:pt x="12" y="1"/>
                      <a:pt x="9" y="3"/>
                    </a:cubicBezTo>
                    <a:cubicBezTo>
                      <a:pt x="2" y="7"/>
                      <a:pt x="0" y="14"/>
                      <a:pt x="4" y="21"/>
                    </a:cubicBezTo>
                    <a:lnTo>
                      <a:pt x="437" y="751"/>
                    </a:lnTo>
                    <a:cubicBezTo>
                      <a:pt x="440" y="756"/>
                      <a:pt x="446" y="757"/>
                      <a:pt x="450" y="757"/>
                    </a:cubicBezTo>
                    <a:cubicBezTo>
                      <a:pt x="452" y="757"/>
                      <a:pt x="455" y="757"/>
                      <a:pt x="456" y="755"/>
                    </a:cubicBezTo>
                    <a:cubicBezTo>
                      <a:pt x="462" y="751"/>
                      <a:pt x="465" y="742"/>
                      <a:pt x="461" y="736"/>
                    </a:cubicBezTo>
                    <a:lnTo>
                      <a:pt x="27" y="7"/>
                    </a:lnTo>
                    <a:cubicBezTo>
                      <a:pt x="24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43"/>
              <p:cNvSpPr/>
              <p:nvPr/>
            </p:nvSpPr>
            <p:spPr>
              <a:xfrm>
                <a:off x="3635946" y="2154812"/>
                <a:ext cx="73644" cy="73224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48" extrusionOk="0">
                    <a:moveTo>
                      <a:pt x="335" y="0"/>
                    </a:moveTo>
                    <a:cubicBezTo>
                      <a:pt x="332" y="0"/>
                      <a:pt x="329" y="1"/>
                      <a:pt x="326" y="4"/>
                    </a:cubicBezTo>
                    <a:lnTo>
                      <a:pt x="6" y="323"/>
                    </a:lnTo>
                    <a:cubicBezTo>
                      <a:pt x="1" y="329"/>
                      <a:pt x="1" y="338"/>
                      <a:pt x="6" y="343"/>
                    </a:cubicBezTo>
                    <a:cubicBezTo>
                      <a:pt x="9" y="345"/>
                      <a:pt x="12" y="347"/>
                      <a:pt x="15" y="347"/>
                    </a:cubicBezTo>
                    <a:cubicBezTo>
                      <a:pt x="19" y="347"/>
                      <a:pt x="21" y="345"/>
                      <a:pt x="24" y="343"/>
                    </a:cubicBezTo>
                    <a:lnTo>
                      <a:pt x="345" y="22"/>
                    </a:lnTo>
                    <a:cubicBezTo>
                      <a:pt x="350" y="17"/>
                      <a:pt x="350" y="9"/>
                      <a:pt x="345" y="4"/>
                    </a:cubicBezTo>
                    <a:cubicBezTo>
                      <a:pt x="342" y="1"/>
                      <a:pt x="339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43"/>
              <p:cNvSpPr/>
              <p:nvPr/>
            </p:nvSpPr>
            <p:spPr>
              <a:xfrm>
                <a:off x="4298540" y="3311646"/>
                <a:ext cx="126458" cy="10625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05" extrusionOk="0">
                    <a:moveTo>
                      <a:pt x="585" y="1"/>
                    </a:moveTo>
                    <a:cubicBezTo>
                      <a:pt x="582" y="1"/>
                      <a:pt x="579" y="2"/>
                      <a:pt x="577" y="3"/>
                    </a:cubicBezTo>
                    <a:lnTo>
                      <a:pt x="6" y="480"/>
                    </a:lnTo>
                    <a:cubicBezTo>
                      <a:pt x="1" y="486"/>
                      <a:pt x="0" y="493"/>
                      <a:pt x="5" y="499"/>
                    </a:cubicBezTo>
                    <a:cubicBezTo>
                      <a:pt x="8" y="503"/>
                      <a:pt x="11" y="504"/>
                      <a:pt x="15" y="504"/>
                    </a:cubicBezTo>
                    <a:cubicBezTo>
                      <a:pt x="19" y="503"/>
                      <a:pt x="22" y="502"/>
                      <a:pt x="25" y="501"/>
                    </a:cubicBezTo>
                    <a:lnTo>
                      <a:pt x="594" y="25"/>
                    </a:lnTo>
                    <a:cubicBezTo>
                      <a:pt x="599" y="20"/>
                      <a:pt x="600" y="12"/>
                      <a:pt x="595" y="5"/>
                    </a:cubicBezTo>
                    <a:cubicBezTo>
                      <a:pt x="592" y="2"/>
                      <a:pt x="588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43"/>
              <p:cNvSpPr/>
              <p:nvPr/>
            </p:nvSpPr>
            <p:spPr>
              <a:xfrm>
                <a:off x="4558822" y="3326795"/>
                <a:ext cx="74065" cy="12751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606" extrusionOk="0">
                    <a:moveTo>
                      <a:pt x="16" y="0"/>
                    </a:moveTo>
                    <a:cubicBezTo>
                      <a:pt x="14" y="0"/>
                      <a:pt x="12" y="1"/>
                      <a:pt x="10" y="2"/>
                    </a:cubicBezTo>
                    <a:cubicBezTo>
                      <a:pt x="3" y="6"/>
                      <a:pt x="1" y="13"/>
                      <a:pt x="5" y="20"/>
                    </a:cubicBezTo>
                    <a:lnTo>
                      <a:pt x="325" y="599"/>
                    </a:lnTo>
                    <a:cubicBezTo>
                      <a:pt x="326" y="603"/>
                      <a:pt x="331" y="605"/>
                      <a:pt x="336" y="605"/>
                    </a:cubicBezTo>
                    <a:cubicBezTo>
                      <a:pt x="339" y="605"/>
                      <a:pt x="341" y="605"/>
                      <a:pt x="343" y="604"/>
                    </a:cubicBezTo>
                    <a:cubicBezTo>
                      <a:pt x="349" y="600"/>
                      <a:pt x="351" y="593"/>
                      <a:pt x="348" y="586"/>
                    </a:cubicBezTo>
                    <a:lnTo>
                      <a:pt x="28" y="7"/>
                    </a:lnTo>
                    <a:cubicBezTo>
                      <a:pt x="25" y="3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43"/>
              <p:cNvSpPr/>
              <p:nvPr/>
            </p:nvSpPr>
            <p:spPr>
              <a:xfrm>
                <a:off x="3896859" y="4342865"/>
                <a:ext cx="71751" cy="18621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885" extrusionOk="0">
                    <a:moveTo>
                      <a:pt x="326" y="1"/>
                    </a:moveTo>
                    <a:cubicBezTo>
                      <a:pt x="321" y="1"/>
                      <a:pt x="315" y="4"/>
                      <a:pt x="313" y="11"/>
                    </a:cubicBezTo>
                    <a:cubicBezTo>
                      <a:pt x="224" y="393"/>
                      <a:pt x="6" y="861"/>
                      <a:pt x="5" y="865"/>
                    </a:cubicBezTo>
                    <a:cubicBezTo>
                      <a:pt x="1" y="871"/>
                      <a:pt x="5" y="879"/>
                      <a:pt x="11" y="883"/>
                    </a:cubicBezTo>
                    <a:cubicBezTo>
                      <a:pt x="14" y="884"/>
                      <a:pt x="15" y="884"/>
                      <a:pt x="18" y="884"/>
                    </a:cubicBezTo>
                    <a:cubicBezTo>
                      <a:pt x="18" y="884"/>
                      <a:pt x="19" y="885"/>
                      <a:pt x="19" y="885"/>
                    </a:cubicBezTo>
                    <a:cubicBezTo>
                      <a:pt x="22" y="885"/>
                      <a:pt x="26" y="882"/>
                      <a:pt x="28" y="878"/>
                    </a:cubicBezTo>
                    <a:cubicBezTo>
                      <a:pt x="30" y="874"/>
                      <a:pt x="249" y="403"/>
                      <a:pt x="338" y="17"/>
                    </a:cubicBezTo>
                    <a:cubicBezTo>
                      <a:pt x="340" y="10"/>
                      <a:pt x="336" y="4"/>
                      <a:pt x="328" y="1"/>
                    </a:cubicBezTo>
                    <a:cubicBezTo>
                      <a:pt x="328" y="1"/>
                      <a:pt x="32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43"/>
              <p:cNvSpPr/>
              <p:nvPr/>
            </p:nvSpPr>
            <p:spPr>
              <a:xfrm>
                <a:off x="4182181" y="4194947"/>
                <a:ext cx="399784" cy="5471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6" extrusionOk="0">
                    <a:moveTo>
                      <a:pt x="14" y="0"/>
                    </a:moveTo>
                    <a:cubicBezTo>
                      <a:pt x="5" y="0"/>
                      <a:pt x="0" y="6"/>
                      <a:pt x="0" y="13"/>
                    </a:cubicBezTo>
                    <a:cubicBezTo>
                      <a:pt x="0" y="21"/>
                      <a:pt x="6" y="26"/>
                      <a:pt x="14" y="26"/>
                    </a:cubicBezTo>
                    <a:lnTo>
                      <a:pt x="1885" y="26"/>
                    </a:lnTo>
                    <a:cubicBezTo>
                      <a:pt x="1893" y="26"/>
                      <a:pt x="1900" y="20"/>
                      <a:pt x="1900" y="13"/>
                    </a:cubicBezTo>
                    <a:cubicBezTo>
                      <a:pt x="1900" y="5"/>
                      <a:pt x="1893" y="0"/>
                      <a:pt x="1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43"/>
              <p:cNvSpPr/>
              <p:nvPr/>
            </p:nvSpPr>
            <p:spPr>
              <a:xfrm>
                <a:off x="4234995" y="4412300"/>
                <a:ext cx="65649" cy="20073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954" extrusionOk="0">
                    <a:moveTo>
                      <a:pt x="295" y="1"/>
                    </a:moveTo>
                    <a:cubicBezTo>
                      <a:pt x="289" y="1"/>
                      <a:pt x="284" y="6"/>
                      <a:pt x="283" y="13"/>
                    </a:cubicBezTo>
                    <a:cubicBezTo>
                      <a:pt x="237" y="414"/>
                      <a:pt x="5" y="929"/>
                      <a:pt x="3" y="934"/>
                    </a:cubicBezTo>
                    <a:cubicBezTo>
                      <a:pt x="0" y="940"/>
                      <a:pt x="3" y="948"/>
                      <a:pt x="9" y="952"/>
                    </a:cubicBezTo>
                    <a:cubicBezTo>
                      <a:pt x="10" y="954"/>
                      <a:pt x="13" y="954"/>
                      <a:pt x="14" y="954"/>
                    </a:cubicBezTo>
                    <a:cubicBezTo>
                      <a:pt x="21" y="954"/>
                      <a:pt x="25" y="951"/>
                      <a:pt x="27" y="945"/>
                    </a:cubicBezTo>
                    <a:cubicBezTo>
                      <a:pt x="30" y="940"/>
                      <a:pt x="262" y="423"/>
                      <a:pt x="310" y="17"/>
                    </a:cubicBezTo>
                    <a:cubicBezTo>
                      <a:pt x="311" y="9"/>
                      <a:pt x="306" y="2"/>
                      <a:pt x="298" y="1"/>
                    </a:cubicBezTo>
                    <a:cubicBezTo>
                      <a:pt x="297" y="1"/>
                      <a:pt x="29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43"/>
              <p:cNvSpPr/>
              <p:nvPr/>
            </p:nvSpPr>
            <p:spPr>
              <a:xfrm>
                <a:off x="4581967" y="4266276"/>
                <a:ext cx="37453" cy="1820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865" extrusionOk="0">
                    <a:moveTo>
                      <a:pt x="16" y="0"/>
                    </a:moveTo>
                    <a:cubicBezTo>
                      <a:pt x="15" y="0"/>
                      <a:pt x="14" y="0"/>
                      <a:pt x="14" y="0"/>
                    </a:cubicBezTo>
                    <a:cubicBezTo>
                      <a:pt x="6" y="1"/>
                      <a:pt x="1" y="8"/>
                      <a:pt x="3" y="16"/>
                    </a:cubicBezTo>
                    <a:cubicBezTo>
                      <a:pt x="4" y="21"/>
                      <a:pt x="88" y="580"/>
                      <a:pt x="151" y="853"/>
                    </a:cubicBezTo>
                    <a:cubicBezTo>
                      <a:pt x="152" y="859"/>
                      <a:pt x="157" y="863"/>
                      <a:pt x="163" y="863"/>
                    </a:cubicBezTo>
                    <a:cubicBezTo>
                      <a:pt x="164" y="864"/>
                      <a:pt x="164" y="865"/>
                      <a:pt x="164" y="865"/>
                    </a:cubicBezTo>
                    <a:cubicBezTo>
                      <a:pt x="165" y="865"/>
                      <a:pt x="165" y="864"/>
                      <a:pt x="166" y="864"/>
                    </a:cubicBezTo>
                    <a:cubicBezTo>
                      <a:pt x="174" y="863"/>
                      <a:pt x="178" y="855"/>
                      <a:pt x="177" y="848"/>
                    </a:cubicBezTo>
                    <a:cubicBezTo>
                      <a:pt x="115" y="575"/>
                      <a:pt x="29" y="19"/>
                      <a:pt x="29" y="11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43"/>
              <p:cNvSpPr/>
              <p:nvPr/>
            </p:nvSpPr>
            <p:spPr>
              <a:xfrm>
                <a:off x="4078657" y="4509720"/>
                <a:ext cx="43135" cy="103102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90" extrusionOk="0">
                    <a:moveTo>
                      <a:pt x="190" y="1"/>
                    </a:moveTo>
                    <a:cubicBezTo>
                      <a:pt x="183" y="1"/>
                      <a:pt x="178" y="5"/>
                      <a:pt x="176" y="10"/>
                    </a:cubicBezTo>
                    <a:cubicBezTo>
                      <a:pt x="128" y="184"/>
                      <a:pt x="68" y="318"/>
                      <a:pt x="35" y="395"/>
                    </a:cubicBezTo>
                    <a:cubicBezTo>
                      <a:pt x="5" y="461"/>
                      <a:pt x="1" y="472"/>
                      <a:pt x="7" y="482"/>
                    </a:cubicBezTo>
                    <a:cubicBezTo>
                      <a:pt x="10" y="487"/>
                      <a:pt x="15" y="490"/>
                      <a:pt x="20" y="490"/>
                    </a:cubicBezTo>
                    <a:cubicBezTo>
                      <a:pt x="27" y="490"/>
                      <a:pt x="32" y="482"/>
                      <a:pt x="32" y="476"/>
                    </a:cubicBezTo>
                    <a:cubicBezTo>
                      <a:pt x="32" y="474"/>
                      <a:pt x="32" y="472"/>
                      <a:pt x="31" y="470"/>
                    </a:cubicBezTo>
                    <a:cubicBezTo>
                      <a:pt x="35" y="460"/>
                      <a:pt x="46" y="434"/>
                      <a:pt x="58" y="406"/>
                    </a:cubicBezTo>
                    <a:cubicBezTo>
                      <a:pt x="93" y="328"/>
                      <a:pt x="152" y="195"/>
                      <a:pt x="201" y="18"/>
                    </a:cubicBezTo>
                    <a:cubicBezTo>
                      <a:pt x="204" y="11"/>
                      <a:pt x="199" y="4"/>
                      <a:pt x="193" y="1"/>
                    </a:cubicBezTo>
                    <a:cubicBezTo>
                      <a:pt x="192" y="1"/>
                      <a:pt x="191" y="1"/>
                      <a:pt x="1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43"/>
              <p:cNvSpPr/>
              <p:nvPr/>
            </p:nvSpPr>
            <p:spPr>
              <a:xfrm>
                <a:off x="4675391" y="4354437"/>
                <a:ext cx="49447" cy="13508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642" extrusionOk="0">
                    <a:moveTo>
                      <a:pt x="14" y="1"/>
                    </a:moveTo>
                    <a:cubicBezTo>
                      <a:pt x="6" y="1"/>
                      <a:pt x="1" y="7"/>
                      <a:pt x="1" y="14"/>
                    </a:cubicBezTo>
                    <a:cubicBezTo>
                      <a:pt x="1" y="48"/>
                      <a:pt x="111" y="424"/>
                      <a:pt x="207" y="634"/>
                    </a:cubicBezTo>
                    <a:cubicBezTo>
                      <a:pt x="210" y="639"/>
                      <a:pt x="215" y="641"/>
                      <a:pt x="219" y="641"/>
                    </a:cubicBezTo>
                    <a:cubicBezTo>
                      <a:pt x="219" y="641"/>
                      <a:pt x="220" y="641"/>
                      <a:pt x="220" y="641"/>
                    </a:cubicBezTo>
                    <a:cubicBezTo>
                      <a:pt x="221" y="641"/>
                      <a:pt x="222" y="641"/>
                      <a:pt x="224" y="640"/>
                    </a:cubicBezTo>
                    <a:cubicBezTo>
                      <a:pt x="230" y="637"/>
                      <a:pt x="234" y="629"/>
                      <a:pt x="230" y="621"/>
                    </a:cubicBezTo>
                    <a:cubicBezTo>
                      <a:pt x="133" y="408"/>
                      <a:pt x="28" y="37"/>
                      <a:pt x="27" y="14"/>
                    </a:cubicBezTo>
                    <a:cubicBezTo>
                      <a:pt x="27" y="6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43"/>
              <p:cNvSpPr/>
              <p:nvPr/>
            </p:nvSpPr>
            <p:spPr>
              <a:xfrm>
                <a:off x="3068459" y="4167383"/>
                <a:ext cx="177378" cy="7364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5" extrusionOk="0">
                    <a:moveTo>
                      <a:pt x="15" y="0"/>
                    </a:moveTo>
                    <a:cubicBezTo>
                      <a:pt x="8" y="0"/>
                      <a:pt x="3" y="6"/>
                      <a:pt x="1" y="14"/>
                    </a:cubicBezTo>
                    <a:cubicBezTo>
                      <a:pt x="1" y="21"/>
                      <a:pt x="8" y="26"/>
                      <a:pt x="14" y="28"/>
                    </a:cubicBezTo>
                    <a:lnTo>
                      <a:pt x="829" y="35"/>
                    </a:lnTo>
                    <a:cubicBezTo>
                      <a:pt x="837" y="35"/>
                      <a:pt x="842" y="29"/>
                      <a:pt x="842" y="23"/>
                    </a:cubicBezTo>
                    <a:cubicBezTo>
                      <a:pt x="842" y="15"/>
                      <a:pt x="835" y="9"/>
                      <a:pt x="829" y="9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43"/>
              <p:cNvSpPr/>
              <p:nvPr/>
            </p:nvSpPr>
            <p:spPr>
              <a:xfrm>
                <a:off x="3178085" y="4113939"/>
                <a:ext cx="90267" cy="9469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5" extrusionOk="0">
                    <a:moveTo>
                      <a:pt x="15" y="0"/>
                    </a:moveTo>
                    <a:cubicBezTo>
                      <a:pt x="7" y="0"/>
                      <a:pt x="1" y="4"/>
                      <a:pt x="1" y="13"/>
                    </a:cubicBezTo>
                    <a:cubicBezTo>
                      <a:pt x="1" y="21"/>
                      <a:pt x="6" y="26"/>
                      <a:pt x="14" y="27"/>
                    </a:cubicBezTo>
                    <a:lnTo>
                      <a:pt x="414" y="44"/>
                    </a:lnTo>
                    <a:cubicBezTo>
                      <a:pt x="422" y="44"/>
                      <a:pt x="429" y="39"/>
                      <a:pt x="429" y="32"/>
                    </a:cubicBezTo>
                    <a:cubicBezTo>
                      <a:pt x="429" y="24"/>
                      <a:pt x="424" y="19"/>
                      <a:pt x="416" y="18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43"/>
              <p:cNvSpPr/>
              <p:nvPr/>
            </p:nvSpPr>
            <p:spPr>
              <a:xfrm>
                <a:off x="3203756" y="4115622"/>
                <a:ext cx="5681" cy="59126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1" extrusionOk="0">
                    <a:moveTo>
                      <a:pt x="13" y="0"/>
                    </a:moveTo>
                    <a:cubicBezTo>
                      <a:pt x="6" y="0"/>
                      <a:pt x="1" y="8"/>
                      <a:pt x="1" y="15"/>
                    </a:cubicBezTo>
                    <a:lnTo>
                      <a:pt x="1" y="269"/>
                    </a:lnTo>
                    <a:cubicBezTo>
                      <a:pt x="1" y="276"/>
                      <a:pt x="7" y="281"/>
                      <a:pt x="13" y="281"/>
                    </a:cubicBezTo>
                    <a:cubicBezTo>
                      <a:pt x="21" y="281"/>
                      <a:pt x="26" y="276"/>
                      <a:pt x="26" y="269"/>
                    </a:cubicBezTo>
                    <a:lnTo>
                      <a:pt x="26" y="15"/>
                    </a:lnTo>
                    <a:cubicBezTo>
                      <a:pt x="26" y="8"/>
                      <a:pt x="20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43"/>
              <p:cNvSpPr/>
              <p:nvPr/>
            </p:nvSpPr>
            <p:spPr>
              <a:xfrm>
                <a:off x="4358718" y="3542465"/>
                <a:ext cx="106048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7" extrusionOk="0">
                    <a:moveTo>
                      <a:pt x="14" y="1"/>
                    </a:moveTo>
                    <a:cubicBezTo>
                      <a:pt x="6" y="1"/>
                      <a:pt x="1" y="7"/>
                      <a:pt x="1" y="14"/>
                    </a:cubicBezTo>
                    <a:cubicBezTo>
                      <a:pt x="1" y="20"/>
                      <a:pt x="7" y="26"/>
                      <a:pt x="14" y="26"/>
                    </a:cubicBezTo>
                    <a:lnTo>
                      <a:pt x="490" y="26"/>
                    </a:lnTo>
                    <a:cubicBezTo>
                      <a:pt x="497" y="26"/>
                      <a:pt x="504" y="20"/>
                      <a:pt x="504" y="14"/>
                    </a:cubicBezTo>
                    <a:cubicBezTo>
                      <a:pt x="504" y="7"/>
                      <a:pt x="497" y="1"/>
                      <a:pt x="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43"/>
              <p:cNvSpPr/>
              <p:nvPr/>
            </p:nvSpPr>
            <p:spPr>
              <a:xfrm>
                <a:off x="4418897" y="3581602"/>
                <a:ext cx="75959" cy="589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8" extrusionOk="0">
                    <a:moveTo>
                      <a:pt x="13" y="0"/>
                    </a:moveTo>
                    <a:cubicBezTo>
                      <a:pt x="6" y="0"/>
                      <a:pt x="0" y="7"/>
                      <a:pt x="0" y="14"/>
                    </a:cubicBezTo>
                    <a:cubicBezTo>
                      <a:pt x="0" y="22"/>
                      <a:pt x="7" y="28"/>
                      <a:pt x="13" y="28"/>
                    </a:cubicBezTo>
                    <a:lnTo>
                      <a:pt x="349" y="28"/>
                    </a:lnTo>
                    <a:cubicBezTo>
                      <a:pt x="356" y="28"/>
                      <a:pt x="361" y="22"/>
                      <a:pt x="361" y="14"/>
                    </a:cubicBezTo>
                    <a:cubicBezTo>
                      <a:pt x="361" y="5"/>
                      <a:pt x="355" y="0"/>
                      <a:pt x="3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43"/>
              <p:cNvSpPr/>
              <p:nvPr/>
            </p:nvSpPr>
            <p:spPr>
              <a:xfrm>
                <a:off x="4432573" y="3542465"/>
                <a:ext cx="5681" cy="45239"/>
              </a:xfrm>
              <a:custGeom>
                <a:avLst/>
                <a:gdLst/>
                <a:ahLst/>
                <a:cxnLst/>
                <a:rect l="l" t="t" r="r" b="b"/>
                <a:pathLst>
                  <a:path w="27" h="215" extrusionOk="0">
                    <a:moveTo>
                      <a:pt x="13" y="1"/>
                    </a:moveTo>
                    <a:cubicBezTo>
                      <a:pt x="6" y="1"/>
                      <a:pt x="1" y="7"/>
                      <a:pt x="1" y="14"/>
                    </a:cubicBezTo>
                    <a:lnTo>
                      <a:pt x="1" y="201"/>
                    </a:lnTo>
                    <a:cubicBezTo>
                      <a:pt x="1" y="209"/>
                      <a:pt x="7" y="215"/>
                      <a:pt x="13" y="215"/>
                    </a:cubicBezTo>
                    <a:cubicBezTo>
                      <a:pt x="19" y="214"/>
                      <a:pt x="27" y="208"/>
                      <a:pt x="27" y="201"/>
                    </a:cubicBezTo>
                    <a:lnTo>
                      <a:pt x="27" y="14"/>
                    </a:lnTo>
                    <a:cubicBezTo>
                      <a:pt x="27" y="6"/>
                      <a:pt x="19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43"/>
              <p:cNvSpPr/>
              <p:nvPr/>
            </p:nvSpPr>
            <p:spPr>
              <a:xfrm>
                <a:off x="3907170" y="2723550"/>
                <a:ext cx="101840" cy="229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9" extrusionOk="0">
                    <a:moveTo>
                      <a:pt x="15" y="1"/>
                    </a:moveTo>
                    <a:cubicBezTo>
                      <a:pt x="8" y="1"/>
                      <a:pt x="3" y="6"/>
                      <a:pt x="2" y="11"/>
                    </a:cubicBezTo>
                    <a:cubicBezTo>
                      <a:pt x="1" y="19"/>
                      <a:pt x="6" y="26"/>
                      <a:pt x="13" y="27"/>
                    </a:cubicBezTo>
                    <a:lnTo>
                      <a:pt x="468" y="109"/>
                    </a:lnTo>
                    <a:lnTo>
                      <a:pt x="470" y="109"/>
                    </a:lnTo>
                    <a:cubicBezTo>
                      <a:pt x="477" y="109"/>
                      <a:pt x="482" y="103"/>
                      <a:pt x="483" y="97"/>
                    </a:cubicBezTo>
                    <a:cubicBezTo>
                      <a:pt x="484" y="89"/>
                      <a:pt x="479" y="83"/>
                      <a:pt x="472" y="82"/>
                    </a:cubicBezTo>
                    <a:lnTo>
                      <a:pt x="17" y="1"/>
                    </a:lnTo>
                    <a:cubicBezTo>
                      <a:pt x="16" y="1"/>
                      <a:pt x="16" y="1"/>
                      <a:pt x="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43"/>
              <p:cNvSpPr/>
              <p:nvPr/>
            </p:nvSpPr>
            <p:spPr>
              <a:xfrm>
                <a:off x="3955775" y="2731966"/>
                <a:ext cx="5471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6" h="300" extrusionOk="0">
                    <a:moveTo>
                      <a:pt x="12" y="1"/>
                    </a:moveTo>
                    <a:cubicBezTo>
                      <a:pt x="5" y="1"/>
                      <a:pt x="0" y="7"/>
                      <a:pt x="0" y="15"/>
                    </a:cubicBezTo>
                    <a:lnTo>
                      <a:pt x="0" y="287"/>
                    </a:lnTo>
                    <a:cubicBezTo>
                      <a:pt x="0" y="294"/>
                      <a:pt x="6" y="299"/>
                      <a:pt x="12" y="299"/>
                    </a:cubicBezTo>
                    <a:cubicBezTo>
                      <a:pt x="13" y="299"/>
                      <a:pt x="13" y="299"/>
                      <a:pt x="14" y="299"/>
                    </a:cubicBezTo>
                    <a:cubicBezTo>
                      <a:pt x="20" y="299"/>
                      <a:pt x="26" y="293"/>
                      <a:pt x="26" y="287"/>
                    </a:cubicBezTo>
                    <a:lnTo>
                      <a:pt x="26" y="15"/>
                    </a:lnTo>
                    <a:cubicBezTo>
                      <a:pt x="26" y="7"/>
                      <a:pt x="20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43"/>
              <p:cNvSpPr/>
              <p:nvPr/>
            </p:nvSpPr>
            <p:spPr>
              <a:xfrm>
                <a:off x="3983760" y="4725390"/>
                <a:ext cx="119514" cy="547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6" extrusionOk="0">
                    <a:moveTo>
                      <a:pt x="12" y="0"/>
                    </a:moveTo>
                    <a:cubicBezTo>
                      <a:pt x="5" y="0"/>
                      <a:pt x="0" y="7"/>
                      <a:pt x="0" y="13"/>
                    </a:cubicBezTo>
                    <a:cubicBezTo>
                      <a:pt x="0" y="21"/>
                      <a:pt x="6" y="26"/>
                      <a:pt x="12" y="26"/>
                    </a:cubicBezTo>
                    <a:lnTo>
                      <a:pt x="554" y="26"/>
                    </a:lnTo>
                    <a:cubicBezTo>
                      <a:pt x="562" y="26"/>
                      <a:pt x="567" y="20"/>
                      <a:pt x="567" y="13"/>
                    </a:cubicBezTo>
                    <a:cubicBezTo>
                      <a:pt x="567" y="5"/>
                      <a:pt x="560" y="0"/>
                      <a:pt x="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43"/>
              <p:cNvSpPr/>
              <p:nvPr/>
            </p:nvSpPr>
            <p:spPr>
              <a:xfrm>
                <a:off x="4040572" y="4765789"/>
                <a:ext cx="102892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7" extrusionOk="0">
                    <a:moveTo>
                      <a:pt x="13" y="1"/>
                    </a:moveTo>
                    <a:cubicBezTo>
                      <a:pt x="6" y="1"/>
                      <a:pt x="0" y="7"/>
                      <a:pt x="0" y="13"/>
                    </a:cubicBezTo>
                    <a:cubicBezTo>
                      <a:pt x="0" y="21"/>
                      <a:pt x="7" y="26"/>
                      <a:pt x="13" y="26"/>
                    </a:cubicBezTo>
                    <a:lnTo>
                      <a:pt x="477" y="26"/>
                    </a:lnTo>
                    <a:cubicBezTo>
                      <a:pt x="484" y="26"/>
                      <a:pt x="489" y="20"/>
                      <a:pt x="489" y="13"/>
                    </a:cubicBezTo>
                    <a:cubicBezTo>
                      <a:pt x="489" y="6"/>
                      <a:pt x="483" y="1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43"/>
              <p:cNvSpPr/>
              <p:nvPr/>
            </p:nvSpPr>
            <p:spPr>
              <a:xfrm>
                <a:off x="4066874" y="4725180"/>
                <a:ext cx="5681" cy="4608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1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lnTo>
                      <a:pt x="0" y="205"/>
                    </a:lnTo>
                    <a:cubicBezTo>
                      <a:pt x="0" y="213"/>
                      <a:pt x="7" y="218"/>
                      <a:pt x="14" y="218"/>
                    </a:cubicBezTo>
                    <a:cubicBezTo>
                      <a:pt x="14" y="218"/>
                      <a:pt x="15" y="218"/>
                      <a:pt x="15" y="218"/>
                    </a:cubicBezTo>
                    <a:cubicBezTo>
                      <a:pt x="22" y="218"/>
                      <a:pt x="26" y="212"/>
                      <a:pt x="26" y="205"/>
                    </a:cubicBezTo>
                    <a:lnTo>
                      <a:pt x="26" y="13"/>
                    </a:lnTo>
                    <a:cubicBezTo>
                      <a:pt x="26" y="5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43"/>
              <p:cNvSpPr/>
              <p:nvPr/>
            </p:nvSpPr>
            <p:spPr>
              <a:xfrm>
                <a:off x="4702955" y="4661636"/>
                <a:ext cx="105627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7" extrusionOk="0">
                    <a:moveTo>
                      <a:pt x="13" y="0"/>
                    </a:moveTo>
                    <a:cubicBezTo>
                      <a:pt x="6" y="0"/>
                      <a:pt x="1" y="6"/>
                      <a:pt x="1" y="14"/>
                    </a:cubicBezTo>
                    <a:cubicBezTo>
                      <a:pt x="1" y="22"/>
                      <a:pt x="7" y="27"/>
                      <a:pt x="13" y="27"/>
                    </a:cubicBezTo>
                    <a:lnTo>
                      <a:pt x="489" y="27"/>
                    </a:lnTo>
                    <a:cubicBezTo>
                      <a:pt x="498" y="27"/>
                      <a:pt x="502" y="20"/>
                      <a:pt x="502" y="14"/>
                    </a:cubicBezTo>
                    <a:cubicBezTo>
                      <a:pt x="502" y="6"/>
                      <a:pt x="496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43"/>
              <p:cNvSpPr/>
              <p:nvPr/>
            </p:nvSpPr>
            <p:spPr>
              <a:xfrm>
                <a:off x="4740830" y="4711293"/>
                <a:ext cx="100998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7" extrusionOk="0">
                    <a:moveTo>
                      <a:pt x="12" y="1"/>
                    </a:moveTo>
                    <a:cubicBezTo>
                      <a:pt x="5" y="1"/>
                      <a:pt x="0" y="7"/>
                      <a:pt x="0" y="14"/>
                    </a:cubicBezTo>
                    <a:cubicBezTo>
                      <a:pt x="0" y="21"/>
                      <a:pt x="6" y="26"/>
                      <a:pt x="12" y="26"/>
                    </a:cubicBezTo>
                    <a:lnTo>
                      <a:pt x="467" y="26"/>
                    </a:lnTo>
                    <a:cubicBezTo>
                      <a:pt x="474" y="26"/>
                      <a:pt x="479" y="20"/>
                      <a:pt x="479" y="14"/>
                    </a:cubicBezTo>
                    <a:cubicBezTo>
                      <a:pt x="479" y="6"/>
                      <a:pt x="473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43"/>
              <p:cNvSpPr/>
              <p:nvPr/>
            </p:nvSpPr>
            <p:spPr>
              <a:xfrm>
                <a:off x="4754086" y="4661215"/>
                <a:ext cx="5681" cy="55549"/>
              </a:xfrm>
              <a:custGeom>
                <a:avLst/>
                <a:gdLst/>
                <a:ahLst/>
                <a:cxnLst/>
                <a:rect l="l" t="t" r="r" b="b"/>
                <a:pathLst>
                  <a:path w="27" h="264" extrusionOk="0">
                    <a:moveTo>
                      <a:pt x="14" y="1"/>
                    </a:moveTo>
                    <a:cubicBezTo>
                      <a:pt x="6" y="1"/>
                      <a:pt x="1" y="7"/>
                      <a:pt x="1" y="15"/>
                    </a:cubicBezTo>
                    <a:lnTo>
                      <a:pt x="1" y="251"/>
                    </a:lnTo>
                    <a:cubicBezTo>
                      <a:pt x="1" y="258"/>
                      <a:pt x="7" y="263"/>
                      <a:pt x="14" y="263"/>
                    </a:cubicBezTo>
                    <a:cubicBezTo>
                      <a:pt x="14" y="263"/>
                      <a:pt x="15" y="263"/>
                      <a:pt x="15" y="263"/>
                    </a:cubicBezTo>
                    <a:cubicBezTo>
                      <a:pt x="21" y="263"/>
                      <a:pt x="26" y="257"/>
                      <a:pt x="26" y="251"/>
                    </a:cubicBezTo>
                    <a:lnTo>
                      <a:pt x="26" y="15"/>
                    </a:lnTo>
                    <a:cubicBezTo>
                      <a:pt x="26" y="7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43"/>
              <p:cNvSpPr/>
              <p:nvPr/>
            </p:nvSpPr>
            <p:spPr>
              <a:xfrm>
                <a:off x="2032170" y="3805688"/>
                <a:ext cx="152759" cy="2188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4" extrusionOk="0">
                    <a:moveTo>
                      <a:pt x="713" y="1"/>
                    </a:moveTo>
                    <a:cubicBezTo>
                      <a:pt x="712" y="1"/>
                      <a:pt x="711" y="1"/>
                      <a:pt x="710" y="1"/>
                    </a:cubicBezTo>
                    <a:lnTo>
                      <a:pt x="14" y="78"/>
                    </a:lnTo>
                    <a:cubicBezTo>
                      <a:pt x="6" y="79"/>
                      <a:pt x="1" y="85"/>
                      <a:pt x="3" y="91"/>
                    </a:cubicBezTo>
                    <a:cubicBezTo>
                      <a:pt x="4" y="98"/>
                      <a:pt x="9" y="103"/>
                      <a:pt x="15" y="103"/>
                    </a:cubicBezTo>
                    <a:lnTo>
                      <a:pt x="16" y="103"/>
                    </a:lnTo>
                    <a:lnTo>
                      <a:pt x="712" y="28"/>
                    </a:lnTo>
                    <a:cubicBezTo>
                      <a:pt x="721" y="27"/>
                      <a:pt x="726" y="20"/>
                      <a:pt x="725" y="12"/>
                    </a:cubicBezTo>
                    <a:cubicBezTo>
                      <a:pt x="723" y="5"/>
                      <a:pt x="718" y="1"/>
                      <a:pt x="7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43"/>
              <p:cNvSpPr/>
              <p:nvPr/>
            </p:nvSpPr>
            <p:spPr>
              <a:xfrm>
                <a:off x="2085826" y="3816209"/>
                <a:ext cx="5681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90" extrusionOk="0">
                    <a:moveTo>
                      <a:pt x="12" y="0"/>
                    </a:moveTo>
                    <a:cubicBezTo>
                      <a:pt x="5" y="0"/>
                      <a:pt x="1" y="6"/>
                      <a:pt x="1" y="14"/>
                    </a:cubicBezTo>
                    <a:lnTo>
                      <a:pt x="1" y="277"/>
                    </a:lnTo>
                    <a:cubicBezTo>
                      <a:pt x="1" y="285"/>
                      <a:pt x="7" y="290"/>
                      <a:pt x="14" y="290"/>
                    </a:cubicBezTo>
                    <a:cubicBezTo>
                      <a:pt x="21" y="290"/>
                      <a:pt x="26" y="284"/>
                      <a:pt x="26" y="277"/>
                    </a:cubicBezTo>
                    <a:lnTo>
                      <a:pt x="26" y="14"/>
                    </a:lnTo>
                    <a:cubicBezTo>
                      <a:pt x="26" y="5"/>
                      <a:pt x="20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43"/>
              <p:cNvSpPr/>
              <p:nvPr/>
            </p:nvSpPr>
            <p:spPr>
              <a:xfrm>
                <a:off x="2054895" y="3871547"/>
                <a:ext cx="130035" cy="11362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4" extrusionOk="0">
                    <a:moveTo>
                      <a:pt x="603" y="0"/>
                    </a:moveTo>
                    <a:cubicBezTo>
                      <a:pt x="582" y="1"/>
                      <a:pt x="66" y="18"/>
                      <a:pt x="13" y="28"/>
                    </a:cubicBezTo>
                    <a:cubicBezTo>
                      <a:pt x="4" y="29"/>
                      <a:pt x="0" y="37"/>
                      <a:pt x="2" y="43"/>
                    </a:cubicBezTo>
                    <a:cubicBezTo>
                      <a:pt x="3" y="50"/>
                      <a:pt x="8" y="54"/>
                      <a:pt x="15" y="54"/>
                    </a:cubicBezTo>
                    <a:lnTo>
                      <a:pt x="18" y="54"/>
                    </a:lnTo>
                    <a:cubicBezTo>
                      <a:pt x="58" y="46"/>
                      <a:pt x="420" y="32"/>
                      <a:pt x="604" y="27"/>
                    </a:cubicBezTo>
                    <a:cubicBezTo>
                      <a:pt x="613" y="27"/>
                      <a:pt x="618" y="21"/>
                      <a:pt x="618" y="13"/>
                    </a:cubicBezTo>
                    <a:cubicBezTo>
                      <a:pt x="618" y="4"/>
                      <a:pt x="613" y="0"/>
                      <a:pt x="6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43"/>
              <p:cNvSpPr/>
              <p:nvPr/>
            </p:nvSpPr>
            <p:spPr>
              <a:xfrm>
                <a:off x="2658994" y="4021148"/>
                <a:ext cx="126247" cy="5892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" extrusionOk="0">
                    <a:moveTo>
                      <a:pt x="14" y="1"/>
                    </a:moveTo>
                    <a:cubicBezTo>
                      <a:pt x="5" y="1"/>
                      <a:pt x="0" y="7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lnTo>
                      <a:pt x="587" y="28"/>
                    </a:lnTo>
                    <a:cubicBezTo>
                      <a:pt x="594" y="28"/>
                      <a:pt x="599" y="21"/>
                      <a:pt x="599" y="14"/>
                    </a:cubicBezTo>
                    <a:cubicBezTo>
                      <a:pt x="599" y="7"/>
                      <a:pt x="593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43"/>
              <p:cNvSpPr/>
              <p:nvPr/>
            </p:nvSpPr>
            <p:spPr>
              <a:xfrm>
                <a:off x="2719172" y="4021148"/>
                <a:ext cx="5681" cy="57863"/>
              </a:xfrm>
              <a:custGeom>
                <a:avLst/>
                <a:gdLst/>
                <a:ahLst/>
                <a:cxnLst/>
                <a:rect l="l" t="t" r="r" b="b"/>
                <a:pathLst>
                  <a:path w="27" h="275" extrusionOk="0">
                    <a:moveTo>
                      <a:pt x="14" y="1"/>
                    </a:moveTo>
                    <a:cubicBezTo>
                      <a:pt x="7" y="1"/>
                      <a:pt x="1" y="7"/>
                      <a:pt x="1" y="14"/>
                    </a:cubicBezTo>
                    <a:lnTo>
                      <a:pt x="1" y="262"/>
                    </a:lnTo>
                    <a:cubicBezTo>
                      <a:pt x="1" y="269"/>
                      <a:pt x="7" y="274"/>
                      <a:pt x="14" y="274"/>
                    </a:cubicBezTo>
                    <a:cubicBezTo>
                      <a:pt x="20" y="274"/>
                      <a:pt x="27" y="268"/>
                      <a:pt x="27" y="262"/>
                    </a:cubicBezTo>
                    <a:lnTo>
                      <a:pt x="27" y="14"/>
                    </a:lnTo>
                    <a:cubicBezTo>
                      <a:pt x="27" y="7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43"/>
              <p:cNvSpPr/>
              <p:nvPr/>
            </p:nvSpPr>
            <p:spPr>
              <a:xfrm>
                <a:off x="3280136" y="2414668"/>
                <a:ext cx="142870" cy="21672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3" extrusionOk="0">
                    <a:moveTo>
                      <a:pt x="665" y="1"/>
                    </a:moveTo>
                    <a:cubicBezTo>
                      <a:pt x="664" y="1"/>
                      <a:pt x="663" y="1"/>
                      <a:pt x="663" y="1"/>
                    </a:cubicBezTo>
                    <a:lnTo>
                      <a:pt x="12" y="77"/>
                    </a:lnTo>
                    <a:cubicBezTo>
                      <a:pt x="5" y="78"/>
                      <a:pt x="0" y="85"/>
                      <a:pt x="1" y="91"/>
                    </a:cubicBezTo>
                    <a:cubicBezTo>
                      <a:pt x="2" y="97"/>
                      <a:pt x="7" y="102"/>
                      <a:pt x="13" y="102"/>
                    </a:cubicBezTo>
                    <a:lnTo>
                      <a:pt x="16" y="102"/>
                    </a:lnTo>
                    <a:lnTo>
                      <a:pt x="667" y="28"/>
                    </a:lnTo>
                    <a:cubicBezTo>
                      <a:pt x="674" y="26"/>
                      <a:pt x="679" y="20"/>
                      <a:pt x="678" y="13"/>
                    </a:cubicBezTo>
                    <a:cubicBezTo>
                      <a:pt x="677" y="6"/>
                      <a:pt x="672" y="1"/>
                      <a:pt x="665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43"/>
              <p:cNvSpPr/>
              <p:nvPr/>
            </p:nvSpPr>
            <p:spPr>
              <a:xfrm>
                <a:off x="3348521" y="2429397"/>
                <a:ext cx="6102" cy="5092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42" extrusionOk="0">
                    <a:moveTo>
                      <a:pt x="14" y="0"/>
                    </a:moveTo>
                    <a:cubicBezTo>
                      <a:pt x="6" y="0"/>
                      <a:pt x="1" y="7"/>
                      <a:pt x="1" y="13"/>
                    </a:cubicBezTo>
                    <a:lnTo>
                      <a:pt x="1" y="228"/>
                    </a:lnTo>
                    <a:cubicBezTo>
                      <a:pt x="1" y="236"/>
                      <a:pt x="8" y="241"/>
                      <a:pt x="14" y="241"/>
                    </a:cubicBezTo>
                    <a:cubicBezTo>
                      <a:pt x="15" y="241"/>
                      <a:pt x="15" y="241"/>
                      <a:pt x="16" y="241"/>
                    </a:cubicBezTo>
                    <a:cubicBezTo>
                      <a:pt x="22" y="241"/>
                      <a:pt x="28" y="235"/>
                      <a:pt x="28" y="228"/>
                    </a:cubicBezTo>
                    <a:lnTo>
                      <a:pt x="28" y="13"/>
                    </a:lnTo>
                    <a:cubicBezTo>
                      <a:pt x="28" y="6"/>
                      <a:pt x="21" y="0"/>
                      <a:pt x="1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43"/>
              <p:cNvSpPr/>
              <p:nvPr/>
            </p:nvSpPr>
            <p:spPr>
              <a:xfrm>
                <a:off x="1859841" y="3633573"/>
                <a:ext cx="43766" cy="1370837"/>
              </a:xfrm>
              <a:custGeom>
                <a:avLst/>
                <a:gdLst/>
                <a:ahLst/>
                <a:cxnLst/>
                <a:rect l="l" t="t" r="r" b="b"/>
                <a:pathLst>
                  <a:path w="208" h="6515" extrusionOk="0">
                    <a:moveTo>
                      <a:pt x="194" y="1"/>
                    </a:moveTo>
                    <a:cubicBezTo>
                      <a:pt x="187" y="2"/>
                      <a:pt x="180" y="7"/>
                      <a:pt x="180" y="13"/>
                    </a:cubicBezTo>
                    <a:lnTo>
                      <a:pt x="1" y="6500"/>
                    </a:lnTo>
                    <a:cubicBezTo>
                      <a:pt x="1" y="6508"/>
                      <a:pt x="6" y="6514"/>
                      <a:pt x="14" y="6514"/>
                    </a:cubicBezTo>
                    <a:cubicBezTo>
                      <a:pt x="21" y="6514"/>
                      <a:pt x="26" y="6508"/>
                      <a:pt x="28" y="6502"/>
                    </a:cubicBezTo>
                    <a:lnTo>
                      <a:pt x="207" y="15"/>
                    </a:lnTo>
                    <a:cubicBezTo>
                      <a:pt x="207" y="7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43"/>
              <p:cNvSpPr/>
              <p:nvPr/>
            </p:nvSpPr>
            <p:spPr>
              <a:xfrm>
                <a:off x="4192701" y="4758214"/>
                <a:ext cx="393471" cy="38947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51" extrusionOk="0">
                    <a:moveTo>
                      <a:pt x="1026" y="1"/>
                    </a:moveTo>
                    <a:cubicBezTo>
                      <a:pt x="941" y="1"/>
                      <a:pt x="862" y="10"/>
                      <a:pt x="791" y="27"/>
                    </a:cubicBezTo>
                    <a:cubicBezTo>
                      <a:pt x="783" y="28"/>
                      <a:pt x="774" y="31"/>
                      <a:pt x="767" y="34"/>
                    </a:cubicBezTo>
                    <a:cubicBezTo>
                      <a:pt x="601" y="78"/>
                      <a:pt x="472" y="166"/>
                      <a:pt x="371" y="279"/>
                    </a:cubicBezTo>
                    <a:cubicBezTo>
                      <a:pt x="363" y="289"/>
                      <a:pt x="354" y="300"/>
                      <a:pt x="344" y="312"/>
                    </a:cubicBezTo>
                    <a:cubicBezTo>
                      <a:pt x="293" y="374"/>
                      <a:pt x="251" y="443"/>
                      <a:pt x="215" y="518"/>
                    </a:cubicBezTo>
                    <a:lnTo>
                      <a:pt x="202" y="544"/>
                    </a:lnTo>
                    <a:cubicBezTo>
                      <a:pt x="158" y="640"/>
                      <a:pt x="124" y="740"/>
                      <a:pt x="99" y="844"/>
                    </a:cubicBezTo>
                    <a:cubicBezTo>
                      <a:pt x="97" y="853"/>
                      <a:pt x="94" y="862"/>
                      <a:pt x="93" y="871"/>
                    </a:cubicBezTo>
                    <a:cubicBezTo>
                      <a:pt x="78" y="929"/>
                      <a:pt x="67" y="990"/>
                      <a:pt x="58" y="1049"/>
                    </a:cubicBezTo>
                    <a:cubicBezTo>
                      <a:pt x="54" y="1075"/>
                      <a:pt x="51" y="1100"/>
                      <a:pt x="47" y="1126"/>
                    </a:cubicBezTo>
                    <a:lnTo>
                      <a:pt x="43" y="1153"/>
                    </a:lnTo>
                    <a:cubicBezTo>
                      <a:pt x="0" y="1528"/>
                      <a:pt x="40" y="1851"/>
                      <a:pt x="40" y="1851"/>
                    </a:cubicBezTo>
                    <a:lnTo>
                      <a:pt x="1802" y="1851"/>
                    </a:lnTo>
                    <a:cubicBezTo>
                      <a:pt x="1828" y="1711"/>
                      <a:pt x="1870" y="1429"/>
                      <a:pt x="1865" y="1127"/>
                    </a:cubicBezTo>
                    <a:lnTo>
                      <a:pt x="1865" y="1100"/>
                    </a:lnTo>
                    <a:cubicBezTo>
                      <a:pt x="1863" y="1001"/>
                      <a:pt x="1855" y="902"/>
                      <a:pt x="1838" y="805"/>
                    </a:cubicBezTo>
                    <a:lnTo>
                      <a:pt x="1834" y="778"/>
                    </a:lnTo>
                    <a:cubicBezTo>
                      <a:pt x="1815" y="668"/>
                      <a:pt x="1787" y="563"/>
                      <a:pt x="1745" y="467"/>
                    </a:cubicBezTo>
                    <a:cubicBezTo>
                      <a:pt x="1741" y="457"/>
                      <a:pt x="1737" y="448"/>
                      <a:pt x="1733" y="441"/>
                    </a:cubicBezTo>
                    <a:cubicBezTo>
                      <a:pt x="1687" y="341"/>
                      <a:pt x="1627" y="253"/>
                      <a:pt x="1547" y="182"/>
                    </a:cubicBezTo>
                    <a:lnTo>
                      <a:pt x="1521" y="159"/>
                    </a:lnTo>
                    <a:cubicBezTo>
                      <a:pt x="1443" y="95"/>
                      <a:pt x="1347" y="48"/>
                      <a:pt x="1231" y="22"/>
                    </a:cubicBezTo>
                    <a:cubicBezTo>
                      <a:pt x="1223" y="19"/>
                      <a:pt x="1214" y="18"/>
                      <a:pt x="1204" y="16"/>
                    </a:cubicBezTo>
                    <a:cubicBezTo>
                      <a:pt x="1149" y="6"/>
                      <a:pt x="1091" y="1"/>
                      <a:pt x="10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43"/>
              <p:cNvSpPr/>
              <p:nvPr/>
            </p:nvSpPr>
            <p:spPr>
              <a:xfrm>
                <a:off x="4293911" y="4722024"/>
                <a:ext cx="349706" cy="425454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022" extrusionOk="0">
                    <a:moveTo>
                      <a:pt x="820" y="0"/>
                    </a:moveTo>
                    <a:cubicBezTo>
                      <a:pt x="382" y="0"/>
                      <a:pt x="116" y="180"/>
                      <a:pt x="26" y="289"/>
                    </a:cubicBezTo>
                    <a:cubicBezTo>
                      <a:pt x="1" y="320"/>
                      <a:pt x="3" y="330"/>
                      <a:pt x="5" y="333"/>
                    </a:cubicBezTo>
                    <a:cubicBezTo>
                      <a:pt x="6" y="341"/>
                      <a:pt x="12" y="346"/>
                      <a:pt x="18" y="346"/>
                    </a:cubicBezTo>
                    <a:cubicBezTo>
                      <a:pt x="19" y="346"/>
                      <a:pt x="19" y="346"/>
                      <a:pt x="20" y="346"/>
                    </a:cubicBezTo>
                    <a:cubicBezTo>
                      <a:pt x="26" y="344"/>
                      <a:pt x="31" y="338"/>
                      <a:pt x="30" y="331"/>
                    </a:cubicBezTo>
                    <a:cubicBezTo>
                      <a:pt x="35" y="306"/>
                      <a:pt x="278" y="28"/>
                      <a:pt x="818" y="28"/>
                    </a:cubicBezTo>
                    <a:cubicBezTo>
                      <a:pt x="830" y="28"/>
                      <a:pt x="843" y="28"/>
                      <a:pt x="856" y="28"/>
                    </a:cubicBezTo>
                    <a:cubicBezTo>
                      <a:pt x="1175" y="36"/>
                      <a:pt x="1359" y="271"/>
                      <a:pt x="1459" y="466"/>
                    </a:cubicBezTo>
                    <a:cubicBezTo>
                      <a:pt x="1568" y="685"/>
                      <a:pt x="1635" y="981"/>
                      <a:pt x="1635" y="1255"/>
                    </a:cubicBezTo>
                    <a:cubicBezTo>
                      <a:pt x="1635" y="1600"/>
                      <a:pt x="1612" y="1888"/>
                      <a:pt x="1599" y="2021"/>
                    </a:cubicBezTo>
                    <a:lnTo>
                      <a:pt x="1626" y="2021"/>
                    </a:lnTo>
                    <a:lnTo>
                      <a:pt x="1626" y="2022"/>
                    </a:lnTo>
                    <a:cubicBezTo>
                      <a:pt x="1639" y="1888"/>
                      <a:pt x="1661" y="1600"/>
                      <a:pt x="1661" y="1257"/>
                    </a:cubicBezTo>
                    <a:cubicBezTo>
                      <a:pt x="1661" y="977"/>
                      <a:pt x="1595" y="677"/>
                      <a:pt x="1482" y="454"/>
                    </a:cubicBezTo>
                    <a:cubicBezTo>
                      <a:pt x="1337" y="164"/>
                      <a:pt x="1121" y="8"/>
                      <a:pt x="857" y="1"/>
                    </a:cubicBezTo>
                    <a:cubicBezTo>
                      <a:pt x="844" y="0"/>
                      <a:pt x="832" y="0"/>
                      <a:pt x="8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43"/>
              <p:cNvSpPr/>
              <p:nvPr/>
            </p:nvSpPr>
            <p:spPr>
              <a:xfrm>
                <a:off x="4201749" y="4754427"/>
                <a:ext cx="400836" cy="393051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68" extrusionOk="0">
                    <a:moveTo>
                      <a:pt x="995" y="0"/>
                    </a:moveTo>
                    <a:cubicBezTo>
                      <a:pt x="955" y="0"/>
                      <a:pt x="930" y="3"/>
                      <a:pt x="929" y="3"/>
                    </a:cubicBezTo>
                    <a:cubicBezTo>
                      <a:pt x="110" y="39"/>
                      <a:pt x="2" y="1040"/>
                      <a:pt x="0" y="1050"/>
                    </a:cubicBezTo>
                    <a:cubicBezTo>
                      <a:pt x="0" y="1058"/>
                      <a:pt x="4" y="1063"/>
                      <a:pt x="13" y="1065"/>
                    </a:cubicBezTo>
                    <a:cubicBezTo>
                      <a:pt x="20" y="1065"/>
                      <a:pt x="26" y="1060"/>
                      <a:pt x="28" y="1053"/>
                    </a:cubicBezTo>
                    <a:cubicBezTo>
                      <a:pt x="29" y="1050"/>
                      <a:pt x="35" y="983"/>
                      <a:pt x="60" y="886"/>
                    </a:cubicBezTo>
                    <a:cubicBezTo>
                      <a:pt x="62" y="877"/>
                      <a:pt x="64" y="869"/>
                      <a:pt x="66" y="859"/>
                    </a:cubicBezTo>
                    <a:cubicBezTo>
                      <a:pt x="87" y="773"/>
                      <a:pt x="123" y="666"/>
                      <a:pt x="176" y="560"/>
                    </a:cubicBezTo>
                    <a:cubicBezTo>
                      <a:pt x="180" y="551"/>
                      <a:pt x="185" y="542"/>
                      <a:pt x="190" y="533"/>
                    </a:cubicBezTo>
                    <a:cubicBezTo>
                      <a:pt x="221" y="475"/>
                      <a:pt x="255" y="418"/>
                      <a:pt x="297" y="363"/>
                    </a:cubicBezTo>
                    <a:cubicBezTo>
                      <a:pt x="307" y="352"/>
                      <a:pt x="316" y="340"/>
                      <a:pt x="324" y="330"/>
                    </a:cubicBezTo>
                    <a:cubicBezTo>
                      <a:pt x="421" y="213"/>
                      <a:pt x="551" y="115"/>
                      <a:pt x="720" y="65"/>
                    </a:cubicBezTo>
                    <a:cubicBezTo>
                      <a:pt x="728" y="62"/>
                      <a:pt x="737" y="60"/>
                      <a:pt x="746" y="58"/>
                    </a:cubicBezTo>
                    <a:cubicBezTo>
                      <a:pt x="803" y="42"/>
                      <a:pt x="865" y="34"/>
                      <a:pt x="930" y="31"/>
                    </a:cubicBezTo>
                    <a:cubicBezTo>
                      <a:pt x="931" y="31"/>
                      <a:pt x="956" y="27"/>
                      <a:pt x="999" y="27"/>
                    </a:cubicBezTo>
                    <a:cubicBezTo>
                      <a:pt x="1039" y="27"/>
                      <a:pt x="1096" y="31"/>
                      <a:pt x="1159" y="44"/>
                    </a:cubicBezTo>
                    <a:cubicBezTo>
                      <a:pt x="1168" y="45"/>
                      <a:pt x="1177" y="47"/>
                      <a:pt x="1186" y="50"/>
                    </a:cubicBezTo>
                    <a:cubicBezTo>
                      <a:pt x="1209" y="56"/>
                      <a:pt x="1232" y="63"/>
                      <a:pt x="1255" y="71"/>
                    </a:cubicBezTo>
                    <a:cubicBezTo>
                      <a:pt x="1323" y="96"/>
                      <a:pt x="1401" y="134"/>
                      <a:pt x="1475" y="200"/>
                    </a:cubicBezTo>
                    <a:cubicBezTo>
                      <a:pt x="1484" y="208"/>
                      <a:pt x="1493" y="215"/>
                      <a:pt x="1501" y="225"/>
                    </a:cubicBezTo>
                    <a:cubicBezTo>
                      <a:pt x="1564" y="284"/>
                      <a:pt x="1621" y="359"/>
                      <a:pt x="1670" y="459"/>
                    </a:cubicBezTo>
                    <a:cubicBezTo>
                      <a:pt x="1674" y="467"/>
                      <a:pt x="1679" y="475"/>
                      <a:pt x="1683" y="485"/>
                    </a:cubicBezTo>
                    <a:cubicBezTo>
                      <a:pt x="1701" y="527"/>
                      <a:pt x="1719" y="573"/>
                      <a:pt x="1735" y="623"/>
                    </a:cubicBezTo>
                    <a:cubicBezTo>
                      <a:pt x="1736" y="624"/>
                      <a:pt x="1754" y="682"/>
                      <a:pt x="1771" y="795"/>
                    </a:cubicBezTo>
                    <a:cubicBezTo>
                      <a:pt x="1772" y="804"/>
                      <a:pt x="1773" y="812"/>
                      <a:pt x="1775" y="823"/>
                    </a:cubicBezTo>
                    <a:cubicBezTo>
                      <a:pt x="1786" y="899"/>
                      <a:pt x="1795" y="998"/>
                      <a:pt x="1799" y="1119"/>
                    </a:cubicBezTo>
                    <a:cubicBezTo>
                      <a:pt x="1799" y="1129"/>
                      <a:pt x="1800" y="1137"/>
                      <a:pt x="1800" y="1146"/>
                    </a:cubicBezTo>
                    <a:cubicBezTo>
                      <a:pt x="1804" y="1336"/>
                      <a:pt x="1791" y="1577"/>
                      <a:pt x="1744" y="1867"/>
                    </a:cubicBezTo>
                    <a:lnTo>
                      <a:pt x="1744" y="1868"/>
                    </a:lnTo>
                    <a:lnTo>
                      <a:pt x="1772" y="1868"/>
                    </a:lnTo>
                    <a:cubicBezTo>
                      <a:pt x="1905" y="1057"/>
                      <a:pt x="1764" y="618"/>
                      <a:pt x="1761" y="614"/>
                    </a:cubicBezTo>
                    <a:cubicBezTo>
                      <a:pt x="1590" y="55"/>
                      <a:pt x="1160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43"/>
              <p:cNvSpPr/>
              <p:nvPr/>
            </p:nvSpPr>
            <p:spPr>
              <a:xfrm>
                <a:off x="4353458" y="4763264"/>
                <a:ext cx="6523" cy="38421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26" extrusionOk="0">
                    <a:moveTo>
                      <a:pt x="27" y="0"/>
                    </a:moveTo>
                    <a:cubicBezTo>
                      <a:pt x="19" y="2"/>
                      <a:pt x="10" y="4"/>
                      <a:pt x="2" y="7"/>
                    </a:cubicBezTo>
                    <a:cubicBezTo>
                      <a:pt x="4" y="74"/>
                      <a:pt x="5" y="244"/>
                      <a:pt x="5" y="463"/>
                    </a:cubicBezTo>
                    <a:lnTo>
                      <a:pt x="5" y="490"/>
                    </a:lnTo>
                    <a:cubicBezTo>
                      <a:pt x="3" y="585"/>
                      <a:pt x="3" y="687"/>
                      <a:pt x="3" y="793"/>
                    </a:cubicBezTo>
                    <a:lnTo>
                      <a:pt x="3" y="820"/>
                    </a:lnTo>
                    <a:lnTo>
                      <a:pt x="3" y="1090"/>
                    </a:lnTo>
                    <a:lnTo>
                      <a:pt x="3" y="1117"/>
                    </a:lnTo>
                    <a:cubicBezTo>
                      <a:pt x="1" y="1369"/>
                      <a:pt x="1" y="1622"/>
                      <a:pt x="0" y="1826"/>
                    </a:cubicBezTo>
                    <a:lnTo>
                      <a:pt x="27" y="1826"/>
                    </a:lnTo>
                    <a:cubicBezTo>
                      <a:pt x="29" y="1550"/>
                      <a:pt x="30" y="1317"/>
                      <a:pt x="30" y="1117"/>
                    </a:cubicBezTo>
                    <a:lnTo>
                      <a:pt x="30" y="1090"/>
                    </a:lnTo>
                    <a:cubicBezTo>
                      <a:pt x="31" y="991"/>
                      <a:pt x="31" y="900"/>
                      <a:pt x="31" y="818"/>
                    </a:cubicBezTo>
                    <a:lnTo>
                      <a:pt x="31" y="792"/>
                    </a:lnTo>
                    <a:lnTo>
                      <a:pt x="31" y="489"/>
                    </a:lnTo>
                    <a:lnTo>
                      <a:pt x="31" y="461"/>
                    </a:lnTo>
                    <a:cubicBezTo>
                      <a:pt x="31" y="172"/>
                      <a:pt x="29" y="51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43"/>
              <p:cNvSpPr/>
              <p:nvPr/>
            </p:nvSpPr>
            <p:spPr>
              <a:xfrm>
                <a:off x="4445830" y="4761160"/>
                <a:ext cx="5892" cy="386317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36" extrusionOk="0">
                    <a:moveTo>
                      <a:pt x="0" y="0"/>
                    </a:moveTo>
                    <a:lnTo>
                      <a:pt x="0" y="1836"/>
                    </a:lnTo>
                    <a:lnTo>
                      <a:pt x="27" y="1836"/>
                    </a:lnTo>
                    <a:lnTo>
                      <a:pt x="27" y="5"/>
                    </a:lnTo>
                    <a:cubicBezTo>
                      <a:pt x="20" y="4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43"/>
              <p:cNvSpPr/>
              <p:nvPr/>
            </p:nvSpPr>
            <p:spPr>
              <a:xfrm>
                <a:off x="4512320" y="4791038"/>
                <a:ext cx="5892" cy="356439"/>
              </a:xfrm>
              <a:custGeom>
                <a:avLst/>
                <a:gdLst/>
                <a:ahLst/>
                <a:cxnLst/>
                <a:rect l="l" t="t" r="r" b="b"/>
                <a:pathLst>
                  <a:path w="28" h="1694" extrusionOk="0">
                    <a:moveTo>
                      <a:pt x="1" y="0"/>
                    </a:moveTo>
                    <a:lnTo>
                      <a:pt x="1" y="1694"/>
                    </a:lnTo>
                    <a:lnTo>
                      <a:pt x="27" y="1694"/>
                    </a:lnTo>
                    <a:lnTo>
                      <a:pt x="27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43"/>
              <p:cNvSpPr/>
              <p:nvPr/>
            </p:nvSpPr>
            <p:spPr>
              <a:xfrm>
                <a:off x="4234784" y="4851005"/>
                <a:ext cx="324877" cy="21462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02" extrusionOk="0">
                    <a:moveTo>
                      <a:pt x="1532" y="0"/>
                    </a:moveTo>
                    <a:lnTo>
                      <a:pt x="1346" y="8"/>
                    </a:lnTo>
                    <a:lnTo>
                      <a:pt x="1319" y="10"/>
                    </a:lnTo>
                    <a:lnTo>
                      <a:pt x="1030" y="25"/>
                    </a:lnTo>
                    <a:lnTo>
                      <a:pt x="1003" y="26"/>
                    </a:lnTo>
                    <a:lnTo>
                      <a:pt x="594" y="46"/>
                    </a:lnTo>
                    <a:lnTo>
                      <a:pt x="567" y="47"/>
                    </a:lnTo>
                    <a:lnTo>
                      <a:pt x="165" y="67"/>
                    </a:lnTo>
                    <a:lnTo>
                      <a:pt x="138" y="68"/>
                    </a:lnTo>
                    <a:lnTo>
                      <a:pt x="12" y="74"/>
                    </a:lnTo>
                    <a:lnTo>
                      <a:pt x="0" y="101"/>
                    </a:lnTo>
                    <a:lnTo>
                      <a:pt x="138" y="93"/>
                    </a:lnTo>
                    <a:lnTo>
                      <a:pt x="165" y="92"/>
                    </a:lnTo>
                    <a:lnTo>
                      <a:pt x="567" y="74"/>
                    </a:lnTo>
                    <a:lnTo>
                      <a:pt x="594" y="73"/>
                    </a:lnTo>
                    <a:lnTo>
                      <a:pt x="1003" y="52"/>
                    </a:lnTo>
                    <a:lnTo>
                      <a:pt x="1030" y="51"/>
                    </a:lnTo>
                    <a:lnTo>
                      <a:pt x="1319" y="37"/>
                    </a:lnTo>
                    <a:lnTo>
                      <a:pt x="1346" y="36"/>
                    </a:lnTo>
                    <a:lnTo>
                      <a:pt x="1543" y="26"/>
                    </a:lnTo>
                    <a:cubicBezTo>
                      <a:pt x="1539" y="16"/>
                      <a:pt x="1536" y="7"/>
                      <a:pt x="1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43"/>
              <p:cNvSpPr/>
              <p:nvPr/>
            </p:nvSpPr>
            <p:spPr>
              <a:xfrm>
                <a:off x="4259403" y="4816918"/>
                <a:ext cx="11573" cy="330768"/>
              </a:xfrm>
              <a:custGeom>
                <a:avLst/>
                <a:gdLst/>
                <a:ahLst/>
                <a:cxnLst/>
                <a:rect l="l" t="t" r="r" b="b"/>
                <a:pathLst>
                  <a:path w="55" h="1572" extrusionOk="0">
                    <a:moveTo>
                      <a:pt x="54" y="0"/>
                    </a:moveTo>
                    <a:cubicBezTo>
                      <a:pt x="46" y="10"/>
                      <a:pt x="37" y="21"/>
                      <a:pt x="27" y="33"/>
                    </a:cubicBezTo>
                    <a:lnTo>
                      <a:pt x="27" y="67"/>
                    </a:lnTo>
                    <a:lnTo>
                      <a:pt x="25" y="233"/>
                    </a:lnTo>
                    <a:lnTo>
                      <a:pt x="25" y="259"/>
                    </a:lnTo>
                    <a:lnTo>
                      <a:pt x="20" y="556"/>
                    </a:lnTo>
                    <a:lnTo>
                      <a:pt x="20" y="583"/>
                    </a:lnTo>
                    <a:lnTo>
                      <a:pt x="15" y="843"/>
                    </a:lnTo>
                    <a:lnTo>
                      <a:pt x="15" y="870"/>
                    </a:lnTo>
                    <a:lnTo>
                      <a:pt x="1" y="1572"/>
                    </a:lnTo>
                    <a:lnTo>
                      <a:pt x="27" y="1572"/>
                    </a:lnTo>
                    <a:lnTo>
                      <a:pt x="41" y="869"/>
                    </a:lnTo>
                    <a:lnTo>
                      <a:pt x="38" y="842"/>
                    </a:lnTo>
                    <a:lnTo>
                      <a:pt x="43" y="581"/>
                    </a:lnTo>
                    <a:lnTo>
                      <a:pt x="44" y="553"/>
                    </a:lnTo>
                    <a:lnTo>
                      <a:pt x="49" y="256"/>
                    </a:lnTo>
                    <a:lnTo>
                      <a:pt x="51" y="230"/>
                    </a:lnTo>
                    <a:lnTo>
                      <a:pt x="54" y="34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43"/>
              <p:cNvSpPr/>
              <p:nvPr/>
            </p:nvSpPr>
            <p:spPr>
              <a:xfrm>
                <a:off x="1204002" y="1729904"/>
                <a:ext cx="226404" cy="138662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9" extrusionOk="0">
                    <a:moveTo>
                      <a:pt x="994" y="0"/>
                    </a:moveTo>
                    <a:cubicBezTo>
                      <a:pt x="643" y="0"/>
                      <a:pt x="38" y="138"/>
                      <a:pt x="0" y="151"/>
                    </a:cubicBezTo>
                    <a:lnTo>
                      <a:pt x="735" y="330"/>
                    </a:lnTo>
                    <a:cubicBezTo>
                      <a:pt x="481" y="388"/>
                      <a:pt x="0" y="659"/>
                      <a:pt x="0" y="659"/>
                    </a:cubicBezTo>
                    <a:lnTo>
                      <a:pt x="1075" y="603"/>
                    </a:lnTo>
                    <a:lnTo>
                      <a:pt x="1075" y="3"/>
                    </a:lnTo>
                    <a:cubicBezTo>
                      <a:pt x="1050" y="1"/>
                      <a:pt x="1023" y="0"/>
                      <a:pt x="9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43"/>
              <p:cNvSpPr/>
              <p:nvPr/>
            </p:nvSpPr>
            <p:spPr>
              <a:xfrm>
                <a:off x="3577567" y="1573934"/>
                <a:ext cx="231454" cy="191896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912" extrusionOk="0">
                    <a:moveTo>
                      <a:pt x="1099" y="1"/>
                    </a:moveTo>
                    <a:cubicBezTo>
                      <a:pt x="1099" y="1"/>
                      <a:pt x="34" y="378"/>
                      <a:pt x="1" y="391"/>
                    </a:cubicBezTo>
                    <a:lnTo>
                      <a:pt x="634" y="511"/>
                    </a:lnTo>
                    <a:lnTo>
                      <a:pt x="122" y="912"/>
                    </a:lnTo>
                    <a:lnTo>
                      <a:pt x="1099" y="735"/>
                    </a:lnTo>
                    <a:lnTo>
                      <a:pt x="10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620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6" name="Google Shape;526;p43"/>
            <p:cNvSpPr/>
            <p:nvPr/>
          </p:nvSpPr>
          <p:spPr>
            <a:xfrm>
              <a:off x="1560633" y="4407211"/>
              <a:ext cx="77011" cy="222196"/>
            </a:xfrm>
            <a:custGeom>
              <a:avLst/>
              <a:gdLst/>
              <a:ahLst/>
              <a:cxnLst/>
              <a:rect l="l" t="t" r="r" b="b"/>
              <a:pathLst>
                <a:path w="366" h="1056" extrusionOk="0">
                  <a:moveTo>
                    <a:pt x="0" y="1"/>
                  </a:moveTo>
                  <a:lnTo>
                    <a:pt x="0" y="1055"/>
                  </a:lnTo>
                  <a:lnTo>
                    <a:pt x="366" y="105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48224" y="4544819"/>
              <a:ext cx="175063" cy="5681"/>
            </a:xfrm>
            <a:custGeom>
              <a:avLst/>
              <a:gdLst/>
              <a:ahLst/>
              <a:cxnLst/>
              <a:rect l="l" t="t" r="r" b="b"/>
              <a:pathLst>
                <a:path w="832" h="27" extrusionOk="0">
                  <a:moveTo>
                    <a:pt x="14" y="1"/>
                  </a:moveTo>
                  <a:cubicBezTo>
                    <a:pt x="5" y="1"/>
                    <a:pt x="0" y="7"/>
                    <a:pt x="0" y="13"/>
                  </a:cubicBezTo>
                  <a:cubicBezTo>
                    <a:pt x="0" y="21"/>
                    <a:pt x="6" y="26"/>
                    <a:pt x="14" y="26"/>
                  </a:cubicBezTo>
                  <a:lnTo>
                    <a:pt x="818" y="26"/>
                  </a:lnTo>
                  <a:cubicBezTo>
                    <a:pt x="827" y="26"/>
                    <a:pt x="832" y="19"/>
                    <a:pt x="832" y="13"/>
                  </a:cubicBezTo>
                  <a:cubicBezTo>
                    <a:pt x="832" y="6"/>
                    <a:pt x="825" y="1"/>
                    <a:pt x="818" y="1"/>
                  </a:cubicBezTo>
                  <a:close/>
                </a:path>
              </a:pathLst>
            </a:custGeom>
            <a:solidFill>
              <a:srgbClr val="310F0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867739" y="4488850"/>
              <a:ext cx="5681" cy="61861"/>
            </a:xfrm>
            <a:custGeom>
              <a:avLst/>
              <a:gdLst/>
              <a:ahLst/>
              <a:cxnLst/>
              <a:rect l="l" t="t" r="r" b="b"/>
              <a:pathLst>
                <a:path w="27" h="294" extrusionOk="0">
                  <a:moveTo>
                    <a:pt x="12" y="0"/>
                  </a:moveTo>
                  <a:cubicBezTo>
                    <a:pt x="6" y="0"/>
                    <a:pt x="1" y="7"/>
                    <a:pt x="1" y="13"/>
                  </a:cubicBezTo>
                  <a:lnTo>
                    <a:pt x="1" y="280"/>
                  </a:lnTo>
                  <a:cubicBezTo>
                    <a:pt x="1" y="288"/>
                    <a:pt x="8" y="294"/>
                    <a:pt x="14" y="294"/>
                  </a:cubicBezTo>
                  <a:cubicBezTo>
                    <a:pt x="21" y="294"/>
                    <a:pt x="26" y="287"/>
                    <a:pt x="26" y="280"/>
                  </a:cubicBezTo>
                  <a:lnTo>
                    <a:pt x="26" y="13"/>
                  </a:lnTo>
                  <a:cubicBezTo>
                    <a:pt x="26" y="6"/>
                    <a:pt x="20" y="1"/>
                    <a:pt x="14" y="1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3"/>
            <p:cNvSpPr/>
            <p:nvPr/>
          </p:nvSpPr>
          <p:spPr>
            <a:xfrm>
              <a:off x="3901278" y="4543346"/>
              <a:ext cx="995882" cy="7364"/>
            </a:xfrm>
            <a:custGeom>
              <a:avLst/>
              <a:gdLst/>
              <a:ahLst/>
              <a:cxnLst/>
              <a:rect l="l" t="t" r="r" b="b"/>
              <a:pathLst>
                <a:path w="4733" h="35" extrusionOk="0">
                  <a:moveTo>
                    <a:pt x="1469" y="1"/>
                  </a:moveTo>
                  <a:cubicBezTo>
                    <a:pt x="17" y="1"/>
                    <a:pt x="11" y="6"/>
                    <a:pt x="8" y="8"/>
                  </a:cubicBezTo>
                  <a:cubicBezTo>
                    <a:pt x="1" y="11"/>
                    <a:pt x="0" y="20"/>
                    <a:pt x="4" y="26"/>
                  </a:cubicBezTo>
                  <a:cubicBezTo>
                    <a:pt x="6" y="30"/>
                    <a:pt x="10" y="33"/>
                    <a:pt x="15" y="33"/>
                  </a:cubicBezTo>
                  <a:cubicBezTo>
                    <a:pt x="17" y="34"/>
                    <a:pt x="18" y="34"/>
                    <a:pt x="19" y="34"/>
                  </a:cubicBezTo>
                  <a:cubicBezTo>
                    <a:pt x="19" y="34"/>
                    <a:pt x="19" y="34"/>
                    <a:pt x="19" y="33"/>
                  </a:cubicBezTo>
                  <a:cubicBezTo>
                    <a:pt x="48" y="30"/>
                    <a:pt x="543" y="29"/>
                    <a:pt x="1206" y="29"/>
                  </a:cubicBezTo>
                  <a:cubicBezTo>
                    <a:pt x="1889" y="29"/>
                    <a:pt x="2750" y="30"/>
                    <a:pt x="3463" y="30"/>
                  </a:cubicBezTo>
                  <a:cubicBezTo>
                    <a:pt x="4049" y="31"/>
                    <a:pt x="4533" y="31"/>
                    <a:pt x="4732" y="31"/>
                  </a:cubicBezTo>
                  <a:lnTo>
                    <a:pt x="4732" y="5"/>
                  </a:lnTo>
                  <a:cubicBezTo>
                    <a:pt x="4260" y="5"/>
                    <a:pt x="3838" y="4"/>
                    <a:pt x="3455" y="3"/>
                  </a:cubicBezTo>
                  <a:cubicBezTo>
                    <a:pt x="2597" y="1"/>
                    <a:pt x="1952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3983760" y="4544819"/>
              <a:ext cx="5681" cy="81430"/>
            </a:xfrm>
            <a:custGeom>
              <a:avLst/>
              <a:gdLst/>
              <a:ahLst/>
              <a:cxnLst/>
              <a:rect l="l" t="t" r="r" b="b"/>
              <a:pathLst>
                <a:path w="27" h="387" extrusionOk="0">
                  <a:moveTo>
                    <a:pt x="12" y="1"/>
                  </a:moveTo>
                  <a:cubicBezTo>
                    <a:pt x="5" y="1"/>
                    <a:pt x="0" y="7"/>
                    <a:pt x="0" y="13"/>
                  </a:cubicBezTo>
                  <a:lnTo>
                    <a:pt x="0" y="387"/>
                  </a:lnTo>
                  <a:lnTo>
                    <a:pt x="27" y="387"/>
                  </a:lnTo>
                  <a:lnTo>
                    <a:pt x="27" y="13"/>
                  </a:lnTo>
                  <a:cubicBezTo>
                    <a:pt x="26" y="6"/>
                    <a:pt x="20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4079499" y="4543977"/>
              <a:ext cx="6102" cy="82271"/>
            </a:xfrm>
            <a:custGeom>
              <a:avLst/>
              <a:gdLst/>
              <a:ahLst/>
              <a:cxnLst/>
              <a:rect l="l" t="t" r="r" b="b"/>
              <a:pathLst>
                <a:path w="29" h="391" extrusionOk="0">
                  <a:moveTo>
                    <a:pt x="13" y="1"/>
                  </a:moveTo>
                  <a:cubicBezTo>
                    <a:pt x="6" y="1"/>
                    <a:pt x="1" y="7"/>
                    <a:pt x="1" y="13"/>
                  </a:cubicBezTo>
                  <a:lnTo>
                    <a:pt x="1" y="27"/>
                  </a:lnTo>
                  <a:lnTo>
                    <a:pt x="2" y="391"/>
                  </a:lnTo>
                  <a:lnTo>
                    <a:pt x="28" y="391"/>
                  </a:lnTo>
                  <a:lnTo>
                    <a:pt x="27" y="27"/>
                  </a:lnTo>
                  <a:lnTo>
                    <a:pt x="27" y="13"/>
                  </a:lnTo>
                  <a:cubicBezTo>
                    <a:pt x="26" y="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4692645" y="4544819"/>
              <a:ext cx="6312" cy="81430"/>
            </a:xfrm>
            <a:custGeom>
              <a:avLst/>
              <a:gdLst/>
              <a:ahLst/>
              <a:cxnLst/>
              <a:rect l="l" t="t" r="r" b="b"/>
              <a:pathLst>
                <a:path w="30" h="387" extrusionOk="0">
                  <a:moveTo>
                    <a:pt x="15" y="1"/>
                  </a:moveTo>
                  <a:cubicBezTo>
                    <a:pt x="9" y="1"/>
                    <a:pt x="1" y="7"/>
                    <a:pt x="1" y="13"/>
                  </a:cubicBezTo>
                  <a:lnTo>
                    <a:pt x="1" y="387"/>
                  </a:lnTo>
                  <a:lnTo>
                    <a:pt x="27" y="387"/>
                  </a:lnTo>
                  <a:lnTo>
                    <a:pt x="27" y="13"/>
                  </a:lnTo>
                  <a:cubicBezTo>
                    <a:pt x="29" y="6"/>
                    <a:pt x="22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4791329" y="4543977"/>
              <a:ext cx="5892" cy="82482"/>
            </a:xfrm>
            <a:custGeom>
              <a:avLst/>
              <a:gdLst/>
              <a:ahLst/>
              <a:cxnLst/>
              <a:rect l="l" t="t" r="r" b="b"/>
              <a:pathLst>
                <a:path w="28" h="392" extrusionOk="0">
                  <a:moveTo>
                    <a:pt x="13" y="1"/>
                  </a:moveTo>
                  <a:cubicBezTo>
                    <a:pt x="11" y="1"/>
                    <a:pt x="8" y="1"/>
                    <a:pt x="7" y="3"/>
                  </a:cubicBezTo>
                  <a:cubicBezTo>
                    <a:pt x="3" y="6"/>
                    <a:pt x="1" y="10"/>
                    <a:pt x="1" y="14"/>
                  </a:cubicBezTo>
                  <a:lnTo>
                    <a:pt x="1" y="392"/>
                  </a:lnTo>
                  <a:lnTo>
                    <a:pt x="27" y="392"/>
                  </a:lnTo>
                  <a:lnTo>
                    <a:pt x="27" y="14"/>
                  </a:lnTo>
                  <a:cubicBezTo>
                    <a:pt x="27" y="10"/>
                    <a:pt x="24" y="6"/>
                    <a:pt x="21" y="3"/>
                  </a:cubicBezTo>
                  <a:cubicBezTo>
                    <a:pt x="18" y="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2299186" y="4437931"/>
              <a:ext cx="137820" cy="8206"/>
            </a:xfrm>
            <a:custGeom>
              <a:avLst/>
              <a:gdLst/>
              <a:ahLst/>
              <a:cxnLst/>
              <a:rect l="l" t="t" r="r" b="b"/>
              <a:pathLst>
                <a:path w="655" h="39" extrusionOk="0">
                  <a:moveTo>
                    <a:pt x="641" y="0"/>
                  </a:moveTo>
                  <a:lnTo>
                    <a:pt x="15" y="11"/>
                  </a:lnTo>
                  <a:cubicBezTo>
                    <a:pt x="6" y="11"/>
                    <a:pt x="1" y="18"/>
                    <a:pt x="1" y="26"/>
                  </a:cubicBezTo>
                  <a:cubicBezTo>
                    <a:pt x="0" y="34"/>
                    <a:pt x="6" y="39"/>
                    <a:pt x="15" y="39"/>
                  </a:cubicBezTo>
                  <a:lnTo>
                    <a:pt x="641" y="28"/>
                  </a:lnTo>
                  <a:cubicBezTo>
                    <a:pt x="649" y="28"/>
                    <a:pt x="655" y="20"/>
                    <a:pt x="655" y="13"/>
                  </a:cubicBezTo>
                  <a:cubicBezTo>
                    <a:pt x="655" y="5"/>
                    <a:pt x="648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2365466" y="4486956"/>
              <a:ext cx="127720" cy="5681"/>
            </a:xfrm>
            <a:custGeom>
              <a:avLst/>
              <a:gdLst/>
              <a:ahLst/>
              <a:cxnLst/>
              <a:rect l="l" t="t" r="r" b="b"/>
              <a:pathLst>
                <a:path w="607" h="27" extrusionOk="0">
                  <a:moveTo>
                    <a:pt x="13" y="0"/>
                  </a:moveTo>
                  <a:cubicBezTo>
                    <a:pt x="6" y="0"/>
                    <a:pt x="1" y="7"/>
                    <a:pt x="1" y="13"/>
                  </a:cubicBezTo>
                  <a:cubicBezTo>
                    <a:pt x="1" y="21"/>
                    <a:pt x="7" y="26"/>
                    <a:pt x="13" y="26"/>
                  </a:cubicBezTo>
                  <a:lnTo>
                    <a:pt x="595" y="26"/>
                  </a:lnTo>
                  <a:cubicBezTo>
                    <a:pt x="602" y="26"/>
                    <a:pt x="607" y="20"/>
                    <a:pt x="607" y="13"/>
                  </a:cubicBezTo>
                  <a:cubicBezTo>
                    <a:pt x="607" y="6"/>
                    <a:pt x="601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2377881" y="4440666"/>
              <a:ext cx="5681" cy="51972"/>
            </a:xfrm>
            <a:custGeom>
              <a:avLst/>
              <a:gdLst/>
              <a:ahLst/>
              <a:cxnLst/>
              <a:rect l="l" t="t" r="r" b="b"/>
              <a:pathLst>
                <a:path w="27" h="247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lnTo>
                    <a:pt x="0" y="233"/>
                  </a:lnTo>
                  <a:cubicBezTo>
                    <a:pt x="0" y="241"/>
                    <a:pt x="6" y="246"/>
                    <a:pt x="13" y="246"/>
                  </a:cubicBezTo>
                  <a:cubicBezTo>
                    <a:pt x="22" y="246"/>
                    <a:pt x="27" y="241"/>
                    <a:pt x="27" y="233"/>
                  </a:cubicBezTo>
                  <a:lnTo>
                    <a:pt x="27" y="13"/>
                  </a:lnTo>
                  <a:cubicBezTo>
                    <a:pt x="27" y="5"/>
                    <a:pt x="21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398727" y="4623512"/>
              <a:ext cx="2736835" cy="5681"/>
            </a:xfrm>
            <a:custGeom>
              <a:avLst/>
              <a:gdLst/>
              <a:ahLst/>
              <a:cxnLst/>
              <a:rect l="l" t="t" r="r" b="b"/>
              <a:pathLst>
                <a:path w="13007" h="27" extrusionOk="0">
                  <a:moveTo>
                    <a:pt x="15" y="1"/>
                  </a:moveTo>
                  <a:cubicBezTo>
                    <a:pt x="7" y="1"/>
                    <a:pt x="1" y="7"/>
                    <a:pt x="1" y="13"/>
                  </a:cubicBezTo>
                  <a:cubicBezTo>
                    <a:pt x="1" y="21"/>
                    <a:pt x="7" y="26"/>
                    <a:pt x="15" y="26"/>
                  </a:cubicBezTo>
                  <a:lnTo>
                    <a:pt x="12994" y="26"/>
                  </a:lnTo>
                  <a:cubicBezTo>
                    <a:pt x="13001" y="26"/>
                    <a:pt x="13006" y="19"/>
                    <a:pt x="13006" y="13"/>
                  </a:cubicBezTo>
                  <a:cubicBezTo>
                    <a:pt x="13006" y="6"/>
                    <a:pt x="13000" y="1"/>
                    <a:pt x="1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4212060" y="4399846"/>
              <a:ext cx="367591" cy="19779"/>
            </a:xfrm>
            <a:custGeom>
              <a:avLst/>
              <a:gdLst/>
              <a:ahLst/>
              <a:cxnLst/>
              <a:rect l="l" t="t" r="r" b="b"/>
              <a:pathLst>
                <a:path w="1747" h="94" extrusionOk="0">
                  <a:moveTo>
                    <a:pt x="1742" y="1"/>
                  </a:moveTo>
                  <a:lnTo>
                    <a:pt x="1455" y="12"/>
                  </a:lnTo>
                  <a:lnTo>
                    <a:pt x="1429" y="12"/>
                  </a:lnTo>
                  <a:lnTo>
                    <a:pt x="1139" y="23"/>
                  </a:lnTo>
                  <a:lnTo>
                    <a:pt x="1112" y="25"/>
                  </a:lnTo>
                  <a:lnTo>
                    <a:pt x="703" y="41"/>
                  </a:lnTo>
                  <a:lnTo>
                    <a:pt x="676" y="42"/>
                  </a:lnTo>
                  <a:lnTo>
                    <a:pt x="269" y="57"/>
                  </a:lnTo>
                  <a:lnTo>
                    <a:pt x="242" y="58"/>
                  </a:lnTo>
                  <a:lnTo>
                    <a:pt x="7" y="67"/>
                  </a:lnTo>
                  <a:cubicBezTo>
                    <a:pt x="5" y="77"/>
                    <a:pt x="2" y="86"/>
                    <a:pt x="1" y="94"/>
                  </a:cubicBezTo>
                  <a:lnTo>
                    <a:pt x="242" y="86"/>
                  </a:lnTo>
                  <a:lnTo>
                    <a:pt x="269" y="84"/>
                  </a:lnTo>
                  <a:lnTo>
                    <a:pt x="675" y="70"/>
                  </a:lnTo>
                  <a:lnTo>
                    <a:pt x="702" y="68"/>
                  </a:lnTo>
                  <a:lnTo>
                    <a:pt x="1111" y="53"/>
                  </a:lnTo>
                  <a:lnTo>
                    <a:pt x="1138" y="52"/>
                  </a:lnTo>
                  <a:lnTo>
                    <a:pt x="1427" y="41"/>
                  </a:lnTo>
                  <a:lnTo>
                    <a:pt x="1454" y="39"/>
                  </a:lnTo>
                  <a:lnTo>
                    <a:pt x="1746" y="27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4201328" y="4468440"/>
              <a:ext cx="383792" cy="10521"/>
            </a:xfrm>
            <a:custGeom>
              <a:avLst/>
              <a:gdLst/>
              <a:ahLst/>
              <a:cxnLst/>
              <a:rect l="l" t="t" r="r" b="b"/>
              <a:pathLst>
                <a:path w="1824" h="50" extrusionOk="0">
                  <a:moveTo>
                    <a:pt x="1824" y="0"/>
                  </a:moveTo>
                  <a:lnTo>
                    <a:pt x="1505" y="3"/>
                  </a:lnTo>
                  <a:lnTo>
                    <a:pt x="1478" y="3"/>
                  </a:lnTo>
                  <a:lnTo>
                    <a:pt x="1189" y="8"/>
                  </a:lnTo>
                  <a:lnTo>
                    <a:pt x="1162" y="8"/>
                  </a:lnTo>
                  <a:lnTo>
                    <a:pt x="752" y="14"/>
                  </a:lnTo>
                  <a:lnTo>
                    <a:pt x="724" y="14"/>
                  </a:lnTo>
                  <a:lnTo>
                    <a:pt x="313" y="19"/>
                  </a:lnTo>
                  <a:lnTo>
                    <a:pt x="286" y="19"/>
                  </a:lnTo>
                  <a:lnTo>
                    <a:pt x="4" y="23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86" y="45"/>
                  </a:lnTo>
                  <a:lnTo>
                    <a:pt x="313" y="44"/>
                  </a:lnTo>
                  <a:lnTo>
                    <a:pt x="726" y="40"/>
                  </a:lnTo>
                  <a:lnTo>
                    <a:pt x="752" y="40"/>
                  </a:lnTo>
                  <a:lnTo>
                    <a:pt x="1162" y="34"/>
                  </a:lnTo>
                  <a:lnTo>
                    <a:pt x="1189" y="34"/>
                  </a:lnTo>
                  <a:lnTo>
                    <a:pt x="1478" y="31"/>
                  </a:lnTo>
                  <a:lnTo>
                    <a:pt x="1505" y="31"/>
                  </a:lnTo>
                  <a:lnTo>
                    <a:pt x="1824" y="27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358;p43">
            <a:extLst>
              <a:ext uri="{FF2B5EF4-FFF2-40B4-BE49-F238E27FC236}">
                <a16:creationId xmlns:a16="http://schemas.microsoft.com/office/drawing/2014/main" id="{B0A7B369-D8CA-6E11-CAE9-8089B02A200B}"/>
              </a:ext>
            </a:extLst>
          </p:cNvPr>
          <p:cNvSpPr txBox="1"/>
          <p:nvPr/>
        </p:nvSpPr>
        <p:spPr>
          <a:xfrm>
            <a:off x="182584" y="64758"/>
            <a:ext cx="14336425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lnSpc>
                <a:spcPct val="90000"/>
              </a:lnSpc>
              <a:buClr>
                <a:srgbClr val="000000"/>
              </a:buClr>
            </a:pP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4. </a:t>
            </a:r>
            <a:r>
              <a:rPr lang="en-US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S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và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vai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trò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endParaRPr sz="17700" i="1" kern="0" dirty="0">
              <a:solidFill>
                <a:srgbClr val="365B6E"/>
              </a:solidFill>
              <a:highlight>
                <a:srgbClr val="FFDA75"/>
              </a:highlight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sp>
        <p:nvSpPr>
          <p:cNvPr id="193" name="Google Shape;358;p43">
            <a:extLst>
              <a:ext uri="{FF2B5EF4-FFF2-40B4-BE49-F238E27FC236}">
                <a16:creationId xmlns:a16="http://schemas.microsoft.com/office/drawing/2014/main" id="{5691F069-6CE7-A524-6933-F799D1F4D786}"/>
              </a:ext>
            </a:extLst>
          </p:cNvPr>
          <p:cNvSpPr txBox="1"/>
          <p:nvPr/>
        </p:nvSpPr>
        <p:spPr>
          <a:xfrm>
            <a:off x="182583" y="977856"/>
            <a:ext cx="14336425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lnSpc>
                <a:spcPct val="90000"/>
              </a:lnSpc>
              <a:buClr>
                <a:srgbClr val="000000"/>
              </a:buClr>
            </a:pP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a. </a:t>
            </a:r>
            <a:r>
              <a:rPr lang="en-US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S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endParaRPr sz="17700" i="1" kern="0" dirty="0">
              <a:solidFill>
                <a:srgbClr val="365B6E"/>
              </a:solidFill>
              <a:highlight>
                <a:srgbClr val="FFDA75"/>
              </a:highlight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9CF372-EA2B-7434-1E8C-37446327ABAB}"/>
              </a:ext>
            </a:extLst>
          </p:cNvPr>
          <p:cNvGrpSpPr/>
          <p:nvPr/>
        </p:nvGrpSpPr>
        <p:grpSpPr>
          <a:xfrm>
            <a:off x="-129942" y="2378976"/>
            <a:ext cx="9141715" cy="6780973"/>
            <a:chOff x="-129942" y="2378976"/>
            <a:chExt cx="9141715" cy="6780973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D031C7E0-F0AA-9DBF-3858-E8247BFE1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r="14577"/>
            <a:stretch/>
          </p:blipFill>
          <p:spPr bwMode="auto">
            <a:xfrm>
              <a:off x="-129942" y="2378976"/>
              <a:ext cx="9141715" cy="678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B00F82-8FC0-5626-82EC-A621B2489CDD}"/>
                </a:ext>
              </a:extLst>
            </p:cNvPr>
            <p:cNvSpPr txBox="1"/>
            <p:nvPr/>
          </p:nvSpPr>
          <p:spPr>
            <a:xfrm>
              <a:off x="4546600" y="4724400"/>
              <a:ext cx="3581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nêu nguyên nhân ra đời của thành thị trung đại?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/>
          <p:nvPr/>
        </p:nvSpPr>
        <p:spPr>
          <a:xfrm>
            <a:off x="-30716" y="-110933"/>
            <a:ext cx="14336425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lnSpc>
                <a:spcPct val="90000"/>
              </a:lnSpc>
              <a:buClr>
                <a:srgbClr val="000000"/>
              </a:buClr>
            </a:pP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4. </a:t>
            </a:r>
            <a:r>
              <a:rPr lang="en-US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S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và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vai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trò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endParaRPr sz="17700" i="1" kern="0" dirty="0">
              <a:solidFill>
                <a:srgbClr val="365B6E"/>
              </a:solidFill>
              <a:highlight>
                <a:srgbClr val="FFDA75"/>
              </a:highlight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sp>
        <p:nvSpPr>
          <p:cNvPr id="184" name="Google Shape;358;p43">
            <a:extLst>
              <a:ext uri="{FF2B5EF4-FFF2-40B4-BE49-F238E27FC236}">
                <a16:creationId xmlns:a16="http://schemas.microsoft.com/office/drawing/2014/main" id="{9094A6E5-A227-8802-364B-6814421A3671}"/>
              </a:ext>
            </a:extLst>
          </p:cNvPr>
          <p:cNvSpPr txBox="1"/>
          <p:nvPr/>
        </p:nvSpPr>
        <p:spPr>
          <a:xfrm>
            <a:off x="0" y="727267"/>
            <a:ext cx="11252200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lnSpc>
                <a:spcPct val="90000"/>
              </a:lnSpc>
              <a:buClr>
                <a:srgbClr val="000000"/>
              </a:buClr>
            </a:pP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a. </a:t>
            </a:r>
            <a:r>
              <a:rPr lang="en-US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S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endParaRPr sz="17700" i="1" kern="0" dirty="0">
              <a:solidFill>
                <a:srgbClr val="365B6E"/>
              </a:solidFill>
              <a:highlight>
                <a:srgbClr val="FFDA75"/>
              </a:highlight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BF205DE-E55C-BF09-CDA0-B6A805B69130}"/>
              </a:ext>
            </a:extLst>
          </p:cNvPr>
          <p:cNvSpPr/>
          <p:nvPr/>
        </p:nvSpPr>
        <p:spPr>
          <a:xfrm>
            <a:off x="9386725" y="6998208"/>
            <a:ext cx="6361274" cy="2145792"/>
          </a:xfrm>
          <a:custGeom>
            <a:avLst/>
            <a:gdLst>
              <a:gd name="connsiteX0" fmla="*/ 0 w 3312566"/>
              <a:gd name="connsiteY0" fmla="*/ 214579 h 2145792"/>
              <a:gd name="connsiteX1" fmla="*/ 214579 w 3312566"/>
              <a:gd name="connsiteY1" fmla="*/ 0 h 2145792"/>
              <a:gd name="connsiteX2" fmla="*/ 3097987 w 3312566"/>
              <a:gd name="connsiteY2" fmla="*/ 0 h 2145792"/>
              <a:gd name="connsiteX3" fmla="*/ 3312566 w 3312566"/>
              <a:gd name="connsiteY3" fmla="*/ 214579 h 2145792"/>
              <a:gd name="connsiteX4" fmla="*/ 3312566 w 3312566"/>
              <a:gd name="connsiteY4" fmla="*/ 1931213 h 2145792"/>
              <a:gd name="connsiteX5" fmla="*/ 3097987 w 3312566"/>
              <a:gd name="connsiteY5" fmla="*/ 2145792 h 2145792"/>
              <a:gd name="connsiteX6" fmla="*/ 214579 w 3312566"/>
              <a:gd name="connsiteY6" fmla="*/ 2145792 h 2145792"/>
              <a:gd name="connsiteX7" fmla="*/ 0 w 3312566"/>
              <a:gd name="connsiteY7" fmla="*/ 1931213 h 2145792"/>
              <a:gd name="connsiteX8" fmla="*/ 0 w 3312566"/>
              <a:gd name="connsiteY8" fmla="*/ 214579 h 214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2566" h="2145792">
                <a:moveTo>
                  <a:pt x="0" y="214579"/>
                </a:moveTo>
                <a:cubicBezTo>
                  <a:pt x="0" y="96070"/>
                  <a:pt x="96070" y="0"/>
                  <a:pt x="214579" y="0"/>
                </a:cubicBezTo>
                <a:lnTo>
                  <a:pt x="3097987" y="0"/>
                </a:lnTo>
                <a:cubicBezTo>
                  <a:pt x="3216496" y="0"/>
                  <a:pt x="3312566" y="96070"/>
                  <a:pt x="3312566" y="214579"/>
                </a:cubicBezTo>
                <a:lnTo>
                  <a:pt x="3312566" y="1931213"/>
                </a:lnTo>
                <a:cubicBezTo>
                  <a:pt x="3312566" y="2049722"/>
                  <a:pt x="3216496" y="2145792"/>
                  <a:pt x="3097987" y="2145792"/>
                </a:cubicBezTo>
                <a:lnTo>
                  <a:pt x="214579" y="2145792"/>
                </a:lnTo>
                <a:cubicBezTo>
                  <a:pt x="96070" y="2145792"/>
                  <a:pt x="0" y="2049722"/>
                  <a:pt x="0" y="1931213"/>
                </a:cubicBezTo>
                <a:lnTo>
                  <a:pt x="0" y="214579"/>
                </a:lnTo>
                <a:close/>
              </a:path>
            </a:pathLst>
          </a:custGeom>
          <a:solidFill>
            <a:srgbClr val="B8F1B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7126" tIns="819803" rIns="283356" bIns="283357" numCol="1" spcCol="1270" anchor="t" anchorCtr="0">
            <a:noAutofit/>
          </a:bodyPr>
          <a:lstStyle/>
          <a:p>
            <a:pPr marL="285750" lvl="1" indent="-285750" algn="l" defTabSz="2133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4800" kern="12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C4B875E-274D-CE22-09B1-ACCC57F1BC40}"/>
              </a:ext>
            </a:extLst>
          </p:cNvPr>
          <p:cNvSpPr/>
          <p:nvPr/>
        </p:nvSpPr>
        <p:spPr>
          <a:xfrm>
            <a:off x="355600" y="6998208"/>
            <a:ext cx="6938978" cy="2145792"/>
          </a:xfrm>
          <a:custGeom>
            <a:avLst/>
            <a:gdLst>
              <a:gd name="connsiteX0" fmla="*/ 0 w 3312566"/>
              <a:gd name="connsiteY0" fmla="*/ 214579 h 2145792"/>
              <a:gd name="connsiteX1" fmla="*/ 214579 w 3312566"/>
              <a:gd name="connsiteY1" fmla="*/ 0 h 2145792"/>
              <a:gd name="connsiteX2" fmla="*/ 3097987 w 3312566"/>
              <a:gd name="connsiteY2" fmla="*/ 0 h 2145792"/>
              <a:gd name="connsiteX3" fmla="*/ 3312566 w 3312566"/>
              <a:gd name="connsiteY3" fmla="*/ 214579 h 2145792"/>
              <a:gd name="connsiteX4" fmla="*/ 3312566 w 3312566"/>
              <a:gd name="connsiteY4" fmla="*/ 1931213 h 2145792"/>
              <a:gd name="connsiteX5" fmla="*/ 3097987 w 3312566"/>
              <a:gd name="connsiteY5" fmla="*/ 2145792 h 2145792"/>
              <a:gd name="connsiteX6" fmla="*/ 214579 w 3312566"/>
              <a:gd name="connsiteY6" fmla="*/ 2145792 h 2145792"/>
              <a:gd name="connsiteX7" fmla="*/ 0 w 3312566"/>
              <a:gd name="connsiteY7" fmla="*/ 1931213 h 2145792"/>
              <a:gd name="connsiteX8" fmla="*/ 0 w 3312566"/>
              <a:gd name="connsiteY8" fmla="*/ 214579 h 214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2566" h="2145792">
                <a:moveTo>
                  <a:pt x="0" y="214579"/>
                </a:moveTo>
                <a:cubicBezTo>
                  <a:pt x="0" y="96070"/>
                  <a:pt x="96070" y="0"/>
                  <a:pt x="214579" y="0"/>
                </a:cubicBezTo>
                <a:lnTo>
                  <a:pt x="3097987" y="0"/>
                </a:lnTo>
                <a:cubicBezTo>
                  <a:pt x="3216496" y="0"/>
                  <a:pt x="3312566" y="96070"/>
                  <a:pt x="3312566" y="214579"/>
                </a:cubicBezTo>
                <a:lnTo>
                  <a:pt x="3312566" y="1931213"/>
                </a:lnTo>
                <a:cubicBezTo>
                  <a:pt x="3312566" y="2049722"/>
                  <a:pt x="3216496" y="2145792"/>
                  <a:pt x="3097987" y="2145792"/>
                </a:cubicBezTo>
                <a:lnTo>
                  <a:pt x="214579" y="2145792"/>
                </a:lnTo>
                <a:cubicBezTo>
                  <a:pt x="96070" y="2145792"/>
                  <a:pt x="0" y="2049722"/>
                  <a:pt x="0" y="1931213"/>
                </a:cubicBezTo>
                <a:lnTo>
                  <a:pt x="0" y="214579"/>
                </a:lnTo>
                <a:close/>
              </a:path>
            </a:pathLst>
          </a:custGeom>
          <a:solidFill>
            <a:srgbClr val="E3FBB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356" tIns="819803" rIns="1277126" bIns="283357" numCol="1" spcCol="1270" anchor="t" anchorCtr="0">
            <a:noAutofit/>
          </a:bodyPr>
          <a:lstStyle/>
          <a:p>
            <a:pPr marL="285750" lvl="1" indent="-285750" algn="l" defTabSz="2133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4800" kern="12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3A150E8-0FE2-97C1-C08F-F02CCC2D9F0B}"/>
              </a:ext>
            </a:extLst>
          </p:cNvPr>
          <p:cNvSpPr/>
          <p:nvPr/>
        </p:nvSpPr>
        <p:spPr>
          <a:xfrm>
            <a:off x="9386724" y="2438400"/>
            <a:ext cx="6361275" cy="2145792"/>
          </a:xfrm>
          <a:custGeom>
            <a:avLst/>
            <a:gdLst>
              <a:gd name="connsiteX0" fmla="*/ 0 w 3312566"/>
              <a:gd name="connsiteY0" fmla="*/ 214579 h 2145792"/>
              <a:gd name="connsiteX1" fmla="*/ 214579 w 3312566"/>
              <a:gd name="connsiteY1" fmla="*/ 0 h 2145792"/>
              <a:gd name="connsiteX2" fmla="*/ 3097987 w 3312566"/>
              <a:gd name="connsiteY2" fmla="*/ 0 h 2145792"/>
              <a:gd name="connsiteX3" fmla="*/ 3312566 w 3312566"/>
              <a:gd name="connsiteY3" fmla="*/ 214579 h 2145792"/>
              <a:gd name="connsiteX4" fmla="*/ 3312566 w 3312566"/>
              <a:gd name="connsiteY4" fmla="*/ 1931213 h 2145792"/>
              <a:gd name="connsiteX5" fmla="*/ 3097987 w 3312566"/>
              <a:gd name="connsiteY5" fmla="*/ 2145792 h 2145792"/>
              <a:gd name="connsiteX6" fmla="*/ 214579 w 3312566"/>
              <a:gd name="connsiteY6" fmla="*/ 2145792 h 2145792"/>
              <a:gd name="connsiteX7" fmla="*/ 0 w 3312566"/>
              <a:gd name="connsiteY7" fmla="*/ 1931213 h 2145792"/>
              <a:gd name="connsiteX8" fmla="*/ 0 w 3312566"/>
              <a:gd name="connsiteY8" fmla="*/ 214579 h 214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2566" h="2145792">
                <a:moveTo>
                  <a:pt x="0" y="214579"/>
                </a:moveTo>
                <a:cubicBezTo>
                  <a:pt x="0" y="96070"/>
                  <a:pt x="96070" y="0"/>
                  <a:pt x="214579" y="0"/>
                </a:cubicBezTo>
                <a:lnTo>
                  <a:pt x="3097987" y="0"/>
                </a:lnTo>
                <a:cubicBezTo>
                  <a:pt x="3216496" y="0"/>
                  <a:pt x="3312566" y="96070"/>
                  <a:pt x="3312566" y="214579"/>
                </a:cubicBezTo>
                <a:lnTo>
                  <a:pt x="3312566" y="1931213"/>
                </a:lnTo>
                <a:cubicBezTo>
                  <a:pt x="3312566" y="2049722"/>
                  <a:pt x="3216496" y="2145792"/>
                  <a:pt x="3097987" y="2145792"/>
                </a:cubicBezTo>
                <a:lnTo>
                  <a:pt x="214579" y="2145792"/>
                </a:lnTo>
                <a:cubicBezTo>
                  <a:pt x="96070" y="2145792"/>
                  <a:pt x="0" y="2049722"/>
                  <a:pt x="0" y="1931213"/>
                </a:cubicBezTo>
                <a:lnTo>
                  <a:pt x="0" y="214579"/>
                </a:lnTo>
                <a:close/>
              </a:path>
            </a:pathLst>
          </a:custGeom>
          <a:solidFill>
            <a:srgbClr val="57C48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7126" tIns="283356" rIns="283356" bIns="819804" numCol="1" spcCol="1270" anchor="t" anchorCtr="0">
            <a:noAutofit/>
          </a:bodyPr>
          <a:lstStyle/>
          <a:p>
            <a:pPr marL="285750" lvl="1" indent="-285750" algn="l" defTabSz="2133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4800" kern="12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F771F66-66C4-CFC0-7734-4706EC16D376}"/>
              </a:ext>
            </a:extLst>
          </p:cNvPr>
          <p:cNvSpPr/>
          <p:nvPr/>
        </p:nvSpPr>
        <p:spPr>
          <a:xfrm>
            <a:off x="355600" y="2438400"/>
            <a:ext cx="6938978" cy="2145792"/>
          </a:xfrm>
          <a:custGeom>
            <a:avLst/>
            <a:gdLst>
              <a:gd name="connsiteX0" fmla="*/ 0 w 3312566"/>
              <a:gd name="connsiteY0" fmla="*/ 214579 h 2145792"/>
              <a:gd name="connsiteX1" fmla="*/ 214579 w 3312566"/>
              <a:gd name="connsiteY1" fmla="*/ 0 h 2145792"/>
              <a:gd name="connsiteX2" fmla="*/ 3097987 w 3312566"/>
              <a:gd name="connsiteY2" fmla="*/ 0 h 2145792"/>
              <a:gd name="connsiteX3" fmla="*/ 3312566 w 3312566"/>
              <a:gd name="connsiteY3" fmla="*/ 214579 h 2145792"/>
              <a:gd name="connsiteX4" fmla="*/ 3312566 w 3312566"/>
              <a:gd name="connsiteY4" fmla="*/ 1931213 h 2145792"/>
              <a:gd name="connsiteX5" fmla="*/ 3097987 w 3312566"/>
              <a:gd name="connsiteY5" fmla="*/ 2145792 h 2145792"/>
              <a:gd name="connsiteX6" fmla="*/ 214579 w 3312566"/>
              <a:gd name="connsiteY6" fmla="*/ 2145792 h 2145792"/>
              <a:gd name="connsiteX7" fmla="*/ 0 w 3312566"/>
              <a:gd name="connsiteY7" fmla="*/ 1931213 h 2145792"/>
              <a:gd name="connsiteX8" fmla="*/ 0 w 3312566"/>
              <a:gd name="connsiteY8" fmla="*/ 214579 h 214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2566" h="2145792">
                <a:moveTo>
                  <a:pt x="0" y="214579"/>
                </a:moveTo>
                <a:cubicBezTo>
                  <a:pt x="0" y="96070"/>
                  <a:pt x="96070" y="0"/>
                  <a:pt x="214579" y="0"/>
                </a:cubicBezTo>
                <a:lnTo>
                  <a:pt x="3097987" y="0"/>
                </a:lnTo>
                <a:cubicBezTo>
                  <a:pt x="3216496" y="0"/>
                  <a:pt x="3312566" y="96070"/>
                  <a:pt x="3312566" y="214579"/>
                </a:cubicBezTo>
                <a:lnTo>
                  <a:pt x="3312566" y="1931213"/>
                </a:lnTo>
                <a:cubicBezTo>
                  <a:pt x="3312566" y="2049722"/>
                  <a:pt x="3216496" y="2145792"/>
                  <a:pt x="3097987" y="2145792"/>
                </a:cubicBezTo>
                <a:lnTo>
                  <a:pt x="214579" y="2145792"/>
                </a:lnTo>
                <a:cubicBezTo>
                  <a:pt x="96070" y="2145792"/>
                  <a:pt x="0" y="2049722"/>
                  <a:pt x="0" y="1931213"/>
                </a:cubicBezTo>
                <a:lnTo>
                  <a:pt x="0" y="214579"/>
                </a:lnTo>
                <a:close/>
              </a:path>
            </a:pathLst>
          </a:custGeom>
          <a:solidFill>
            <a:srgbClr val="71F7AC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356" tIns="283356" rIns="1277126" bIns="819804" numCol="1" spcCol="1270" anchor="t" anchorCtr="0">
            <a:noAutofit/>
          </a:bodyPr>
          <a:lstStyle/>
          <a:p>
            <a:pPr marL="285750" lvl="1" indent="-285750" algn="l" defTabSz="2133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4800" kern="12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2D97FFD-D1F0-3F51-79DC-8BF5AB556BE5}"/>
              </a:ext>
            </a:extLst>
          </p:cNvPr>
          <p:cNvSpPr/>
          <p:nvPr/>
        </p:nvSpPr>
        <p:spPr>
          <a:xfrm>
            <a:off x="5370071" y="2820619"/>
            <a:ext cx="2903524" cy="2903524"/>
          </a:xfrm>
          <a:custGeom>
            <a:avLst/>
            <a:gdLst>
              <a:gd name="connsiteX0" fmla="*/ 0 w 2903524"/>
              <a:gd name="connsiteY0" fmla="*/ 2903524 h 2903524"/>
              <a:gd name="connsiteX1" fmla="*/ 2903524 w 2903524"/>
              <a:gd name="connsiteY1" fmla="*/ 0 h 2903524"/>
              <a:gd name="connsiteX2" fmla="*/ 2903524 w 2903524"/>
              <a:gd name="connsiteY2" fmla="*/ 2903524 h 2903524"/>
              <a:gd name="connsiteX3" fmla="*/ 0 w 2903524"/>
              <a:gd name="connsiteY3" fmla="*/ 2903524 h 290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3524" h="2903524">
                <a:moveTo>
                  <a:pt x="0" y="2903524"/>
                </a:moveTo>
                <a:cubicBezTo>
                  <a:pt x="0" y="1299952"/>
                  <a:pt x="1299952" y="0"/>
                  <a:pt x="2903524" y="0"/>
                </a:cubicBezTo>
                <a:lnTo>
                  <a:pt x="2903524" y="2903524"/>
                </a:lnTo>
                <a:lnTo>
                  <a:pt x="0" y="290352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4902" tIns="1134902" rIns="284480" bIns="28448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771193-A0E2-0E0B-871B-05A2A5C291C2}"/>
              </a:ext>
            </a:extLst>
          </p:cNvPr>
          <p:cNvSpPr/>
          <p:nvPr/>
        </p:nvSpPr>
        <p:spPr>
          <a:xfrm>
            <a:off x="8407708" y="2820619"/>
            <a:ext cx="2903524" cy="2903524"/>
          </a:xfrm>
          <a:custGeom>
            <a:avLst/>
            <a:gdLst>
              <a:gd name="connsiteX0" fmla="*/ 0 w 2903524"/>
              <a:gd name="connsiteY0" fmla="*/ 2903524 h 2903524"/>
              <a:gd name="connsiteX1" fmla="*/ 2903524 w 2903524"/>
              <a:gd name="connsiteY1" fmla="*/ 0 h 2903524"/>
              <a:gd name="connsiteX2" fmla="*/ 2903524 w 2903524"/>
              <a:gd name="connsiteY2" fmla="*/ 2903524 h 2903524"/>
              <a:gd name="connsiteX3" fmla="*/ 0 w 2903524"/>
              <a:gd name="connsiteY3" fmla="*/ 2903524 h 290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3524" h="2903524">
                <a:moveTo>
                  <a:pt x="0" y="0"/>
                </a:moveTo>
                <a:cubicBezTo>
                  <a:pt x="1603572" y="0"/>
                  <a:pt x="2903524" y="1299952"/>
                  <a:pt x="2903524" y="2903524"/>
                </a:cubicBezTo>
                <a:lnTo>
                  <a:pt x="0" y="29035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480" tIns="1134902" rIns="1134902" bIns="28448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E3AE41-60B6-EB3D-9593-5A55ED8CFA8A}"/>
              </a:ext>
            </a:extLst>
          </p:cNvPr>
          <p:cNvSpPr/>
          <p:nvPr/>
        </p:nvSpPr>
        <p:spPr>
          <a:xfrm>
            <a:off x="8407708" y="5858255"/>
            <a:ext cx="2903524" cy="2903525"/>
          </a:xfrm>
          <a:custGeom>
            <a:avLst/>
            <a:gdLst>
              <a:gd name="connsiteX0" fmla="*/ 0 w 2903524"/>
              <a:gd name="connsiteY0" fmla="*/ 2903524 h 2903524"/>
              <a:gd name="connsiteX1" fmla="*/ 2903524 w 2903524"/>
              <a:gd name="connsiteY1" fmla="*/ 0 h 2903524"/>
              <a:gd name="connsiteX2" fmla="*/ 2903524 w 2903524"/>
              <a:gd name="connsiteY2" fmla="*/ 2903524 h 2903524"/>
              <a:gd name="connsiteX3" fmla="*/ 0 w 2903524"/>
              <a:gd name="connsiteY3" fmla="*/ 2903524 h 290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3524" h="2903524">
                <a:moveTo>
                  <a:pt x="2903524" y="0"/>
                </a:moveTo>
                <a:cubicBezTo>
                  <a:pt x="2903524" y="1603572"/>
                  <a:pt x="1603572" y="2903524"/>
                  <a:pt x="0" y="2903524"/>
                </a:cubicBezTo>
                <a:lnTo>
                  <a:pt x="0" y="0"/>
                </a:lnTo>
                <a:lnTo>
                  <a:pt x="2903524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480" tIns="284481" rIns="1134902" bIns="1134902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2591BC3-C8A9-2777-396F-C327C01785FD}"/>
              </a:ext>
            </a:extLst>
          </p:cNvPr>
          <p:cNvSpPr/>
          <p:nvPr/>
        </p:nvSpPr>
        <p:spPr>
          <a:xfrm>
            <a:off x="5370071" y="5858256"/>
            <a:ext cx="2903525" cy="2903524"/>
          </a:xfrm>
          <a:custGeom>
            <a:avLst/>
            <a:gdLst>
              <a:gd name="connsiteX0" fmla="*/ 0 w 2903524"/>
              <a:gd name="connsiteY0" fmla="*/ 2903524 h 2903524"/>
              <a:gd name="connsiteX1" fmla="*/ 2903524 w 2903524"/>
              <a:gd name="connsiteY1" fmla="*/ 0 h 2903524"/>
              <a:gd name="connsiteX2" fmla="*/ 2903524 w 2903524"/>
              <a:gd name="connsiteY2" fmla="*/ 2903524 h 2903524"/>
              <a:gd name="connsiteX3" fmla="*/ 0 w 2903524"/>
              <a:gd name="connsiteY3" fmla="*/ 2903524 h 290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3524" h="2903524">
                <a:moveTo>
                  <a:pt x="2903524" y="2903524"/>
                </a:moveTo>
                <a:cubicBezTo>
                  <a:pt x="1299952" y="2903524"/>
                  <a:pt x="0" y="1603572"/>
                  <a:pt x="0" y="0"/>
                </a:cubicBezTo>
                <a:lnTo>
                  <a:pt x="2903524" y="0"/>
                </a:lnTo>
                <a:lnTo>
                  <a:pt x="2903524" y="290352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4902" tIns="284480" rIns="284481" bIns="1134902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FFE27E0D-A897-18C0-E4D4-0FD258C18CC4}"/>
              </a:ext>
            </a:extLst>
          </p:cNvPr>
          <p:cNvSpPr/>
          <p:nvPr/>
        </p:nvSpPr>
        <p:spPr>
          <a:xfrm>
            <a:off x="7839408" y="5187696"/>
            <a:ext cx="1002487" cy="871728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Circular Arrow 13">
            <a:extLst>
              <a:ext uri="{FF2B5EF4-FFF2-40B4-BE49-F238E27FC236}">
                <a16:creationId xmlns:a16="http://schemas.microsoft.com/office/drawing/2014/main" id="{382942C3-2065-0092-11ED-B8FEC2E990D6}"/>
              </a:ext>
            </a:extLst>
          </p:cNvPr>
          <p:cNvSpPr/>
          <p:nvPr/>
        </p:nvSpPr>
        <p:spPr>
          <a:xfrm rot="10800000">
            <a:off x="7839408" y="5522976"/>
            <a:ext cx="1002487" cy="871728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BA94A1-CB25-5402-83B8-B662E8043BD6}"/>
              </a:ext>
            </a:extLst>
          </p:cNvPr>
          <p:cNvSpPr txBox="1"/>
          <p:nvPr/>
        </p:nvSpPr>
        <p:spPr>
          <a:xfrm>
            <a:off x="673384" y="2911548"/>
            <a:ext cx="501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 công nghiệp phát triển, hàng hoá sản xuất ngày càng nhiều.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23905C35-AB3A-8B05-7736-457F30246047}"/>
              </a:ext>
            </a:extLst>
          </p:cNvPr>
          <p:cNvSpPr txBox="1"/>
          <p:nvPr/>
        </p:nvSpPr>
        <p:spPr>
          <a:xfrm>
            <a:off x="10707095" y="2668631"/>
            <a:ext cx="5040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thợ thủ công tìm cách bỏ trốn khỏi lãnh địa hoặc dùng tiền chuộc lại thân phận tự do.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F8FDC4CC-A5D9-C38B-AEE2-27EA58AE0C86}"/>
              </a:ext>
            </a:extLst>
          </p:cNvPr>
          <p:cNvSpPr txBox="1"/>
          <p:nvPr/>
        </p:nvSpPr>
        <p:spPr>
          <a:xfrm>
            <a:off x="11138350" y="7445661"/>
            <a:ext cx="453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đến những nơi đông người để lập các xưởng sản xuất và bán hàng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4505CF96-7239-8435-D0A8-E3BA9D861E90}"/>
              </a:ext>
            </a:extLst>
          </p:cNvPr>
          <p:cNvSpPr txBox="1"/>
          <p:nvPr/>
        </p:nvSpPr>
        <p:spPr>
          <a:xfrm>
            <a:off x="630355" y="7293348"/>
            <a:ext cx="5062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thị do các lãnh chúa lặp ra hoặc được phục hồi từ những thành thị cổ đại</a:t>
            </a:r>
          </a:p>
        </p:txBody>
      </p:sp>
    </p:spTree>
    <p:extLst>
      <p:ext uri="{BB962C8B-B14F-4D97-AF65-F5344CB8AC3E}">
        <p14:creationId xmlns:p14="http://schemas.microsoft.com/office/powerpoint/2010/main" val="3359526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EA8F5AD9-407C-7E4D-8E08-A81DA0E026A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4572000" cy="4959457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19" name="Picture 3">
            <a:extLst>
              <a:ext uri="{FF2B5EF4-FFF2-40B4-BE49-F238E27FC236}">
                <a16:creationId xmlns:a16="http://schemas.microsoft.com/office/drawing/2014/main" id="{716A11D7-0C02-D042-B055-B3A6422BE38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81600"/>
            <a:ext cx="4572000" cy="3962400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Img461550990" descr="Medieval Fair">
            <a:extLst>
              <a:ext uri="{FF2B5EF4-FFF2-40B4-BE49-F238E27FC236}">
                <a16:creationId xmlns:a16="http://schemas.microsoft.com/office/drawing/2014/main" id="{2AD58038-980B-A941-BFC3-25CB8275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1851" b="1927"/>
          <a:stretch>
            <a:fillRect/>
          </a:stretch>
        </p:blipFill>
        <p:spPr bwMode="auto">
          <a:xfrm>
            <a:off x="4732149" y="56826"/>
            <a:ext cx="11523851" cy="839427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4" name="Text Box 8">
            <a:extLst>
              <a:ext uri="{FF2B5EF4-FFF2-40B4-BE49-F238E27FC236}">
                <a16:creationId xmlns:a16="http://schemas.microsoft.com/office/drawing/2014/main" id="{E9FD893D-0483-1C42-AD73-A8F740445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343" y="8451103"/>
            <a:ext cx="12061125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9170"/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VN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3043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1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1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11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11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1116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1116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1116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16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1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1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16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16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1116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162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5" name="Picture 15">
            <a:extLst>
              <a:ext uri="{FF2B5EF4-FFF2-40B4-BE49-F238E27FC236}">
                <a16:creationId xmlns:a16="http://schemas.microsoft.com/office/drawing/2014/main" id="{4FB8448C-6996-3C42-B74B-803795670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3065" r="1771" b="3204"/>
          <a:stretch/>
        </p:blipFill>
        <p:spPr bwMode="auto">
          <a:xfrm>
            <a:off x="617728" y="246298"/>
            <a:ext cx="15020544" cy="75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6" name="Text Box 16">
            <a:extLst>
              <a:ext uri="{FF2B5EF4-FFF2-40B4-BE49-F238E27FC236}">
                <a16:creationId xmlns:a16="http://schemas.microsoft.com/office/drawing/2014/main" id="{BFB49614-AA94-2645-9A6D-5629369A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264" y="8035929"/>
            <a:ext cx="12679680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</a:pPr>
            <a:r>
              <a:rPr lang="en-US" altLang="en-VN" sz="58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VN" sz="58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8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VN" sz="58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8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VN" sz="58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8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58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8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58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8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VN" sz="58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FD1073A8-F2D2-F74B-A42D-1B8D5AE8AE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" y="42653"/>
            <a:ext cx="7982832" cy="7735844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10" name="Picture 10">
            <a:extLst>
              <a:ext uri="{FF2B5EF4-FFF2-40B4-BE49-F238E27FC236}">
                <a16:creationId xmlns:a16="http://schemas.microsoft.com/office/drawing/2014/main" id="{DBF5DD8B-BF4D-5D4F-B2EA-5F87F299DAE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2222" b="4445"/>
          <a:stretch>
            <a:fillRect/>
          </a:stretch>
        </p:blipFill>
        <p:spPr>
          <a:xfrm>
            <a:off x="8175632" y="42651"/>
            <a:ext cx="7982832" cy="7801404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5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43"/>
          <p:cNvGrpSpPr/>
          <p:nvPr/>
        </p:nvGrpSpPr>
        <p:grpSpPr>
          <a:xfrm>
            <a:off x="9048898" y="1752600"/>
            <a:ext cx="7213600" cy="7391400"/>
            <a:chOff x="112799" y="1181513"/>
            <a:chExt cx="4836422" cy="3447894"/>
          </a:xfrm>
        </p:grpSpPr>
        <p:grpSp>
          <p:nvGrpSpPr>
            <p:cNvPr id="360" name="Google Shape;360;p43"/>
            <p:cNvGrpSpPr/>
            <p:nvPr/>
          </p:nvGrpSpPr>
          <p:grpSpPr>
            <a:xfrm>
              <a:off x="112799" y="1181513"/>
              <a:ext cx="4836422" cy="3447883"/>
              <a:chOff x="-71549" y="1573934"/>
              <a:chExt cx="5020681" cy="3579242"/>
            </a:xfrm>
          </p:grpSpPr>
          <p:sp>
            <p:nvSpPr>
              <p:cNvPr id="361" name="Google Shape;361;p43"/>
              <p:cNvSpPr/>
              <p:nvPr/>
            </p:nvSpPr>
            <p:spPr>
              <a:xfrm>
                <a:off x="4163454" y="3207493"/>
                <a:ext cx="660906" cy="243658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1158" extrusionOk="0">
                    <a:moveTo>
                      <a:pt x="1650" y="1"/>
                    </a:moveTo>
                    <a:lnTo>
                      <a:pt x="1563" y="61"/>
                    </a:lnTo>
                    <a:lnTo>
                      <a:pt x="0" y="1158"/>
                    </a:lnTo>
                    <a:lnTo>
                      <a:pt x="3140" y="1158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3"/>
              <p:cNvSpPr/>
              <p:nvPr/>
            </p:nvSpPr>
            <p:spPr>
              <a:xfrm>
                <a:off x="1776517" y="3949398"/>
                <a:ext cx="115727" cy="1198089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94" extrusionOk="0">
                    <a:moveTo>
                      <a:pt x="0" y="0"/>
                    </a:moveTo>
                    <a:lnTo>
                      <a:pt x="2" y="5694"/>
                    </a:lnTo>
                    <a:lnTo>
                      <a:pt x="390" y="569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99BED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3"/>
              <p:cNvSpPr/>
              <p:nvPr/>
            </p:nvSpPr>
            <p:spPr>
              <a:xfrm>
                <a:off x="929812" y="2048975"/>
                <a:ext cx="994409" cy="1144434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5439" extrusionOk="0">
                    <a:moveTo>
                      <a:pt x="2351" y="0"/>
                    </a:moveTo>
                    <a:lnTo>
                      <a:pt x="1133" y="3868"/>
                    </a:lnTo>
                    <a:lnTo>
                      <a:pt x="1067" y="4076"/>
                    </a:lnTo>
                    <a:lnTo>
                      <a:pt x="0" y="5438"/>
                    </a:lnTo>
                    <a:cubicBezTo>
                      <a:pt x="117" y="5407"/>
                      <a:pt x="230" y="5381"/>
                      <a:pt x="343" y="5355"/>
                    </a:cubicBezTo>
                    <a:cubicBezTo>
                      <a:pt x="1169" y="5167"/>
                      <a:pt x="1918" y="5104"/>
                      <a:pt x="2554" y="5104"/>
                    </a:cubicBezTo>
                    <a:cubicBezTo>
                      <a:pt x="3367" y="5104"/>
                      <a:pt x="3994" y="5208"/>
                      <a:pt x="4361" y="5290"/>
                    </a:cubicBezTo>
                    <a:cubicBezTo>
                      <a:pt x="4598" y="5342"/>
                      <a:pt x="4726" y="5386"/>
                      <a:pt x="4726" y="5386"/>
                    </a:cubicBezTo>
                    <a:lnTo>
                      <a:pt x="3650" y="4124"/>
                    </a:lnTo>
                    <a:lnTo>
                      <a:pt x="3026" y="2143"/>
                    </a:lnTo>
                    <a:lnTo>
                      <a:pt x="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43"/>
              <p:cNvSpPr/>
              <p:nvPr/>
            </p:nvSpPr>
            <p:spPr>
              <a:xfrm>
                <a:off x="926655" y="2895665"/>
                <a:ext cx="1000301" cy="300048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1426" extrusionOk="0">
                    <a:moveTo>
                      <a:pt x="2292" y="0"/>
                    </a:moveTo>
                    <a:cubicBezTo>
                      <a:pt x="1645" y="0"/>
                      <a:pt x="1091" y="37"/>
                      <a:pt x="1081" y="38"/>
                    </a:cubicBezTo>
                    <a:cubicBezTo>
                      <a:pt x="1074" y="38"/>
                      <a:pt x="1069" y="44"/>
                      <a:pt x="1069" y="52"/>
                    </a:cubicBezTo>
                    <a:cubicBezTo>
                      <a:pt x="1069" y="60"/>
                      <a:pt x="1075" y="65"/>
                      <a:pt x="1082" y="65"/>
                    </a:cubicBezTo>
                    <a:cubicBezTo>
                      <a:pt x="1093" y="64"/>
                      <a:pt x="1645" y="27"/>
                      <a:pt x="2290" y="27"/>
                    </a:cubicBezTo>
                    <a:cubicBezTo>
                      <a:pt x="2752" y="27"/>
                      <a:pt x="3263" y="46"/>
                      <a:pt x="3655" y="111"/>
                    </a:cubicBezTo>
                    <a:lnTo>
                      <a:pt x="4701" y="1334"/>
                    </a:lnTo>
                    <a:cubicBezTo>
                      <a:pt x="4206" y="1200"/>
                      <a:pt x="3481" y="1061"/>
                      <a:pt x="2591" y="1061"/>
                    </a:cubicBezTo>
                    <a:cubicBezTo>
                      <a:pt x="2364" y="1061"/>
                      <a:pt x="2126" y="1070"/>
                      <a:pt x="1878" y="1091"/>
                    </a:cubicBezTo>
                    <a:cubicBezTo>
                      <a:pt x="688" y="1186"/>
                      <a:pt x="16" y="1399"/>
                      <a:pt x="10" y="1400"/>
                    </a:cubicBezTo>
                    <a:cubicBezTo>
                      <a:pt x="4" y="1403"/>
                      <a:pt x="0" y="1410"/>
                      <a:pt x="1" y="1416"/>
                    </a:cubicBezTo>
                    <a:cubicBezTo>
                      <a:pt x="2" y="1421"/>
                      <a:pt x="9" y="1425"/>
                      <a:pt x="14" y="1425"/>
                    </a:cubicBezTo>
                    <a:cubicBezTo>
                      <a:pt x="15" y="1425"/>
                      <a:pt x="16" y="1425"/>
                      <a:pt x="18" y="1424"/>
                    </a:cubicBezTo>
                    <a:cubicBezTo>
                      <a:pt x="25" y="1421"/>
                      <a:pt x="693" y="1211"/>
                      <a:pt x="1879" y="1116"/>
                    </a:cubicBezTo>
                    <a:cubicBezTo>
                      <a:pt x="2124" y="1096"/>
                      <a:pt x="2360" y="1087"/>
                      <a:pt x="2585" y="1087"/>
                    </a:cubicBezTo>
                    <a:cubicBezTo>
                      <a:pt x="3500" y="1087"/>
                      <a:pt x="4239" y="1233"/>
                      <a:pt x="4736" y="1372"/>
                    </a:cubicBezTo>
                    <a:cubicBezTo>
                      <a:pt x="4736" y="1372"/>
                      <a:pt x="4737" y="1372"/>
                      <a:pt x="4738" y="1372"/>
                    </a:cubicBezTo>
                    <a:cubicBezTo>
                      <a:pt x="4743" y="1372"/>
                      <a:pt x="4747" y="1369"/>
                      <a:pt x="4751" y="1365"/>
                    </a:cubicBezTo>
                    <a:cubicBezTo>
                      <a:pt x="4753" y="1360"/>
                      <a:pt x="4753" y="1354"/>
                      <a:pt x="4750" y="1350"/>
                    </a:cubicBezTo>
                    <a:lnTo>
                      <a:pt x="3673" y="89"/>
                    </a:lnTo>
                    <a:cubicBezTo>
                      <a:pt x="3671" y="86"/>
                      <a:pt x="3668" y="85"/>
                      <a:pt x="3666" y="85"/>
                    </a:cubicBezTo>
                    <a:cubicBezTo>
                      <a:pt x="3271" y="20"/>
                      <a:pt x="2757" y="0"/>
                      <a:pt x="2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43"/>
              <p:cNvSpPr/>
              <p:nvPr/>
            </p:nvSpPr>
            <p:spPr>
              <a:xfrm>
                <a:off x="2096" y="3516164"/>
                <a:ext cx="1775040" cy="1634484"/>
              </a:xfrm>
              <a:custGeom>
                <a:avLst/>
                <a:gdLst/>
                <a:ahLst/>
                <a:cxnLst/>
                <a:rect l="l" t="t" r="r" b="b"/>
                <a:pathLst>
                  <a:path w="8436" h="7768" extrusionOk="0">
                    <a:moveTo>
                      <a:pt x="7070" y="1"/>
                    </a:moveTo>
                    <a:cubicBezTo>
                      <a:pt x="7055" y="1"/>
                      <a:pt x="7041" y="1"/>
                      <a:pt x="7026" y="1"/>
                    </a:cubicBezTo>
                    <a:cubicBezTo>
                      <a:pt x="6489" y="4"/>
                      <a:pt x="5844" y="72"/>
                      <a:pt x="5166" y="278"/>
                    </a:cubicBezTo>
                    <a:lnTo>
                      <a:pt x="5166" y="4444"/>
                    </a:lnTo>
                    <a:lnTo>
                      <a:pt x="3547" y="4588"/>
                    </a:lnTo>
                    <a:lnTo>
                      <a:pt x="1" y="4902"/>
                    </a:lnTo>
                    <a:lnTo>
                      <a:pt x="1" y="7767"/>
                    </a:lnTo>
                    <a:lnTo>
                      <a:pt x="8435" y="7767"/>
                    </a:lnTo>
                    <a:lnTo>
                      <a:pt x="8435" y="145"/>
                    </a:lnTo>
                    <a:cubicBezTo>
                      <a:pt x="8435" y="145"/>
                      <a:pt x="8433" y="145"/>
                      <a:pt x="8430" y="144"/>
                    </a:cubicBezTo>
                    <a:cubicBezTo>
                      <a:pt x="8374" y="129"/>
                      <a:pt x="7842" y="1"/>
                      <a:pt x="7070" y="1"/>
                    </a:cubicBez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3"/>
              <p:cNvSpPr/>
              <p:nvPr/>
            </p:nvSpPr>
            <p:spPr>
              <a:xfrm>
                <a:off x="1089095" y="3516374"/>
                <a:ext cx="391157" cy="1634274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7767" extrusionOk="0">
                    <a:moveTo>
                      <a:pt x="1858" y="1"/>
                    </a:moveTo>
                    <a:cubicBezTo>
                      <a:pt x="1323" y="5"/>
                      <a:pt x="678" y="72"/>
                      <a:pt x="0" y="278"/>
                    </a:cubicBezTo>
                    <a:lnTo>
                      <a:pt x="0" y="7766"/>
                    </a:lnTo>
                    <a:lnTo>
                      <a:pt x="1147" y="7766"/>
                    </a:lnTo>
                    <a:lnTo>
                      <a:pt x="1858" y="1"/>
                    </a:lnTo>
                    <a:close/>
                  </a:path>
                </a:pathLst>
              </a:custGeom>
              <a:solidFill>
                <a:srgbClr val="99BED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43"/>
              <p:cNvSpPr/>
              <p:nvPr/>
            </p:nvSpPr>
            <p:spPr>
              <a:xfrm>
                <a:off x="1675" y="4481525"/>
                <a:ext cx="746754" cy="669112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180" extrusionOk="0">
                    <a:moveTo>
                      <a:pt x="3548" y="0"/>
                    </a:moveTo>
                    <a:lnTo>
                      <a:pt x="1" y="314"/>
                    </a:lnTo>
                    <a:lnTo>
                      <a:pt x="1" y="3179"/>
                    </a:lnTo>
                    <a:lnTo>
                      <a:pt x="1757" y="3179"/>
                    </a:lnTo>
                    <a:cubicBezTo>
                      <a:pt x="2216" y="2370"/>
                      <a:pt x="3241" y="560"/>
                      <a:pt x="35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43"/>
              <p:cNvSpPr/>
              <p:nvPr/>
            </p:nvSpPr>
            <p:spPr>
              <a:xfrm>
                <a:off x="-68393" y="3786120"/>
                <a:ext cx="1157690" cy="768006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3650" extrusionOk="0">
                    <a:moveTo>
                      <a:pt x="5501" y="1"/>
                    </a:moveTo>
                    <a:lnTo>
                      <a:pt x="3895" y="162"/>
                    </a:lnTo>
                    <a:lnTo>
                      <a:pt x="1398" y="409"/>
                    </a:lnTo>
                    <a:lnTo>
                      <a:pt x="133" y="3345"/>
                    </a:lnTo>
                    <a:lnTo>
                      <a:pt x="1" y="3649"/>
                    </a:lnTo>
                    <a:lnTo>
                      <a:pt x="336" y="3619"/>
                    </a:lnTo>
                    <a:lnTo>
                      <a:pt x="5501" y="3161"/>
                    </a:lnTo>
                    <a:lnTo>
                      <a:pt x="55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43"/>
              <p:cNvSpPr/>
              <p:nvPr/>
            </p:nvSpPr>
            <p:spPr>
              <a:xfrm>
                <a:off x="-40618" y="3819996"/>
                <a:ext cx="791782" cy="669953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184" extrusionOk="0">
                    <a:moveTo>
                      <a:pt x="3763" y="1"/>
                    </a:moveTo>
                    <a:lnTo>
                      <a:pt x="1266" y="248"/>
                    </a:lnTo>
                    <a:lnTo>
                      <a:pt x="1" y="3184"/>
                    </a:lnTo>
                    <a:lnTo>
                      <a:pt x="1" y="3184"/>
                    </a:lnTo>
                    <a:lnTo>
                      <a:pt x="3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43"/>
              <p:cNvSpPr/>
              <p:nvPr/>
            </p:nvSpPr>
            <p:spPr>
              <a:xfrm>
                <a:off x="1168000" y="2048975"/>
                <a:ext cx="398521" cy="81408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3869" extrusionOk="0">
                    <a:moveTo>
                      <a:pt x="1219" y="0"/>
                    </a:moveTo>
                    <a:lnTo>
                      <a:pt x="1" y="3868"/>
                    </a:lnTo>
                    <a:lnTo>
                      <a:pt x="1893" y="2142"/>
                    </a:lnTo>
                    <a:lnTo>
                      <a:pt x="12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43"/>
              <p:cNvSpPr/>
              <p:nvPr/>
            </p:nvSpPr>
            <p:spPr>
              <a:xfrm>
                <a:off x="1727070" y="2959630"/>
                <a:ext cx="165174" cy="18495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79" extrusionOk="0">
                    <a:moveTo>
                      <a:pt x="1" y="0"/>
                    </a:moveTo>
                    <a:lnTo>
                      <a:pt x="784" y="879"/>
                    </a:lnTo>
                    <a:lnTo>
                      <a:pt x="784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43"/>
              <p:cNvSpPr/>
              <p:nvPr/>
            </p:nvSpPr>
            <p:spPr>
              <a:xfrm>
                <a:off x="1691510" y="2614347"/>
                <a:ext cx="219671" cy="345497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642" extrusionOk="0">
                    <a:moveTo>
                      <a:pt x="553" y="1"/>
                    </a:moveTo>
                    <a:lnTo>
                      <a:pt x="1" y="1641"/>
                    </a:lnTo>
                    <a:lnTo>
                      <a:pt x="1043" y="164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F8B31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3"/>
              <p:cNvSpPr/>
              <p:nvPr/>
            </p:nvSpPr>
            <p:spPr>
              <a:xfrm>
                <a:off x="1001773" y="3122277"/>
                <a:ext cx="845437" cy="281322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1337" extrusionOk="0">
                    <a:moveTo>
                      <a:pt x="2210" y="1"/>
                    </a:moveTo>
                    <a:cubicBezTo>
                      <a:pt x="1574" y="1"/>
                      <a:pt x="826" y="64"/>
                      <a:pt x="0" y="251"/>
                    </a:cubicBezTo>
                    <a:lnTo>
                      <a:pt x="0" y="1336"/>
                    </a:lnTo>
                    <a:cubicBezTo>
                      <a:pt x="0" y="1336"/>
                      <a:pt x="893" y="1017"/>
                      <a:pt x="2083" y="1017"/>
                    </a:cubicBezTo>
                    <a:cubicBezTo>
                      <a:pt x="2679" y="1017"/>
                      <a:pt x="3348" y="1097"/>
                      <a:pt x="4017" y="1336"/>
                    </a:cubicBezTo>
                    <a:lnTo>
                      <a:pt x="4017" y="186"/>
                    </a:lnTo>
                    <a:cubicBezTo>
                      <a:pt x="3651" y="105"/>
                      <a:pt x="3023" y="1"/>
                      <a:pt x="2210" y="1"/>
                    </a:cubicBez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43"/>
              <p:cNvSpPr/>
              <p:nvPr/>
            </p:nvSpPr>
            <p:spPr>
              <a:xfrm>
                <a:off x="1001984" y="3336053"/>
                <a:ext cx="845648" cy="238818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1135" extrusionOk="0">
                    <a:moveTo>
                      <a:pt x="2084" y="1"/>
                    </a:moveTo>
                    <a:cubicBezTo>
                      <a:pt x="893" y="1"/>
                      <a:pt x="0" y="320"/>
                      <a:pt x="0" y="320"/>
                    </a:cubicBezTo>
                    <a:lnTo>
                      <a:pt x="414" y="1134"/>
                    </a:lnTo>
                    <a:cubicBezTo>
                      <a:pt x="1113" y="921"/>
                      <a:pt x="1775" y="857"/>
                      <a:pt x="2319" y="857"/>
                    </a:cubicBezTo>
                    <a:cubicBezTo>
                      <a:pt x="3090" y="857"/>
                      <a:pt x="3622" y="986"/>
                      <a:pt x="3678" y="1000"/>
                    </a:cubicBezTo>
                    <a:cubicBezTo>
                      <a:pt x="3682" y="1001"/>
                      <a:pt x="3683" y="1001"/>
                      <a:pt x="3683" y="1001"/>
                    </a:cubicBezTo>
                    <a:lnTo>
                      <a:pt x="4018" y="320"/>
                    </a:lnTo>
                    <a:cubicBezTo>
                      <a:pt x="3349" y="81"/>
                      <a:pt x="2679" y="1"/>
                      <a:pt x="2084" y="1"/>
                    </a:cubicBez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43"/>
              <p:cNvSpPr/>
              <p:nvPr/>
            </p:nvSpPr>
            <p:spPr>
              <a:xfrm>
                <a:off x="1240383" y="2797614"/>
                <a:ext cx="81640" cy="195684"/>
              </a:xfrm>
              <a:custGeom>
                <a:avLst/>
                <a:gdLst/>
                <a:ahLst/>
                <a:cxnLst/>
                <a:rect l="l" t="t" r="r" b="b"/>
                <a:pathLst>
                  <a:path w="388" h="930" extrusionOk="0">
                    <a:moveTo>
                      <a:pt x="160" y="1"/>
                    </a:moveTo>
                    <a:cubicBezTo>
                      <a:pt x="103" y="1"/>
                      <a:pt x="45" y="9"/>
                      <a:pt x="1" y="36"/>
                    </a:cubicBezTo>
                    <a:lnTo>
                      <a:pt x="1" y="930"/>
                    </a:lnTo>
                    <a:cubicBezTo>
                      <a:pt x="1" y="930"/>
                      <a:pt x="66" y="900"/>
                      <a:pt x="181" y="900"/>
                    </a:cubicBezTo>
                    <a:cubicBezTo>
                      <a:pt x="238" y="900"/>
                      <a:pt x="308" y="908"/>
                      <a:pt x="388" y="930"/>
                    </a:cubicBezTo>
                    <a:lnTo>
                      <a:pt x="388" y="36"/>
                    </a:lnTo>
                    <a:cubicBezTo>
                      <a:pt x="388" y="36"/>
                      <a:pt x="275" y="1"/>
                      <a:pt x="160" y="1"/>
                    </a:cubicBez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43"/>
              <p:cNvSpPr/>
              <p:nvPr/>
            </p:nvSpPr>
            <p:spPr>
              <a:xfrm>
                <a:off x="1240383" y="2627603"/>
                <a:ext cx="81640" cy="178009"/>
              </a:xfrm>
              <a:custGeom>
                <a:avLst/>
                <a:gdLst/>
                <a:ahLst/>
                <a:cxnLst/>
                <a:rect l="l" t="t" r="r" b="b"/>
                <a:pathLst>
                  <a:path w="388" h="846" extrusionOk="0">
                    <a:moveTo>
                      <a:pt x="194" y="0"/>
                    </a:moveTo>
                    <a:lnTo>
                      <a:pt x="1" y="845"/>
                    </a:lnTo>
                    <a:cubicBezTo>
                      <a:pt x="66" y="833"/>
                      <a:pt x="131" y="829"/>
                      <a:pt x="189" y="829"/>
                    </a:cubicBezTo>
                    <a:cubicBezTo>
                      <a:pt x="303" y="829"/>
                      <a:pt x="388" y="845"/>
                      <a:pt x="388" y="845"/>
                    </a:cubicBez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F8B31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43"/>
              <p:cNvSpPr/>
              <p:nvPr/>
            </p:nvSpPr>
            <p:spPr>
              <a:xfrm>
                <a:off x="225766" y="4071646"/>
                <a:ext cx="99315" cy="220302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047" extrusionOk="0">
                    <a:moveTo>
                      <a:pt x="471" y="1"/>
                    </a:moveTo>
                    <a:lnTo>
                      <a:pt x="0" y="24"/>
                    </a:lnTo>
                    <a:lnTo>
                      <a:pt x="0" y="1047"/>
                    </a:lnTo>
                    <a:lnTo>
                      <a:pt x="471" y="1047"/>
                    </a:lnTo>
                    <a:lnTo>
                      <a:pt x="471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43"/>
              <p:cNvSpPr/>
              <p:nvPr/>
            </p:nvSpPr>
            <p:spPr>
              <a:xfrm>
                <a:off x="324871" y="4067228"/>
                <a:ext cx="140556" cy="22472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68" extrusionOk="0">
                    <a:moveTo>
                      <a:pt x="668" y="0"/>
                    </a:moveTo>
                    <a:lnTo>
                      <a:pt x="0" y="22"/>
                    </a:lnTo>
                    <a:lnTo>
                      <a:pt x="0" y="1068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43"/>
              <p:cNvSpPr/>
              <p:nvPr/>
            </p:nvSpPr>
            <p:spPr>
              <a:xfrm>
                <a:off x="225766" y="3952975"/>
                <a:ext cx="239660" cy="12393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589" extrusionOk="0">
                    <a:moveTo>
                      <a:pt x="321" y="0"/>
                    </a:moveTo>
                    <a:lnTo>
                      <a:pt x="0" y="588"/>
                    </a:lnTo>
                    <a:lnTo>
                      <a:pt x="0" y="588"/>
                    </a:lnTo>
                    <a:lnTo>
                      <a:pt x="1139" y="543"/>
                    </a:ln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43"/>
              <p:cNvSpPr/>
              <p:nvPr/>
            </p:nvSpPr>
            <p:spPr>
              <a:xfrm>
                <a:off x="821027" y="4045556"/>
                <a:ext cx="99525" cy="22030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047" extrusionOk="0">
                    <a:moveTo>
                      <a:pt x="472" y="1"/>
                    </a:moveTo>
                    <a:lnTo>
                      <a:pt x="0" y="22"/>
                    </a:lnTo>
                    <a:lnTo>
                      <a:pt x="0" y="1046"/>
                    </a:lnTo>
                    <a:lnTo>
                      <a:pt x="472" y="1046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43"/>
              <p:cNvSpPr/>
              <p:nvPr/>
            </p:nvSpPr>
            <p:spPr>
              <a:xfrm>
                <a:off x="920343" y="4040927"/>
                <a:ext cx="140345" cy="224931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069" extrusionOk="0">
                    <a:moveTo>
                      <a:pt x="667" y="0"/>
                    </a:moveTo>
                    <a:lnTo>
                      <a:pt x="0" y="23"/>
                    </a:lnTo>
                    <a:lnTo>
                      <a:pt x="0" y="1068"/>
                    </a:lnTo>
                    <a:lnTo>
                      <a:pt x="667" y="0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43"/>
              <p:cNvSpPr/>
              <p:nvPr/>
            </p:nvSpPr>
            <p:spPr>
              <a:xfrm>
                <a:off x="821027" y="3926674"/>
                <a:ext cx="239660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588" extrusionOk="0">
                    <a:moveTo>
                      <a:pt x="322" y="0"/>
                    </a:moveTo>
                    <a:lnTo>
                      <a:pt x="0" y="587"/>
                    </a:lnTo>
                    <a:lnTo>
                      <a:pt x="1139" y="543"/>
                    </a:ln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43"/>
              <p:cNvSpPr/>
              <p:nvPr/>
            </p:nvSpPr>
            <p:spPr>
              <a:xfrm>
                <a:off x="131922" y="4793353"/>
                <a:ext cx="67753" cy="20809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89" extrusionOk="0">
                    <a:moveTo>
                      <a:pt x="1" y="1"/>
                    </a:moveTo>
                    <a:lnTo>
                      <a:pt x="1" y="989"/>
                    </a:lnTo>
                    <a:lnTo>
                      <a:pt x="321" y="989"/>
                    </a:lnTo>
                    <a:lnTo>
                      <a:pt x="3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43"/>
              <p:cNvSpPr/>
              <p:nvPr/>
            </p:nvSpPr>
            <p:spPr>
              <a:xfrm>
                <a:off x="637757" y="4780307"/>
                <a:ext cx="67332" cy="20809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989" extrusionOk="0">
                    <a:moveTo>
                      <a:pt x="0" y="0"/>
                    </a:moveTo>
                    <a:lnTo>
                      <a:pt x="0" y="988"/>
                    </a:lnTo>
                    <a:lnTo>
                      <a:pt x="320" y="988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43"/>
              <p:cNvSpPr/>
              <p:nvPr/>
            </p:nvSpPr>
            <p:spPr>
              <a:xfrm>
                <a:off x="1089095" y="3166673"/>
                <a:ext cx="41241" cy="963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58" extrusionOk="0">
                    <a:moveTo>
                      <a:pt x="196" y="0"/>
                    </a:moveTo>
                    <a:lnTo>
                      <a:pt x="0" y="52"/>
                    </a:lnTo>
                    <a:lnTo>
                      <a:pt x="0" y="458"/>
                    </a:lnTo>
                    <a:lnTo>
                      <a:pt x="196" y="419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43"/>
              <p:cNvSpPr/>
              <p:nvPr/>
            </p:nvSpPr>
            <p:spPr>
              <a:xfrm>
                <a:off x="1274259" y="3154049"/>
                <a:ext cx="41451" cy="7764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69" extrusionOk="0">
                    <a:moveTo>
                      <a:pt x="196" y="1"/>
                    </a:moveTo>
                    <a:lnTo>
                      <a:pt x="1" y="22"/>
                    </a:lnTo>
                    <a:lnTo>
                      <a:pt x="1" y="368"/>
                    </a:lnTo>
                    <a:lnTo>
                      <a:pt x="196" y="366"/>
                    </a:ln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43"/>
              <p:cNvSpPr/>
              <p:nvPr/>
            </p:nvSpPr>
            <p:spPr>
              <a:xfrm>
                <a:off x="1169473" y="3656297"/>
                <a:ext cx="71119" cy="19757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939" extrusionOk="0">
                    <a:moveTo>
                      <a:pt x="338" y="1"/>
                    </a:moveTo>
                    <a:lnTo>
                      <a:pt x="0" y="53"/>
                    </a:lnTo>
                    <a:lnTo>
                      <a:pt x="0" y="938"/>
                    </a:lnTo>
                    <a:lnTo>
                      <a:pt x="338" y="885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43"/>
              <p:cNvSpPr/>
              <p:nvPr/>
            </p:nvSpPr>
            <p:spPr>
              <a:xfrm>
                <a:off x="1525073" y="4153075"/>
                <a:ext cx="87321" cy="194211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23" extrusionOk="0">
                    <a:moveTo>
                      <a:pt x="0" y="1"/>
                    </a:moveTo>
                    <a:lnTo>
                      <a:pt x="0" y="922"/>
                    </a:lnTo>
                    <a:lnTo>
                      <a:pt x="414" y="922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43"/>
              <p:cNvSpPr/>
              <p:nvPr/>
            </p:nvSpPr>
            <p:spPr>
              <a:xfrm>
                <a:off x="-71549" y="4437339"/>
                <a:ext cx="1163371" cy="119304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567" extrusionOk="0">
                    <a:moveTo>
                      <a:pt x="250" y="0"/>
                    </a:moveTo>
                    <a:cubicBezTo>
                      <a:pt x="245" y="0"/>
                      <a:pt x="239" y="3"/>
                      <a:pt x="237" y="7"/>
                    </a:cubicBezTo>
                    <a:lnTo>
                      <a:pt x="3" y="549"/>
                    </a:lnTo>
                    <a:cubicBezTo>
                      <a:pt x="0" y="553"/>
                      <a:pt x="1" y="558"/>
                      <a:pt x="4" y="562"/>
                    </a:cubicBezTo>
                    <a:cubicBezTo>
                      <a:pt x="7" y="564"/>
                      <a:pt x="11" y="566"/>
                      <a:pt x="15" y="566"/>
                    </a:cubicBezTo>
                    <a:lnTo>
                      <a:pt x="16" y="566"/>
                    </a:lnTo>
                    <a:lnTo>
                      <a:pt x="5515" y="78"/>
                    </a:lnTo>
                    <a:cubicBezTo>
                      <a:pt x="5523" y="78"/>
                      <a:pt x="5528" y="70"/>
                      <a:pt x="5527" y="64"/>
                    </a:cubicBezTo>
                    <a:cubicBezTo>
                      <a:pt x="5526" y="57"/>
                      <a:pt x="5520" y="52"/>
                      <a:pt x="5515" y="52"/>
                    </a:cubicBezTo>
                    <a:cubicBezTo>
                      <a:pt x="5514" y="52"/>
                      <a:pt x="5514" y="52"/>
                      <a:pt x="5513" y="52"/>
                    </a:cubicBezTo>
                    <a:lnTo>
                      <a:pt x="36" y="540"/>
                    </a:lnTo>
                    <a:lnTo>
                      <a:pt x="36" y="540"/>
                    </a:lnTo>
                    <a:lnTo>
                      <a:pt x="261" y="19"/>
                    </a:lnTo>
                    <a:cubicBezTo>
                      <a:pt x="265" y="11"/>
                      <a:pt x="261" y="3"/>
                      <a:pt x="255" y="1"/>
                    </a:cubicBezTo>
                    <a:cubicBezTo>
                      <a:pt x="254" y="1"/>
                      <a:pt x="252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43"/>
              <p:cNvSpPr/>
              <p:nvPr/>
            </p:nvSpPr>
            <p:spPr>
              <a:xfrm>
                <a:off x="-850" y="4539388"/>
                <a:ext cx="1092672" cy="87532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16" extrusionOk="0">
                    <a:moveTo>
                      <a:pt x="5178" y="0"/>
                    </a:moveTo>
                    <a:lnTo>
                      <a:pt x="13" y="387"/>
                    </a:lnTo>
                    <a:cubicBezTo>
                      <a:pt x="5" y="387"/>
                      <a:pt x="0" y="395"/>
                      <a:pt x="0" y="402"/>
                    </a:cubicBezTo>
                    <a:cubicBezTo>
                      <a:pt x="0" y="410"/>
                      <a:pt x="6" y="415"/>
                      <a:pt x="13" y="415"/>
                    </a:cubicBezTo>
                    <a:lnTo>
                      <a:pt x="15" y="415"/>
                    </a:lnTo>
                    <a:lnTo>
                      <a:pt x="5180" y="27"/>
                    </a:lnTo>
                    <a:cubicBezTo>
                      <a:pt x="5187" y="27"/>
                      <a:pt x="5192" y="21"/>
                      <a:pt x="5192" y="13"/>
                    </a:cubicBezTo>
                    <a:cubicBezTo>
                      <a:pt x="5191" y="6"/>
                      <a:pt x="5185" y="0"/>
                      <a:pt x="5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43"/>
              <p:cNvSpPr/>
              <p:nvPr/>
            </p:nvSpPr>
            <p:spPr>
              <a:xfrm>
                <a:off x="999038" y="3333318"/>
                <a:ext cx="851119" cy="1819858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8649" extrusionOk="0">
                    <a:moveTo>
                      <a:pt x="2060" y="0"/>
                    </a:moveTo>
                    <a:cubicBezTo>
                      <a:pt x="920" y="0"/>
                      <a:pt x="18" y="318"/>
                      <a:pt x="9" y="321"/>
                    </a:cubicBezTo>
                    <a:cubicBezTo>
                      <a:pt x="5" y="322"/>
                      <a:pt x="3" y="324"/>
                      <a:pt x="1" y="328"/>
                    </a:cubicBezTo>
                    <a:cubicBezTo>
                      <a:pt x="0" y="332"/>
                      <a:pt x="0" y="337"/>
                      <a:pt x="1" y="340"/>
                    </a:cubicBezTo>
                    <a:lnTo>
                      <a:pt x="414" y="1152"/>
                    </a:lnTo>
                    <a:lnTo>
                      <a:pt x="414" y="8636"/>
                    </a:lnTo>
                    <a:cubicBezTo>
                      <a:pt x="414" y="8643"/>
                      <a:pt x="420" y="8649"/>
                      <a:pt x="426" y="8649"/>
                    </a:cubicBezTo>
                    <a:cubicBezTo>
                      <a:pt x="434" y="8649"/>
                      <a:pt x="439" y="8642"/>
                      <a:pt x="439" y="8636"/>
                    </a:cubicBezTo>
                    <a:lnTo>
                      <a:pt x="439" y="1148"/>
                    </a:lnTo>
                    <a:cubicBezTo>
                      <a:pt x="439" y="1146"/>
                      <a:pt x="439" y="1145"/>
                      <a:pt x="438" y="1142"/>
                    </a:cubicBezTo>
                    <a:lnTo>
                      <a:pt x="31" y="341"/>
                    </a:lnTo>
                    <a:cubicBezTo>
                      <a:pt x="150" y="300"/>
                      <a:pt x="996" y="27"/>
                      <a:pt x="2052" y="27"/>
                    </a:cubicBezTo>
                    <a:cubicBezTo>
                      <a:pt x="2084" y="27"/>
                      <a:pt x="2116" y="27"/>
                      <a:pt x="2148" y="27"/>
                    </a:cubicBezTo>
                    <a:cubicBezTo>
                      <a:pt x="3237" y="46"/>
                      <a:pt x="3911" y="300"/>
                      <a:pt x="4012" y="340"/>
                    </a:cubicBezTo>
                    <a:lnTo>
                      <a:pt x="3679" y="1006"/>
                    </a:lnTo>
                    <a:cubicBezTo>
                      <a:pt x="3677" y="1008"/>
                      <a:pt x="3677" y="1010"/>
                      <a:pt x="3677" y="1013"/>
                    </a:cubicBezTo>
                    <a:lnTo>
                      <a:pt x="3682" y="4841"/>
                    </a:lnTo>
                    <a:cubicBezTo>
                      <a:pt x="3682" y="4849"/>
                      <a:pt x="3689" y="4854"/>
                      <a:pt x="3695" y="4854"/>
                    </a:cubicBezTo>
                    <a:cubicBezTo>
                      <a:pt x="3703" y="4854"/>
                      <a:pt x="3708" y="4848"/>
                      <a:pt x="3708" y="4841"/>
                    </a:cubicBezTo>
                    <a:lnTo>
                      <a:pt x="3703" y="1015"/>
                    </a:lnTo>
                    <a:lnTo>
                      <a:pt x="4040" y="339"/>
                    </a:lnTo>
                    <a:cubicBezTo>
                      <a:pt x="4045" y="335"/>
                      <a:pt x="4045" y="332"/>
                      <a:pt x="4044" y="328"/>
                    </a:cubicBezTo>
                    <a:cubicBezTo>
                      <a:pt x="4042" y="324"/>
                      <a:pt x="4039" y="322"/>
                      <a:pt x="4035" y="321"/>
                    </a:cubicBezTo>
                    <a:cubicBezTo>
                      <a:pt x="4029" y="318"/>
                      <a:pt x="3332" y="19"/>
                      <a:pt x="2149" y="1"/>
                    </a:cubicBezTo>
                    <a:cubicBezTo>
                      <a:pt x="2119" y="0"/>
                      <a:pt x="2090" y="0"/>
                      <a:pt x="2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43"/>
              <p:cNvSpPr/>
              <p:nvPr/>
            </p:nvSpPr>
            <p:spPr>
              <a:xfrm>
                <a:off x="342756" y="3783595"/>
                <a:ext cx="743598" cy="79957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80" extrusionOk="0">
                    <a:moveTo>
                      <a:pt x="3520" y="0"/>
                    </a:moveTo>
                    <a:cubicBezTo>
                      <a:pt x="3520" y="0"/>
                      <a:pt x="3519" y="1"/>
                      <a:pt x="3518" y="1"/>
                    </a:cubicBezTo>
                    <a:lnTo>
                      <a:pt x="13" y="353"/>
                    </a:lnTo>
                    <a:cubicBezTo>
                      <a:pt x="5" y="354"/>
                      <a:pt x="0" y="360"/>
                      <a:pt x="1" y="368"/>
                    </a:cubicBezTo>
                    <a:cubicBezTo>
                      <a:pt x="2" y="374"/>
                      <a:pt x="8" y="379"/>
                      <a:pt x="14" y="379"/>
                    </a:cubicBezTo>
                    <a:lnTo>
                      <a:pt x="16" y="379"/>
                    </a:lnTo>
                    <a:lnTo>
                      <a:pt x="3522" y="27"/>
                    </a:lnTo>
                    <a:cubicBezTo>
                      <a:pt x="3529" y="26"/>
                      <a:pt x="3534" y="20"/>
                      <a:pt x="3533" y="12"/>
                    </a:cubicBezTo>
                    <a:cubicBezTo>
                      <a:pt x="3532" y="5"/>
                      <a:pt x="3526" y="0"/>
                      <a:pt x="3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43"/>
              <p:cNvSpPr/>
              <p:nvPr/>
            </p:nvSpPr>
            <p:spPr>
              <a:xfrm>
                <a:off x="221558" y="4068280"/>
                <a:ext cx="107731" cy="22787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083" extrusionOk="0">
                    <a:moveTo>
                      <a:pt x="470" y="38"/>
                    </a:moveTo>
                    <a:lnTo>
                      <a:pt x="474" y="1045"/>
                    </a:lnTo>
                    <a:lnTo>
                      <a:pt x="40" y="1045"/>
                    </a:lnTo>
                    <a:lnTo>
                      <a:pt x="40" y="59"/>
                    </a:lnTo>
                    <a:lnTo>
                      <a:pt x="470" y="38"/>
                    </a:lnTo>
                    <a:close/>
                    <a:moveTo>
                      <a:pt x="486" y="0"/>
                    </a:moveTo>
                    <a:lnTo>
                      <a:pt x="19" y="23"/>
                    </a:lnTo>
                    <a:cubicBezTo>
                      <a:pt x="9" y="23"/>
                      <a:pt x="1" y="30"/>
                      <a:pt x="1" y="40"/>
                    </a:cubicBezTo>
                    <a:lnTo>
                      <a:pt x="1" y="1064"/>
                    </a:lnTo>
                    <a:cubicBezTo>
                      <a:pt x="1" y="1074"/>
                      <a:pt x="9" y="1082"/>
                      <a:pt x="19" y="1082"/>
                    </a:cubicBezTo>
                    <a:lnTo>
                      <a:pt x="491" y="1082"/>
                    </a:lnTo>
                    <a:cubicBezTo>
                      <a:pt x="496" y="1082"/>
                      <a:pt x="502" y="1079"/>
                      <a:pt x="507" y="1077"/>
                    </a:cubicBezTo>
                    <a:cubicBezTo>
                      <a:pt x="510" y="1074"/>
                      <a:pt x="512" y="1069"/>
                      <a:pt x="512" y="1064"/>
                    </a:cubicBezTo>
                    <a:lnTo>
                      <a:pt x="507" y="19"/>
                    </a:lnTo>
                    <a:cubicBezTo>
                      <a:pt x="507" y="14"/>
                      <a:pt x="505" y="9"/>
                      <a:pt x="501" y="5"/>
                    </a:cubicBezTo>
                    <a:cubicBezTo>
                      <a:pt x="496" y="2"/>
                      <a:pt x="491" y="0"/>
                      <a:pt x="486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43"/>
              <p:cNvSpPr/>
              <p:nvPr/>
            </p:nvSpPr>
            <p:spPr>
              <a:xfrm>
                <a:off x="272478" y="4073540"/>
                <a:ext cx="5681" cy="22156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53" extrusionOk="0">
                    <a:moveTo>
                      <a:pt x="13" y="1"/>
                    </a:moveTo>
                    <a:cubicBezTo>
                      <a:pt x="7" y="1"/>
                      <a:pt x="1" y="8"/>
                      <a:pt x="1" y="15"/>
                    </a:cubicBezTo>
                    <a:lnTo>
                      <a:pt x="1" y="1039"/>
                    </a:lnTo>
                    <a:cubicBezTo>
                      <a:pt x="1" y="1047"/>
                      <a:pt x="7" y="1052"/>
                      <a:pt x="13" y="1052"/>
                    </a:cubicBezTo>
                    <a:cubicBezTo>
                      <a:pt x="21" y="1052"/>
                      <a:pt x="26" y="1045"/>
                      <a:pt x="26" y="1039"/>
                    </a:cubicBezTo>
                    <a:lnTo>
                      <a:pt x="26" y="15"/>
                    </a:lnTo>
                    <a:cubicBezTo>
                      <a:pt x="26" y="8"/>
                      <a:pt x="19" y="1"/>
                      <a:pt x="13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43"/>
              <p:cNvSpPr/>
              <p:nvPr/>
            </p:nvSpPr>
            <p:spPr>
              <a:xfrm>
                <a:off x="223031" y="4118568"/>
                <a:ext cx="104154" cy="13466"/>
              </a:xfrm>
              <a:custGeom>
                <a:avLst/>
                <a:gdLst/>
                <a:ahLst/>
                <a:cxnLst/>
                <a:rect l="l" t="t" r="r" b="b"/>
                <a:pathLst>
                  <a:path w="495" h="64" extrusionOk="0">
                    <a:moveTo>
                      <a:pt x="482" y="1"/>
                    </a:moveTo>
                    <a:cubicBezTo>
                      <a:pt x="481" y="1"/>
                      <a:pt x="481" y="1"/>
                      <a:pt x="480" y="1"/>
                    </a:cubicBezTo>
                    <a:lnTo>
                      <a:pt x="12" y="37"/>
                    </a:lnTo>
                    <a:cubicBezTo>
                      <a:pt x="5" y="37"/>
                      <a:pt x="0" y="43"/>
                      <a:pt x="0" y="51"/>
                    </a:cubicBezTo>
                    <a:cubicBezTo>
                      <a:pt x="0" y="57"/>
                      <a:pt x="6" y="63"/>
                      <a:pt x="12" y="63"/>
                    </a:cubicBezTo>
                    <a:lnTo>
                      <a:pt x="13" y="63"/>
                    </a:lnTo>
                    <a:lnTo>
                      <a:pt x="482" y="27"/>
                    </a:lnTo>
                    <a:cubicBezTo>
                      <a:pt x="489" y="27"/>
                      <a:pt x="495" y="21"/>
                      <a:pt x="495" y="14"/>
                    </a:cubicBezTo>
                    <a:cubicBezTo>
                      <a:pt x="494" y="7"/>
                      <a:pt x="489" y="1"/>
                      <a:pt x="482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43"/>
              <p:cNvSpPr/>
              <p:nvPr/>
            </p:nvSpPr>
            <p:spPr>
              <a:xfrm>
                <a:off x="223031" y="4176851"/>
                <a:ext cx="104154" cy="10521"/>
              </a:xfrm>
              <a:custGeom>
                <a:avLst/>
                <a:gdLst/>
                <a:ahLst/>
                <a:cxnLst/>
                <a:rect l="l" t="t" r="r" b="b"/>
                <a:pathLst>
                  <a:path w="495" h="50" extrusionOk="0">
                    <a:moveTo>
                      <a:pt x="480" y="0"/>
                    </a:moveTo>
                    <a:lnTo>
                      <a:pt x="12" y="22"/>
                    </a:lnTo>
                    <a:cubicBezTo>
                      <a:pt x="5" y="22"/>
                      <a:pt x="0" y="29"/>
                      <a:pt x="0" y="36"/>
                    </a:cubicBezTo>
                    <a:cubicBezTo>
                      <a:pt x="0" y="42"/>
                      <a:pt x="6" y="49"/>
                      <a:pt x="12" y="49"/>
                    </a:cubicBezTo>
                    <a:lnTo>
                      <a:pt x="13" y="49"/>
                    </a:lnTo>
                    <a:lnTo>
                      <a:pt x="482" y="27"/>
                    </a:lnTo>
                    <a:cubicBezTo>
                      <a:pt x="489" y="27"/>
                      <a:pt x="495" y="21"/>
                      <a:pt x="495" y="13"/>
                    </a:cubicBezTo>
                    <a:cubicBezTo>
                      <a:pt x="495" y="5"/>
                      <a:pt x="488" y="0"/>
                      <a:pt x="480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43"/>
              <p:cNvSpPr/>
              <p:nvPr/>
            </p:nvSpPr>
            <p:spPr>
              <a:xfrm>
                <a:off x="223031" y="4232820"/>
                <a:ext cx="104154" cy="11362"/>
              </a:xfrm>
              <a:custGeom>
                <a:avLst/>
                <a:gdLst/>
                <a:ahLst/>
                <a:cxnLst/>
                <a:rect l="l" t="t" r="r" b="b"/>
                <a:pathLst>
                  <a:path w="495" h="54" extrusionOk="0">
                    <a:moveTo>
                      <a:pt x="480" y="0"/>
                    </a:moveTo>
                    <a:lnTo>
                      <a:pt x="12" y="27"/>
                    </a:lnTo>
                    <a:cubicBezTo>
                      <a:pt x="5" y="27"/>
                      <a:pt x="0" y="34"/>
                      <a:pt x="0" y="41"/>
                    </a:cubicBezTo>
                    <a:cubicBezTo>
                      <a:pt x="0" y="50"/>
                      <a:pt x="6" y="54"/>
                      <a:pt x="12" y="54"/>
                    </a:cubicBezTo>
                    <a:lnTo>
                      <a:pt x="13" y="54"/>
                    </a:lnTo>
                    <a:lnTo>
                      <a:pt x="482" y="27"/>
                    </a:lnTo>
                    <a:cubicBezTo>
                      <a:pt x="489" y="27"/>
                      <a:pt x="495" y="21"/>
                      <a:pt x="495" y="13"/>
                    </a:cubicBezTo>
                    <a:cubicBezTo>
                      <a:pt x="495" y="6"/>
                      <a:pt x="489" y="1"/>
                      <a:pt x="480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43"/>
              <p:cNvSpPr/>
              <p:nvPr/>
            </p:nvSpPr>
            <p:spPr>
              <a:xfrm>
                <a:off x="321715" y="4064072"/>
                <a:ext cx="147289" cy="230612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096" extrusionOk="0">
                    <a:moveTo>
                      <a:pt x="684" y="0"/>
                    </a:moveTo>
                    <a:cubicBezTo>
                      <a:pt x="679" y="0"/>
                      <a:pt x="676" y="2"/>
                      <a:pt x="674" y="7"/>
                    </a:cubicBezTo>
                    <a:lnTo>
                      <a:pt x="4" y="1075"/>
                    </a:lnTo>
                    <a:cubicBezTo>
                      <a:pt x="0" y="1082"/>
                      <a:pt x="2" y="1089"/>
                      <a:pt x="8" y="1093"/>
                    </a:cubicBezTo>
                    <a:cubicBezTo>
                      <a:pt x="10" y="1094"/>
                      <a:pt x="13" y="1095"/>
                      <a:pt x="15" y="1095"/>
                    </a:cubicBezTo>
                    <a:cubicBezTo>
                      <a:pt x="19" y="1095"/>
                      <a:pt x="25" y="1093"/>
                      <a:pt x="28" y="1089"/>
                    </a:cubicBezTo>
                    <a:lnTo>
                      <a:pt x="695" y="22"/>
                    </a:lnTo>
                    <a:cubicBezTo>
                      <a:pt x="699" y="15"/>
                      <a:pt x="696" y="8"/>
                      <a:pt x="691" y="3"/>
                    </a:cubicBezTo>
                    <a:cubicBezTo>
                      <a:pt x="689" y="1"/>
                      <a:pt x="686" y="0"/>
                      <a:pt x="68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43"/>
              <p:cNvSpPr/>
              <p:nvPr/>
            </p:nvSpPr>
            <p:spPr>
              <a:xfrm>
                <a:off x="222610" y="3950240"/>
                <a:ext cx="104996" cy="12940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15" extrusionOk="0">
                    <a:moveTo>
                      <a:pt x="335" y="1"/>
                    </a:moveTo>
                    <a:cubicBezTo>
                      <a:pt x="330" y="1"/>
                      <a:pt x="326" y="3"/>
                      <a:pt x="325" y="7"/>
                    </a:cubicBezTo>
                    <a:lnTo>
                      <a:pt x="4" y="595"/>
                    </a:lnTo>
                    <a:cubicBezTo>
                      <a:pt x="0" y="601"/>
                      <a:pt x="3" y="609"/>
                      <a:pt x="9" y="612"/>
                    </a:cubicBezTo>
                    <a:cubicBezTo>
                      <a:pt x="12" y="614"/>
                      <a:pt x="13" y="614"/>
                      <a:pt x="15" y="614"/>
                    </a:cubicBezTo>
                    <a:cubicBezTo>
                      <a:pt x="20" y="614"/>
                      <a:pt x="25" y="611"/>
                      <a:pt x="28" y="607"/>
                    </a:cubicBezTo>
                    <a:lnTo>
                      <a:pt x="332" y="49"/>
                    </a:lnTo>
                    <a:lnTo>
                      <a:pt x="470" y="582"/>
                    </a:lnTo>
                    <a:cubicBezTo>
                      <a:pt x="471" y="588"/>
                      <a:pt x="477" y="592"/>
                      <a:pt x="483" y="592"/>
                    </a:cubicBezTo>
                    <a:cubicBezTo>
                      <a:pt x="484" y="592"/>
                      <a:pt x="485" y="592"/>
                      <a:pt x="486" y="592"/>
                    </a:cubicBezTo>
                    <a:cubicBezTo>
                      <a:pt x="495" y="590"/>
                      <a:pt x="499" y="583"/>
                      <a:pt x="497" y="576"/>
                    </a:cubicBezTo>
                    <a:lnTo>
                      <a:pt x="350" y="11"/>
                    </a:lnTo>
                    <a:cubicBezTo>
                      <a:pt x="348" y="6"/>
                      <a:pt x="343" y="2"/>
                      <a:pt x="338" y="1"/>
                    </a:cubicBezTo>
                    <a:cubicBezTo>
                      <a:pt x="337" y="1"/>
                      <a:pt x="336" y="1"/>
                      <a:pt x="335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43"/>
              <p:cNvSpPr/>
              <p:nvPr/>
            </p:nvSpPr>
            <p:spPr>
              <a:xfrm>
                <a:off x="817240" y="4042189"/>
                <a:ext cx="107310" cy="22745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081" extrusionOk="0">
                    <a:moveTo>
                      <a:pt x="473" y="36"/>
                    </a:moveTo>
                    <a:lnTo>
                      <a:pt x="473" y="1044"/>
                    </a:lnTo>
                    <a:lnTo>
                      <a:pt x="38" y="1044"/>
                    </a:lnTo>
                    <a:lnTo>
                      <a:pt x="38" y="57"/>
                    </a:lnTo>
                    <a:lnTo>
                      <a:pt x="473" y="36"/>
                    </a:lnTo>
                    <a:close/>
                    <a:moveTo>
                      <a:pt x="490" y="0"/>
                    </a:moveTo>
                    <a:lnTo>
                      <a:pt x="19" y="22"/>
                    </a:lnTo>
                    <a:cubicBezTo>
                      <a:pt x="9" y="22"/>
                      <a:pt x="1" y="30"/>
                      <a:pt x="1" y="40"/>
                    </a:cubicBezTo>
                    <a:lnTo>
                      <a:pt x="1" y="1063"/>
                    </a:lnTo>
                    <a:cubicBezTo>
                      <a:pt x="1" y="1073"/>
                      <a:pt x="9" y="1081"/>
                      <a:pt x="19" y="1081"/>
                    </a:cubicBezTo>
                    <a:lnTo>
                      <a:pt x="490" y="1081"/>
                    </a:lnTo>
                    <a:cubicBezTo>
                      <a:pt x="501" y="1081"/>
                      <a:pt x="509" y="1073"/>
                      <a:pt x="510" y="1064"/>
                    </a:cubicBezTo>
                    <a:lnTo>
                      <a:pt x="510" y="19"/>
                    </a:lnTo>
                    <a:cubicBezTo>
                      <a:pt x="510" y="14"/>
                      <a:pt x="509" y="10"/>
                      <a:pt x="505" y="5"/>
                    </a:cubicBezTo>
                    <a:cubicBezTo>
                      <a:pt x="501" y="1"/>
                      <a:pt x="496" y="0"/>
                      <a:pt x="490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43"/>
              <p:cNvSpPr/>
              <p:nvPr/>
            </p:nvSpPr>
            <p:spPr>
              <a:xfrm>
                <a:off x="818082" y="3923728"/>
                <a:ext cx="105627" cy="12940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15" extrusionOk="0">
                    <a:moveTo>
                      <a:pt x="337" y="0"/>
                    </a:moveTo>
                    <a:cubicBezTo>
                      <a:pt x="332" y="1"/>
                      <a:pt x="327" y="4"/>
                      <a:pt x="324" y="8"/>
                    </a:cubicBezTo>
                    <a:lnTo>
                      <a:pt x="4" y="595"/>
                    </a:lnTo>
                    <a:cubicBezTo>
                      <a:pt x="0" y="601"/>
                      <a:pt x="3" y="609"/>
                      <a:pt x="9" y="613"/>
                    </a:cubicBezTo>
                    <a:cubicBezTo>
                      <a:pt x="10" y="614"/>
                      <a:pt x="13" y="614"/>
                      <a:pt x="15" y="614"/>
                    </a:cubicBezTo>
                    <a:cubicBezTo>
                      <a:pt x="21" y="614"/>
                      <a:pt x="25" y="611"/>
                      <a:pt x="27" y="608"/>
                    </a:cubicBezTo>
                    <a:lnTo>
                      <a:pt x="332" y="50"/>
                    </a:lnTo>
                    <a:lnTo>
                      <a:pt x="474" y="583"/>
                    </a:lnTo>
                    <a:cubicBezTo>
                      <a:pt x="476" y="589"/>
                      <a:pt x="480" y="593"/>
                      <a:pt x="486" y="593"/>
                    </a:cubicBezTo>
                    <a:cubicBezTo>
                      <a:pt x="488" y="593"/>
                      <a:pt x="489" y="592"/>
                      <a:pt x="491" y="592"/>
                    </a:cubicBezTo>
                    <a:cubicBezTo>
                      <a:pt x="498" y="590"/>
                      <a:pt x="502" y="583"/>
                      <a:pt x="500" y="575"/>
                    </a:cubicBezTo>
                    <a:lnTo>
                      <a:pt x="348" y="10"/>
                    </a:lnTo>
                    <a:cubicBezTo>
                      <a:pt x="347" y="5"/>
                      <a:pt x="342" y="1"/>
                      <a:pt x="337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43"/>
              <p:cNvSpPr/>
              <p:nvPr/>
            </p:nvSpPr>
            <p:spPr>
              <a:xfrm>
                <a:off x="867739" y="4047449"/>
                <a:ext cx="5681" cy="220933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50" extrusionOk="0">
                    <a:moveTo>
                      <a:pt x="14" y="1"/>
                    </a:moveTo>
                    <a:cubicBezTo>
                      <a:pt x="8" y="1"/>
                      <a:pt x="1" y="6"/>
                      <a:pt x="1" y="13"/>
                    </a:cubicBezTo>
                    <a:lnTo>
                      <a:pt x="1" y="1036"/>
                    </a:lnTo>
                    <a:cubicBezTo>
                      <a:pt x="1" y="1044"/>
                      <a:pt x="8" y="1049"/>
                      <a:pt x="14" y="1049"/>
                    </a:cubicBezTo>
                    <a:cubicBezTo>
                      <a:pt x="21" y="1049"/>
                      <a:pt x="26" y="1042"/>
                      <a:pt x="26" y="1036"/>
                    </a:cubicBezTo>
                    <a:lnTo>
                      <a:pt x="26" y="13"/>
                    </a:lnTo>
                    <a:cubicBezTo>
                      <a:pt x="26" y="6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43"/>
              <p:cNvSpPr/>
              <p:nvPr/>
            </p:nvSpPr>
            <p:spPr>
              <a:xfrm>
                <a:off x="818292" y="4091425"/>
                <a:ext cx="104996" cy="13466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4" extrusionOk="0">
                    <a:moveTo>
                      <a:pt x="484" y="1"/>
                    </a:moveTo>
                    <a:lnTo>
                      <a:pt x="13" y="37"/>
                    </a:lnTo>
                    <a:cubicBezTo>
                      <a:pt x="5" y="37"/>
                      <a:pt x="0" y="44"/>
                      <a:pt x="0" y="51"/>
                    </a:cubicBezTo>
                    <a:cubicBezTo>
                      <a:pt x="0" y="57"/>
                      <a:pt x="7" y="63"/>
                      <a:pt x="13" y="63"/>
                    </a:cubicBezTo>
                    <a:lnTo>
                      <a:pt x="14" y="63"/>
                    </a:lnTo>
                    <a:lnTo>
                      <a:pt x="485" y="27"/>
                    </a:lnTo>
                    <a:cubicBezTo>
                      <a:pt x="494" y="27"/>
                      <a:pt x="499" y="21"/>
                      <a:pt x="499" y="13"/>
                    </a:cubicBezTo>
                    <a:cubicBezTo>
                      <a:pt x="497" y="6"/>
                      <a:pt x="492" y="1"/>
                      <a:pt x="484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43"/>
              <p:cNvSpPr/>
              <p:nvPr/>
            </p:nvSpPr>
            <p:spPr>
              <a:xfrm>
                <a:off x="818292" y="4142975"/>
                <a:ext cx="104996" cy="13256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3" extrusionOk="0">
                    <a:moveTo>
                      <a:pt x="484" y="0"/>
                    </a:moveTo>
                    <a:lnTo>
                      <a:pt x="13" y="36"/>
                    </a:lnTo>
                    <a:cubicBezTo>
                      <a:pt x="5" y="36"/>
                      <a:pt x="0" y="42"/>
                      <a:pt x="0" y="50"/>
                    </a:cubicBezTo>
                    <a:cubicBezTo>
                      <a:pt x="0" y="57"/>
                      <a:pt x="7" y="63"/>
                      <a:pt x="13" y="63"/>
                    </a:cubicBezTo>
                    <a:lnTo>
                      <a:pt x="14" y="63"/>
                    </a:lnTo>
                    <a:lnTo>
                      <a:pt x="485" y="27"/>
                    </a:lnTo>
                    <a:cubicBezTo>
                      <a:pt x="494" y="27"/>
                      <a:pt x="499" y="21"/>
                      <a:pt x="499" y="13"/>
                    </a:cubicBezTo>
                    <a:cubicBezTo>
                      <a:pt x="497" y="6"/>
                      <a:pt x="492" y="0"/>
                      <a:pt x="48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43"/>
              <p:cNvSpPr/>
              <p:nvPr/>
            </p:nvSpPr>
            <p:spPr>
              <a:xfrm>
                <a:off x="818292" y="4199155"/>
                <a:ext cx="104996" cy="11362"/>
              </a:xfrm>
              <a:custGeom>
                <a:avLst/>
                <a:gdLst/>
                <a:ahLst/>
                <a:cxnLst/>
                <a:rect l="l" t="t" r="r" b="b"/>
                <a:pathLst>
                  <a:path w="499" h="54" extrusionOk="0">
                    <a:moveTo>
                      <a:pt x="484" y="1"/>
                    </a:moveTo>
                    <a:lnTo>
                      <a:pt x="13" y="27"/>
                    </a:lnTo>
                    <a:cubicBezTo>
                      <a:pt x="5" y="27"/>
                      <a:pt x="0" y="33"/>
                      <a:pt x="0" y="42"/>
                    </a:cubicBezTo>
                    <a:cubicBezTo>
                      <a:pt x="0" y="49"/>
                      <a:pt x="7" y="54"/>
                      <a:pt x="13" y="54"/>
                    </a:cubicBezTo>
                    <a:lnTo>
                      <a:pt x="14" y="54"/>
                    </a:lnTo>
                    <a:lnTo>
                      <a:pt x="485" y="27"/>
                    </a:lnTo>
                    <a:cubicBezTo>
                      <a:pt x="494" y="27"/>
                      <a:pt x="499" y="21"/>
                      <a:pt x="499" y="13"/>
                    </a:cubicBezTo>
                    <a:cubicBezTo>
                      <a:pt x="499" y="6"/>
                      <a:pt x="494" y="2"/>
                      <a:pt x="484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43"/>
              <p:cNvSpPr/>
              <p:nvPr/>
            </p:nvSpPr>
            <p:spPr>
              <a:xfrm>
                <a:off x="999038" y="3172565"/>
                <a:ext cx="5471" cy="23376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111" extrusionOk="0">
                    <a:moveTo>
                      <a:pt x="11" y="0"/>
                    </a:moveTo>
                    <a:cubicBezTo>
                      <a:pt x="5" y="0"/>
                      <a:pt x="0" y="7"/>
                      <a:pt x="0" y="13"/>
                    </a:cubicBezTo>
                    <a:lnTo>
                      <a:pt x="0" y="1097"/>
                    </a:lnTo>
                    <a:cubicBezTo>
                      <a:pt x="0" y="1106"/>
                      <a:pt x="6" y="1111"/>
                      <a:pt x="13" y="1111"/>
                    </a:cubicBezTo>
                    <a:cubicBezTo>
                      <a:pt x="21" y="1111"/>
                      <a:pt x="26" y="1104"/>
                      <a:pt x="26" y="1097"/>
                    </a:cubicBezTo>
                    <a:lnTo>
                      <a:pt x="26" y="13"/>
                    </a:lnTo>
                    <a:cubicBezTo>
                      <a:pt x="26" y="6"/>
                      <a:pt x="20" y="1"/>
                      <a:pt x="13" y="1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43"/>
              <p:cNvSpPr/>
              <p:nvPr/>
            </p:nvSpPr>
            <p:spPr>
              <a:xfrm>
                <a:off x="1237437" y="2797404"/>
                <a:ext cx="87321" cy="19905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46" extrusionOk="0">
                    <a:moveTo>
                      <a:pt x="240" y="1"/>
                    </a:moveTo>
                    <a:cubicBezTo>
                      <a:pt x="126" y="1"/>
                      <a:pt x="19" y="23"/>
                      <a:pt x="12" y="25"/>
                    </a:cubicBezTo>
                    <a:cubicBezTo>
                      <a:pt x="5" y="27"/>
                      <a:pt x="1" y="32"/>
                      <a:pt x="1" y="38"/>
                    </a:cubicBezTo>
                    <a:lnTo>
                      <a:pt x="1" y="933"/>
                    </a:lnTo>
                    <a:cubicBezTo>
                      <a:pt x="1" y="940"/>
                      <a:pt x="8" y="945"/>
                      <a:pt x="14" y="945"/>
                    </a:cubicBezTo>
                    <a:cubicBezTo>
                      <a:pt x="21" y="945"/>
                      <a:pt x="26" y="939"/>
                      <a:pt x="26" y="933"/>
                    </a:cubicBezTo>
                    <a:lnTo>
                      <a:pt x="26" y="49"/>
                    </a:lnTo>
                    <a:cubicBezTo>
                      <a:pt x="57" y="44"/>
                      <a:pt x="146" y="28"/>
                      <a:pt x="237" y="28"/>
                    </a:cubicBezTo>
                    <a:cubicBezTo>
                      <a:pt x="290" y="28"/>
                      <a:pt x="344" y="33"/>
                      <a:pt x="388" y="48"/>
                    </a:cubicBezTo>
                    <a:lnTo>
                      <a:pt x="388" y="933"/>
                    </a:lnTo>
                    <a:cubicBezTo>
                      <a:pt x="389" y="939"/>
                      <a:pt x="394" y="945"/>
                      <a:pt x="402" y="945"/>
                    </a:cubicBezTo>
                    <a:cubicBezTo>
                      <a:pt x="409" y="945"/>
                      <a:pt x="414" y="939"/>
                      <a:pt x="414" y="933"/>
                    </a:cubicBezTo>
                    <a:lnTo>
                      <a:pt x="414" y="38"/>
                    </a:lnTo>
                    <a:cubicBezTo>
                      <a:pt x="414" y="33"/>
                      <a:pt x="410" y="28"/>
                      <a:pt x="406" y="25"/>
                    </a:cubicBezTo>
                    <a:cubicBezTo>
                      <a:pt x="358" y="7"/>
                      <a:pt x="298" y="1"/>
                      <a:pt x="240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43"/>
              <p:cNvSpPr/>
              <p:nvPr/>
            </p:nvSpPr>
            <p:spPr>
              <a:xfrm>
                <a:off x="998827" y="3220328"/>
                <a:ext cx="859114" cy="69857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332" extrusionOk="0">
                    <a:moveTo>
                      <a:pt x="2064" y="0"/>
                    </a:moveTo>
                    <a:cubicBezTo>
                      <a:pt x="802" y="0"/>
                      <a:pt x="21" y="300"/>
                      <a:pt x="10" y="305"/>
                    </a:cubicBezTo>
                    <a:cubicBezTo>
                      <a:pt x="4" y="307"/>
                      <a:pt x="0" y="314"/>
                      <a:pt x="2" y="323"/>
                    </a:cubicBezTo>
                    <a:cubicBezTo>
                      <a:pt x="5" y="328"/>
                      <a:pt x="10" y="332"/>
                      <a:pt x="15" y="332"/>
                    </a:cubicBezTo>
                    <a:cubicBezTo>
                      <a:pt x="16" y="332"/>
                      <a:pt x="20" y="332"/>
                      <a:pt x="21" y="331"/>
                    </a:cubicBezTo>
                    <a:cubicBezTo>
                      <a:pt x="25" y="329"/>
                      <a:pt x="436" y="169"/>
                      <a:pt x="1138" y="82"/>
                    </a:cubicBezTo>
                    <a:cubicBezTo>
                      <a:pt x="1389" y="51"/>
                      <a:pt x="1697" y="27"/>
                      <a:pt x="2054" y="27"/>
                    </a:cubicBezTo>
                    <a:cubicBezTo>
                      <a:pt x="2618" y="27"/>
                      <a:pt x="3302" y="87"/>
                      <a:pt x="4065" y="272"/>
                    </a:cubicBezTo>
                    <a:cubicBezTo>
                      <a:pt x="4066" y="273"/>
                      <a:pt x="4067" y="273"/>
                      <a:pt x="4069" y="273"/>
                    </a:cubicBezTo>
                    <a:cubicBezTo>
                      <a:pt x="4074" y="273"/>
                      <a:pt x="4080" y="269"/>
                      <a:pt x="4081" y="262"/>
                    </a:cubicBezTo>
                    <a:cubicBezTo>
                      <a:pt x="4082" y="255"/>
                      <a:pt x="4079" y="249"/>
                      <a:pt x="4071" y="246"/>
                    </a:cubicBezTo>
                    <a:cubicBezTo>
                      <a:pt x="3320" y="63"/>
                      <a:pt x="2641" y="0"/>
                      <a:pt x="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43"/>
              <p:cNvSpPr/>
              <p:nvPr/>
            </p:nvSpPr>
            <p:spPr>
              <a:xfrm>
                <a:off x="1424284" y="1838986"/>
                <a:ext cx="276692" cy="1080047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5133" extrusionOk="0">
                    <a:moveTo>
                      <a:pt x="13" y="1"/>
                    </a:moveTo>
                    <a:cubicBezTo>
                      <a:pt x="5" y="1"/>
                      <a:pt x="0" y="7"/>
                      <a:pt x="0" y="13"/>
                    </a:cubicBezTo>
                    <a:lnTo>
                      <a:pt x="0" y="1032"/>
                    </a:lnTo>
                    <a:lnTo>
                      <a:pt x="0" y="1036"/>
                    </a:lnTo>
                    <a:lnTo>
                      <a:pt x="1286" y="5125"/>
                    </a:lnTo>
                    <a:cubicBezTo>
                      <a:pt x="1287" y="5130"/>
                      <a:pt x="1295" y="5133"/>
                      <a:pt x="1300" y="5133"/>
                    </a:cubicBezTo>
                    <a:lnTo>
                      <a:pt x="1303" y="5133"/>
                    </a:lnTo>
                    <a:cubicBezTo>
                      <a:pt x="1310" y="5131"/>
                      <a:pt x="1315" y="5122"/>
                      <a:pt x="1312" y="5116"/>
                    </a:cubicBezTo>
                    <a:lnTo>
                      <a:pt x="27" y="1031"/>
                    </a:lnTo>
                    <a:lnTo>
                      <a:pt x="27" y="15"/>
                    </a:lnTo>
                    <a:cubicBezTo>
                      <a:pt x="26" y="7"/>
                      <a:pt x="20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3"/>
              <p:cNvSpPr/>
              <p:nvPr/>
            </p:nvSpPr>
            <p:spPr>
              <a:xfrm>
                <a:off x="1278047" y="2048134"/>
                <a:ext cx="149814" cy="45091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2143" extrusionOk="0">
                    <a:moveTo>
                      <a:pt x="698" y="1"/>
                    </a:moveTo>
                    <a:cubicBezTo>
                      <a:pt x="693" y="1"/>
                      <a:pt x="686" y="5"/>
                      <a:pt x="684" y="10"/>
                    </a:cubicBezTo>
                    <a:lnTo>
                      <a:pt x="3" y="2126"/>
                    </a:lnTo>
                    <a:cubicBezTo>
                      <a:pt x="0" y="2132"/>
                      <a:pt x="4" y="2140"/>
                      <a:pt x="11" y="2142"/>
                    </a:cubicBezTo>
                    <a:lnTo>
                      <a:pt x="15" y="2142"/>
                    </a:lnTo>
                    <a:cubicBezTo>
                      <a:pt x="21" y="2142"/>
                      <a:pt x="27" y="2139"/>
                      <a:pt x="29" y="2133"/>
                    </a:cubicBezTo>
                    <a:lnTo>
                      <a:pt x="710" y="18"/>
                    </a:lnTo>
                    <a:cubicBezTo>
                      <a:pt x="712" y="11"/>
                      <a:pt x="708" y="3"/>
                      <a:pt x="700" y="1"/>
                    </a:cubicBezTo>
                    <a:cubicBezTo>
                      <a:pt x="700" y="1"/>
                      <a:pt x="699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3"/>
              <p:cNvSpPr/>
              <p:nvPr/>
            </p:nvSpPr>
            <p:spPr>
              <a:xfrm>
                <a:off x="1731489" y="2611612"/>
                <a:ext cx="182217" cy="351178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669" extrusionOk="0">
                    <a:moveTo>
                      <a:pt x="363" y="0"/>
                    </a:moveTo>
                    <a:cubicBezTo>
                      <a:pt x="362" y="0"/>
                      <a:pt x="360" y="0"/>
                      <a:pt x="359" y="1"/>
                    </a:cubicBezTo>
                    <a:cubicBezTo>
                      <a:pt x="352" y="4"/>
                      <a:pt x="347" y="11"/>
                      <a:pt x="350" y="17"/>
                    </a:cubicBezTo>
                    <a:lnTo>
                      <a:pt x="834" y="1641"/>
                    </a:lnTo>
                    <a:lnTo>
                      <a:pt x="14" y="1641"/>
                    </a:lnTo>
                    <a:cubicBezTo>
                      <a:pt x="7" y="1641"/>
                      <a:pt x="0" y="1648"/>
                      <a:pt x="0" y="1654"/>
                    </a:cubicBezTo>
                    <a:cubicBezTo>
                      <a:pt x="0" y="1662"/>
                      <a:pt x="7" y="1669"/>
                      <a:pt x="14" y="1669"/>
                    </a:cubicBezTo>
                    <a:lnTo>
                      <a:pt x="851" y="1669"/>
                    </a:lnTo>
                    <a:cubicBezTo>
                      <a:pt x="855" y="1669"/>
                      <a:pt x="859" y="1665"/>
                      <a:pt x="861" y="1663"/>
                    </a:cubicBezTo>
                    <a:cubicBezTo>
                      <a:pt x="865" y="1659"/>
                      <a:pt x="866" y="1655"/>
                      <a:pt x="865" y="1652"/>
                    </a:cubicBezTo>
                    <a:lnTo>
                      <a:pt x="375" y="10"/>
                    </a:lnTo>
                    <a:cubicBezTo>
                      <a:pt x="373" y="3"/>
                      <a:pt x="369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3"/>
              <p:cNvSpPr/>
              <p:nvPr/>
            </p:nvSpPr>
            <p:spPr>
              <a:xfrm>
                <a:off x="1226916" y="3513218"/>
                <a:ext cx="448810" cy="30089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143" extrusionOk="0">
                    <a:moveTo>
                      <a:pt x="1199" y="1"/>
                    </a:moveTo>
                    <a:cubicBezTo>
                      <a:pt x="464" y="1"/>
                      <a:pt x="17" y="114"/>
                      <a:pt x="12" y="116"/>
                    </a:cubicBezTo>
                    <a:cubicBezTo>
                      <a:pt x="3" y="117"/>
                      <a:pt x="0" y="125"/>
                      <a:pt x="1" y="133"/>
                    </a:cubicBezTo>
                    <a:cubicBezTo>
                      <a:pt x="2" y="139"/>
                      <a:pt x="8" y="143"/>
                      <a:pt x="14" y="143"/>
                    </a:cubicBezTo>
                    <a:lnTo>
                      <a:pt x="18" y="143"/>
                    </a:lnTo>
                    <a:cubicBezTo>
                      <a:pt x="24" y="141"/>
                      <a:pt x="468" y="28"/>
                      <a:pt x="1201" y="28"/>
                    </a:cubicBezTo>
                    <a:cubicBezTo>
                      <a:pt x="1470" y="28"/>
                      <a:pt x="1777" y="43"/>
                      <a:pt x="2116" y="85"/>
                    </a:cubicBezTo>
                    <a:cubicBezTo>
                      <a:pt x="2117" y="85"/>
                      <a:pt x="2118" y="85"/>
                      <a:pt x="2119" y="85"/>
                    </a:cubicBezTo>
                    <a:cubicBezTo>
                      <a:pt x="2125" y="85"/>
                      <a:pt x="2130" y="80"/>
                      <a:pt x="2131" y="73"/>
                    </a:cubicBezTo>
                    <a:cubicBezTo>
                      <a:pt x="2132" y="66"/>
                      <a:pt x="2127" y="59"/>
                      <a:pt x="2120" y="58"/>
                    </a:cubicBezTo>
                    <a:cubicBezTo>
                      <a:pt x="1779" y="16"/>
                      <a:pt x="1469" y="1"/>
                      <a:pt x="1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3"/>
              <p:cNvSpPr/>
              <p:nvPr/>
            </p:nvSpPr>
            <p:spPr>
              <a:xfrm>
                <a:off x="462061" y="4382632"/>
                <a:ext cx="51551" cy="12666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602" extrusionOk="0">
                    <a:moveTo>
                      <a:pt x="231" y="1"/>
                    </a:moveTo>
                    <a:cubicBezTo>
                      <a:pt x="225" y="1"/>
                      <a:pt x="220" y="4"/>
                      <a:pt x="217" y="9"/>
                    </a:cubicBezTo>
                    <a:lnTo>
                      <a:pt x="3" y="584"/>
                    </a:lnTo>
                    <a:cubicBezTo>
                      <a:pt x="1" y="590"/>
                      <a:pt x="4" y="598"/>
                      <a:pt x="11" y="600"/>
                    </a:cubicBezTo>
                    <a:cubicBezTo>
                      <a:pt x="12" y="601"/>
                      <a:pt x="13" y="601"/>
                      <a:pt x="16" y="601"/>
                    </a:cubicBezTo>
                    <a:cubicBezTo>
                      <a:pt x="21" y="601"/>
                      <a:pt x="26" y="598"/>
                      <a:pt x="28" y="593"/>
                    </a:cubicBezTo>
                    <a:lnTo>
                      <a:pt x="242" y="17"/>
                    </a:lnTo>
                    <a:cubicBezTo>
                      <a:pt x="244" y="11"/>
                      <a:pt x="241" y="4"/>
                      <a:pt x="234" y="1"/>
                    </a:cubicBezTo>
                    <a:cubicBezTo>
                      <a:pt x="233" y="1"/>
                      <a:pt x="23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3"/>
              <p:cNvSpPr/>
              <p:nvPr/>
            </p:nvSpPr>
            <p:spPr>
              <a:xfrm>
                <a:off x="558010" y="4262909"/>
                <a:ext cx="71961" cy="196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34" extrusionOk="0">
                    <a:moveTo>
                      <a:pt x="325" y="0"/>
                    </a:moveTo>
                    <a:cubicBezTo>
                      <a:pt x="319" y="0"/>
                      <a:pt x="314" y="3"/>
                      <a:pt x="314" y="9"/>
                    </a:cubicBezTo>
                    <a:lnTo>
                      <a:pt x="2" y="916"/>
                    </a:lnTo>
                    <a:cubicBezTo>
                      <a:pt x="0" y="922"/>
                      <a:pt x="3" y="931"/>
                      <a:pt x="11" y="933"/>
                    </a:cubicBezTo>
                    <a:cubicBezTo>
                      <a:pt x="13" y="933"/>
                      <a:pt x="14" y="934"/>
                      <a:pt x="15" y="934"/>
                    </a:cubicBezTo>
                    <a:cubicBezTo>
                      <a:pt x="21" y="934"/>
                      <a:pt x="26" y="931"/>
                      <a:pt x="28" y="924"/>
                    </a:cubicBezTo>
                    <a:lnTo>
                      <a:pt x="339" y="17"/>
                    </a:lnTo>
                    <a:cubicBezTo>
                      <a:pt x="341" y="11"/>
                      <a:pt x="338" y="3"/>
                      <a:pt x="330" y="1"/>
                    </a:cubicBezTo>
                    <a:cubicBezTo>
                      <a:pt x="328" y="0"/>
                      <a:pt x="327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3"/>
              <p:cNvSpPr/>
              <p:nvPr/>
            </p:nvSpPr>
            <p:spPr>
              <a:xfrm>
                <a:off x="1585672" y="2901346"/>
                <a:ext cx="89846" cy="12035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572" extrusionOk="0">
                    <a:moveTo>
                      <a:pt x="15" y="0"/>
                    </a:moveTo>
                    <a:cubicBezTo>
                      <a:pt x="12" y="0"/>
                      <a:pt x="10" y="1"/>
                      <a:pt x="7" y="2"/>
                    </a:cubicBezTo>
                    <a:cubicBezTo>
                      <a:pt x="1" y="6"/>
                      <a:pt x="0" y="15"/>
                      <a:pt x="5" y="21"/>
                    </a:cubicBezTo>
                    <a:lnTo>
                      <a:pt x="401" y="567"/>
                    </a:lnTo>
                    <a:cubicBezTo>
                      <a:pt x="403" y="570"/>
                      <a:pt x="407" y="571"/>
                      <a:pt x="411" y="571"/>
                    </a:cubicBezTo>
                    <a:cubicBezTo>
                      <a:pt x="413" y="571"/>
                      <a:pt x="416" y="570"/>
                      <a:pt x="418" y="569"/>
                    </a:cubicBezTo>
                    <a:cubicBezTo>
                      <a:pt x="425" y="565"/>
                      <a:pt x="426" y="556"/>
                      <a:pt x="421" y="551"/>
                    </a:cubicBezTo>
                    <a:lnTo>
                      <a:pt x="26" y="6"/>
                    </a:lnTo>
                    <a:cubicBezTo>
                      <a:pt x="24" y="2"/>
                      <a:pt x="19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3"/>
              <p:cNvSpPr/>
              <p:nvPr/>
            </p:nvSpPr>
            <p:spPr>
              <a:xfrm>
                <a:off x="1057743" y="3028855"/>
                <a:ext cx="104365" cy="136558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9" extrusionOk="0">
                    <a:moveTo>
                      <a:pt x="481" y="1"/>
                    </a:moveTo>
                    <a:cubicBezTo>
                      <a:pt x="477" y="1"/>
                      <a:pt x="473" y="3"/>
                      <a:pt x="472" y="7"/>
                    </a:cubicBezTo>
                    <a:lnTo>
                      <a:pt x="4" y="627"/>
                    </a:lnTo>
                    <a:cubicBezTo>
                      <a:pt x="1" y="631"/>
                      <a:pt x="1" y="640"/>
                      <a:pt x="7" y="645"/>
                    </a:cubicBezTo>
                    <a:cubicBezTo>
                      <a:pt x="9" y="647"/>
                      <a:pt x="12" y="648"/>
                      <a:pt x="14" y="648"/>
                    </a:cubicBezTo>
                    <a:cubicBezTo>
                      <a:pt x="18" y="648"/>
                      <a:pt x="22" y="647"/>
                      <a:pt x="24" y="643"/>
                    </a:cubicBezTo>
                    <a:lnTo>
                      <a:pt x="492" y="23"/>
                    </a:lnTo>
                    <a:cubicBezTo>
                      <a:pt x="495" y="17"/>
                      <a:pt x="495" y="9"/>
                      <a:pt x="489" y="4"/>
                    </a:cubicBezTo>
                    <a:cubicBezTo>
                      <a:pt x="487" y="2"/>
                      <a:pt x="484" y="1"/>
                      <a:pt x="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3"/>
              <p:cNvSpPr/>
              <p:nvPr/>
            </p:nvSpPr>
            <p:spPr>
              <a:xfrm>
                <a:off x="1448061" y="2285687"/>
                <a:ext cx="80167" cy="373482"/>
              </a:xfrm>
              <a:custGeom>
                <a:avLst/>
                <a:gdLst/>
                <a:ahLst/>
                <a:cxnLst/>
                <a:rect l="l" t="t" r="r" b="b"/>
                <a:pathLst>
                  <a:path w="381" h="1775" extrusionOk="0">
                    <a:moveTo>
                      <a:pt x="16" y="1"/>
                    </a:moveTo>
                    <a:cubicBezTo>
                      <a:pt x="15" y="1"/>
                      <a:pt x="13" y="1"/>
                      <a:pt x="12" y="1"/>
                    </a:cubicBezTo>
                    <a:cubicBezTo>
                      <a:pt x="5" y="3"/>
                      <a:pt x="1" y="10"/>
                      <a:pt x="2" y="17"/>
                    </a:cubicBezTo>
                    <a:lnTo>
                      <a:pt x="354" y="1765"/>
                    </a:lnTo>
                    <a:cubicBezTo>
                      <a:pt x="355" y="1771"/>
                      <a:pt x="360" y="1775"/>
                      <a:pt x="368" y="1775"/>
                    </a:cubicBezTo>
                    <a:lnTo>
                      <a:pt x="370" y="1775"/>
                    </a:lnTo>
                    <a:cubicBezTo>
                      <a:pt x="377" y="1774"/>
                      <a:pt x="381" y="1768"/>
                      <a:pt x="380" y="1760"/>
                    </a:cubicBezTo>
                    <a:lnTo>
                      <a:pt x="28" y="12"/>
                    </a:lnTo>
                    <a:cubicBezTo>
                      <a:pt x="27" y="5"/>
                      <a:pt x="22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3"/>
              <p:cNvSpPr/>
              <p:nvPr/>
            </p:nvSpPr>
            <p:spPr>
              <a:xfrm>
                <a:off x="1312344" y="2457802"/>
                <a:ext cx="43555" cy="17253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820" extrusionOk="0">
                    <a:moveTo>
                      <a:pt x="194" y="0"/>
                    </a:moveTo>
                    <a:cubicBezTo>
                      <a:pt x="188" y="0"/>
                      <a:pt x="181" y="5"/>
                      <a:pt x="180" y="11"/>
                    </a:cubicBezTo>
                    <a:lnTo>
                      <a:pt x="2" y="803"/>
                    </a:lnTo>
                    <a:cubicBezTo>
                      <a:pt x="1" y="810"/>
                      <a:pt x="5" y="818"/>
                      <a:pt x="12" y="820"/>
                    </a:cubicBezTo>
                    <a:lnTo>
                      <a:pt x="15" y="820"/>
                    </a:lnTo>
                    <a:cubicBezTo>
                      <a:pt x="21" y="820"/>
                      <a:pt x="27" y="816"/>
                      <a:pt x="28" y="809"/>
                    </a:cubicBezTo>
                    <a:lnTo>
                      <a:pt x="206" y="17"/>
                    </a:lnTo>
                    <a:cubicBezTo>
                      <a:pt x="207" y="10"/>
                      <a:pt x="204" y="4"/>
                      <a:pt x="195" y="1"/>
                    </a:cubicBezTo>
                    <a:cubicBezTo>
                      <a:pt x="195" y="0"/>
                      <a:pt x="194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3"/>
              <p:cNvSpPr/>
              <p:nvPr/>
            </p:nvSpPr>
            <p:spPr>
              <a:xfrm>
                <a:off x="1237647" y="2624867"/>
                <a:ext cx="87532" cy="183059"/>
              </a:xfrm>
              <a:custGeom>
                <a:avLst/>
                <a:gdLst/>
                <a:ahLst/>
                <a:cxnLst/>
                <a:rect l="l" t="t" r="r" b="b"/>
                <a:pathLst>
                  <a:path w="416" h="870" extrusionOk="0">
                    <a:moveTo>
                      <a:pt x="208" y="1"/>
                    </a:moveTo>
                    <a:cubicBezTo>
                      <a:pt x="202" y="1"/>
                      <a:pt x="196" y="4"/>
                      <a:pt x="195" y="9"/>
                    </a:cubicBezTo>
                    <a:lnTo>
                      <a:pt x="2" y="854"/>
                    </a:lnTo>
                    <a:cubicBezTo>
                      <a:pt x="1" y="862"/>
                      <a:pt x="4" y="868"/>
                      <a:pt x="12" y="869"/>
                    </a:cubicBezTo>
                    <a:cubicBezTo>
                      <a:pt x="13" y="869"/>
                      <a:pt x="14" y="870"/>
                      <a:pt x="15" y="870"/>
                    </a:cubicBezTo>
                    <a:cubicBezTo>
                      <a:pt x="21" y="870"/>
                      <a:pt x="26" y="866"/>
                      <a:pt x="27" y="859"/>
                    </a:cubicBezTo>
                    <a:lnTo>
                      <a:pt x="207" y="71"/>
                    </a:lnTo>
                    <a:lnTo>
                      <a:pt x="388" y="859"/>
                    </a:lnTo>
                    <a:cubicBezTo>
                      <a:pt x="390" y="865"/>
                      <a:pt x="395" y="869"/>
                      <a:pt x="401" y="869"/>
                    </a:cubicBezTo>
                    <a:lnTo>
                      <a:pt x="403" y="869"/>
                    </a:lnTo>
                    <a:cubicBezTo>
                      <a:pt x="411" y="868"/>
                      <a:pt x="415" y="860"/>
                      <a:pt x="413" y="854"/>
                    </a:cubicBezTo>
                    <a:lnTo>
                      <a:pt x="221" y="9"/>
                    </a:lnTo>
                    <a:cubicBezTo>
                      <a:pt x="219" y="4"/>
                      <a:pt x="213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3"/>
              <p:cNvSpPr/>
              <p:nvPr/>
            </p:nvSpPr>
            <p:spPr>
              <a:xfrm>
                <a:off x="1752109" y="2747957"/>
                <a:ext cx="36612" cy="10520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00" extrusionOk="0">
                    <a:moveTo>
                      <a:pt x="158" y="1"/>
                    </a:moveTo>
                    <a:cubicBezTo>
                      <a:pt x="152" y="1"/>
                      <a:pt x="148" y="5"/>
                      <a:pt x="146" y="11"/>
                    </a:cubicBezTo>
                    <a:lnTo>
                      <a:pt x="4" y="481"/>
                    </a:lnTo>
                    <a:cubicBezTo>
                      <a:pt x="1" y="489"/>
                      <a:pt x="5" y="495"/>
                      <a:pt x="13" y="498"/>
                    </a:cubicBezTo>
                    <a:cubicBezTo>
                      <a:pt x="14" y="498"/>
                      <a:pt x="15" y="499"/>
                      <a:pt x="16" y="499"/>
                    </a:cubicBezTo>
                    <a:cubicBezTo>
                      <a:pt x="23" y="499"/>
                      <a:pt x="28" y="495"/>
                      <a:pt x="29" y="489"/>
                    </a:cubicBezTo>
                    <a:lnTo>
                      <a:pt x="172" y="18"/>
                    </a:lnTo>
                    <a:cubicBezTo>
                      <a:pt x="174" y="11"/>
                      <a:pt x="169" y="4"/>
                      <a:pt x="162" y="2"/>
                    </a:cubicBezTo>
                    <a:cubicBezTo>
                      <a:pt x="161" y="1"/>
                      <a:pt x="159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3"/>
              <p:cNvSpPr/>
              <p:nvPr/>
            </p:nvSpPr>
            <p:spPr>
              <a:xfrm>
                <a:off x="1829331" y="2824967"/>
                <a:ext cx="28616" cy="76169"/>
              </a:xfrm>
              <a:custGeom>
                <a:avLst/>
                <a:gdLst/>
                <a:ahLst/>
                <a:cxnLst/>
                <a:rect l="l" t="t" r="r" b="b"/>
                <a:pathLst>
                  <a:path w="136" h="362" extrusionOk="0">
                    <a:moveTo>
                      <a:pt x="13" y="0"/>
                    </a:moveTo>
                    <a:cubicBezTo>
                      <a:pt x="12" y="0"/>
                      <a:pt x="11" y="0"/>
                      <a:pt x="10" y="0"/>
                    </a:cubicBezTo>
                    <a:cubicBezTo>
                      <a:pt x="4" y="3"/>
                      <a:pt x="0" y="11"/>
                      <a:pt x="1" y="17"/>
                    </a:cubicBezTo>
                    <a:lnTo>
                      <a:pt x="108" y="353"/>
                    </a:lnTo>
                    <a:cubicBezTo>
                      <a:pt x="109" y="358"/>
                      <a:pt x="115" y="362"/>
                      <a:pt x="120" y="362"/>
                    </a:cubicBezTo>
                    <a:lnTo>
                      <a:pt x="124" y="362"/>
                    </a:lnTo>
                    <a:cubicBezTo>
                      <a:pt x="132" y="359"/>
                      <a:pt x="135" y="351"/>
                      <a:pt x="133" y="344"/>
                    </a:cubicBezTo>
                    <a:lnTo>
                      <a:pt x="27" y="9"/>
                    </a:lnTo>
                    <a:cubicBezTo>
                      <a:pt x="25" y="3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3"/>
              <p:cNvSpPr/>
              <p:nvPr/>
            </p:nvSpPr>
            <p:spPr>
              <a:xfrm>
                <a:off x="1531175" y="3028855"/>
                <a:ext cx="34297" cy="9657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459" extrusionOk="0">
                    <a:moveTo>
                      <a:pt x="17" y="1"/>
                    </a:moveTo>
                    <a:cubicBezTo>
                      <a:pt x="15" y="1"/>
                      <a:pt x="13" y="1"/>
                      <a:pt x="11" y="2"/>
                    </a:cubicBezTo>
                    <a:cubicBezTo>
                      <a:pt x="4" y="4"/>
                      <a:pt x="0" y="12"/>
                      <a:pt x="3" y="18"/>
                    </a:cubicBezTo>
                    <a:lnTo>
                      <a:pt x="134" y="449"/>
                    </a:lnTo>
                    <a:cubicBezTo>
                      <a:pt x="136" y="454"/>
                      <a:pt x="142" y="459"/>
                      <a:pt x="148" y="459"/>
                    </a:cubicBezTo>
                    <a:lnTo>
                      <a:pt x="152" y="459"/>
                    </a:lnTo>
                    <a:cubicBezTo>
                      <a:pt x="158" y="456"/>
                      <a:pt x="163" y="448"/>
                      <a:pt x="160" y="442"/>
                    </a:cubicBezTo>
                    <a:lnTo>
                      <a:pt x="29" y="10"/>
                    </a:lnTo>
                    <a:cubicBezTo>
                      <a:pt x="27" y="5"/>
                      <a:pt x="23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43"/>
              <p:cNvSpPr/>
              <p:nvPr/>
            </p:nvSpPr>
            <p:spPr>
              <a:xfrm>
                <a:off x="1312134" y="3984957"/>
                <a:ext cx="170855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94" extrusionOk="0">
                    <a:moveTo>
                      <a:pt x="638" y="1"/>
                    </a:moveTo>
                    <a:cubicBezTo>
                      <a:pt x="265" y="1"/>
                      <a:pt x="16" y="67"/>
                      <a:pt x="12" y="67"/>
                    </a:cubicBezTo>
                    <a:cubicBezTo>
                      <a:pt x="5" y="68"/>
                      <a:pt x="1" y="76"/>
                      <a:pt x="3" y="83"/>
                    </a:cubicBezTo>
                    <a:cubicBezTo>
                      <a:pt x="5" y="89"/>
                      <a:pt x="10" y="93"/>
                      <a:pt x="16" y="93"/>
                    </a:cubicBezTo>
                    <a:lnTo>
                      <a:pt x="20" y="93"/>
                    </a:lnTo>
                    <a:cubicBezTo>
                      <a:pt x="22" y="92"/>
                      <a:pt x="273" y="28"/>
                      <a:pt x="646" y="28"/>
                    </a:cubicBezTo>
                    <a:cubicBezTo>
                      <a:pt x="695" y="28"/>
                      <a:pt x="746" y="29"/>
                      <a:pt x="798" y="32"/>
                    </a:cubicBezTo>
                    <a:cubicBezTo>
                      <a:pt x="807" y="32"/>
                      <a:pt x="812" y="27"/>
                      <a:pt x="812" y="19"/>
                    </a:cubicBezTo>
                    <a:cubicBezTo>
                      <a:pt x="812" y="11"/>
                      <a:pt x="807" y="5"/>
                      <a:pt x="800" y="5"/>
                    </a:cubicBezTo>
                    <a:cubicBezTo>
                      <a:pt x="743" y="2"/>
                      <a:pt x="689" y="1"/>
                      <a:pt x="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43"/>
              <p:cNvSpPr/>
              <p:nvPr/>
            </p:nvSpPr>
            <p:spPr>
              <a:xfrm>
                <a:off x="1395037" y="3927726"/>
                <a:ext cx="5471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99" extrusionOk="0">
                    <a:moveTo>
                      <a:pt x="12" y="1"/>
                    </a:moveTo>
                    <a:cubicBezTo>
                      <a:pt x="6" y="1"/>
                      <a:pt x="0" y="7"/>
                      <a:pt x="0" y="13"/>
                    </a:cubicBezTo>
                    <a:lnTo>
                      <a:pt x="0" y="285"/>
                    </a:lnTo>
                    <a:cubicBezTo>
                      <a:pt x="0" y="293"/>
                      <a:pt x="6" y="299"/>
                      <a:pt x="12" y="299"/>
                    </a:cubicBezTo>
                    <a:cubicBezTo>
                      <a:pt x="21" y="299"/>
                      <a:pt x="26" y="292"/>
                      <a:pt x="26" y="285"/>
                    </a:cubicBezTo>
                    <a:lnTo>
                      <a:pt x="26" y="13"/>
                    </a:lnTo>
                    <a:cubicBezTo>
                      <a:pt x="26" y="6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43"/>
              <p:cNvSpPr/>
              <p:nvPr/>
            </p:nvSpPr>
            <p:spPr>
              <a:xfrm>
                <a:off x="1355479" y="3926043"/>
                <a:ext cx="112571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6" extrusionOk="0">
                    <a:moveTo>
                      <a:pt x="286" y="0"/>
                    </a:moveTo>
                    <a:cubicBezTo>
                      <a:pt x="135" y="0"/>
                      <a:pt x="15" y="9"/>
                      <a:pt x="14" y="9"/>
                    </a:cubicBezTo>
                    <a:cubicBezTo>
                      <a:pt x="6" y="9"/>
                      <a:pt x="1" y="15"/>
                      <a:pt x="1" y="23"/>
                    </a:cubicBezTo>
                    <a:cubicBezTo>
                      <a:pt x="1" y="30"/>
                      <a:pt x="6" y="35"/>
                      <a:pt x="13" y="35"/>
                    </a:cubicBezTo>
                    <a:cubicBezTo>
                      <a:pt x="14" y="35"/>
                      <a:pt x="14" y="35"/>
                      <a:pt x="15" y="35"/>
                    </a:cubicBezTo>
                    <a:cubicBezTo>
                      <a:pt x="16" y="35"/>
                      <a:pt x="135" y="27"/>
                      <a:pt x="285" y="27"/>
                    </a:cubicBezTo>
                    <a:cubicBezTo>
                      <a:pt x="359" y="27"/>
                      <a:pt x="442" y="29"/>
                      <a:pt x="521" y="35"/>
                    </a:cubicBezTo>
                    <a:lnTo>
                      <a:pt x="522" y="35"/>
                    </a:lnTo>
                    <a:cubicBezTo>
                      <a:pt x="528" y="35"/>
                      <a:pt x="534" y="30"/>
                      <a:pt x="534" y="23"/>
                    </a:cubicBezTo>
                    <a:cubicBezTo>
                      <a:pt x="534" y="15"/>
                      <a:pt x="529" y="9"/>
                      <a:pt x="522" y="9"/>
                    </a:cubicBezTo>
                    <a:cubicBezTo>
                      <a:pt x="443" y="2"/>
                      <a:pt x="36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43"/>
              <p:cNvSpPr/>
              <p:nvPr/>
            </p:nvSpPr>
            <p:spPr>
              <a:xfrm>
                <a:off x="1829121" y="2996241"/>
                <a:ext cx="866899" cy="2155886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0246" extrusionOk="0">
                    <a:moveTo>
                      <a:pt x="1690" y="0"/>
                    </a:moveTo>
                    <a:lnTo>
                      <a:pt x="1679" y="20"/>
                    </a:lnTo>
                    <a:lnTo>
                      <a:pt x="0" y="2901"/>
                    </a:lnTo>
                    <a:lnTo>
                      <a:pt x="341" y="3044"/>
                    </a:lnTo>
                    <a:lnTo>
                      <a:pt x="300" y="4530"/>
                    </a:lnTo>
                    <a:lnTo>
                      <a:pt x="144" y="10225"/>
                    </a:lnTo>
                    <a:lnTo>
                      <a:pt x="970" y="10225"/>
                    </a:lnTo>
                    <a:cubicBezTo>
                      <a:pt x="970" y="10232"/>
                      <a:pt x="970" y="10225"/>
                      <a:pt x="969" y="10245"/>
                    </a:cubicBezTo>
                    <a:lnTo>
                      <a:pt x="1853" y="10225"/>
                    </a:lnTo>
                    <a:lnTo>
                      <a:pt x="2036" y="10222"/>
                    </a:lnTo>
                    <a:lnTo>
                      <a:pt x="4119" y="10225"/>
                    </a:lnTo>
                    <a:lnTo>
                      <a:pt x="3079" y="3019"/>
                    </a:lnTo>
                    <a:lnTo>
                      <a:pt x="3273" y="2857"/>
                    </a:lnTo>
                    <a:lnTo>
                      <a:pt x="3318" y="2857"/>
                    </a:lnTo>
                    <a:lnTo>
                      <a:pt x="1690" y="0"/>
                    </a:lnTo>
                    <a:close/>
                  </a:path>
                </a:pathLst>
              </a:custGeom>
              <a:solidFill>
                <a:srgbClr val="99BED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43"/>
              <p:cNvSpPr/>
              <p:nvPr/>
            </p:nvSpPr>
            <p:spPr>
              <a:xfrm>
                <a:off x="1828490" y="3000028"/>
                <a:ext cx="353493" cy="2147470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206" extrusionOk="0">
                    <a:moveTo>
                      <a:pt x="1679" y="1"/>
                    </a:moveTo>
                    <a:lnTo>
                      <a:pt x="0" y="2881"/>
                    </a:lnTo>
                    <a:lnTo>
                      <a:pt x="342" y="3024"/>
                    </a:lnTo>
                    <a:lnTo>
                      <a:pt x="301" y="4511"/>
                    </a:lnTo>
                    <a:lnTo>
                      <a:pt x="143" y="10206"/>
                    </a:lnTo>
                    <a:lnTo>
                      <a:pt x="971" y="10206"/>
                    </a:lnTo>
                    <a:cubicBezTo>
                      <a:pt x="1076" y="7923"/>
                      <a:pt x="1399" y="3109"/>
                      <a:pt x="1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43"/>
              <p:cNvSpPr/>
              <p:nvPr/>
            </p:nvSpPr>
            <p:spPr>
              <a:xfrm>
                <a:off x="3904855" y="4610085"/>
                <a:ext cx="992516" cy="537394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2554" extrusionOk="0">
                    <a:moveTo>
                      <a:pt x="9" y="0"/>
                    </a:moveTo>
                    <a:lnTo>
                      <a:pt x="1" y="2169"/>
                    </a:lnTo>
                    <a:lnTo>
                      <a:pt x="1" y="2195"/>
                    </a:lnTo>
                    <a:lnTo>
                      <a:pt x="0" y="2554"/>
                    </a:lnTo>
                    <a:lnTo>
                      <a:pt x="4717" y="2554"/>
                    </a:lnTo>
                    <a:lnTo>
                      <a:pt x="4717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43"/>
              <p:cNvSpPr/>
              <p:nvPr/>
            </p:nvSpPr>
            <p:spPr>
              <a:xfrm>
                <a:off x="4514635" y="4610085"/>
                <a:ext cx="382740" cy="537394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554" extrusionOk="0">
                    <a:moveTo>
                      <a:pt x="0" y="0"/>
                    </a:moveTo>
                    <a:lnTo>
                      <a:pt x="541" y="2165"/>
                    </a:lnTo>
                    <a:lnTo>
                      <a:pt x="549" y="2191"/>
                    </a:lnTo>
                    <a:lnTo>
                      <a:pt x="640" y="2554"/>
                    </a:lnTo>
                    <a:lnTo>
                      <a:pt x="1819" y="2554"/>
                    </a:lnTo>
                    <a:lnTo>
                      <a:pt x="18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43"/>
              <p:cNvSpPr/>
              <p:nvPr/>
            </p:nvSpPr>
            <p:spPr>
              <a:xfrm>
                <a:off x="4264242" y="3450937"/>
                <a:ext cx="492786" cy="74738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552" extrusionOk="0">
                    <a:moveTo>
                      <a:pt x="15" y="1"/>
                    </a:moveTo>
                    <a:lnTo>
                      <a:pt x="0" y="3552"/>
                    </a:lnTo>
                    <a:lnTo>
                      <a:pt x="2342" y="3552"/>
                    </a:lnTo>
                    <a:lnTo>
                      <a:pt x="2342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3"/>
              <p:cNvSpPr/>
              <p:nvPr/>
            </p:nvSpPr>
            <p:spPr>
              <a:xfrm>
                <a:off x="4523893" y="3450937"/>
                <a:ext cx="233137" cy="74738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3552" extrusionOk="0">
                    <a:moveTo>
                      <a:pt x="0" y="1"/>
                    </a:moveTo>
                    <a:cubicBezTo>
                      <a:pt x="152" y="1177"/>
                      <a:pt x="377" y="2882"/>
                      <a:pt x="465" y="3552"/>
                    </a:cubicBezTo>
                    <a:lnTo>
                      <a:pt x="1108" y="3552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3"/>
              <p:cNvSpPr/>
              <p:nvPr/>
            </p:nvSpPr>
            <p:spPr>
              <a:xfrm>
                <a:off x="3230689" y="2630969"/>
                <a:ext cx="1039438" cy="1567363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7449" extrusionOk="0">
                    <a:moveTo>
                      <a:pt x="2935" y="1"/>
                    </a:moveTo>
                    <a:lnTo>
                      <a:pt x="1666" y="143"/>
                    </a:lnTo>
                    <a:lnTo>
                      <a:pt x="1" y="329"/>
                    </a:lnTo>
                    <a:lnTo>
                      <a:pt x="1" y="2050"/>
                    </a:lnTo>
                    <a:lnTo>
                      <a:pt x="1123" y="2035"/>
                    </a:lnTo>
                    <a:lnTo>
                      <a:pt x="2981" y="2013"/>
                    </a:lnTo>
                    <a:lnTo>
                      <a:pt x="3636" y="4593"/>
                    </a:lnTo>
                    <a:lnTo>
                      <a:pt x="3636" y="7449"/>
                    </a:lnTo>
                    <a:lnTo>
                      <a:pt x="4912" y="7449"/>
                    </a:lnTo>
                    <a:lnTo>
                      <a:pt x="4940" y="374"/>
                    </a:lnTo>
                    <a:lnTo>
                      <a:pt x="2935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3"/>
              <p:cNvSpPr/>
              <p:nvPr/>
            </p:nvSpPr>
            <p:spPr>
              <a:xfrm>
                <a:off x="3130742" y="2247602"/>
                <a:ext cx="1216395" cy="369695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1757" extrusionOk="0">
                    <a:moveTo>
                      <a:pt x="3475" y="0"/>
                    </a:moveTo>
                    <a:lnTo>
                      <a:pt x="2682" y="91"/>
                    </a:lnTo>
                    <a:lnTo>
                      <a:pt x="2682" y="480"/>
                    </a:lnTo>
                    <a:lnTo>
                      <a:pt x="2561" y="498"/>
                    </a:lnTo>
                    <a:lnTo>
                      <a:pt x="2308" y="534"/>
                    </a:lnTo>
                    <a:lnTo>
                      <a:pt x="2308" y="133"/>
                    </a:lnTo>
                    <a:lnTo>
                      <a:pt x="1801" y="191"/>
                    </a:lnTo>
                    <a:lnTo>
                      <a:pt x="1766" y="227"/>
                    </a:lnTo>
                    <a:lnTo>
                      <a:pt x="1766" y="578"/>
                    </a:lnTo>
                    <a:lnTo>
                      <a:pt x="1392" y="631"/>
                    </a:lnTo>
                    <a:lnTo>
                      <a:pt x="1392" y="237"/>
                    </a:lnTo>
                    <a:lnTo>
                      <a:pt x="849" y="299"/>
                    </a:lnTo>
                    <a:lnTo>
                      <a:pt x="849" y="676"/>
                    </a:lnTo>
                    <a:lnTo>
                      <a:pt x="476" y="730"/>
                    </a:lnTo>
                    <a:lnTo>
                      <a:pt x="476" y="343"/>
                    </a:lnTo>
                    <a:lnTo>
                      <a:pt x="14" y="394"/>
                    </a:lnTo>
                    <a:cubicBezTo>
                      <a:pt x="1" y="434"/>
                      <a:pt x="14" y="1636"/>
                      <a:pt x="14" y="1636"/>
                    </a:cubicBezTo>
                    <a:lnTo>
                      <a:pt x="2324" y="1332"/>
                    </a:lnTo>
                    <a:lnTo>
                      <a:pt x="3364" y="1195"/>
                    </a:lnTo>
                    <a:lnTo>
                      <a:pt x="5780" y="1756"/>
                    </a:lnTo>
                    <a:lnTo>
                      <a:pt x="5780" y="475"/>
                    </a:lnTo>
                    <a:lnTo>
                      <a:pt x="5447" y="406"/>
                    </a:lnTo>
                    <a:lnTo>
                      <a:pt x="5447" y="754"/>
                    </a:lnTo>
                    <a:lnTo>
                      <a:pt x="5135" y="657"/>
                    </a:lnTo>
                    <a:lnTo>
                      <a:pt x="5135" y="342"/>
                    </a:lnTo>
                    <a:lnTo>
                      <a:pt x="4685" y="248"/>
                    </a:lnTo>
                    <a:lnTo>
                      <a:pt x="4685" y="565"/>
                    </a:lnTo>
                    <a:lnTo>
                      <a:pt x="4374" y="521"/>
                    </a:lnTo>
                    <a:lnTo>
                      <a:pt x="4374" y="185"/>
                    </a:lnTo>
                    <a:lnTo>
                      <a:pt x="3922" y="91"/>
                    </a:lnTo>
                    <a:lnTo>
                      <a:pt x="3922" y="485"/>
                    </a:lnTo>
                    <a:lnTo>
                      <a:pt x="3613" y="441"/>
                    </a:lnTo>
                    <a:lnTo>
                      <a:pt x="3613" y="29"/>
                    </a:lnTo>
                    <a:lnTo>
                      <a:pt x="3475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43"/>
              <p:cNvSpPr/>
              <p:nvPr/>
            </p:nvSpPr>
            <p:spPr>
              <a:xfrm>
                <a:off x="3230689" y="2661058"/>
                <a:ext cx="350547" cy="401257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907" extrusionOk="0">
                    <a:moveTo>
                      <a:pt x="1666" y="0"/>
                    </a:moveTo>
                    <a:lnTo>
                      <a:pt x="1" y="186"/>
                    </a:lnTo>
                    <a:lnTo>
                      <a:pt x="1" y="1907"/>
                    </a:lnTo>
                    <a:lnTo>
                      <a:pt x="1123" y="1892"/>
                    </a:ln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43"/>
              <p:cNvSpPr/>
              <p:nvPr/>
            </p:nvSpPr>
            <p:spPr>
              <a:xfrm>
                <a:off x="3130742" y="2275377"/>
                <a:ext cx="539498" cy="316671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1505" extrusionOk="0">
                    <a:moveTo>
                      <a:pt x="2309" y="0"/>
                    </a:moveTo>
                    <a:lnTo>
                      <a:pt x="1802" y="58"/>
                    </a:lnTo>
                    <a:lnTo>
                      <a:pt x="1767" y="93"/>
                    </a:lnTo>
                    <a:lnTo>
                      <a:pt x="1767" y="445"/>
                    </a:lnTo>
                    <a:lnTo>
                      <a:pt x="1393" y="498"/>
                    </a:lnTo>
                    <a:lnTo>
                      <a:pt x="1393" y="104"/>
                    </a:lnTo>
                    <a:lnTo>
                      <a:pt x="850" y="166"/>
                    </a:lnTo>
                    <a:lnTo>
                      <a:pt x="850" y="543"/>
                    </a:lnTo>
                    <a:lnTo>
                      <a:pt x="477" y="596"/>
                    </a:lnTo>
                    <a:lnTo>
                      <a:pt x="477" y="210"/>
                    </a:lnTo>
                    <a:lnTo>
                      <a:pt x="14" y="262"/>
                    </a:lnTo>
                    <a:cubicBezTo>
                      <a:pt x="1" y="302"/>
                      <a:pt x="14" y="1504"/>
                      <a:pt x="14" y="1504"/>
                    </a:cubicBezTo>
                    <a:lnTo>
                      <a:pt x="2324" y="1200"/>
                    </a:lnTo>
                    <a:lnTo>
                      <a:pt x="2563" y="365"/>
                    </a:lnTo>
                    <a:lnTo>
                      <a:pt x="2309" y="401"/>
                    </a:lnTo>
                    <a:lnTo>
                      <a:pt x="23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43"/>
              <p:cNvSpPr/>
              <p:nvPr/>
            </p:nvSpPr>
            <p:spPr>
              <a:xfrm>
                <a:off x="2475934" y="3223273"/>
                <a:ext cx="1305189" cy="192422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9145" extrusionOk="0">
                    <a:moveTo>
                      <a:pt x="6203" y="0"/>
                    </a:moveTo>
                    <a:lnTo>
                      <a:pt x="5350" y="1866"/>
                    </a:lnTo>
                    <a:lnTo>
                      <a:pt x="241" y="1778"/>
                    </a:lnTo>
                    <a:lnTo>
                      <a:pt x="1" y="1938"/>
                    </a:lnTo>
                    <a:lnTo>
                      <a:pt x="1043" y="9145"/>
                    </a:lnTo>
                    <a:lnTo>
                      <a:pt x="5350" y="9145"/>
                    </a:lnTo>
                    <a:lnTo>
                      <a:pt x="5350" y="1938"/>
                    </a:lnTo>
                    <a:lnTo>
                      <a:pt x="6203" y="0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43"/>
              <p:cNvSpPr/>
              <p:nvPr/>
            </p:nvSpPr>
            <p:spPr>
              <a:xfrm>
                <a:off x="3853093" y="3054314"/>
                <a:ext cx="15781" cy="427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203" extrusionOk="0">
                    <a:moveTo>
                      <a:pt x="23" y="1"/>
                    </a:moveTo>
                    <a:lnTo>
                      <a:pt x="1" y="51"/>
                    </a:lnTo>
                    <a:lnTo>
                      <a:pt x="74" y="202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43"/>
              <p:cNvSpPr/>
              <p:nvPr/>
            </p:nvSpPr>
            <p:spPr>
              <a:xfrm>
                <a:off x="3780921" y="3062099"/>
                <a:ext cx="72382" cy="161386"/>
              </a:xfrm>
              <a:custGeom>
                <a:avLst/>
                <a:gdLst/>
                <a:ahLst/>
                <a:cxnLst/>
                <a:rect l="l" t="t" r="r" b="b"/>
                <a:pathLst>
                  <a:path w="344" h="767" extrusionOk="0">
                    <a:moveTo>
                      <a:pt x="337" y="1"/>
                    </a:moveTo>
                    <a:lnTo>
                      <a:pt x="1" y="766"/>
                    </a:lnTo>
                    <a:lnTo>
                      <a:pt x="282" y="148"/>
                    </a:lnTo>
                    <a:lnTo>
                      <a:pt x="344" y="14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43"/>
              <p:cNvSpPr/>
              <p:nvPr/>
            </p:nvSpPr>
            <p:spPr>
              <a:xfrm>
                <a:off x="3601228" y="3065045"/>
                <a:ext cx="394523" cy="208266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9898" extrusionOk="0">
                    <a:moveTo>
                      <a:pt x="1196" y="1"/>
                    </a:moveTo>
                    <a:lnTo>
                      <a:pt x="1136" y="135"/>
                    </a:lnTo>
                    <a:lnTo>
                      <a:pt x="853" y="753"/>
                    </a:lnTo>
                    <a:lnTo>
                      <a:pt x="1" y="2620"/>
                    </a:lnTo>
                    <a:lnTo>
                      <a:pt x="1" y="9898"/>
                    </a:lnTo>
                    <a:lnTo>
                      <a:pt x="1441" y="9898"/>
                    </a:lnTo>
                    <a:lnTo>
                      <a:pt x="1451" y="7345"/>
                    </a:lnTo>
                    <a:lnTo>
                      <a:pt x="1183" y="7345"/>
                    </a:lnTo>
                    <a:cubicBezTo>
                      <a:pt x="1717" y="6606"/>
                      <a:pt x="1873" y="5388"/>
                      <a:pt x="1873" y="5388"/>
                    </a:cubicBezTo>
                    <a:lnTo>
                      <a:pt x="1873" y="2530"/>
                    </a:lnTo>
                    <a:lnTo>
                      <a:pt x="1875" y="2530"/>
                    </a:lnTo>
                    <a:lnTo>
                      <a:pt x="1271" y="152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43"/>
              <p:cNvSpPr/>
              <p:nvPr/>
            </p:nvSpPr>
            <p:spPr>
              <a:xfrm>
                <a:off x="3509487" y="1977857"/>
                <a:ext cx="606830" cy="389053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1849" extrusionOk="0">
                    <a:moveTo>
                      <a:pt x="1408" y="0"/>
                    </a:moveTo>
                    <a:lnTo>
                      <a:pt x="1330" y="80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508" y="1414"/>
                    </a:lnTo>
                    <a:lnTo>
                      <a:pt x="508" y="1815"/>
                    </a:lnTo>
                    <a:lnTo>
                      <a:pt x="827" y="1769"/>
                    </a:lnTo>
                    <a:lnTo>
                      <a:pt x="882" y="1760"/>
                    </a:lnTo>
                    <a:lnTo>
                      <a:pt x="882" y="1372"/>
                    </a:lnTo>
                    <a:lnTo>
                      <a:pt x="948" y="1364"/>
                    </a:lnTo>
                    <a:lnTo>
                      <a:pt x="1675" y="1281"/>
                    </a:lnTo>
                    <a:lnTo>
                      <a:pt x="1813" y="1309"/>
                    </a:lnTo>
                    <a:lnTo>
                      <a:pt x="1813" y="1723"/>
                    </a:lnTo>
                    <a:lnTo>
                      <a:pt x="2122" y="1767"/>
                    </a:lnTo>
                    <a:lnTo>
                      <a:pt x="2122" y="1373"/>
                    </a:lnTo>
                    <a:lnTo>
                      <a:pt x="2573" y="1467"/>
                    </a:lnTo>
                    <a:lnTo>
                      <a:pt x="2573" y="1803"/>
                    </a:lnTo>
                    <a:lnTo>
                      <a:pt x="2884" y="1848"/>
                    </a:lnTo>
                    <a:lnTo>
                      <a:pt x="2884" y="1804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3"/>
              <p:cNvSpPr/>
              <p:nvPr/>
            </p:nvSpPr>
            <p:spPr>
              <a:xfrm>
                <a:off x="3423638" y="2294945"/>
                <a:ext cx="78694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06" extrusionOk="0">
                    <a:moveTo>
                      <a:pt x="374" y="0"/>
                    </a:moveTo>
                    <a:lnTo>
                      <a:pt x="0" y="393"/>
                    </a:lnTo>
                    <a:lnTo>
                      <a:pt x="0" y="406"/>
                    </a:lnTo>
                    <a:lnTo>
                      <a:pt x="374" y="353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FFD26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43"/>
              <p:cNvSpPr/>
              <p:nvPr/>
            </p:nvSpPr>
            <p:spPr>
              <a:xfrm>
                <a:off x="3509487" y="1994690"/>
                <a:ext cx="279849" cy="365066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735" extrusionOk="0">
                    <a:moveTo>
                      <a:pt x="1330" y="0"/>
                    </a:moveTo>
                    <a:lnTo>
                      <a:pt x="1" y="1393"/>
                    </a:lnTo>
                    <a:lnTo>
                      <a:pt x="1" y="1393"/>
                    </a:lnTo>
                    <a:lnTo>
                      <a:pt x="508" y="1334"/>
                    </a:lnTo>
                    <a:lnTo>
                      <a:pt x="508" y="1735"/>
                    </a:lnTo>
                    <a:lnTo>
                      <a:pt x="827" y="1689"/>
                    </a:lnTo>
                    <a:lnTo>
                      <a:pt x="882" y="1501"/>
                    </a:lnTo>
                    <a:lnTo>
                      <a:pt x="948" y="1284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43"/>
              <p:cNvSpPr/>
              <p:nvPr/>
            </p:nvSpPr>
            <p:spPr>
              <a:xfrm>
                <a:off x="1804292" y="2904502"/>
                <a:ext cx="2053836" cy="71161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3382" extrusionOk="0">
                    <a:moveTo>
                      <a:pt x="1770" y="0"/>
                    </a:moveTo>
                    <a:lnTo>
                      <a:pt x="0" y="3293"/>
                    </a:lnTo>
                    <a:lnTo>
                      <a:pt x="115" y="3335"/>
                    </a:lnTo>
                    <a:lnTo>
                      <a:pt x="1806" y="436"/>
                    </a:lnTo>
                    <a:lnTo>
                      <a:pt x="3434" y="3293"/>
                    </a:lnTo>
                    <a:lnTo>
                      <a:pt x="3433" y="3293"/>
                    </a:lnTo>
                    <a:lnTo>
                      <a:pt x="4335" y="3308"/>
                    </a:lnTo>
                    <a:lnTo>
                      <a:pt x="5335" y="3327"/>
                    </a:lnTo>
                    <a:lnTo>
                      <a:pt x="8542" y="3381"/>
                    </a:lnTo>
                    <a:lnTo>
                      <a:pt x="9676" y="897"/>
                    </a:lnTo>
                    <a:lnTo>
                      <a:pt x="9760" y="713"/>
                    </a:lnTo>
                    <a:lnTo>
                      <a:pt x="8292" y="731"/>
                    </a:lnTo>
                    <a:lnTo>
                      <a:pt x="6780" y="750"/>
                    </a:lnTo>
                    <a:lnTo>
                      <a:pt x="4335" y="780"/>
                    </a:lnTo>
                    <a:lnTo>
                      <a:pt x="4076" y="783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43"/>
              <p:cNvSpPr/>
              <p:nvPr/>
            </p:nvSpPr>
            <p:spPr>
              <a:xfrm>
                <a:off x="2716226" y="3058312"/>
                <a:ext cx="832813" cy="546231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2596" extrusionOk="0">
                    <a:moveTo>
                      <a:pt x="3958" y="0"/>
                    </a:moveTo>
                    <a:lnTo>
                      <a:pt x="2446" y="19"/>
                    </a:lnTo>
                    <a:lnTo>
                      <a:pt x="1" y="49"/>
                    </a:lnTo>
                    <a:lnTo>
                      <a:pt x="1" y="2577"/>
                    </a:lnTo>
                    <a:lnTo>
                      <a:pt x="1001" y="2596"/>
                    </a:lnTo>
                    <a:lnTo>
                      <a:pt x="39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43"/>
              <p:cNvSpPr/>
              <p:nvPr/>
            </p:nvSpPr>
            <p:spPr>
              <a:xfrm>
                <a:off x="3850568" y="4194315"/>
                <a:ext cx="1095407" cy="415775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1976" extrusionOk="0">
                    <a:moveTo>
                      <a:pt x="4627" y="0"/>
                    </a:moveTo>
                    <a:lnTo>
                      <a:pt x="2429" y="10"/>
                    </a:lnTo>
                    <a:lnTo>
                      <a:pt x="691" y="19"/>
                    </a:lnTo>
                    <a:cubicBezTo>
                      <a:pt x="691" y="19"/>
                      <a:pt x="535" y="1237"/>
                      <a:pt x="0" y="1975"/>
                    </a:cubicBezTo>
                    <a:lnTo>
                      <a:pt x="5206" y="1975"/>
                    </a:lnTo>
                    <a:cubicBezTo>
                      <a:pt x="5206" y="1975"/>
                      <a:pt x="4681" y="782"/>
                      <a:pt x="4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43"/>
              <p:cNvSpPr/>
              <p:nvPr/>
            </p:nvSpPr>
            <p:spPr>
              <a:xfrm>
                <a:off x="3850358" y="4196209"/>
                <a:ext cx="511092" cy="413881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67" extrusionOk="0">
                    <a:moveTo>
                      <a:pt x="2428" y="0"/>
                    </a:moveTo>
                    <a:lnTo>
                      <a:pt x="691" y="10"/>
                    </a:lnTo>
                    <a:cubicBezTo>
                      <a:pt x="691" y="10"/>
                      <a:pt x="534" y="1228"/>
                      <a:pt x="0" y="1966"/>
                    </a:cubicBezTo>
                    <a:lnTo>
                      <a:pt x="799" y="1966"/>
                    </a:lnTo>
                    <a:lnTo>
                      <a:pt x="2428" y="0"/>
                    </a:lnTo>
                    <a:close/>
                  </a:path>
                </a:pathLst>
              </a:custGeom>
              <a:solidFill>
                <a:srgbClr val="F19E3D">
                  <a:alpha val="76970"/>
                </a:srgbClr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3"/>
              <p:cNvSpPr/>
              <p:nvPr/>
            </p:nvSpPr>
            <p:spPr>
              <a:xfrm>
                <a:off x="4492121" y="3207493"/>
                <a:ext cx="332241" cy="243658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158" extrusionOk="0">
                    <a:moveTo>
                      <a:pt x="88" y="1"/>
                    </a:moveTo>
                    <a:lnTo>
                      <a:pt x="1" y="61"/>
                    </a:lnTo>
                    <a:lnTo>
                      <a:pt x="324" y="1158"/>
                    </a:lnTo>
                    <a:lnTo>
                      <a:pt x="1578" y="1158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43"/>
              <p:cNvSpPr/>
              <p:nvPr/>
            </p:nvSpPr>
            <p:spPr>
              <a:xfrm>
                <a:off x="2475934" y="3597172"/>
                <a:ext cx="50709" cy="3387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61" extrusionOk="0">
                    <a:moveTo>
                      <a:pt x="198" y="1"/>
                    </a:moveTo>
                    <a:lnTo>
                      <a:pt x="1" y="161"/>
                    </a:lnTo>
                    <a:lnTo>
                      <a:pt x="1" y="16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43"/>
              <p:cNvSpPr/>
              <p:nvPr/>
            </p:nvSpPr>
            <p:spPr>
              <a:xfrm>
                <a:off x="2517385" y="3597172"/>
                <a:ext cx="9469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45" h="1" extrusionOk="0">
                    <a:moveTo>
                      <a:pt x="2" y="1"/>
                    </a:moveTo>
                    <a:lnTo>
                      <a:pt x="1" y="1"/>
                    </a:lnTo>
                    <a:lnTo>
                      <a:pt x="44" y="1"/>
                    </a:lnTo>
                    <a:lnTo>
                      <a:pt x="45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43"/>
              <p:cNvSpPr/>
              <p:nvPr/>
            </p:nvSpPr>
            <p:spPr>
              <a:xfrm>
                <a:off x="3133477" y="2499042"/>
                <a:ext cx="1213449" cy="21083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1002" extrusionOk="0">
                    <a:moveTo>
                      <a:pt x="3350" y="0"/>
                    </a:moveTo>
                    <a:lnTo>
                      <a:pt x="1" y="441"/>
                    </a:lnTo>
                    <a:lnTo>
                      <a:pt x="463" y="956"/>
                    </a:lnTo>
                    <a:lnTo>
                      <a:pt x="3397" y="628"/>
                    </a:lnTo>
                    <a:lnTo>
                      <a:pt x="5402" y="1001"/>
                    </a:lnTo>
                    <a:lnTo>
                      <a:pt x="5766" y="561"/>
                    </a:lnTo>
                    <a:lnTo>
                      <a:pt x="3350" y="0"/>
                    </a:lnTo>
                    <a:close/>
                  </a:path>
                </a:pathLst>
              </a:custGeom>
              <a:solidFill>
                <a:srgbClr val="779DB7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43"/>
              <p:cNvSpPr/>
              <p:nvPr/>
            </p:nvSpPr>
            <p:spPr>
              <a:xfrm>
                <a:off x="2577353" y="3599697"/>
                <a:ext cx="278165" cy="177378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843" extrusionOk="0">
                    <a:moveTo>
                      <a:pt x="214" y="0"/>
                    </a:moveTo>
                    <a:lnTo>
                      <a:pt x="0" y="843"/>
                    </a:lnTo>
                    <a:lnTo>
                      <a:pt x="1321" y="843"/>
                    </a:lnTo>
                    <a:lnTo>
                      <a:pt x="3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43"/>
              <p:cNvSpPr/>
              <p:nvPr/>
            </p:nvSpPr>
            <p:spPr>
              <a:xfrm>
                <a:off x="3423638" y="2294945"/>
                <a:ext cx="78694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06" extrusionOk="0">
                    <a:moveTo>
                      <a:pt x="374" y="0"/>
                    </a:moveTo>
                    <a:lnTo>
                      <a:pt x="0" y="393"/>
                    </a:lnTo>
                    <a:lnTo>
                      <a:pt x="0" y="406"/>
                    </a:lnTo>
                    <a:lnTo>
                      <a:pt x="374" y="353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43"/>
              <p:cNvSpPr/>
              <p:nvPr/>
            </p:nvSpPr>
            <p:spPr>
              <a:xfrm>
                <a:off x="3502123" y="2287580"/>
                <a:ext cx="757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36" y="1"/>
                    </a:moveTo>
                    <a:lnTo>
                      <a:pt x="1" y="5"/>
                    </a:lnTo>
                    <a:lnTo>
                      <a:pt x="1" y="35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8BAEC9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43"/>
              <p:cNvSpPr/>
              <p:nvPr/>
            </p:nvSpPr>
            <p:spPr>
              <a:xfrm>
                <a:off x="2165363" y="3398755"/>
                <a:ext cx="71330" cy="18369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873" extrusionOk="0">
                    <a:moveTo>
                      <a:pt x="1" y="1"/>
                    </a:moveTo>
                    <a:lnTo>
                      <a:pt x="1" y="872"/>
                    </a:lnTo>
                    <a:lnTo>
                      <a:pt x="338" y="872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rgbClr val="365B6E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43"/>
              <p:cNvSpPr/>
              <p:nvPr/>
            </p:nvSpPr>
            <p:spPr>
              <a:xfrm>
                <a:off x="2165363" y="4310462"/>
                <a:ext cx="71330" cy="18348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872" extrusionOk="0">
                    <a:moveTo>
                      <a:pt x="1" y="0"/>
                    </a:moveTo>
                    <a:lnTo>
                      <a:pt x="1" y="871"/>
                    </a:lnTo>
                    <a:lnTo>
                      <a:pt x="338" y="87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43"/>
              <p:cNvSpPr/>
              <p:nvPr/>
            </p:nvSpPr>
            <p:spPr>
              <a:xfrm>
                <a:off x="3071616" y="3795378"/>
                <a:ext cx="45239" cy="157599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49" extrusionOk="0">
                    <a:moveTo>
                      <a:pt x="0" y="1"/>
                    </a:moveTo>
                    <a:lnTo>
                      <a:pt x="0" y="748"/>
                    </a:lnTo>
                    <a:lnTo>
                      <a:pt x="214" y="748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43"/>
              <p:cNvSpPr/>
              <p:nvPr/>
            </p:nvSpPr>
            <p:spPr>
              <a:xfrm>
                <a:off x="3340946" y="4310462"/>
                <a:ext cx="50920" cy="12751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606" extrusionOk="0">
                    <a:moveTo>
                      <a:pt x="1" y="0"/>
                    </a:moveTo>
                    <a:lnTo>
                      <a:pt x="1" y="605"/>
                    </a:lnTo>
                    <a:lnTo>
                      <a:pt x="242" y="605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43"/>
              <p:cNvSpPr/>
              <p:nvPr/>
            </p:nvSpPr>
            <p:spPr>
              <a:xfrm>
                <a:off x="3764299" y="3722366"/>
                <a:ext cx="60178" cy="13508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642" extrusionOk="0">
                    <a:moveTo>
                      <a:pt x="1" y="1"/>
                    </a:moveTo>
                    <a:lnTo>
                      <a:pt x="1" y="642"/>
                    </a:lnTo>
                    <a:lnTo>
                      <a:pt x="286" y="642"/>
                    </a:lnTo>
                    <a:lnTo>
                      <a:pt x="2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43"/>
              <p:cNvSpPr/>
              <p:nvPr/>
            </p:nvSpPr>
            <p:spPr>
              <a:xfrm>
                <a:off x="3773557" y="4334869"/>
                <a:ext cx="60388" cy="13508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642" extrusionOk="0">
                    <a:moveTo>
                      <a:pt x="1" y="1"/>
                    </a:moveTo>
                    <a:lnTo>
                      <a:pt x="1" y="642"/>
                    </a:lnTo>
                    <a:lnTo>
                      <a:pt x="287" y="642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43"/>
              <p:cNvSpPr/>
              <p:nvPr/>
            </p:nvSpPr>
            <p:spPr>
              <a:xfrm>
                <a:off x="4477392" y="3703850"/>
                <a:ext cx="58495" cy="12961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616" extrusionOk="0">
                    <a:moveTo>
                      <a:pt x="1" y="1"/>
                    </a:moveTo>
                    <a:lnTo>
                      <a:pt x="1" y="615"/>
                    </a:lnTo>
                    <a:lnTo>
                      <a:pt x="277" y="61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43"/>
              <p:cNvSpPr/>
              <p:nvPr/>
            </p:nvSpPr>
            <p:spPr>
              <a:xfrm>
                <a:off x="4477392" y="4040927"/>
                <a:ext cx="58495" cy="12940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615" extrusionOk="0">
                    <a:moveTo>
                      <a:pt x="1" y="0"/>
                    </a:moveTo>
                    <a:lnTo>
                      <a:pt x="1" y="615"/>
                    </a:lnTo>
                    <a:lnTo>
                      <a:pt x="277" y="615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43"/>
              <p:cNvSpPr/>
              <p:nvPr/>
            </p:nvSpPr>
            <p:spPr>
              <a:xfrm>
                <a:off x="3556410" y="2805399"/>
                <a:ext cx="50920" cy="15549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739" extrusionOk="0">
                    <a:moveTo>
                      <a:pt x="241" y="0"/>
                    </a:moveTo>
                    <a:lnTo>
                      <a:pt x="1" y="79"/>
                    </a:lnTo>
                    <a:lnTo>
                      <a:pt x="1" y="738"/>
                    </a:lnTo>
                    <a:lnTo>
                      <a:pt x="241" y="685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43"/>
              <p:cNvSpPr/>
              <p:nvPr/>
            </p:nvSpPr>
            <p:spPr>
              <a:xfrm>
                <a:off x="4080761" y="2874414"/>
                <a:ext cx="47343" cy="16706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794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24" y="793"/>
                    </a:lnTo>
                    <a:lnTo>
                      <a:pt x="224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43"/>
              <p:cNvSpPr/>
              <p:nvPr/>
            </p:nvSpPr>
            <p:spPr>
              <a:xfrm>
                <a:off x="1800925" y="2901557"/>
                <a:ext cx="740652" cy="698990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322" extrusionOk="0">
                    <a:moveTo>
                      <a:pt x="1786" y="1"/>
                    </a:moveTo>
                    <a:cubicBezTo>
                      <a:pt x="1781" y="1"/>
                      <a:pt x="1778" y="4"/>
                      <a:pt x="1774" y="7"/>
                    </a:cubicBezTo>
                    <a:lnTo>
                      <a:pt x="4" y="3300"/>
                    </a:lnTo>
                    <a:cubicBezTo>
                      <a:pt x="0" y="3306"/>
                      <a:pt x="3" y="3313"/>
                      <a:pt x="9" y="3317"/>
                    </a:cubicBezTo>
                    <a:cubicBezTo>
                      <a:pt x="12" y="3318"/>
                      <a:pt x="14" y="3319"/>
                      <a:pt x="16" y="3319"/>
                    </a:cubicBezTo>
                    <a:cubicBezTo>
                      <a:pt x="21" y="3319"/>
                      <a:pt x="25" y="3316"/>
                      <a:pt x="28" y="3312"/>
                    </a:cubicBezTo>
                    <a:lnTo>
                      <a:pt x="1786" y="42"/>
                    </a:lnTo>
                    <a:lnTo>
                      <a:pt x="3487" y="3234"/>
                    </a:lnTo>
                    <a:lnTo>
                      <a:pt x="3450" y="3282"/>
                    </a:lnTo>
                    <a:lnTo>
                      <a:pt x="1834" y="444"/>
                    </a:lnTo>
                    <a:cubicBezTo>
                      <a:pt x="1831" y="440"/>
                      <a:pt x="1826" y="437"/>
                      <a:pt x="1822" y="437"/>
                    </a:cubicBezTo>
                    <a:cubicBezTo>
                      <a:pt x="1820" y="437"/>
                      <a:pt x="1817" y="438"/>
                      <a:pt x="1815" y="439"/>
                    </a:cubicBezTo>
                    <a:cubicBezTo>
                      <a:pt x="1809" y="442"/>
                      <a:pt x="1806" y="450"/>
                      <a:pt x="1810" y="456"/>
                    </a:cubicBezTo>
                    <a:lnTo>
                      <a:pt x="3437" y="3314"/>
                    </a:lnTo>
                    <a:cubicBezTo>
                      <a:pt x="3439" y="3318"/>
                      <a:pt x="3443" y="3321"/>
                      <a:pt x="3449" y="3321"/>
                    </a:cubicBezTo>
                    <a:lnTo>
                      <a:pt x="3450" y="3321"/>
                    </a:lnTo>
                    <a:cubicBezTo>
                      <a:pt x="3454" y="3321"/>
                      <a:pt x="3458" y="3318"/>
                      <a:pt x="3460" y="3316"/>
                    </a:cubicBezTo>
                    <a:lnTo>
                      <a:pt x="3515" y="3244"/>
                    </a:lnTo>
                    <a:cubicBezTo>
                      <a:pt x="3519" y="3240"/>
                      <a:pt x="3519" y="3234"/>
                      <a:pt x="3516" y="3230"/>
                    </a:cubicBezTo>
                    <a:lnTo>
                      <a:pt x="1798" y="7"/>
                    </a:lnTo>
                    <a:cubicBezTo>
                      <a:pt x="1795" y="4"/>
                      <a:pt x="1791" y="1"/>
                      <a:pt x="17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43"/>
              <p:cNvSpPr/>
              <p:nvPr/>
            </p:nvSpPr>
            <p:spPr>
              <a:xfrm>
                <a:off x="2656258" y="3066518"/>
                <a:ext cx="8206" cy="536131"/>
              </a:xfrm>
              <a:custGeom>
                <a:avLst/>
                <a:gdLst/>
                <a:ahLst/>
                <a:cxnLst/>
                <a:rect l="l" t="t" r="r" b="b"/>
                <a:pathLst>
                  <a:path w="39" h="2548" extrusionOk="0">
                    <a:moveTo>
                      <a:pt x="27" y="0"/>
                    </a:moveTo>
                    <a:cubicBezTo>
                      <a:pt x="18" y="0"/>
                      <a:pt x="13" y="7"/>
                      <a:pt x="13" y="13"/>
                    </a:cubicBezTo>
                    <a:cubicBezTo>
                      <a:pt x="13" y="46"/>
                      <a:pt x="1" y="2509"/>
                      <a:pt x="1" y="2534"/>
                    </a:cubicBezTo>
                    <a:cubicBezTo>
                      <a:pt x="1" y="2542"/>
                      <a:pt x="7" y="2548"/>
                      <a:pt x="13" y="2548"/>
                    </a:cubicBezTo>
                    <a:cubicBezTo>
                      <a:pt x="19" y="2548"/>
                      <a:pt x="27" y="2542"/>
                      <a:pt x="27" y="2534"/>
                    </a:cubicBezTo>
                    <a:cubicBezTo>
                      <a:pt x="27" y="2509"/>
                      <a:pt x="39" y="46"/>
                      <a:pt x="39" y="13"/>
                    </a:cubicBezTo>
                    <a:cubicBezTo>
                      <a:pt x="39" y="5"/>
                      <a:pt x="33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43"/>
              <p:cNvSpPr/>
              <p:nvPr/>
            </p:nvSpPr>
            <p:spPr>
              <a:xfrm>
                <a:off x="2535060" y="3026961"/>
                <a:ext cx="11994" cy="5584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2654" extrusionOk="0">
                    <a:moveTo>
                      <a:pt x="45" y="1"/>
                    </a:moveTo>
                    <a:cubicBezTo>
                      <a:pt x="35" y="1"/>
                      <a:pt x="31" y="6"/>
                      <a:pt x="30" y="13"/>
                    </a:cubicBezTo>
                    <a:lnTo>
                      <a:pt x="1" y="2640"/>
                    </a:lnTo>
                    <a:cubicBezTo>
                      <a:pt x="1" y="2647"/>
                      <a:pt x="7" y="2653"/>
                      <a:pt x="15" y="2654"/>
                    </a:cubicBezTo>
                    <a:cubicBezTo>
                      <a:pt x="22" y="2654"/>
                      <a:pt x="27" y="2647"/>
                      <a:pt x="27" y="2640"/>
                    </a:cubicBezTo>
                    <a:lnTo>
                      <a:pt x="57" y="13"/>
                    </a:lnTo>
                    <a:cubicBezTo>
                      <a:pt x="57" y="6"/>
                      <a:pt x="51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43"/>
              <p:cNvSpPr/>
              <p:nvPr/>
            </p:nvSpPr>
            <p:spPr>
              <a:xfrm>
                <a:off x="2473619" y="3594647"/>
                <a:ext cx="224931" cy="155579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7394" extrusionOk="0">
                    <a:moveTo>
                      <a:pt x="252" y="1"/>
                    </a:moveTo>
                    <a:cubicBezTo>
                      <a:pt x="250" y="1"/>
                      <a:pt x="247" y="1"/>
                      <a:pt x="245" y="3"/>
                    </a:cubicBezTo>
                    <a:lnTo>
                      <a:pt x="7" y="161"/>
                    </a:lnTo>
                    <a:cubicBezTo>
                      <a:pt x="4" y="164"/>
                      <a:pt x="1" y="170"/>
                      <a:pt x="1" y="175"/>
                    </a:cubicBezTo>
                    <a:lnTo>
                      <a:pt x="1041" y="7381"/>
                    </a:lnTo>
                    <a:cubicBezTo>
                      <a:pt x="1043" y="7388"/>
                      <a:pt x="1048" y="7393"/>
                      <a:pt x="1054" y="7393"/>
                    </a:cubicBezTo>
                    <a:lnTo>
                      <a:pt x="1055" y="7393"/>
                    </a:lnTo>
                    <a:cubicBezTo>
                      <a:pt x="1064" y="7391"/>
                      <a:pt x="1069" y="7385"/>
                      <a:pt x="1067" y="7378"/>
                    </a:cubicBezTo>
                    <a:lnTo>
                      <a:pt x="27" y="178"/>
                    </a:lnTo>
                    <a:lnTo>
                      <a:pt x="260" y="23"/>
                    </a:lnTo>
                    <a:cubicBezTo>
                      <a:pt x="265" y="21"/>
                      <a:pt x="267" y="12"/>
                      <a:pt x="263" y="7"/>
                    </a:cubicBezTo>
                    <a:cubicBezTo>
                      <a:pt x="261" y="3"/>
                      <a:pt x="256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43"/>
              <p:cNvSpPr/>
              <p:nvPr/>
            </p:nvSpPr>
            <p:spPr>
              <a:xfrm>
                <a:off x="2573987" y="3774127"/>
                <a:ext cx="337502" cy="137651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42" extrusionOk="0">
                    <a:moveTo>
                      <a:pt x="15" y="1"/>
                    </a:moveTo>
                    <a:cubicBezTo>
                      <a:pt x="11" y="1"/>
                      <a:pt x="8" y="3"/>
                      <a:pt x="5" y="5"/>
                    </a:cubicBezTo>
                    <a:cubicBezTo>
                      <a:pt x="3" y="7"/>
                      <a:pt x="1" y="11"/>
                      <a:pt x="1" y="15"/>
                    </a:cubicBezTo>
                    <a:lnTo>
                      <a:pt x="453" y="5693"/>
                    </a:lnTo>
                    <a:cubicBezTo>
                      <a:pt x="453" y="5702"/>
                      <a:pt x="461" y="5707"/>
                      <a:pt x="467" y="5707"/>
                    </a:cubicBezTo>
                    <a:cubicBezTo>
                      <a:pt x="475" y="5705"/>
                      <a:pt x="480" y="5699"/>
                      <a:pt x="479" y="5692"/>
                    </a:cubicBezTo>
                    <a:lnTo>
                      <a:pt x="28" y="27"/>
                    </a:lnTo>
                    <a:lnTo>
                      <a:pt x="1283" y="27"/>
                    </a:lnTo>
                    <a:lnTo>
                      <a:pt x="1578" y="6528"/>
                    </a:lnTo>
                    <a:cubicBezTo>
                      <a:pt x="1578" y="6536"/>
                      <a:pt x="1585" y="6541"/>
                      <a:pt x="1591" y="6541"/>
                    </a:cubicBezTo>
                    <a:cubicBezTo>
                      <a:pt x="1598" y="6541"/>
                      <a:pt x="1603" y="6534"/>
                      <a:pt x="1603" y="6527"/>
                    </a:cubicBezTo>
                    <a:lnTo>
                      <a:pt x="1310" y="14"/>
                    </a:lnTo>
                    <a:cubicBezTo>
                      <a:pt x="1310" y="6"/>
                      <a:pt x="1304" y="1"/>
                      <a:pt x="1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43"/>
              <p:cNvSpPr/>
              <p:nvPr/>
            </p:nvSpPr>
            <p:spPr>
              <a:xfrm>
                <a:off x="3598913" y="3613163"/>
                <a:ext cx="5681" cy="15372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7306" extrusionOk="0">
                    <a:moveTo>
                      <a:pt x="13" y="1"/>
                    </a:moveTo>
                    <a:cubicBezTo>
                      <a:pt x="6" y="1"/>
                      <a:pt x="1" y="7"/>
                      <a:pt x="1" y="13"/>
                    </a:cubicBezTo>
                    <a:lnTo>
                      <a:pt x="1" y="7292"/>
                    </a:lnTo>
                    <a:cubicBezTo>
                      <a:pt x="1" y="7300"/>
                      <a:pt x="7" y="7305"/>
                      <a:pt x="13" y="7305"/>
                    </a:cubicBezTo>
                    <a:cubicBezTo>
                      <a:pt x="13" y="7305"/>
                      <a:pt x="14" y="7305"/>
                      <a:pt x="14" y="7305"/>
                    </a:cubicBezTo>
                    <a:cubicBezTo>
                      <a:pt x="22" y="7305"/>
                      <a:pt x="26" y="7299"/>
                      <a:pt x="26" y="7292"/>
                    </a:cubicBezTo>
                    <a:lnTo>
                      <a:pt x="26" y="13"/>
                    </a:lnTo>
                    <a:cubicBezTo>
                      <a:pt x="26" y="6"/>
                      <a:pt x="19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43"/>
              <p:cNvSpPr/>
              <p:nvPr/>
            </p:nvSpPr>
            <p:spPr>
              <a:xfrm>
                <a:off x="3902120" y="4607561"/>
                <a:ext cx="8627" cy="542864"/>
              </a:xfrm>
              <a:custGeom>
                <a:avLst/>
                <a:gdLst/>
                <a:ahLst/>
                <a:cxnLst/>
                <a:rect l="l" t="t" r="r" b="b"/>
                <a:pathLst>
                  <a:path w="41" h="2580" extrusionOk="0">
                    <a:moveTo>
                      <a:pt x="27" y="0"/>
                    </a:moveTo>
                    <a:cubicBezTo>
                      <a:pt x="20" y="0"/>
                      <a:pt x="14" y="6"/>
                      <a:pt x="13" y="12"/>
                    </a:cubicBezTo>
                    <a:lnTo>
                      <a:pt x="0" y="2566"/>
                    </a:lnTo>
                    <a:cubicBezTo>
                      <a:pt x="0" y="2574"/>
                      <a:pt x="6" y="2579"/>
                      <a:pt x="13" y="2579"/>
                    </a:cubicBezTo>
                    <a:cubicBezTo>
                      <a:pt x="14" y="2579"/>
                      <a:pt x="14" y="2579"/>
                      <a:pt x="15" y="2579"/>
                    </a:cubicBezTo>
                    <a:cubicBezTo>
                      <a:pt x="21" y="2579"/>
                      <a:pt x="27" y="2573"/>
                      <a:pt x="27" y="2566"/>
                    </a:cubicBezTo>
                    <a:lnTo>
                      <a:pt x="40" y="12"/>
                    </a:lnTo>
                    <a:cubicBezTo>
                      <a:pt x="40" y="5"/>
                      <a:pt x="34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43"/>
              <p:cNvSpPr/>
              <p:nvPr/>
            </p:nvSpPr>
            <p:spPr>
              <a:xfrm>
                <a:off x="4261296" y="3212543"/>
                <a:ext cx="11573" cy="988728"/>
              </a:xfrm>
              <a:custGeom>
                <a:avLst/>
                <a:gdLst/>
                <a:ahLst/>
                <a:cxnLst/>
                <a:rect l="l" t="t" r="r" b="b"/>
                <a:pathLst>
                  <a:path w="55" h="4699" extrusionOk="0">
                    <a:moveTo>
                      <a:pt x="42" y="0"/>
                    </a:moveTo>
                    <a:cubicBezTo>
                      <a:pt x="34" y="0"/>
                      <a:pt x="28" y="6"/>
                      <a:pt x="28" y="13"/>
                    </a:cubicBezTo>
                    <a:lnTo>
                      <a:pt x="1" y="4685"/>
                    </a:lnTo>
                    <a:cubicBezTo>
                      <a:pt x="1" y="4692"/>
                      <a:pt x="6" y="4699"/>
                      <a:pt x="13" y="4699"/>
                    </a:cubicBezTo>
                    <a:cubicBezTo>
                      <a:pt x="22" y="4698"/>
                      <a:pt x="28" y="4692"/>
                      <a:pt x="28" y="4685"/>
                    </a:cubicBezTo>
                    <a:lnTo>
                      <a:pt x="54" y="13"/>
                    </a:lnTo>
                    <a:cubicBezTo>
                      <a:pt x="54" y="5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43"/>
              <p:cNvSpPr/>
              <p:nvPr/>
            </p:nvSpPr>
            <p:spPr>
              <a:xfrm>
                <a:off x="3228374" y="2628024"/>
                <a:ext cx="622821" cy="436396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074" extrusionOk="0">
                    <a:moveTo>
                      <a:pt x="2945" y="0"/>
                    </a:moveTo>
                    <a:lnTo>
                      <a:pt x="12" y="330"/>
                    </a:lnTo>
                    <a:cubicBezTo>
                      <a:pt x="6" y="331"/>
                      <a:pt x="0" y="336"/>
                      <a:pt x="0" y="342"/>
                    </a:cubicBezTo>
                    <a:lnTo>
                      <a:pt x="0" y="2062"/>
                    </a:lnTo>
                    <a:cubicBezTo>
                      <a:pt x="0" y="2069"/>
                      <a:pt x="7" y="2074"/>
                      <a:pt x="13" y="2074"/>
                    </a:cubicBezTo>
                    <a:cubicBezTo>
                      <a:pt x="21" y="2074"/>
                      <a:pt x="26" y="2068"/>
                      <a:pt x="26" y="2062"/>
                    </a:cubicBezTo>
                    <a:lnTo>
                      <a:pt x="26" y="354"/>
                    </a:lnTo>
                    <a:lnTo>
                      <a:pt x="2934" y="28"/>
                    </a:lnTo>
                    <a:lnTo>
                      <a:pt x="2934" y="2025"/>
                    </a:lnTo>
                    <a:cubicBezTo>
                      <a:pt x="2932" y="2035"/>
                      <a:pt x="2939" y="2040"/>
                      <a:pt x="2946" y="2040"/>
                    </a:cubicBezTo>
                    <a:cubicBezTo>
                      <a:pt x="2954" y="2040"/>
                      <a:pt x="2959" y="2033"/>
                      <a:pt x="2959" y="2027"/>
                    </a:cubicBezTo>
                    <a:lnTo>
                      <a:pt x="2959" y="15"/>
                    </a:lnTo>
                    <a:cubicBezTo>
                      <a:pt x="2959" y="11"/>
                      <a:pt x="2957" y="7"/>
                      <a:pt x="2955" y="5"/>
                    </a:cubicBezTo>
                    <a:cubicBezTo>
                      <a:pt x="2952" y="1"/>
                      <a:pt x="2949" y="0"/>
                      <a:pt x="29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43"/>
              <p:cNvSpPr/>
              <p:nvPr/>
            </p:nvSpPr>
            <p:spPr>
              <a:xfrm>
                <a:off x="3845098" y="2244446"/>
                <a:ext cx="427769" cy="46816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225" extrusionOk="0">
                    <a:moveTo>
                      <a:pt x="16" y="1"/>
                    </a:moveTo>
                    <a:cubicBezTo>
                      <a:pt x="12" y="1"/>
                      <a:pt x="9" y="1"/>
                      <a:pt x="6" y="4"/>
                    </a:cubicBezTo>
                    <a:cubicBezTo>
                      <a:pt x="4" y="6"/>
                      <a:pt x="1" y="10"/>
                      <a:pt x="1" y="14"/>
                    </a:cubicBezTo>
                    <a:lnTo>
                      <a:pt x="1" y="1838"/>
                    </a:lnTo>
                    <a:cubicBezTo>
                      <a:pt x="1" y="1844"/>
                      <a:pt x="6" y="1849"/>
                      <a:pt x="11" y="1850"/>
                    </a:cubicBezTo>
                    <a:lnTo>
                      <a:pt x="2016" y="2225"/>
                    </a:lnTo>
                    <a:lnTo>
                      <a:pt x="2018" y="2225"/>
                    </a:lnTo>
                    <a:cubicBezTo>
                      <a:pt x="2024" y="2225"/>
                      <a:pt x="2029" y="2221"/>
                      <a:pt x="2031" y="2213"/>
                    </a:cubicBezTo>
                    <a:cubicBezTo>
                      <a:pt x="2032" y="2205"/>
                      <a:pt x="2027" y="2199"/>
                      <a:pt x="2021" y="2197"/>
                    </a:cubicBezTo>
                    <a:lnTo>
                      <a:pt x="26" y="1827"/>
                    </a:lnTo>
                    <a:lnTo>
                      <a:pt x="26" y="29"/>
                    </a:lnTo>
                    <a:lnTo>
                      <a:pt x="202" y="52"/>
                    </a:lnTo>
                    <a:lnTo>
                      <a:pt x="202" y="454"/>
                    </a:lnTo>
                    <a:cubicBezTo>
                      <a:pt x="202" y="461"/>
                      <a:pt x="207" y="467"/>
                      <a:pt x="214" y="467"/>
                    </a:cubicBezTo>
                    <a:lnTo>
                      <a:pt x="523" y="512"/>
                    </a:lnTo>
                    <a:cubicBezTo>
                      <a:pt x="524" y="512"/>
                      <a:pt x="524" y="512"/>
                      <a:pt x="525" y="512"/>
                    </a:cubicBezTo>
                    <a:cubicBezTo>
                      <a:pt x="532" y="512"/>
                      <a:pt x="537" y="507"/>
                      <a:pt x="538" y="501"/>
                    </a:cubicBezTo>
                    <a:cubicBezTo>
                      <a:pt x="539" y="492"/>
                      <a:pt x="534" y="486"/>
                      <a:pt x="527" y="485"/>
                    </a:cubicBezTo>
                    <a:lnTo>
                      <a:pt x="229" y="442"/>
                    </a:lnTo>
                    <a:lnTo>
                      <a:pt x="229" y="41"/>
                    </a:lnTo>
                    <a:cubicBezTo>
                      <a:pt x="230" y="36"/>
                      <a:pt x="225" y="31"/>
                      <a:pt x="219" y="30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43"/>
              <p:cNvSpPr/>
              <p:nvPr/>
            </p:nvSpPr>
            <p:spPr>
              <a:xfrm>
                <a:off x="3129900" y="2498411"/>
                <a:ext cx="1219761" cy="121618"/>
              </a:xfrm>
              <a:custGeom>
                <a:avLst/>
                <a:gdLst/>
                <a:ahLst/>
                <a:cxnLst/>
                <a:rect l="l" t="t" r="r" b="b"/>
                <a:pathLst>
                  <a:path w="5797" h="578" extrusionOk="0">
                    <a:moveTo>
                      <a:pt x="3410" y="0"/>
                    </a:moveTo>
                    <a:lnTo>
                      <a:pt x="14" y="430"/>
                    </a:lnTo>
                    <a:cubicBezTo>
                      <a:pt x="6" y="431"/>
                      <a:pt x="0" y="437"/>
                      <a:pt x="2" y="445"/>
                    </a:cubicBezTo>
                    <a:cubicBezTo>
                      <a:pt x="3" y="452"/>
                      <a:pt x="8" y="457"/>
                      <a:pt x="15" y="457"/>
                    </a:cubicBezTo>
                    <a:cubicBezTo>
                      <a:pt x="15" y="457"/>
                      <a:pt x="16" y="457"/>
                      <a:pt x="17" y="457"/>
                    </a:cubicBezTo>
                    <a:lnTo>
                      <a:pt x="3413" y="28"/>
                    </a:lnTo>
                    <a:lnTo>
                      <a:pt x="5779" y="578"/>
                    </a:lnTo>
                    <a:lnTo>
                      <a:pt x="5782" y="578"/>
                    </a:lnTo>
                    <a:cubicBezTo>
                      <a:pt x="5789" y="578"/>
                      <a:pt x="5794" y="573"/>
                      <a:pt x="5795" y="567"/>
                    </a:cubicBezTo>
                    <a:cubicBezTo>
                      <a:pt x="5797" y="559"/>
                      <a:pt x="5793" y="553"/>
                      <a:pt x="5784" y="550"/>
                    </a:cubicBezTo>
                    <a:lnTo>
                      <a:pt x="34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43"/>
              <p:cNvSpPr/>
              <p:nvPr/>
            </p:nvSpPr>
            <p:spPr>
              <a:xfrm>
                <a:off x="3803646" y="1725996"/>
                <a:ext cx="5471" cy="52897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14" extrusionOk="0">
                    <a:moveTo>
                      <a:pt x="12" y="0"/>
                    </a:moveTo>
                    <a:cubicBezTo>
                      <a:pt x="5" y="0"/>
                      <a:pt x="0" y="7"/>
                      <a:pt x="0" y="13"/>
                    </a:cubicBezTo>
                    <a:lnTo>
                      <a:pt x="0" y="2500"/>
                    </a:lnTo>
                    <a:cubicBezTo>
                      <a:pt x="0" y="2508"/>
                      <a:pt x="6" y="2513"/>
                      <a:pt x="12" y="2513"/>
                    </a:cubicBezTo>
                    <a:cubicBezTo>
                      <a:pt x="13" y="2513"/>
                      <a:pt x="13" y="2513"/>
                      <a:pt x="14" y="2513"/>
                    </a:cubicBezTo>
                    <a:cubicBezTo>
                      <a:pt x="20" y="2513"/>
                      <a:pt x="26" y="2507"/>
                      <a:pt x="26" y="2500"/>
                    </a:cubicBezTo>
                    <a:lnTo>
                      <a:pt x="26" y="13"/>
                    </a:lnTo>
                    <a:cubicBezTo>
                      <a:pt x="26" y="5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43"/>
              <p:cNvSpPr/>
              <p:nvPr/>
            </p:nvSpPr>
            <p:spPr>
              <a:xfrm>
                <a:off x="3050574" y="3051789"/>
                <a:ext cx="947698" cy="1024709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4870" extrusionOk="0">
                    <a:moveTo>
                      <a:pt x="3837" y="0"/>
                    </a:moveTo>
                    <a:lnTo>
                      <a:pt x="13" y="48"/>
                    </a:lnTo>
                    <a:cubicBezTo>
                      <a:pt x="6" y="48"/>
                      <a:pt x="1" y="54"/>
                      <a:pt x="1" y="62"/>
                    </a:cubicBezTo>
                    <a:cubicBezTo>
                      <a:pt x="1" y="69"/>
                      <a:pt x="7" y="74"/>
                      <a:pt x="13" y="74"/>
                    </a:cubicBezTo>
                    <a:lnTo>
                      <a:pt x="3827" y="27"/>
                    </a:lnTo>
                    <a:lnTo>
                      <a:pt x="4478" y="2594"/>
                    </a:lnTo>
                    <a:lnTo>
                      <a:pt x="4478" y="4857"/>
                    </a:lnTo>
                    <a:cubicBezTo>
                      <a:pt x="4478" y="4862"/>
                      <a:pt x="4485" y="4869"/>
                      <a:pt x="4492" y="4869"/>
                    </a:cubicBezTo>
                    <a:cubicBezTo>
                      <a:pt x="4499" y="4869"/>
                      <a:pt x="4504" y="4862"/>
                      <a:pt x="4504" y="4856"/>
                    </a:cubicBezTo>
                    <a:lnTo>
                      <a:pt x="4504" y="2591"/>
                    </a:lnTo>
                    <a:lnTo>
                      <a:pt x="3851" y="10"/>
                    </a:lnTo>
                    <a:cubicBezTo>
                      <a:pt x="3848" y="4"/>
                      <a:pt x="3843" y="0"/>
                      <a:pt x="3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43"/>
              <p:cNvSpPr/>
              <p:nvPr/>
            </p:nvSpPr>
            <p:spPr>
              <a:xfrm>
                <a:off x="4266978" y="3448622"/>
                <a:ext cx="560118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27" extrusionOk="0">
                    <a:moveTo>
                      <a:pt x="14" y="0"/>
                    </a:moveTo>
                    <a:cubicBezTo>
                      <a:pt x="7" y="0"/>
                      <a:pt x="1" y="7"/>
                      <a:pt x="1" y="14"/>
                    </a:cubicBezTo>
                    <a:cubicBezTo>
                      <a:pt x="1" y="21"/>
                      <a:pt x="7" y="26"/>
                      <a:pt x="14" y="26"/>
                    </a:cubicBezTo>
                    <a:lnTo>
                      <a:pt x="2648" y="26"/>
                    </a:lnTo>
                    <a:cubicBezTo>
                      <a:pt x="2657" y="26"/>
                      <a:pt x="2662" y="20"/>
                      <a:pt x="2662" y="14"/>
                    </a:cubicBezTo>
                    <a:cubicBezTo>
                      <a:pt x="2662" y="6"/>
                      <a:pt x="2655" y="0"/>
                      <a:pt x="2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43"/>
              <p:cNvSpPr/>
              <p:nvPr/>
            </p:nvSpPr>
            <p:spPr>
              <a:xfrm>
                <a:off x="3847833" y="4421348"/>
                <a:ext cx="1101299" cy="191686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911" extrusionOk="0">
                    <a:moveTo>
                      <a:pt x="4886" y="0"/>
                    </a:moveTo>
                    <a:cubicBezTo>
                      <a:pt x="4885" y="0"/>
                      <a:pt x="4883" y="0"/>
                      <a:pt x="4882" y="0"/>
                    </a:cubicBezTo>
                    <a:cubicBezTo>
                      <a:pt x="4876" y="3"/>
                      <a:pt x="4871" y="10"/>
                      <a:pt x="4873" y="17"/>
                    </a:cubicBezTo>
                    <a:cubicBezTo>
                      <a:pt x="4942" y="240"/>
                      <a:pt x="5156" y="775"/>
                      <a:pt x="5198" y="882"/>
                    </a:cubicBezTo>
                    <a:lnTo>
                      <a:pt x="12" y="882"/>
                    </a:lnTo>
                    <a:cubicBezTo>
                      <a:pt x="6" y="884"/>
                      <a:pt x="0" y="890"/>
                      <a:pt x="0" y="897"/>
                    </a:cubicBezTo>
                    <a:cubicBezTo>
                      <a:pt x="0" y="905"/>
                      <a:pt x="6" y="911"/>
                      <a:pt x="13" y="911"/>
                    </a:cubicBezTo>
                    <a:lnTo>
                      <a:pt x="5219" y="911"/>
                    </a:lnTo>
                    <a:cubicBezTo>
                      <a:pt x="5223" y="911"/>
                      <a:pt x="5228" y="908"/>
                      <a:pt x="5230" y="904"/>
                    </a:cubicBezTo>
                    <a:cubicBezTo>
                      <a:pt x="5233" y="900"/>
                      <a:pt x="5233" y="895"/>
                      <a:pt x="5231" y="891"/>
                    </a:cubicBezTo>
                    <a:cubicBezTo>
                      <a:pt x="5229" y="885"/>
                      <a:pt x="4975" y="254"/>
                      <a:pt x="4898" y="10"/>
                    </a:cubicBezTo>
                    <a:cubicBezTo>
                      <a:pt x="4897" y="3"/>
                      <a:pt x="4892" y="0"/>
                      <a:pt x="4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43"/>
              <p:cNvSpPr/>
              <p:nvPr/>
            </p:nvSpPr>
            <p:spPr>
              <a:xfrm>
                <a:off x="2541793" y="3596962"/>
                <a:ext cx="880997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96" extrusionOk="0">
                    <a:moveTo>
                      <a:pt x="14" y="1"/>
                    </a:moveTo>
                    <a:cubicBezTo>
                      <a:pt x="5" y="1"/>
                      <a:pt x="0" y="7"/>
                      <a:pt x="0" y="13"/>
                    </a:cubicBezTo>
                    <a:cubicBezTo>
                      <a:pt x="0" y="21"/>
                      <a:pt x="5" y="28"/>
                      <a:pt x="14" y="28"/>
                    </a:cubicBezTo>
                    <a:lnTo>
                      <a:pt x="4173" y="95"/>
                    </a:lnTo>
                    <a:cubicBezTo>
                      <a:pt x="4181" y="95"/>
                      <a:pt x="4187" y="89"/>
                      <a:pt x="4187" y="83"/>
                    </a:cubicBezTo>
                    <a:cubicBezTo>
                      <a:pt x="4187" y="75"/>
                      <a:pt x="4181" y="70"/>
                      <a:pt x="4175" y="69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43"/>
              <p:cNvSpPr/>
              <p:nvPr/>
            </p:nvSpPr>
            <p:spPr>
              <a:xfrm>
                <a:off x="3388499" y="3204757"/>
                <a:ext cx="139503" cy="24933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85" extrusionOk="0">
                    <a:moveTo>
                      <a:pt x="647" y="1"/>
                    </a:moveTo>
                    <a:cubicBezTo>
                      <a:pt x="643" y="1"/>
                      <a:pt x="638" y="3"/>
                      <a:pt x="635" y="8"/>
                    </a:cubicBezTo>
                    <a:lnTo>
                      <a:pt x="4" y="1165"/>
                    </a:lnTo>
                    <a:cubicBezTo>
                      <a:pt x="0" y="1171"/>
                      <a:pt x="3" y="1179"/>
                      <a:pt x="9" y="1182"/>
                    </a:cubicBezTo>
                    <a:cubicBezTo>
                      <a:pt x="11" y="1184"/>
                      <a:pt x="13" y="1184"/>
                      <a:pt x="16" y="1184"/>
                    </a:cubicBezTo>
                    <a:cubicBezTo>
                      <a:pt x="16" y="1184"/>
                      <a:pt x="17" y="1184"/>
                      <a:pt x="18" y="1184"/>
                    </a:cubicBezTo>
                    <a:cubicBezTo>
                      <a:pt x="22" y="1184"/>
                      <a:pt x="25" y="1182"/>
                      <a:pt x="28" y="1177"/>
                    </a:cubicBezTo>
                    <a:lnTo>
                      <a:pt x="659" y="21"/>
                    </a:lnTo>
                    <a:cubicBezTo>
                      <a:pt x="663" y="14"/>
                      <a:pt x="660" y="7"/>
                      <a:pt x="653" y="2"/>
                    </a:cubicBezTo>
                    <a:cubicBezTo>
                      <a:pt x="651" y="1"/>
                      <a:pt x="64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43"/>
              <p:cNvSpPr/>
              <p:nvPr/>
            </p:nvSpPr>
            <p:spPr>
              <a:xfrm>
                <a:off x="2967040" y="3345522"/>
                <a:ext cx="201575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1247" extrusionOk="0">
                    <a:moveTo>
                      <a:pt x="941" y="0"/>
                    </a:moveTo>
                    <a:cubicBezTo>
                      <a:pt x="937" y="0"/>
                      <a:pt x="934" y="2"/>
                      <a:pt x="931" y="5"/>
                    </a:cubicBezTo>
                    <a:lnTo>
                      <a:pt x="6" y="1224"/>
                    </a:lnTo>
                    <a:cubicBezTo>
                      <a:pt x="0" y="1231"/>
                      <a:pt x="1" y="1238"/>
                      <a:pt x="9" y="1243"/>
                    </a:cubicBezTo>
                    <a:cubicBezTo>
                      <a:pt x="11" y="1244"/>
                      <a:pt x="14" y="1246"/>
                      <a:pt x="16" y="1246"/>
                    </a:cubicBezTo>
                    <a:cubicBezTo>
                      <a:pt x="21" y="1246"/>
                      <a:pt x="25" y="1243"/>
                      <a:pt x="27" y="1241"/>
                    </a:cubicBezTo>
                    <a:lnTo>
                      <a:pt x="953" y="22"/>
                    </a:lnTo>
                    <a:cubicBezTo>
                      <a:pt x="958" y="15"/>
                      <a:pt x="957" y="8"/>
                      <a:pt x="951" y="3"/>
                    </a:cubicBezTo>
                    <a:cubicBezTo>
                      <a:pt x="947" y="1"/>
                      <a:pt x="944" y="0"/>
                      <a:pt x="9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43"/>
              <p:cNvSpPr/>
              <p:nvPr/>
            </p:nvSpPr>
            <p:spPr>
              <a:xfrm>
                <a:off x="2827746" y="3071568"/>
                <a:ext cx="172538" cy="19905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946" extrusionOk="0">
                    <a:moveTo>
                      <a:pt x="804" y="0"/>
                    </a:moveTo>
                    <a:cubicBezTo>
                      <a:pt x="800" y="0"/>
                      <a:pt x="796" y="2"/>
                      <a:pt x="793" y="5"/>
                    </a:cubicBezTo>
                    <a:lnTo>
                      <a:pt x="6" y="923"/>
                    </a:lnTo>
                    <a:cubicBezTo>
                      <a:pt x="1" y="928"/>
                      <a:pt x="2" y="938"/>
                      <a:pt x="7" y="943"/>
                    </a:cubicBezTo>
                    <a:cubicBezTo>
                      <a:pt x="10" y="946"/>
                      <a:pt x="12" y="946"/>
                      <a:pt x="16" y="946"/>
                    </a:cubicBezTo>
                    <a:cubicBezTo>
                      <a:pt x="20" y="946"/>
                      <a:pt x="24" y="944"/>
                      <a:pt x="27" y="942"/>
                    </a:cubicBezTo>
                    <a:lnTo>
                      <a:pt x="814" y="22"/>
                    </a:lnTo>
                    <a:cubicBezTo>
                      <a:pt x="819" y="17"/>
                      <a:pt x="817" y="9"/>
                      <a:pt x="812" y="4"/>
                    </a:cubicBezTo>
                    <a:cubicBezTo>
                      <a:pt x="810" y="1"/>
                      <a:pt x="807" y="0"/>
                      <a:pt x="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43"/>
              <p:cNvSpPr/>
              <p:nvPr/>
            </p:nvSpPr>
            <p:spPr>
              <a:xfrm>
                <a:off x="2338112" y="2957946"/>
                <a:ext cx="141397" cy="30530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451" extrusionOk="0">
                    <a:moveTo>
                      <a:pt x="17" y="0"/>
                    </a:moveTo>
                    <a:cubicBezTo>
                      <a:pt x="15" y="0"/>
                      <a:pt x="13" y="1"/>
                      <a:pt x="11" y="2"/>
                    </a:cubicBezTo>
                    <a:cubicBezTo>
                      <a:pt x="5" y="4"/>
                      <a:pt x="1" y="12"/>
                      <a:pt x="5" y="19"/>
                    </a:cubicBezTo>
                    <a:lnTo>
                      <a:pt x="643" y="1444"/>
                    </a:lnTo>
                    <a:cubicBezTo>
                      <a:pt x="648" y="1447"/>
                      <a:pt x="651" y="1451"/>
                      <a:pt x="656" y="1451"/>
                    </a:cubicBezTo>
                    <a:cubicBezTo>
                      <a:pt x="658" y="1451"/>
                      <a:pt x="660" y="1451"/>
                      <a:pt x="661" y="1450"/>
                    </a:cubicBezTo>
                    <a:cubicBezTo>
                      <a:pt x="668" y="1447"/>
                      <a:pt x="671" y="1438"/>
                      <a:pt x="668" y="1431"/>
                    </a:cubicBezTo>
                    <a:lnTo>
                      <a:pt x="29" y="8"/>
                    </a:lnTo>
                    <a:cubicBezTo>
                      <a:pt x="27" y="4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43"/>
              <p:cNvSpPr/>
              <p:nvPr/>
            </p:nvSpPr>
            <p:spPr>
              <a:xfrm>
                <a:off x="3802804" y="2047713"/>
                <a:ext cx="97842" cy="159282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57" extrusionOk="0">
                    <a:moveTo>
                      <a:pt x="17" y="0"/>
                    </a:moveTo>
                    <a:cubicBezTo>
                      <a:pt x="14" y="0"/>
                      <a:pt x="12" y="1"/>
                      <a:pt x="9" y="3"/>
                    </a:cubicBezTo>
                    <a:cubicBezTo>
                      <a:pt x="2" y="7"/>
                      <a:pt x="0" y="14"/>
                      <a:pt x="4" y="21"/>
                    </a:cubicBezTo>
                    <a:lnTo>
                      <a:pt x="437" y="751"/>
                    </a:lnTo>
                    <a:cubicBezTo>
                      <a:pt x="440" y="756"/>
                      <a:pt x="446" y="757"/>
                      <a:pt x="450" y="757"/>
                    </a:cubicBezTo>
                    <a:cubicBezTo>
                      <a:pt x="452" y="757"/>
                      <a:pt x="455" y="757"/>
                      <a:pt x="456" y="755"/>
                    </a:cubicBezTo>
                    <a:cubicBezTo>
                      <a:pt x="462" y="751"/>
                      <a:pt x="465" y="742"/>
                      <a:pt x="461" y="736"/>
                    </a:cubicBezTo>
                    <a:lnTo>
                      <a:pt x="27" y="7"/>
                    </a:lnTo>
                    <a:cubicBezTo>
                      <a:pt x="24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43"/>
              <p:cNvSpPr/>
              <p:nvPr/>
            </p:nvSpPr>
            <p:spPr>
              <a:xfrm>
                <a:off x="3635946" y="2154812"/>
                <a:ext cx="73644" cy="73224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48" extrusionOk="0">
                    <a:moveTo>
                      <a:pt x="335" y="0"/>
                    </a:moveTo>
                    <a:cubicBezTo>
                      <a:pt x="332" y="0"/>
                      <a:pt x="329" y="1"/>
                      <a:pt x="326" y="4"/>
                    </a:cubicBezTo>
                    <a:lnTo>
                      <a:pt x="6" y="323"/>
                    </a:lnTo>
                    <a:cubicBezTo>
                      <a:pt x="1" y="329"/>
                      <a:pt x="1" y="338"/>
                      <a:pt x="6" y="343"/>
                    </a:cubicBezTo>
                    <a:cubicBezTo>
                      <a:pt x="9" y="345"/>
                      <a:pt x="12" y="347"/>
                      <a:pt x="15" y="347"/>
                    </a:cubicBezTo>
                    <a:cubicBezTo>
                      <a:pt x="19" y="347"/>
                      <a:pt x="21" y="345"/>
                      <a:pt x="24" y="343"/>
                    </a:cubicBezTo>
                    <a:lnTo>
                      <a:pt x="345" y="22"/>
                    </a:lnTo>
                    <a:cubicBezTo>
                      <a:pt x="350" y="17"/>
                      <a:pt x="350" y="9"/>
                      <a:pt x="345" y="4"/>
                    </a:cubicBezTo>
                    <a:cubicBezTo>
                      <a:pt x="342" y="1"/>
                      <a:pt x="339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43"/>
              <p:cNvSpPr/>
              <p:nvPr/>
            </p:nvSpPr>
            <p:spPr>
              <a:xfrm>
                <a:off x="4298540" y="3311646"/>
                <a:ext cx="126458" cy="10625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05" extrusionOk="0">
                    <a:moveTo>
                      <a:pt x="585" y="1"/>
                    </a:moveTo>
                    <a:cubicBezTo>
                      <a:pt x="582" y="1"/>
                      <a:pt x="579" y="2"/>
                      <a:pt x="577" y="3"/>
                    </a:cubicBezTo>
                    <a:lnTo>
                      <a:pt x="6" y="480"/>
                    </a:lnTo>
                    <a:cubicBezTo>
                      <a:pt x="1" y="486"/>
                      <a:pt x="0" y="493"/>
                      <a:pt x="5" y="499"/>
                    </a:cubicBezTo>
                    <a:cubicBezTo>
                      <a:pt x="8" y="503"/>
                      <a:pt x="11" y="504"/>
                      <a:pt x="15" y="504"/>
                    </a:cubicBezTo>
                    <a:cubicBezTo>
                      <a:pt x="19" y="503"/>
                      <a:pt x="22" y="502"/>
                      <a:pt x="25" y="501"/>
                    </a:cubicBezTo>
                    <a:lnTo>
                      <a:pt x="594" y="25"/>
                    </a:lnTo>
                    <a:cubicBezTo>
                      <a:pt x="599" y="20"/>
                      <a:pt x="600" y="12"/>
                      <a:pt x="595" y="5"/>
                    </a:cubicBezTo>
                    <a:cubicBezTo>
                      <a:pt x="592" y="2"/>
                      <a:pt x="588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43"/>
              <p:cNvSpPr/>
              <p:nvPr/>
            </p:nvSpPr>
            <p:spPr>
              <a:xfrm>
                <a:off x="4558822" y="3326795"/>
                <a:ext cx="74065" cy="12751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606" extrusionOk="0">
                    <a:moveTo>
                      <a:pt x="16" y="0"/>
                    </a:moveTo>
                    <a:cubicBezTo>
                      <a:pt x="14" y="0"/>
                      <a:pt x="12" y="1"/>
                      <a:pt x="10" y="2"/>
                    </a:cubicBezTo>
                    <a:cubicBezTo>
                      <a:pt x="3" y="6"/>
                      <a:pt x="1" y="13"/>
                      <a:pt x="5" y="20"/>
                    </a:cubicBezTo>
                    <a:lnTo>
                      <a:pt x="325" y="599"/>
                    </a:lnTo>
                    <a:cubicBezTo>
                      <a:pt x="326" y="603"/>
                      <a:pt x="331" y="605"/>
                      <a:pt x="336" y="605"/>
                    </a:cubicBezTo>
                    <a:cubicBezTo>
                      <a:pt x="339" y="605"/>
                      <a:pt x="341" y="605"/>
                      <a:pt x="343" y="604"/>
                    </a:cubicBezTo>
                    <a:cubicBezTo>
                      <a:pt x="349" y="600"/>
                      <a:pt x="351" y="593"/>
                      <a:pt x="348" y="586"/>
                    </a:cubicBezTo>
                    <a:lnTo>
                      <a:pt x="28" y="7"/>
                    </a:lnTo>
                    <a:cubicBezTo>
                      <a:pt x="25" y="3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43"/>
              <p:cNvSpPr/>
              <p:nvPr/>
            </p:nvSpPr>
            <p:spPr>
              <a:xfrm>
                <a:off x="3896859" y="4342865"/>
                <a:ext cx="71751" cy="18621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885" extrusionOk="0">
                    <a:moveTo>
                      <a:pt x="326" y="1"/>
                    </a:moveTo>
                    <a:cubicBezTo>
                      <a:pt x="321" y="1"/>
                      <a:pt x="315" y="4"/>
                      <a:pt x="313" y="11"/>
                    </a:cubicBezTo>
                    <a:cubicBezTo>
                      <a:pt x="224" y="393"/>
                      <a:pt x="6" y="861"/>
                      <a:pt x="5" y="865"/>
                    </a:cubicBezTo>
                    <a:cubicBezTo>
                      <a:pt x="1" y="871"/>
                      <a:pt x="5" y="879"/>
                      <a:pt x="11" y="883"/>
                    </a:cubicBezTo>
                    <a:cubicBezTo>
                      <a:pt x="14" y="884"/>
                      <a:pt x="15" y="884"/>
                      <a:pt x="18" y="884"/>
                    </a:cubicBezTo>
                    <a:cubicBezTo>
                      <a:pt x="18" y="884"/>
                      <a:pt x="19" y="885"/>
                      <a:pt x="19" y="885"/>
                    </a:cubicBezTo>
                    <a:cubicBezTo>
                      <a:pt x="22" y="885"/>
                      <a:pt x="26" y="882"/>
                      <a:pt x="28" y="878"/>
                    </a:cubicBezTo>
                    <a:cubicBezTo>
                      <a:pt x="30" y="874"/>
                      <a:pt x="249" y="403"/>
                      <a:pt x="338" y="17"/>
                    </a:cubicBezTo>
                    <a:cubicBezTo>
                      <a:pt x="340" y="10"/>
                      <a:pt x="336" y="4"/>
                      <a:pt x="328" y="1"/>
                    </a:cubicBezTo>
                    <a:cubicBezTo>
                      <a:pt x="328" y="1"/>
                      <a:pt x="32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43"/>
              <p:cNvSpPr/>
              <p:nvPr/>
            </p:nvSpPr>
            <p:spPr>
              <a:xfrm>
                <a:off x="4182181" y="4194947"/>
                <a:ext cx="399784" cy="5471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6" extrusionOk="0">
                    <a:moveTo>
                      <a:pt x="14" y="0"/>
                    </a:moveTo>
                    <a:cubicBezTo>
                      <a:pt x="5" y="0"/>
                      <a:pt x="0" y="6"/>
                      <a:pt x="0" y="13"/>
                    </a:cubicBezTo>
                    <a:cubicBezTo>
                      <a:pt x="0" y="21"/>
                      <a:pt x="6" y="26"/>
                      <a:pt x="14" y="26"/>
                    </a:cubicBezTo>
                    <a:lnTo>
                      <a:pt x="1885" y="26"/>
                    </a:lnTo>
                    <a:cubicBezTo>
                      <a:pt x="1893" y="26"/>
                      <a:pt x="1900" y="20"/>
                      <a:pt x="1900" y="13"/>
                    </a:cubicBezTo>
                    <a:cubicBezTo>
                      <a:pt x="1900" y="5"/>
                      <a:pt x="1893" y="0"/>
                      <a:pt x="1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43"/>
              <p:cNvSpPr/>
              <p:nvPr/>
            </p:nvSpPr>
            <p:spPr>
              <a:xfrm>
                <a:off x="4234995" y="4412300"/>
                <a:ext cx="65649" cy="20073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954" extrusionOk="0">
                    <a:moveTo>
                      <a:pt x="295" y="1"/>
                    </a:moveTo>
                    <a:cubicBezTo>
                      <a:pt x="289" y="1"/>
                      <a:pt x="284" y="6"/>
                      <a:pt x="283" y="13"/>
                    </a:cubicBezTo>
                    <a:cubicBezTo>
                      <a:pt x="237" y="414"/>
                      <a:pt x="5" y="929"/>
                      <a:pt x="3" y="934"/>
                    </a:cubicBezTo>
                    <a:cubicBezTo>
                      <a:pt x="0" y="940"/>
                      <a:pt x="3" y="948"/>
                      <a:pt x="9" y="952"/>
                    </a:cubicBezTo>
                    <a:cubicBezTo>
                      <a:pt x="10" y="954"/>
                      <a:pt x="13" y="954"/>
                      <a:pt x="14" y="954"/>
                    </a:cubicBezTo>
                    <a:cubicBezTo>
                      <a:pt x="21" y="954"/>
                      <a:pt x="25" y="951"/>
                      <a:pt x="27" y="945"/>
                    </a:cubicBezTo>
                    <a:cubicBezTo>
                      <a:pt x="30" y="940"/>
                      <a:pt x="262" y="423"/>
                      <a:pt x="310" y="17"/>
                    </a:cubicBezTo>
                    <a:cubicBezTo>
                      <a:pt x="311" y="9"/>
                      <a:pt x="306" y="2"/>
                      <a:pt x="298" y="1"/>
                    </a:cubicBezTo>
                    <a:cubicBezTo>
                      <a:pt x="297" y="1"/>
                      <a:pt x="29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43"/>
              <p:cNvSpPr/>
              <p:nvPr/>
            </p:nvSpPr>
            <p:spPr>
              <a:xfrm>
                <a:off x="4581967" y="4266276"/>
                <a:ext cx="37453" cy="1820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865" extrusionOk="0">
                    <a:moveTo>
                      <a:pt x="16" y="0"/>
                    </a:moveTo>
                    <a:cubicBezTo>
                      <a:pt x="15" y="0"/>
                      <a:pt x="14" y="0"/>
                      <a:pt x="14" y="0"/>
                    </a:cubicBezTo>
                    <a:cubicBezTo>
                      <a:pt x="6" y="1"/>
                      <a:pt x="1" y="8"/>
                      <a:pt x="3" y="16"/>
                    </a:cubicBezTo>
                    <a:cubicBezTo>
                      <a:pt x="4" y="21"/>
                      <a:pt x="88" y="580"/>
                      <a:pt x="151" y="853"/>
                    </a:cubicBezTo>
                    <a:cubicBezTo>
                      <a:pt x="152" y="859"/>
                      <a:pt x="157" y="863"/>
                      <a:pt x="163" y="863"/>
                    </a:cubicBezTo>
                    <a:cubicBezTo>
                      <a:pt x="164" y="864"/>
                      <a:pt x="164" y="865"/>
                      <a:pt x="164" y="865"/>
                    </a:cubicBezTo>
                    <a:cubicBezTo>
                      <a:pt x="165" y="865"/>
                      <a:pt x="165" y="864"/>
                      <a:pt x="166" y="864"/>
                    </a:cubicBezTo>
                    <a:cubicBezTo>
                      <a:pt x="174" y="863"/>
                      <a:pt x="178" y="855"/>
                      <a:pt x="177" y="848"/>
                    </a:cubicBezTo>
                    <a:cubicBezTo>
                      <a:pt x="115" y="575"/>
                      <a:pt x="29" y="19"/>
                      <a:pt x="29" y="11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43"/>
              <p:cNvSpPr/>
              <p:nvPr/>
            </p:nvSpPr>
            <p:spPr>
              <a:xfrm>
                <a:off x="4078657" y="4509720"/>
                <a:ext cx="43135" cy="103102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90" extrusionOk="0">
                    <a:moveTo>
                      <a:pt x="190" y="1"/>
                    </a:moveTo>
                    <a:cubicBezTo>
                      <a:pt x="183" y="1"/>
                      <a:pt x="178" y="5"/>
                      <a:pt x="176" y="10"/>
                    </a:cubicBezTo>
                    <a:cubicBezTo>
                      <a:pt x="128" y="184"/>
                      <a:pt x="68" y="318"/>
                      <a:pt x="35" y="395"/>
                    </a:cubicBezTo>
                    <a:cubicBezTo>
                      <a:pt x="5" y="461"/>
                      <a:pt x="1" y="472"/>
                      <a:pt x="7" y="482"/>
                    </a:cubicBezTo>
                    <a:cubicBezTo>
                      <a:pt x="10" y="487"/>
                      <a:pt x="15" y="490"/>
                      <a:pt x="20" y="490"/>
                    </a:cubicBezTo>
                    <a:cubicBezTo>
                      <a:pt x="27" y="490"/>
                      <a:pt x="32" y="482"/>
                      <a:pt x="32" y="476"/>
                    </a:cubicBezTo>
                    <a:cubicBezTo>
                      <a:pt x="32" y="474"/>
                      <a:pt x="32" y="472"/>
                      <a:pt x="31" y="470"/>
                    </a:cubicBezTo>
                    <a:cubicBezTo>
                      <a:pt x="35" y="460"/>
                      <a:pt x="46" y="434"/>
                      <a:pt x="58" y="406"/>
                    </a:cubicBezTo>
                    <a:cubicBezTo>
                      <a:pt x="93" y="328"/>
                      <a:pt x="152" y="195"/>
                      <a:pt x="201" y="18"/>
                    </a:cubicBezTo>
                    <a:cubicBezTo>
                      <a:pt x="204" y="11"/>
                      <a:pt x="199" y="4"/>
                      <a:pt x="193" y="1"/>
                    </a:cubicBezTo>
                    <a:cubicBezTo>
                      <a:pt x="192" y="1"/>
                      <a:pt x="191" y="1"/>
                      <a:pt x="1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43"/>
              <p:cNvSpPr/>
              <p:nvPr/>
            </p:nvSpPr>
            <p:spPr>
              <a:xfrm>
                <a:off x="4675391" y="4354437"/>
                <a:ext cx="49447" cy="13508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642" extrusionOk="0">
                    <a:moveTo>
                      <a:pt x="14" y="1"/>
                    </a:moveTo>
                    <a:cubicBezTo>
                      <a:pt x="6" y="1"/>
                      <a:pt x="1" y="7"/>
                      <a:pt x="1" y="14"/>
                    </a:cubicBezTo>
                    <a:cubicBezTo>
                      <a:pt x="1" y="48"/>
                      <a:pt x="111" y="424"/>
                      <a:pt x="207" y="634"/>
                    </a:cubicBezTo>
                    <a:cubicBezTo>
                      <a:pt x="210" y="639"/>
                      <a:pt x="215" y="641"/>
                      <a:pt x="219" y="641"/>
                    </a:cubicBezTo>
                    <a:cubicBezTo>
                      <a:pt x="219" y="641"/>
                      <a:pt x="220" y="641"/>
                      <a:pt x="220" y="641"/>
                    </a:cubicBezTo>
                    <a:cubicBezTo>
                      <a:pt x="221" y="641"/>
                      <a:pt x="222" y="641"/>
                      <a:pt x="224" y="640"/>
                    </a:cubicBezTo>
                    <a:cubicBezTo>
                      <a:pt x="230" y="637"/>
                      <a:pt x="234" y="629"/>
                      <a:pt x="230" y="621"/>
                    </a:cubicBezTo>
                    <a:cubicBezTo>
                      <a:pt x="133" y="408"/>
                      <a:pt x="28" y="37"/>
                      <a:pt x="27" y="14"/>
                    </a:cubicBezTo>
                    <a:cubicBezTo>
                      <a:pt x="27" y="6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43"/>
              <p:cNvSpPr/>
              <p:nvPr/>
            </p:nvSpPr>
            <p:spPr>
              <a:xfrm>
                <a:off x="3068459" y="4167383"/>
                <a:ext cx="177378" cy="7364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5" extrusionOk="0">
                    <a:moveTo>
                      <a:pt x="15" y="0"/>
                    </a:moveTo>
                    <a:cubicBezTo>
                      <a:pt x="8" y="0"/>
                      <a:pt x="3" y="6"/>
                      <a:pt x="1" y="14"/>
                    </a:cubicBezTo>
                    <a:cubicBezTo>
                      <a:pt x="1" y="21"/>
                      <a:pt x="8" y="26"/>
                      <a:pt x="14" y="28"/>
                    </a:cubicBezTo>
                    <a:lnTo>
                      <a:pt x="829" y="35"/>
                    </a:lnTo>
                    <a:cubicBezTo>
                      <a:pt x="837" y="35"/>
                      <a:pt x="842" y="29"/>
                      <a:pt x="842" y="23"/>
                    </a:cubicBezTo>
                    <a:cubicBezTo>
                      <a:pt x="842" y="15"/>
                      <a:pt x="835" y="9"/>
                      <a:pt x="829" y="9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43"/>
              <p:cNvSpPr/>
              <p:nvPr/>
            </p:nvSpPr>
            <p:spPr>
              <a:xfrm>
                <a:off x="3178085" y="4113939"/>
                <a:ext cx="90267" cy="9469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5" extrusionOk="0">
                    <a:moveTo>
                      <a:pt x="15" y="0"/>
                    </a:moveTo>
                    <a:cubicBezTo>
                      <a:pt x="7" y="0"/>
                      <a:pt x="1" y="4"/>
                      <a:pt x="1" y="13"/>
                    </a:cubicBezTo>
                    <a:cubicBezTo>
                      <a:pt x="1" y="21"/>
                      <a:pt x="6" y="26"/>
                      <a:pt x="14" y="27"/>
                    </a:cubicBezTo>
                    <a:lnTo>
                      <a:pt x="414" y="44"/>
                    </a:lnTo>
                    <a:cubicBezTo>
                      <a:pt x="422" y="44"/>
                      <a:pt x="429" y="39"/>
                      <a:pt x="429" y="32"/>
                    </a:cubicBezTo>
                    <a:cubicBezTo>
                      <a:pt x="429" y="24"/>
                      <a:pt x="424" y="19"/>
                      <a:pt x="416" y="18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43"/>
              <p:cNvSpPr/>
              <p:nvPr/>
            </p:nvSpPr>
            <p:spPr>
              <a:xfrm>
                <a:off x="3203756" y="4115622"/>
                <a:ext cx="5681" cy="59126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1" extrusionOk="0">
                    <a:moveTo>
                      <a:pt x="13" y="0"/>
                    </a:moveTo>
                    <a:cubicBezTo>
                      <a:pt x="6" y="0"/>
                      <a:pt x="1" y="8"/>
                      <a:pt x="1" y="15"/>
                    </a:cubicBezTo>
                    <a:lnTo>
                      <a:pt x="1" y="269"/>
                    </a:lnTo>
                    <a:cubicBezTo>
                      <a:pt x="1" y="276"/>
                      <a:pt x="7" y="281"/>
                      <a:pt x="13" y="281"/>
                    </a:cubicBezTo>
                    <a:cubicBezTo>
                      <a:pt x="21" y="281"/>
                      <a:pt x="26" y="276"/>
                      <a:pt x="26" y="269"/>
                    </a:cubicBezTo>
                    <a:lnTo>
                      <a:pt x="26" y="15"/>
                    </a:lnTo>
                    <a:cubicBezTo>
                      <a:pt x="26" y="8"/>
                      <a:pt x="20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43"/>
              <p:cNvSpPr/>
              <p:nvPr/>
            </p:nvSpPr>
            <p:spPr>
              <a:xfrm>
                <a:off x="4358718" y="3542465"/>
                <a:ext cx="106048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7" extrusionOk="0">
                    <a:moveTo>
                      <a:pt x="14" y="1"/>
                    </a:moveTo>
                    <a:cubicBezTo>
                      <a:pt x="6" y="1"/>
                      <a:pt x="1" y="7"/>
                      <a:pt x="1" y="14"/>
                    </a:cubicBezTo>
                    <a:cubicBezTo>
                      <a:pt x="1" y="20"/>
                      <a:pt x="7" y="26"/>
                      <a:pt x="14" y="26"/>
                    </a:cubicBezTo>
                    <a:lnTo>
                      <a:pt x="490" y="26"/>
                    </a:lnTo>
                    <a:cubicBezTo>
                      <a:pt x="497" y="26"/>
                      <a:pt x="504" y="20"/>
                      <a:pt x="504" y="14"/>
                    </a:cubicBezTo>
                    <a:cubicBezTo>
                      <a:pt x="504" y="7"/>
                      <a:pt x="497" y="1"/>
                      <a:pt x="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43"/>
              <p:cNvSpPr/>
              <p:nvPr/>
            </p:nvSpPr>
            <p:spPr>
              <a:xfrm>
                <a:off x="4418897" y="3581602"/>
                <a:ext cx="75959" cy="589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8" extrusionOk="0">
                    <a:moveTo>
                      <a:pt x="13" y="0"/>
                    </a:moveTo>
                    <a:cubicBezTo>
                      <a:pt x="6" y="0"/>
                      <a:pt x="0" y="7"/>
                      <a:pt x="0" y="14"/>
                    </a:cubicBezTo>
                    <a:cubicBezTo>
                      <a:pt x="0" y="22"/>
                      <a:pt x="7" y="28"/>
                      <a:pt x="13" y="28"/>
                    </a:cubicBezTo>
                    <a:lnTo>
                      <a:pt x="349" y="28"/>
                    </a:lnTo>
                    <a:cubicBezTo>
                      <a:pt x="356" y="28"/>
                      <a:pt x="361" y="22"/>
                      <a:pt x="361" y="14"/>
                    </a:cubicBezTo>
                    <a:cubicBezTo>
                      <a:pt x="361" y="5"/>
                      <a:pt x="355" y="0"/>
                      <a:pt x="3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43"/>
              <p:cNvSpPr/>
              <p:nvPr/>
            </p:nvSpPr>
            <p:spPr>
              <a:xfrm>
                <a:off x="4432573" y="3542465"/>
                <a:ext cx="5681" cy="45239"/>
              </a:xfrm>
              <a:custGeom>
                <a:avLst/>
                <a:gdLst/>
                <a:ahLst/>
                <a:cxnLst/>
                <a:rect l="l" t="t" r="r" b="b"/>
                <a:pathLst>
                  <a:path w="27" h="215" extrusionOk="0">
                    <a:moveTo>
                      <a:pt x="13" y="1"/>
                    </a:moveTo>
                    <a:cubicBezTo>
                      <a:pt x="6" y="1"/>
                      <a:pt x="1" y="7"/>
                      <a:pt x="1" y="14"/>
                    </a:cubicBezTo>
                    <a:lnTo>
                      <a:pt x="1" y="201"/>
                    </a:lnTo>
                    <a:cubicBezTo>
                      <a:pt x="1" y="209"/>
                      <a:pt x="7" y="215"/>
                      <a:pt x="13" y="215"/>
                    </a:cubicBezTo>
                    <a:cubicBezTo>
                      <a:pt x="19" y="214"/>
                      <a:pt x="27" y="208"/>
                      <a:pt x="27" y="201"/>
                    </a:cubicBezTo>
                    <a:lnTo>
                      <a:pt x="27" y="14"/>
                    </a:lnTo>
                    <a:cubicBezTo>
                      <a:pt x="27" y="6"/>
                      <a:pt x="19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43"/>
              <p:cNvSpPr/>
              <p:nvPr/>
            </p:nvSpPr>
            <p:spPr>
              <a:xfrm>
                <a:off x="3907170" y="2723550"/>
                <a:ext cx="101840" cy="229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9" extrusionOk="0">
                    <a:moveTo>
                      <a:pt x="15" y="1"/>
                    </a:moveTo>
                    <a:cubicBezTo>
                      <a:pt x="8" y="1"/>
                      <a:pt x="3" y="6"/>
                      <a:pt x="2" y="11"/>
                    </a:cubicBezTo>
                    <a:cubicBezTo>
                      <a:pt x="1" y="19"/>
                      <a:pt x="6" y="26"/>
                      <a:pt x="13" y="27"/>
                    </a:cubicBezTo>
                    <a:lnTo>
                      <a:pt x="468" y="109"/>
                    </a:lnTo>
                    <a:lnTo>
                      <a:pt x="470" y="109"/>
                    </a:lnTo>
                    <a:cubicBezTo>
                      <a:pt x="477" y="109"/>
                      <a:pt x="482" y="103"/>
                      <a:pt x="483" y="97"/>
                    </a:cubicBezTo>
                    <a:cubicBezTo>
                      <a:pt x="484" y="89"/>
                      <a:pt x="479" y="83"/>
                      <a:pt x="472" y="82"/>
                    </a:cubicBezTo>
                    <a:lnTo>
                      <a:pt x="17" y="1"/>
                    </a:lnTo>
                    <a:cubicBezTo>
                      <a:pt x="16" y="1"/>
                      <a:pt x="16" y="1"/>
                      <a:pt x="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43"/>
              <p:cNvSpPr/>
              <p:nvPr/>
            </p:nvSpPr>
            <p:spPr>
              <a:xfrm>
                <a:off x="3955775" y="2731966"/>
                <a:ext cx="5471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6" h="300" extrusionOk="0">
                    <a:moveTo>
                      <a:pt x="12" y="1"/>
                    </a:moveTo>
                    <a:cubicBezTo>
                      <a:pt x="5" y="1"/>
                      <a:pt x="0" y="7"/>
                      <a:pt x="0" y="15"/>
                    </a:cubicBezTo>
                    <a:lnTo>
                      <a:pt x="0" y="287"/>
                    </a:lnTo>
                    <a:cubicBezTo>
                      <a:pt x="0" y="294"/>
                      <a:pt x="6" y="299"/>
                      <a:pt x="12" y="299"/>
                    </a:cubicBezTo>
                    <a:cubicBezTo>
                      <a:pt x="13" y="299"/>
                      <a:pt x="13" y="299"/>
                      <a:pt x="14" y="299"/>
                    </a:cubicBezTo>
                    <a:cubicBezTo>
                      <a:pt x="20" y="299"/>
                      <a:pt x="26" y="293"/>
                      <a:pt x="26" y="287"/>
                    </a:cubicBezTo>
                    <a:lnTo>
                      <a:pt x="26" y="15"/>
                    </a:lnTo>
                    <a:cubicBezTo>
                      <a:pt x="26" y="7"/>
                      <a:pt x="20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43"/>
              <p:cNvSpPr/>
              <p:nvPr/>
            </p:nvSpPr>
            <p:spPr>
              <a:xfrm>
                <a:off x="3983760" y="4725390"/>
                <a:ext cx="119514" cy="547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6" extrusionOk="0">
                    <a:moveTo>
                      <a:pt x="12" y="0"/>
                    </a:moveTo>
                    <a:cubicBezTo>
                      <a:pt x="5" y="0"/>
                      <a:pt x="0" y="7"/>
                      <a:pt x="0" y="13"/>
                    </a:cubicBezTo>
                    <a:cubicBezTo>
                      <a:pt x="0" y="21"/>
                      <a:pt x="6" y="26"/>
                      <a:pt x="12" y="26"/>
                    </a:cubicBezTo>
                    <a:lnTo>
                      <a:pt x="554" y="26"/>
                    </a:lnTo>
                    <a:cubicBezTo>
                      <a:pt x="562" y="26"/>
                      <a:pt x="567" y="20"/>
                      <a:pt x="567" y="13"/>
                    </a:cubicBezTo>
                    <a:cubicBezTo>
                      <a:pt x="567" y="5"/>
                      <a:pt x="560" y="0"/>
                      <a:pt x="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43"/>
              <p:cNvSpPr/>
              <p:nvPr/>
            </p:nvSpPr>
            <p:spPr>
              <a:xfrm>
                <a:off x="4040572" y="4765789"/>
                <a:ext cx="102892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7" extrusionOk="0">
                    <a:moveTo>
                      <a:pt x="13" y="1"/>
                    </a:moveTo>
                    <a:cubicBezTo>
                      <a:pt x="6" y="1"/>
                      <a:pt x="0" y="7"/>
                      <a:pt x="0" y="13"/>
                    </a:cubicBezTo>
                    <a:cubicBezTo>
                      <a:pt x="0" y="21"/>
                      <a:pt x="7" y="26"/>
                      <a:pt x="13" y="26"/>
                    </a:cubicBezTo>
                    <a:lnTo>
                      <a:pt x="477" y="26"/>
                    </a:lnTo>
                    <a:cubicBezTo>
                      <a:pt x="484" y="26"/>
                      <a:pt x="489" y="20"/>
                      <a:pt x="489" y="13"/>
                    </a:cubicBezTo>
                    <a:cubicBezTo>
                      <a:pt x="489" y="6"/>
                      <a:pt x="483" y="1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43"/>
              <p:cNvSpPr/>
              <p:nvPr/>
            </p:nvSpPr>
            <p:spPr>
              <a:xfrm>
                <a:off x="4066874" y="4725180"/>
                <a:ext cx="5681" cy="4608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1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lnTo>
                      <a:pt x="0" y="205"/>
                    </a:lnTo>
                    <a:cubicBezTo>
                      <a:pt x="0" y="213"/>
                      <a:pt x="7" y="218"/>
                      <a:pt x="14" y="218"/>
                    </a:cubicBezTo>
                    <a:cubicBezTo>
                      <a:pt x="14" y="218"/>
                      <a:pt x="15" y="218"/>
                      <a:pt x="15" y="218"/>
                    </a:cubicBezTo>
                    <a:cubicBezTo>
                      <a:pt x="22" y="218"/>
                      <a:pt x="26" y="212"/>
                      <a:pt x="26" y="205"/>
                    </a:cubicBezTo>
                    <a:lnTo>
                      <a:pt x="26" y="13"/>
                    </a:lnTo>
                    <a:cubicBezTo>
                      <a:pt x="26" y="5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43"/>
              <p:cNvSpPr/>
              <p:nvPr/>
            </p:nvSpPr>
            <p:spPr>
              <a:xfrm>
                <a:off x="4702955" y="4661636"/>
                <a:ext cx="105627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7" extrusionOk="0">
                    <a:moveTo>
                      <a:pt x="13" y="0"/>
                    </a:moveTo>
                    <a:cubicBezTo>
                      <a:pt x="6" y="0"/>
                      <a:pt x="1" y="6"/>
                      <a:pt x="1" y="14"/>
                    </a:cubicBezTo>
                    <a:cubicBezTo>
                      <a:pt x="1" y="22"/>
                      <a:pt x="7" y="27"/>
                      <a:pt x="13" y="27"/>
                    </a:cubicBezTo>
                    <a:lnTo>
                      <a:pt x="489" y="27"/>
                    </a:lnTo>
                    <a:cubicBezTo>
                      <a:pt x="498" y="27"/>
                      <a:pt x="502" y="20"/>
                      <a:pt x="502" y="14"/>
                    </a:cubicBezTo>
                    <a:cubicBezTo>
                      <a:pt x="502" y="6"/>
                      <a:pt x="496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43"/>
              <p:cNvSpPr/>
              <p:nvPr/>
            </p:nvSpPr>
            <p:spPr>
              <a:xfrm>
                <a:off x="4740830" y="4711293"/>
                <a:ext cx="100998" cy="56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7" extrusionOk="0">
                    <a:moveTo>
                      <a:pt x="12" y="1"/>
                    </a:moveTo>
                    <a:cubicBezTo>
                      <a:pt x="5" y="1"/>
                      <a:pt x="0" y="7"/>
                      <a:pt x="0" y="14"/>
                    </a:cubicBezTo>
                    <a:cubicBezTo>
                      <a:pt x="0" y="21"/>
                      <a:pt x="6" y="26"/>
                      <a:pt x="12" y="26"/>
                    </a:cubicBezTo>
                    <a:lnTo>
                      <a:pt x="467" y="26"/>
                    </a:lnTo>
                    <a:cubicBezTo>
                      <a:pt x="474" y="26"/>
                      <a:pt x="479" y="20"/>
                      <a:pt x="479" y="14"/>
                    </a:cubicBezTo>
                    <a:cubicBezTo>
                      <a:pt x="479" y="6"/>
                      <a:pt x="473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43"/>
              <p:cNvSpPr/>
              <p:nvPr/>
            </p:nvSpPr>
            <p:spPr>
              <a:xfrm>
                <a:off x="4754086" y="4661215"/>
                <a:ext cx="5681" cy="55549"/>
              </a:xfrm>
              <a:custGeom>
                <a:avLst/>
                <a:gdLst/>
                <a:ahLst/>
                <a:cxnLst/>
                <a:rect l="l" t="t" r="r" b="b"/>
                <a:pathLst>
                  <a:path w="27" h="264" extrusionOk="0">
                    <a:moveTo>
                      <a:pt x="14" y="1"/>
                    </a:moveTo>
                    <a:cubicBezTo>
                      <a:pt x="6" y="1"/>
                      <a:pt x="1" y="7"/>
                      <a:pt x="1" y="15"/>
                    </a:cubicBezTo>
                    <a:lnTo>
                      <a:pt x="1" y="251"/>
                    </a:lnTo>
                    <a:cubicBezTo>
                      <a:pt x="1" y="258"/>
                      <a:pt x="7" y="263"/>
                      <a:pt x="14" y="263"/>
                    </a:cubicBezTo>
                    <a:cubicBezTo>
                      <a:pt x="14" y="263"/>
                      <a:pt x="15" y="263"/>
                      <a:pt x="15" y="263"/>
                    </a:cubicBezTo>
                    <a:cubicBezTo>
                      <a:pt x="21" y="263"/>
                      <a:pt x="26" y="257"/>
                      <a:pt x="26" y="251"/>
                    </a:cubicBezTo>
                    <a:lnTo>
                      <a:pt x="26" y="15"/>
                    </a:lnTo>
                    <a:cubicBezTo>
                      <a:pt x="26" y="7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43"/>
              <p:cNvSpPr/>
              <p:nvPr/>
            </p:nvSpPr>
            <p:spPr>
              <a:xfrm>
                <a:off x="2032170" y="3805688"/>
                <a:ext cx="152759" cy="2188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4" extrusionOk="0">
                    <a:moveTo>
                      <a:pt x="713" y="1"/>
                    </a:moveTo>
                    <a:cubicBezTo>
                      <a:pt x="712" y="1"/>
                      <a:pt x="711" y="1"/>
                      <a:pt x="710" y="1"/>
                    </a:cubicBezTo>
                    <a:lnTo>
                      <a:pt x="14" y="78"/>
                    </a:lnTo>
                    <a:cubicBezTo>
                      <a:pt x="6" y="79"/>
                      <a:pt x="1" y="85"/>
                      <a:pt x="3" y="91"/>
                    </a:cubicBezTo>
                    <a:cubicBezTo>
                      <a:pt x="4" y="98"/>
                      <a:pt x="9" y="103"/>
                      <a:pt x="15" y="103"/>
                    </a:cubicBezTo>
                    <a:lnTo>
                      <a:pt x="16" y="103"/>
                    </a:lnTo>
                    <a:lnTo>
                      <a:pt x="712" y="28"/>
                    </a:lnTo>
                    <a:cubicBezTo>
                      <a:pt x="721" y="27"/>
                      <a:pt x="726" y="20"/>
                      <a:pt x="725" y="12"/>
                    </a:cubicBezTo>
                    <a:cubicBezTo>
                      <a:pt x="723" y="5"/>
                      <a:pt x="718" y="1"/>
                      <a:pt x="7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43"/>
              <p:cNvSpPr/>
              <p:nvPr/>
            </p:nvSpPr>
            <p:spPr>
              <a:xfrm>
                <a:off x="2085826" y="3816209"/>
                <a:ext cx="5681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90" extrusionOk="0">
                    <a:moveTo>
                      <a:pt x="12" y="0"/>
                    </a:moveTo>
                    <a:cubicBezTo>
                      <a:pt x="5" y="0"/>
                      <a:pt x="1" y="6"/>
                      <a:pt x="1" y="14"/>
                    </a:cubicBezTo>
                    <a:lnTo>
                      <a:pt x="1" y="277"/>
                    </a:lnTo>
                    <a:cubicBezTo>
                      <a:pt x="1" y="285"/>
                      <a:pt x="7" y="290"/>
                      <a:pt x="14" y="290"/>
                    </a:cubicBezTo>
                    <a:cubicBezTo>
                      <a:pt x="21" y="290"/>
                      <a:pt x="26" y="284"/>
                      <a:pt x="26" y="277"/>
                    </a:cubicBezTo>
                    <a:lnTo>
                      <a:pt x="26" y="14"/>
                    </a:lnTo>
                    <a:cubicBezTo>
                      <a:pt x="26" y="5"/>
                      <a:pt x="20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43"/>
              <p:cNvSpPr/>
              <p:nvPr/>
            </p:nvSpPr>
            <p:spPr>
              <a:xfrm>
                <a:off x="2054895" y="3871547"/>
                <a:ext cx="130035" cy="11362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4" extrusionOk="0">
                    <a:moveTo>
                      <a:pt x="603" y="0"/>
                    </a:moveTo>
                    <a:cubicBezTo>
                      <a:pt x="582" y="1"/>
                      <a:pt x="66" y="18"/>
                      <a:pt x="13" y="28"/>
                    </a:cubicBezTo>
                    <a:cubicBezTo>
                      <a:pt x="4" y="29"/>
                      <a:pt x="0" y="37"/>
                      <a:pt x="2" y="43"/>
                    </a:cubicBezTo>
                    <a:cubicBezTo>
                      <a:pt x="3" y="50"/>
                      <a:pt x="8" y="54"/>
                      <a:pt x="15" y="54"/>
                    </a:cubicBezTo>
                    <a:lnTo>
                      <a:pt x="18" y="54"/>
                    </a:lnTo>
                    <a:cubicBezTo>
                      <a:pt x="58" y="46"/>
                      <a:pt x="420" y="32"/>
                      <a:pt x="604" y="27"/>
                    </a:cubicBezTo>
                    <a:cubicBezTo>
                      <a:pt x="613" y="27"/>
                      <a:pt x="618" y="21"/>
                      <a:pt x="618" y="13"/>
                    </a:cubicBezTo>
                    <a:cubicBezTo>
                      <a:pt x="618" y="4"/>
                      <a:pt x="613" y="0"/>
                      <a:pt x="6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43"/>
              <p:cNvSpPr/>
              <p:nvPr/>
            </p:nvSpPr>
            <p:spPr>
              <a:xfrm>
                <a:off x="2658994" y="4021148"/>
                <a:ext cx="126247" cy="5892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" extrusionOk="0">
                    <a:moveTo>
                      <a:pt x="14" y="1"/>
                    </a:moveTo>
                    <a:cubicBezTo>
                      <a:pt x="5" y="1"/>
                      <a:pt x="0" y="7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lnTo>
                      <a:pt x="587" y="28"/>
                    </a:lnTo>
                    <a:cubicBezTo>
                      <a:pt x="594" y="28"/>
                      <a:pt x="599" y="21"/>
                      <a:pt x="599" y="14"/>
                    </a:cubicBezTo>
                    <a:cubicBezTo>
                      <a:pt x="599" y="7"/>
                      <a:pt x="593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43"/>
              <p:cNvSpPr/>
              <p:nvPr/>
            </p:nvSpPr>
            <p:spPr>
              <a:xfrm>
                <a:off x="2719172" y="4021148"/>
                <a:ext cx="5681" cy="57863"/>
              </a:xfrm>
              <a:custGeom>
                <a:avLst/>
                <a:gdLst/>
                <a:ahLst/>
                <a:cxnLst/>
                <a:rect l="l" t="t" r="r" b="b"/>
                <a:pathLst>
                  <a:path w="27" h="275" extrusionOk="0">
                    <a:moveTo>
                      <a:pt x="14" y="1"/>
                    </a:moveTo>
                    <a:cubicBezTo>
                      <a:pt x="7" y="1"/>
                      <a:pt x="1" y="7"/>
                      <a:pt x="1" y="14"/>
                    </a:cubicBezTo>
                    <a:lnTo>
                      <a:pt x="1" y="262"/>
                    </a:lnTo>
                    <a:cubicBezTo>
                      <a:pt x="1" y="269"/>
                      <a:pt x="7" y="274"/>
                      <a:pt x="14" y="274"/>
                    </a:cubicBezTo>
                    <a:cubicBezTo>
                      <a:pt x="20" y="274"/>
                      <a:pt x="27" y="268"/>
                      <a:pt x="27" y="262"/>
                    </a:cubicBezTo>
                    <a:lnTo>
                      <a:pt x="27" y="14"/>
                    </a:lnTo>
                    <a:cubicBezTo>
                      <a:pt x="27" y="7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43"/>
              <p:cNvSpPr/>
              <p:nvPr/>
            </p:nvSpPr>
            <p:spPr>
              <a:xfrm>
                <a:off x="3280136" y="2414668"/>
                <a:ext cx="142870" cy="21672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3" extrusionOk="0">
                    <a:moveTo>
                      <a:pt x="665" y="1"/>
                    </a:moveTo>
                    <a:cubicBezTo>
                      <a:pt x="664" y="1"/>
                      <a:pt x="663" y="1"/>
                      <a:pt x="663" y="1"/>
                    </a:cubicBezTo>
                    <a:lnTo>
                      <a:pt x="12" y="77"/>
                    </a:lnTo>
                    <a:cubicBezTo>
                      <a:pt x="5" y="78"/>
                      <a:pt x="0" y="85"/>
                      <a:pt x="1" y="91"/>
                    </a:cubicBezTo>
                    <a:cubicBezTo>
                      <a:pt x="2" y="97"/>
                      <a:pt x="7" y="102"/>
                      <a:pt x="13" y="102"/>
                    </a:cubicBezTo>
                    <a:lnTo>
                      <a:pt x="16" y="102"/>
                    </a:lnTo>
                    <a:lnTo>
                      <a:pt x="667" y="28"/>
                    </a:lnTo>
                    <a:cubicBezTo>
                      <a:pt x="674" y="26"/>
                      <a:pt x="679" y="20"/>
                      <a:pt x="678" y="13"/>
                    </a:cubicBezTo>
                    <a:cubicBezTo>
                      <a:pt x="677" y="6"/>
                      <a:pt x="672" y="1"/>
                      <a:pt x="665" y="1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43"/>
              <p:cNvSpPr/>
              <p:nvPr/>
            </p:nvSpPr>
            <p:spPr>
              <a:xfrm>
                <a:off x="3348521" y="2429397"/>
                <a:ext cx="6102" cy="5092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42" extrusionOk="0">
                    <a:moveTo>
                      <a:pt x="14" y="0"/>
                    </a:moveTo>
                    <a:cubicBezTo>
                      <a:pt x="6" y="0"/>
                      <a:pt x="1" y="7"/>
                      <a:pt x="1" y="13"/>
                    </a:cubicBezTo>
                    <a:lnTo>
                      <a:pt x="1" y="228"/>
                    </a:lnTo>
                    <a:cubicBezTo>
                      <a:pt x="1" y="236"/>
                      <a:pt x="8" y="241"/>
                      <a:pt x="14" y="241"/>
                    </a:cubicBezTo>
                    <a:cubicBezTo>
                      <a:pt x="15" y="241"/>
                      <a:pt x="15" y="241"/>
                      <a:pt x="16" y="241"/>
                    </a:cubicBezTo>
                    <a:cubicBezTo>
                      <a:pt x="22" y="241"/>
                      <a:pt x="28" y="235"/>
                      <a:pt x="28" y="228"/>
                    </a:cubicBezTo>
                    <a:lnTo>
                      <a:pt x="28" y="13"/>
                    </a:lnTo>
                    <a:cubicBezTo>
                      <a:pt x="28" y="6"/>
                      <a:pt x="21" y="0"/>
                      <a:pt x="14" y="0"/>
                    </a:cubicBezTo>
                    <a:close/>
                  </a:path>
                </a:pathLst>
              </a:custGeom>
              <a:solidFill>
                <a:srgbClr val="310F0F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43"/>
              <p:cNvSpPr/>
              <p:nvPr/>
            </p:nvSpPr>
            <p:spPr>
              <a:xfrm>
                <a:off x="1859841" y="3633573"/>
                <a:ext cx="43766" cy="1370837"/>
              </a:xfrm>
              <a:custGeom>
                <a:avLst/>
                <a:gdLst/>
                <a:ahLst/>
                <a:cxnLst/>
                <a:rect l="l" t="t" r="r" b="b"/>
                <a:pathLst>
                  <a:path w="208" h="6515" extrusionOk="0">
                    <a:moveTo>
                      <a:pt x="194" y="1"/>
                    </a:moveTo>
                    <a:cubicBezTo>
                      <a:pt x="187" y="2"/>
                      <a:pt x="180" y="7"/>
                      <a:pt x="180" y="13"/>
                    </a:cubicBezTo>
                    <a:lnTo>
                      <a:pt x="1" y="6500"/>
                    </a:lnTo>
                    <a:cubicBezTo>
                      <a:pt x="1" y="6508"/>
                      <a:pt x="6" y="6514"/>
                      <a:pt x="14" y="6514"/>
                    </a:cubicBezTo>
                    <a:cubicBezTo>
                      <a:pt x="21" y="6514"/>
                      <a:pt x="26" y="6508"/>
                      <a:pt x="28" y="6502"/>
                    </a:cubicBezTo>
                    <a:lnTo>
                      <a:pt x="207" y="15"/>
                    </a:lnTo>
                    <a:cubicBezTo>
                      <a:pt x="207" y="7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43"/>
              <p:cNvSpPr/>
              <p:nvPr/>
            </p:nvSpPr>
            <p:spPr>
              <a:xfrm>
                <a:off x="4192701" y="4758214"/>
                <a:ext cx="393471" cy="38947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51" extrusionOk="0">
                    <a:moveTo>
                      <a:pt x="1026" y="1"/>
                    </a:moveTo>
                    <a:cubicBezTo>
                      <a:pt x="941" y="1"/>
                      <a:pt x="862" y="10"/>
                      <a:pt x="791" y="27"/>
                    </a:cubicBezTo>
                    <a:cubicBezTo>
                      <a:pt x="783" y="28"/>
                      <a:pt x="774" y="31"/>
                      <a:pt x="767" y="34"/>
                    </a:cubicBezTo>
                    <a:cubicBezTo>
                      <a:pt x="601" y="78"/>
                      <a:pt x="472" y="166"/>
                      <a:pt x="371" y="279"/>
                    </a:cubicBezTo>
                    <a:cubicBezTo>
                      <a:pt x="363" y="289"/>
                      <a:pt x="354" y="300"/>
                      <a:pt x="344" y="312"/>
                    </a:cubicBezTo>
                    <a:cubicBezTo>
                      <a:pt x="293" y="374"/>
                      <a:pt x="251" y="443"/>
                      <a:pt x="215" y="518"/>
                    </a:cubicBezTo>
                    <a:lnTo>
                      <a:pt x="202" y="544"/>
                    </a:lnTo>
                    <a:cubicBezTo>
                      <a:pt x="158" y="640"/>
                      <a:pt x="124" y="740"/>
                      <a:pt x="99" y="844"/>
                    </a:cubicBezTo>
                    <a:cubicBezTo>
                      <a:pt x="97" y="853"/>
                      <a:pt x="94" y="862"/>
                      <a:pt x="93" y="871"/>
                    </a:cubicBezTo>
                    <a:cubicBezTo>
                      <a:pt x="78" y="929"/>
                      <a:pt x="67" y="990"/>
                      <a:pt x="58" y="1049"/>
                    </a:cubicBezTo>
                    <a:cubicBezTo>
                      <a:pt x="54" y="1075"/>
                      <a:pt x="51" y="1100"/>
                      <a:pt x="47" y="1126"/>
                    </a:cubicBezTo>
                    <a:lnTo>
                      <a:pt x="43" y="1153"/>
                    </a:lnTo>
                    <a:cubicBezTo>
                      <a:pt x="0" y="1528"/>
                      <a:pt x="40" y="1851"/>
                      <a:pt x="40" y="1851"/>
                    </a:cubicBezTo>
                    <a:lnTo>
                      <a:pt x="1802" y="1851"/>
                    </a:lnTo>
                    <a:cubicBezTo>
                      <a:pt x="1828" y="1711"/>
                      <a:pt x="1870" y="1429"/>
                      <a:pt x="1865" y="1127"/>
                    </a:cubicBezTo>
                    <a:lnTo>
                      <a:pt x="1865" y="1100"/>
                    </a:lnTo>
                    <a:cubicBezTo>
                      <a:pt x="1863" y="1001"/>
                      <a:pt x="1855" y="902"/>
                      <a:pt x="1838" y="805"/>
                    </a:cubicBezTo>
                    <a:lnTo>
                      <a:pt x="1834" y="778"/>
                    </a:lnTo>
                    <a:cubicBezTo>
                      <a:pt x="1815" y="668"/>
                      <a:pt x="1787" y="563"/>
                      <a:pt x="1745" y="467"/>
                    </a:cubicBezTo>
                    <a:cubicBezTo>
                      <a:pt x="1741" y="457"/>
                      <a:pt x="1737" y="448"/>
                      <a:pt x="1733" y="441"/>
                    </a:cubicBezTo>
                    <a:cubicBezTo>
                      <a:pt x="1687" y="341"/>
                      <a:pt x="1627" y="253"/>
                      <a:pt x="1547" y="182"/>
                    </a:cubicBezTo>
                    <a:lnTo>
                      <a:pt x="1521" y="159"/>
                    </a:lnTo>
                    <a:cubicBezTo>
                      <a:pt x="1443" y="95"/>
                      <a:pt x="1347" y="48"/>
                      <a:pt x="1231" y="22"/>
                    </a:cubicBezTo>
                    <a:cubicBezTo>
                      <a:pt x="1223" y="19"/>
                      <a:pt x="1214" y="18"/>
                      <a:pt x="1204" y="16"/>
                    </a:cubicBezTo>
                    <a:cubicBezTo>
                      <a:pt x="1149" y="6"/>
                      <a:pt x="1091" y="1"/>
                      <a:pt x="10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43"/>
              <p:cNvSpPr/>
              <p:nvPr/>
            </p:nvSpPr>
            <p:spPr>
              <a:xfrm>
                <a:off x="4293911" y="4722024"/>
                <a:ext cx="349706" cy="425454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022" extrusionOk="0">
                    <a:moveTo>
                      <a:pt x="820" y="0"/>
                    </a:moveTo>
                    <a:cubicBezTo>
                      <a:pt x="382" y="0"/>
                      <a:pt x="116" y="180"/>
                      <a:pt x="26" y="289"/>
                    </a:cubicBezTo>
                    <a:cubicBezTo>
                      <a:pt x="1" y="320"/>
                      <a:pt x="3" y="330"/>
                      <a:pt x="5" y="333"/>
                    </a:cubicBezTo>
                    <a:cubicBezTo>
                      <a:pt x="6" y="341"/>
                      <a:pt x="12" y="346"/>
                      <a:pt x="18" y="346"/>
                    </a:cubicBezTo>
                    <a:cubicBezTo>
                      <a:pt x="19" y="346"/>
                      <a:pt x="19" y="346"/>
                      <a:pt x="20" y="346"/>
                    </a:cubicBezTo>
                    <a:cubicBezTo>
                      <a:pt x="26" y="344"/>
                      <a:pt x="31" y="338"/>
                      <a:pt x="30" y="331"/>
                    </a:cubicBezTo>
                    <a:cubicBezTo>
                      <a:pt x="35" y="306"/>
                      <a:pt x="278" y="28"/>
                      <a:pt x="818" y="28"/>
                    </a:cubicBezTo>
                    <a:cubicBezTo>
                      <a:pt x="830" y="28"/>
                      <a:pt x="843" y="28"/>
                      <a:pt x="856" y="28"/>
                    </a:cubicBezTo>
                    <a:cubicBezTo>
                      <a:pt x="1175" y="36"/>
                      <a:pt x="1359" y="271"/>
                      <a:pt x="1459" y="466"/>
                    </a:cubicBezTo>
                    <a:cubicBezTo>
                      <a:pt x="1568" y="685"/>
                      <a:pt x="1635" y="981"/>
                      <a:pt x="1635" y="1255"/>
                    </a:cubicBezTo>
                    <a:cubicBezTo>
                      <a:pt x="1635" y="1600"/>
                      <a:pt x="1612" y="1888"/>
                      <a:pt x="1599" y="2021"/>
                    </a:cubicBezTo>
                    <a:lnTo>
                      <a:pt x="1626" y="2021"/>
                    </a:lnTo>
                    <a:lnTo>
                      <a:pt x="1626" y="2022"/>
                    </a:lnTo>
                    <a:cubicBezTo>
                      <a:pt x="1639" y="1888"/>
                      <a:pt x="1661" y="1600"/>
                      <a:pt x="1661" y="1257"/>
                    </a:cubicBezTo>
                    <a:cubicBezTo>
                      <a:pt x="1661" y="977"/>
                      <a:pt x="1595" y="677"/>
                      <a:pt x="1482" y="454"/>
                    </a:cubicBezTo>
                    <a:cubicBezTo>
                      <a:pt x="1337" y="164"/>
                      <a:pt x="1121" y="8"/>
                      <a:pt x="857" y="1"/>
                    </a:cubicBezTo>
                    <a:cubicBezTo>
                      <a:pt x="844" y="0"/>
                      <a:pt x="832" y="0"/>
                      <a:pt x="8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43"/>
              <p:cNvSpPr/>
              <p:nvPr/>
            </p:nvSpPr>
            <p:spPr>
              <a:xfrm>
                <a:off x="4201749" y="4754427"/>
                <a:ext cx="400836" cy="393051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68" extrusionOk="0">
                    <a:moveTo>
                      <a:pt x="995" y="0"/>
                    </a:moveTo>
                    <a:cubicBezTo>
                      <a:pt x="955" y="0"/>
                      <a:pt x="930" y="3"/>
                      <a:pt x="929" y="3"/>
                    </a:cubicBezTo>
                    <a:cubicBezTo>
                      <a:pt x="110" y="39"/>
                      <a:pt x="2" y="1040"/>
                      <a:pt x="0" y="1050"/>
                    </a:cubicBezTo>
                    <a:cubicBezTo>
                      <a:pt x="0" y="1058"/>
                      <a:pt x="4" y="1063"/>
                      <a:pt x="13" y="1065"/>
                    </a:cubicBezTo>
                    <a:cubicBezTo>
                      <a:pt x="20" y="1065"/>
                      <a:pt x="26" y="1060"/>
                      <a:pt x="28" y="1053"/>
                    </a:cubicBezTo>
                    <a:cubicBezTo>
                      <a:pt x="29" y="1050"/>
                      <a:pt x="35" y="983"/>
                      <a:pt x="60" y="886"/>
                    </a:cubicBezTo>
                    <a:cubicBezTo>
                      <a:pt x="62" y="877"/>
                      <a:pt x="64" y="869"/>
                      <a:pt x="66" y="859"/>
                    </a:cubicBezTo>
                    <a:cubicBezTo>
                      <a:pt x="87" y="773"/>
                      <a:pt x="123" y="666"/>
                      <a:pt x="176" y="560"/>
                    </a:cubicBezTo>
                    <a:cubicBezTo>
                      <a:pt x="180" y="551"/>
                      <a:pt x="185" y="542"/>
                      <a:pt x="190" y="533"/>
                    </a:cubicBezTo>
                    <a:cubicBezTo>
                      <a:pt x="221" y="475"/>
                      <a:pt x="255" y="418"/>
                      <a:pt x="297" y="363"/>
                    </a:cubicBezTo>
                    <a:cubicBezTo>
                      <a:pt x="307" y="352"/>
                      <a:pt x="316" y="340"/>
                      <a:pt x="324" y="330"/>
                    </a:cubicBezTo>
                    <a:cubicBezTo>
                      <a:pt x="421" y="213"/>
                      <a:pt x="551" y="115"/>
                      <a:pt x="720" y="65"/>
                    </a:cubicBezTo>
                    <a:cubicBezTo>
                      <a:pt x="728" y="62"/>
                      <a:pt x="737" y="60"/>
                      <a:pt x="746" y="58"/>
                    </a:cubicBezTo>
                    <a:cubicBezTo>
                      <a:pt x="803" y="42"/>
                      <a:pt x="865" y="34"/>
                      <a:pt x="930" y="31"/>
                    </a:cubicBezTo>
                    <a:cubicBezTo>
                      <a:pt x="931" y="31"/>
                      <a:pt x="956" y="27"/>
                      <a:pt x="999" y="27"/>
                    </a:cubicBezTo>
                    <a:cubicBezTo>
                      <a:pt x="1039" y="27"/>
                      <a:pt x="1096" y="31"/>
                      <a:pt x="1159" y="44"/>
                    </a:cubicBezTo>
                    <a:cubicBezTo>
                      <a:pt x="1168" y="45"/>
                      <a:pt x="1177" y="47"/>
                      <a:pt x="1186" y="50"/>
                    </a:cubicBezTo>
                    <a:cubicBezTo>
                      <a:pt x="1209" y="56"/>
                      <a:pt x="1232" y="63"/>
                      <a:pt x="1255" y="71"/>
                    </a:cubicBezTo>
                    <a:cubicBezTo>
                      <a:pt x="1323" y="96"/>
                      <a:pt x="1401" y="134"/>
                      <a:pt x="1475" y="200"/>
                    </a:cubicBezTo>
                    <a:cubicBezTo>
                      <a:pt x="1484" y="208"/>
                      <a:pt x="1493" y="215"/>
                      <a:pt x="1501" y="225"/>
                    </a:cubicBezTo>
                    <a:cubicBezTo>
                      <a:pt x="1564" y="284"/>
                      <a:pt x="1621" y="359"/>
                      <a:pt x="1670" y="459"/>
                    </a:cubicBezTo>
                    <a:cubicBezTo>
                      <a:pt x="1674" y="467"/>
                      <a:pt x="1679" y="475"/>
                      <a:pt x="1683" y="485"/>
                    </a:cubicBezTo>
                    <a:cubicBezTo>
                      <a:pt x="1701" y="527"/>
                      <a:pt x="1719" y="573"/>
                      <a:pt x="1735" y="623"/>
                    </a:cubicBezTo>
                    <a:cubicBezTo>
                      <a:pt x="1736" y="624"/>
                      <a:pt x="1754" y="682"/>
                      <a:pt x="1771" y="795"/>
                    </a:cubicBezTo>
                    <a:cubicBezTo>
                      <a:pt x="1772" y="804"/>
                      <a:pt x="1773" y="812"/>
                      <a:pt x="1775" y="823"/>
                    </a:cubicBezTo>
                    <a:cubicBezTo>
                      <a:pt x="1786" y="899"/>
                      <a:pt x="1795" y="998"/>
                      <a:pt x="1799" y="1119"/>
                    </a:cubicBezTo>
                    <a:cubicBezTo>
                      <a:pt x="1799" y="1129"/>
                      <a:pt x="1800" y="1137"/>
                      <a:pt x="1800" y="1146"/>
                    </a:cubicBezTo>
                    <a:cubicBezTo>
                      <a:pt x="1804" y="1336"/>
                      <a:pt x="1791" y="1577"/>
                      <a:pt x="1744" y="1867"/>
                    </a:cubicBezTo>
                    <a:lnTo>
                      <a:pt x="1744" y="1868"/>
                    </a:lnTo>
                    <a:lnTo>
                      <a:pt x="1772" y="1868"/>
                    </a:lnTo>
                    <a:cubicBezTo>
                      <a:pt x="1905" y="1057"/>
                      <a:pt x="1764" y="618"/>
                      <a:pt x="1761" y="614"/>
                    </a:cubicBezTo>
                    <a:cubicBezTo>
                      <a:pt x="1590" y="55"/>
                      <a:pt x="1160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43"/>
              <p:cNvSpPr/>
              <p:nvPr/>
            </p:nvSpPr>
            <p:spPr>
              <a:xfrm>
                <a:off x="4353458" y="4763264"/>
                <a:ext cx="6523" cy="38421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26" extrusionOk="0">
                    <a:moveTo>
                      <a:pt x="27" y="0"/>
                    </a:moveTo>
                    <a:cubicBezTo>
                      <a:pt x="19" y="2"/>
                      <a:pt x="10" y="4"/>
                      <a:pt x="2" y="7"/>
                    </a:cubicBezTo>
                    <a:cubicBezTo>
                      <a:pt x="4" y="74"/>
                      <a:pt x="5" y="244"/>
                      <a:pt x="5" y="463"/>
                    </a:cubicBezTo>
                    <a:lnTo>
                      <a:pt x="5" y="490"/>
                    </a:lnTo>
                    <a:cubicBezTo>
                      <a:pt x="3" y="585"/>
                      <a:pt x="3" y="687"/>
                      <a:pt x="3" y="793"/>
                    </a:cubicBezTo>
                    <a:lnTo>
                      <a:pt x="3" y="820"/>
                    </a:lnTo>
                    <a:lnTo>
                      <a:pt x="3" y="1090"/>
                    </a:lnTo>
                    <a:lnTo>
                      <a:pt x="3" y="1117"/>
                    </a:lnTo>
                    <a:cubicBezTo>
                      <a:pt x="1" y="1369"/>
                      <a:pt x="1" y="1622"/>
                      <a:pt x="0" y="1826"/>
                    </a:cubicBezTo>
                    <a:lnTo>
                      <a:pt x="27" y="1826"/>
                    </a:lnTo>
                    <a:cubicBezTo>
                      <a:pt x="29" y="1550"/>
                      <a:pt x="30" y="1317"/>
                      <a:pt x="30" y="1117"/>
                    </a:cubicBezTo>
                    <a:lnTo>
                      <a:pt x="30" y="1090"/>
                    </a:lnTo>
                    <a:cubicBezTo>
                      <a:pt x="31" y="991"/>
                      <a:pt x="31" y="900"/>
                      <a:pt x="31" y="818"/>
                    </a:cubicBezTo>
                    <a:lnTo>
                      <a:pt x="31" y="792"/>
                    </a:lnTo>
                    <a:lnTo>
                      <a:pt x="31" y="489"/>
                    </a:lnTo>
                    <a:lnTo>
                      <a:pt x="31" y="461"/>
                    </a:lnTo>
                    <a:cubicBezTo>
                      <a:pt x="31" y="172"/>
                      <a:pt x="29" y="51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43"/>
              <p:cNvSpPr/>
              <p:nvPr/>
            </p:nvSpPr>
            <p:spPr>
              <a:xfrm>
                <a:off x="4445830" y="4761160"/>
                <a:ext cx="5892" cy="386317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36" extrusionOk="0">
                    <a:moveTo>
                      <a:pt x="0" y="0"/>
                    </a:moveTo>
                    <a:lnTo>
                      <a:pt x="0" y="1836"/>
                    </a:lnTo>
                    <a:lnTo>
                      <a:pt x="27" y="1836"/>
                    </a:lnTo>
                    <a:lnTo>
                      <a:pt x="27" y="5"/>
                    </a:lnTo>
                    <a:cubicBezTo>
                      <a:pt x="20" y="4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43"/>
              <p:cNvSpPr/>
              <p:nvPr/>
            </p:nvSpPr>
            <p:spPr>
              <a:xfrm>
                <a:off x="4512320" y="4791038"/>
                <a:ext cx="5892" cy="356439"/>
              </a:xfrm>
              <a:custGeom>
                <a:avLst/>
                <a:gdLst/>
                <a:ahLst/>
                <a:cxnLst/>
                <a:rect l="l" t="t" r="r" b="b"/>
                <a:pathLst>
                  <a:path w="28" h="1694" extrusionOk="0">
                    <a:moveTo>
                      <a:pt x="1" y="0"/>
                    </a:moveTo>
                    <a:lnTo>
                      <a:pt x="1" y="1694"/>
                    </a:lnTo>
                    <a:lnTo>
                      <a:pt x="27" y="1694"/>
                    </a:lnTo>
                    <a:lnTo>
                      <a:pt x="27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43"/>
              <p:cNvSpPr/>
              <p:nvPr/>
            </p:nvSpPr>
            <p:spPr>
              <a:xfrm>
                <a:off x="4234784" y="4851005"/>
                <a:ext cx="324877" cy="21462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02" extrusionOk="0">
                    <a:moveTo>
                      <a:pt x="1532" y="0"/>
                    </a:moveTo>
                    <a:lnTo>
                      <a:pt x="1346" y="8"/>
                    </a:lnTo>
                    <a:lnTo>
                      <a:pt x="1319" y="10"/>
                    </a:lnTo>
                    <a:lnTo>
                      <a:pt x="1030" y="25"/>
                    </a:lnTo>
                    <a:lnTo>
                      <a:pt x="1003" y="26"/>
                    </a:lnTo>
                    <a:lnTo>
                      <a:pt x="594" y="46"/>
                    </a:lnTo>
                    <a:lnTo>
                      <a:pt x="567" y="47"/>
                    </a:lnTo>
                    <a:lnTo>
                      <a:pt x="165" y="67"/>
                    </a:lnTo>
                    <a:lnTo>
                      <a:pt x="138" y="68"/>
                    </a:lnTo>
                    <a:lnTo>
                      <a:pt x="12" y="74"/>
                    </a:lnTo>
                    <a:lnTo>
                      <a:pt x="0" y="101"/>
                    </a:lnTo>
                    <a:lnTo>
                      <a:pt x="138" y="93"/>
                    </a:lnTo>
                    <a:lnTo>
                      <a:pt x="165" y="92"/>
                    </a:lnTo>
                    <a:lnTo>
                      <a:pt x="567" y="74"/>
                    </a:lnTo>
                    <a:lnTo>
                      <a:pt x="594" y="73"/>
                    </a:lnTo>
                    <a:lnTo>
                      <a:pt x="1003" y="52"/>
                    </a:lnTo>
                    <a:lnTo>
                      <a:pt x="1030" y="51"/>
                    </a:lnTo>
                    <a:lnTo>
                      <a:pt x="1319" y="37"/>
                    </a:lnTo>
                    <a:lnTo>
                      <a:pt x="1346" y="36"/>
                    </a:lnTo>
                    <a:lnTo>
                      <a:pt x="1543" y="26"/>
                    </a:lnTo>
                    <a:cubicBezTo>
                      <a:pt x="1539" y="16"/>
                      <a:pt x="1536" y="7"/>
                      <a:pt x="1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43"/>
              <p:cNvSpPr/>
              <p:nvPr/>
            </p:nvSpPr>
            <p:spPr>
              <a:xfrm>
                <a:off x="4259403" y="4816918"/>
                <a:ext cx="11573" cy="330768"/>
              </a:xfrm>
              <a:custGeom>
                <a:avLst/>
                <a:gdLst/>
                <a:ahLst/>
                <a:cxnLst/>
                <a:rect l="l" t="t" r="r" b="b"/>
                <a:pathLst>
                  <a:path w="55" h="1572" extrusionOk="0">
                    <a:moveTo>
                      <a:pt x="54" y="0"/>
                    </a:moveTo>
                    <a:cubicBezTo>
                      <a:pt x="46" y="10"/>
                      <a:pt x="37" y="21"/>
                      <a:pt x="27" y="33"/>
                    </a:cubicBezTo>
                    <a:lnTo>
                      <a:pt x="27" y="67"/>
                    </a:lnTo>
                    <a:lnTo>
                      <a:pt x="25" y="233"/>
                    </a:lnTo>
                    <a:lnTo>
                      <a:pt x="25" y="259"/>
                    </a:lnTo>
                    <a:lnTo>
                      <a:pt x="20" y="556"/>
                    </a:lnTo>
                    <a:lnTo>
                      <a:pt x="20" y="583"/>
                    </a:lnTo>
                    <a:lnTo>
                      <a:pt x="15" y="843"/>
                    </a:lnTo>
                    <a:lnTo>
                      <a:pt x="15" y="870"/>
                    </a:lnTo>
                    <a:lnTo>
                      <a:pt x="1" y="1572"/>
                    </a:lnTo>
                    <a:lnTo>
                      <a:pt x="27" y="1572"/>
                    </a:lnTo>
                    <a:lnTo>
                      <a:pt x="41" y="869"/>
                    </a:lnTo>
                    <a:lnTo>
                      <a:pt x="38" y="842"/>
                    </a:lnTo>
                    <a:lnTo>
                      <a:pt x="43" y="581"/>
                    </a:lnTo>
                    <a:lnTo>
                      <a:pt x="44" y="553"/>
                    </a:lnTo>
                    <a:lnTo>
                      <a:pt x="49" y="256"/>
                    </a:lnTo>
                    <a:lnTo>
                      <a:pt x="51" y="230"/>
                    </a:lnTo>
                    <a:lnTo>
                      <a:pt x="54" y="34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43"/>
              <p:cNvSpPr/>
              <p:nvPr/>
            </p:nvSpPr>
            <p:spPr>
              <a:xfrm>
                <a:off x="1204002" y="1729904"/>
                <a:ext cx="226404" cy="138662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9" extrusionOk="0">
                    <a:moveTo>
                      <a:pt x="994" y="0"/>
                    </a:moveTo>
                    <a:cubicBezTo>
                      <a:pt x="643" y="0"/>
                      <a:pt x="38" y="138"/>
                      <a:pt x="0" y="151"/>
                    </a:cubicBezTo>
                    <a:lnTo>
                      <a:pt x="735" y="330"/>
                    </a:lnTo>
                    <a:cubicBezTo>
                      <a:pt x="481" y="388"/>
                      <a:pt x="0" y="659"/>
                      <a:pt x="0" y="659"/>
                    </a:cubicBezTo>
                    <a:lnTo>
                      <a:pt x="1075" y="603"/>
                    </a:lnTo>
                    <a:lnTo>
                      <a:pt x="1075" y="3"/>
                    </a:lnTo>
                    <a:cubicBezTo>
                      <a:pt x="1050" y="1"/>
                      <a:pt x="1023" y="0"/>
                      <a:pt x="9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43"/>
              <p:cNvSpPr/>
              <p:nvPr/>
            </p:nvSpPr>
            <p:spPr>
              <a:xfrm>
                <a:off x="3577567" y="1573934"/>
                <a:ext cx="231454" cy="191896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912" extrusionOk="0">
                    <a:moveTo>
                      <a:pt x="1099" y="1"/>
                    </a:moveTo>
                    <a:cubicBezTo>
                      <a:pt x="1099" y="1"/>
                      <a:pt x="34" y="378"/>
                      <a:pt x="1" y="391"/>
                    </a:cubicBezTo>
                    <a:lnTo>
                      <a:pt x="634" y="511"/>
                    </a:lnTo>
                    <a:lnTo>
                      <a:pt x="122" y="912"/>
                    </a:lnTo>
                    <a:lnTo>
                      <a:pt x="1099" y="735"/>
                    </a:lnTo>
                    <a:lnTo>
                      <a:pt x="10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6256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6" name="Google Shape;526;p43"/>
            <p:cNvSpPr/>
            <p:nvPr/>
          </p:nvSpPr>
          <p:spPr>
            <a:xfrm>
              <a:off x="1560633" y="4407211"/>
              <a:ext cx="77011" cy="222196"/>
            </a:xfrm>
            <a:custGeom>
              <a:avLst/>
              <a:gdLst/>
              <a:ahLst/>
              <a:cxnLst/>
              <a:rect l="l" t="t" r="r" b="b"/>
              <a:pathLst>
                <a:path w="366" h="1056" extrusionOk="0">
                  <a:moveTo>
                    <a:pt x="0" y="1"/>
                  </a:moveTo>
                  <a:lnTo>
                    <a:pt x="0" y="1055"/>
                  </a:lnTo>
                  <a:lnTo>
                    <a:pt x="366" y="105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48224" y="4544819"/>
              <a:ext cx="175063" cy="5681"/>
            </a:xfrm>
            <a:custGeom>
              <a:avLst/>
              <a:gdLst/>
              <a:ahLst/>
              <a:cxnLst/>
              <a:rect l="l" t="t" r="r" b="b"/>
              <a:pathLst>
                <a:path w="832" h="27" extrusionOk="0">
                  <a:moveTo>
                    <a:pt x="14" y="1"/>
                  </a:moveTo>
                  <a:cubicBezTo>
                    <a:pt x="5" y="1"/>
                    <a:pt x="0" y="7"/>
                    <a:pt x="0" y="13"/>
                  </a:cubicBezTo>
                  <a:cubicBezTo>
                    <a:pt x="0" y="21"/>
                    <a:pt x="6" y="26"/>
                    <a:pt x="14" y="26"/>
                  </a:cubicBezTo>
                  <a:lnTo>
                    <a:pt x="818" y="26"/>
                  </a:lnTo>
                  <a:cubicBezTo>
                    <a:pt x="827" y="26"/>
                    <a:pt x="832" y="19"/>
                    <a:pt x="832" y="13"/>
                  </a:cubicBezTo>
                  <a:cubicBezTo>
                    <a:pt x="832" y="6"/>
                    <a:pt x="825" y="1"/>
                    <a:pt x="818" y="1"/>
                  </a:cubicBezTo>
                  <a:close/>
                </a:path>
              </a:pathLst>
            </a:custGeom>
            <a:solidFill>
              <a:srgbClr val="310F0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867739" y="4488850"/>
              <a:ext cx="5681" cy="61861"/>
            </a:xfrm>
            <a:custGeom>
              <a:avLst/>
              <a:gdLst/>
              <a:ahLst/>
              <a:cxnLst/>
              <a:rect l="l" t="t" r="r" b="b"/>
              <a:pathLst>
                <a:path w="27" h="294" extrusionOk="0">
                  <a:moveTo>
                    <a:pt x="12" y="0"/>
                  </a:moveTo>
                  <a:cubicBezTo>
                    <a:pt x="6" y="0"/>
                    <a:pt x="1" y="7"/>
                    <a:pt x="1" y="13"/>
                  </a:cubicBezTo>
                  <a:lnTo>
                    <a:pt x="1" y="280"/>
                  </a:lnTo>
                  <a:cubicBezTo>
                    <a:pt x="1" y="288"/>
                    <a:pt x="8" y="294"/>
                    <a:pt x="14" y="294"/>
                  </a:cubicBezTo>
                  <a:cubicBezTo>
                    <a:pt x="21" y="294"/>
                    <a:pt x="26" y="287"/>
                    <a:pt x="26" y="280"/>
                  </a:cubicBezTo>
                  <a:lnTo>
                    <a:pt x="26" y="13"/>
                  </a:lnTo>
                  <a:cubicBezTo>
                    <a:pt x="26" y="6"/>
                    <a:pt x="20" y="1"/>
                    <a:pt x="14" y="1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43"/>
            <p:cNvSpPr/>
            <p:nvPr/>
          </p:nvSpPr>
          <p:spPr>
            <a:xfrm>
              <a:off x="3901278" y="4543346"/>
              <a:ext cx="995882" cy="7364"/>
            </a:xfrm>
            <a:custGeom>
              <a:avLst/>
              <a:gdLst/>
              <a:ahLst/>
              <a:cxnLst/>
              <a:rect l="l" t="t" r="r" b="b"/>
              <a:pathLst>
                <a:path w="4733" h="35" extrusionOk="0">
                  <a:moveTo>
                    <a:pt x="1469" y="1"/>
                  </a:moveTo>
                  <a:cubicBezTo>
                    <a:pt x="17" y="1"/>
                    <a:pt x="11" y="6"/>
                    <a:pt x="8" y="8"/>
                  </a:cubicBezTo>
                  <a:cubicBezTo>
                    <a:pt x="1" y="11"/>
                    <a:pt x="0" y="20"/>
                    <a:pt x="4" y="26"/>
                  </a:cubicBezTo>
                  <a:cubicBezTo>
                    <a:pt x="6" y="30"/>
                    <a:pt x="10" y="33"/>
                    <a:pt x="15" y="33"/>
                  </a:cubicBezTo>
                  <a:cubicBezTo>
                    <a:pt x="17" y="34"/>
                    <a:pt x="18" y="34"/>
                    <a:pt x="19" y="34"/>
                  </a:cubicBezTo>
                  <a:cubicBezTo>
                    <a:pt x="19" y="34"/>
                    <a:pt x="19" y="34"/>
                    <a:pt x="19" y="33"/>
                  </a:cubicBezTo>
                  <a:cubicBezTo>
                    <a:pt x="48" y="30"/>
                    <a:pt x="543" y="29"/>
                    <a:pt x="1206" y="29"/>
                  </a:cubicBezTo>
                  <a:cubicBezTo>
                    <a:pt x="1889" y="29"/>
                    <a:pt x="2750" y="30"/>
                    <a:pt x="3463" y="30"/>
                  </a:cubicBezTo>
                  <a:cubicBezTo>
                    <a:pt x="4049" y="31"/>
                    <a:pt x="4533" y="31"/>
                    <a:pt x="4732" y="31"/>
                  </a:cubicBezTo>
                  <a:lnTo>
                    <a:pt x="4732" y="5"/>
                  </a:lnTo>
                  <a:cubicBezTo>
                    <a:pt x="4260" y="5"/>
                    <a:pt x="3838" y="4"/>
                    <a:pt x="3455" y="3"/>
                  </a:cubicBezTo>
                  <a:cubicBezTo>
                    <a:pt x="2597" y="1"/>
                    <a:pt x="1952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3983760" y="4544819"/>
              <a:ext cx="5681" cy="81430"/>
            </a:xfrm>
            <a:custGeom>
              <a:avLst/>
              <a:gdLst/>
              <a:ahLst/>
              <a:cxnLst/>
              <a:rect l="l" t="t" r="r" b="b"/>
              <a:pathLst>
                <a:path w="27" h="387" extrusionOk="0">
                  <a:moveTo>
                    <a:pt x="12" y="1"/>
                  </a:moveTo>
                  <a:cubicBezTo>
                    <a:pt x="5" y="1"/>
                    <a:pt x="0" y="7"/>
                    <a:pt x="0" y="13"/>
                  </a:cubicBezTo>
                  <a:lnTo>
                    <a:pt x="0" y="387"/>
                  </a:lnTo>
                  <a:lnTo>
                    <a:pt x="27" y="387"/>
                  </a:lnTo>
                  <a:lnTo>
                    <a:pt x="27" y="13"/>
                  </a:lnTo>
                  <a:cubicBezTo>
                    <a:pt x="26" y="6"/>
                    <a:pt x="20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4079499" y="4543977"/>
              <a:ext cx="6102" cy="82271"/>
            </a:xfrm>
            <a:custGeom>
              <a:avLst/>
              <a:gdLst/>
              <a:ahLst/>
              <a:cxnLst/>
              <a:rect l="l" t="t" r="r" b="b"/>
              <a:pathLst>
                <a:path w="29" h="391" extrusionOk="0">
                  <a:moveTo>
                    <a:pt x="13" y="1"/>
                  </a:moveTo>
                  <a:cubicBezTo>
                    <a:pt x="6" y="1"/>
                    <a:pt x="1" y="7"/>
                    <a:pt x="1" y="13"/>
                  </a:cubicBezTo>
                  <a:lnTo>
                    <a:pt x="1" y="27"/>
                  </a:lnTo>
                  <a:lnTo>
                    <a:pt x="2" y="391"/>
                  </a:lnTo>
                  <a:lnTo>
                    <a:pt x="28" y="391"/>
                  </a:lnTo>
                  <a:lnTo>
                    <a:pt x="27" y="27"/>
                  </a:lnTo>
                  <a:lnTo>
                    <a:pt x="27" y="13"/>
                  </a:lnTo>
                  <a:cubicBezTo>
                    <a:pt x="26" y="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4692645" y="4544819"/>
              <a:ext cx="6312" cy="81430"/>
            </a:xfrm>
            <a:custGeom>
              <a:avLst/>
              <a:gdLst/>
              <a:ahLst/>
              <a:cxnLst/>
              <a:rect l="l" t="t" r="r" b="b"/>
              <a:pathLst>
                <a:path w="30" h="387" extrusionOk="0">
                  <a:moveTo>
                    <a:pt x="15" y="1"/>
                  </a:moveTo>
                  <a:cubicBezTo>
                    <a:pt x="9" y="1"/>
                    <a:pt x="1" y="7"/>
                    <a:pt x="1" y="13"/>
                  </a:cubicBezTo>
                  <a:lnTo>
                    <a:pt x="1" y="387"/>
                  </a:lnTo>
                  <a:lnTo>
                    <a:pt x="27" y="387"/>
                  </a:lnTo>
                  <a:lnTo>
                    <a:pt x="27" y="13"/>
                  </a:lnTo>
                  <a:cubicBezTo>
                    <a:pt x="29" y="6"/>
                    <a:pt x="22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4791329" y="4543977"/>
              <a:ext cx="5892" cy="82482"/>
            </a:xfrm>
            <a:custGeom>
              <a:avLst/>
              <a:gdLst/>
              <a:ahLst/>
              <a:cxnLst/>
              <a:rect l="l" t="t" r="r" b="b"/>
              <a:pathLst>
                <a:path w="28" h="392" extrusionOk="0">
                  <a:moveTo>
                    <a:pt x="13" y="1"/>
                  </a:moveTo>
                  <a:cubicBezTo>
                    <a:pt x="11" y="1"/>
                    <a:pt x="8" y="1"/>
                    <a:pt x="7" y="3"/>
                  </a:cubicBezTo>
                  <a:cubicBezTo>
                    <a:pt x="3" y="6"/>
                    <a:pt x="1" y="10"/>
                    <a:pt x="1" y="14"/>
                  </a:cubicBezTo>
                  <a:lnTo>
                    <a:pt x="1" y="392"/>
                  </a:lnTo>
                  <a:lnTo>
                    <a:pt x="27" y="392"/>
                  </a:lnTo>
                  <a:lnTo>
                    <a:pt x="27" y="14"/>
                  </a:lnTo>
                  <a:cubicBezTo>
                    <a:pt x="27" y="10"/>
                    <a:pt x="24" y="6"/>
                    <a:pt x="21" y="3"/>
                  </a:cubicBezTo>
                  <a:cubicBezTo>
                    <a:pt x="18" y="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2299186" y="4437931"/>
              <a:ext cx="137820" cy="8206"/>
            </a:xfrm>
            <a:custGeom>
              <a:avLst/>
              <a:gdLst/>
              <a:ahLst/>
              <a:cxnLst/>
              <a:rect l="l" t="t" r="r" b="b"/>
              <a:pathLst>
                <a:path w="655" h="39" extrusionOk="0">
                  <a:moveTo>
                    <a:pt x="641" y="0"/>
                  </a:moveTo>
                  <a:lnTo>
                    <a:pt x="15" y="11"/>
                  </a:lnTo>
                  <a:cubicBezTo>
                    <a:pt x="6" y="11"/>
                    <a:pt x="1" y="18"/>
                    <a:pt x="1" y="26"/>
                  </a:cubicBezTo>
                  <a:cubicBezTo>
                    <a:pt x="0" y="34"/>
                    <a:pt x="6" y="39"/>
                    <a:pt x="15" y="39"/>
                  </a:cubicBezTo>
                  <a:lnTo>
                    <a:pt x="641" y="28"/>
                  </a:lnTo>
                  <a:cubicBezTo>
                    <a:pt x="649" y="28"/>
                    <a:pt x="655" y="20"/>
                    <a:pt x="655" y="13"/>
                  </a:cubicBezTo>
                  <a:cubicBezTo>
                    <a:pt x="655" y="5"/>
                    <a:pt x="648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2365466" y="4486956"/>
              <a:ext cx="127720" cy="5681"/>
            </a:xfrm>
            <a:custGeom>
              <a:avLst/>
              <a:gdLst/>
              <a:ahLst/>
              <a:cxnLst/>
              <a:rect l="l" t="t" r="r" b="b"/>
              <a:pathLst>
                <a:path w="607" h="27" extrusionOk="0">
                  <a:moveTo>
                    <a:pt x="13" y="0"/>
                  </a:moveTo>
                  <a:cubicBezTo>
                    <a:pt x="6" y="0"/>
                    <a:pt x="1" y="7"/>
                    <a:pt x="1" y="13"/>
                  </a:cubicBezTo>
                  <a:cubicBezTo>
                    <a:pt x="1" y="21"/>
                    <a:pt x="7" y="26"/>
                    <a:pt x="13" y="26"/>
                  </a:cubicBezTo>
                  <a:lnTo>
                    <a:pt x="595" y="26"/>
                  </a:lnTo>
                  <a:cubicBezTo>
                    <a:pt x="602" y="26"/>
                    <a:pt x="607" y="20"/>
                    <a:pt x="607" y="13"/>
                  </a:cubicBezTo>
                  <a:cubicBezTo>
                    <a:pt x="607" y="6"/>
                    <a:pt x="601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2377881" y="4440666"/>
              <a:ext cx="5681" cy="51972"/>
            </a:xfrm>
            <a:custGeom>
              <a:avLst/>
              <a:gdLst/>
              <a:ahLst/>
              <a:cxnLst/>
              <a:rect l="l" t="t" r="r" b="b"/>
              <a:pathLst>
                <a:path w="27" h="247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lnTo>
                    <a:pt x="0" y="233"/>
                  </a:lnTo>
                  <a:cubicBezTo>
                    <a:pt x="0" y="241"/>
                    <a:pt x="6" y="246"/>
                    <a:pt x="13" y="246"/>
                  </a:cubicBezTo>
                  <a:cubicBezTo>
                    <a:pt x="22" y="246"/>
                    <a:pt x="27" y="241"/>
                    <a:pt x="27" y="233"/>
                  </a:cubicBezTo>
                  <a:lnTo>
                    <a:pt x="27" y="13"/>
                  </a:lnTo>
                  <a:cubicBezTo>
                    <a:pt x="27" y="5"/>
                    <a:pt x="21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398727" y="4623512"/>
              <a:ext cx="2736835" cy="5681"/>
            </a:xfrm>
            <a:custGeom>
              <a:avLst/>
              <a:gdLst/>
              <a:ahLst/>
              <a:cxnLst/>
              <a:rect l="l" t="t" r="r" b="b"/>
              <a:pathLst>
                <a:path w="13007" h="27" extrusionOk="0">
                  <a:moveTo>
                    <a:pt x="15" y="1"/>
                  </a:moveTo>
                  <a:cubicBezTo>
                    <a:pt x="7" y="1"/>
                    <a:pt x="1" y="7"/>
                    <a:pt x="1" y="13"/>
                  </a:cubicBezTo>
                  <a:cubicBezTo>
                    <a:pt x="1" y="21"/>
                    <a:pt x="7" y="26"/>
                    <a:pt x="15" y="26"/>
                  </a:cubicBezTo>
                  <a:lnTo>
                    <a:pt x="12994" y="26"/>
                  </a:lnTo>
                  <a:cubicBezTo>
                    <a:pt x="13001" y="26"/>
                    <a:pt x="13006" y="19"/>
                    <a:pt x="13006" y="13"/>
                  </a:cubicBezTo>
                  <a:cubicBezTo>
                    <a:pt x="13006" y="6"/>
                    <a:pt x="13000" y="1"/>
                    <a:pt x="1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4212060" y="4399846"/>
              <a:ext cx="367591" cy="19779"/>
            </a:xfrm>
            <a:custGeom>
              <a:avLst/>
              <a:gdLst/>
              <a:ahLst/>
              <a:cxnLst/>
              <a:rect l="l" t="t" r="r" b="b"/>
              <a:pathLst>
                <a:path w="1747" h="94" extrusionOk="0">
                  <a:moveTo>
                    <a:pt x="1742" y="1"/>
                  </a:moveTo>
                  <a:lnTo>
                    <a:pt x="1455" y="12"/>
                  </a:lnTo>
                  <a:lnTo>
                    <a:pt x="1429" y="12"/>
                  </a:lnTo>
                  <a:lnTo>
                    <a:pt x="1139" y="23"/>
                  </a:lnTo>
                  <a:lnTo>
                    <a:pt x="1112" y="25"/>
                  </a:lnTo>
                  <a:lnTo>
                    <a:pt x="703" y="41"/>
                  </a:lnTo>
                  <a:lnTo>
                    <a:pt x="676" y="42"/>
                  </a:lnTo>
                  <a:lnTo>
                    <a:pt x="269" y="57"/>
                  </a:lnTo>
                  <a:lnTo>
                    <a:pt x="242" y="58"/>
                  </a:lnTo>
                  <a:lnTo>
                    <a:pt x="7" y="67"/>
                  </a:lnTo>
                  <a:cubicBezTo>
                    <a:pt x="5" y="77"/>
                    <a:pt x="2" y="86"/>
                    <a:pt x="1" y="94"/>
                  </a:cubicBezTo>
                  <a:lnTo>
                    <a:pt x="242" y="86"/>
                  </a:lnTo>
                  <a:lnTo>
                    <a:pt x="269" y="84"/>
                  </a:lnTo>
                  <a:lnTo>
                    <a:pt x="675" y="70"/>
                  </a:lnTo>
                  <a:lnTo>
                    <a:pt x="702" y="68"/>
                  </a:lnTo>
                  <a:lnTo>
                    <a:pt x="1111" y="53"/>
                  </a:lnTo>
                  <a:lnTo>
                    <a:pt x="1138" y="52"/>
                  </a:lnTo>
                  <a:lnTo>
                    <a:pt x="1427" y="41"/>
                  </a:lnTo>
                  <a:lnTo>
                    <a:pt x="1454" y="39"/>
                  </a:lnTo>
                  <a:lnTo>
                    <a:pt x="1746" y="27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4201328" y="4468440"/>
              <a:ext cx="383792" cy="10521"/>
            </a:xfrm>
            <a:custGeom>
              <a:avLst/>
              <a:gdLst/>
              <a:ahLst/>
              <a:cxnLst/>
              <a:rect l="l" t="t" r="r" b="b"/>
              <a:pathLst>
                <a:path w="1824" h="50" extrusionOk="0">
                  <a:moveTo>
                    <a:pt x="1824" y="0"/>
                  </a:moveTo>
                  <a:lnTo>
                    <a:pt x="1505" y="3"/>
                  </a:lnTo>
                  <a:lnTo>
                    <a:pt x="1478" y="3"/>
                  </a:lnTo>
                  <a:lnTo>
                    <a:pt x="1189" y="8"/>
                  </a:lnTo>
                  <a:lnTo>
                    <a:pt x="1162" y="8"/>
                  </a:lnTo>
                  <a:lnTo>
                    <a:pt x="752" y="14"/>
                  </a:lnTo>
                  <a:lnTo>
                    <a:pt x="724" y="14"/>
                  </a:lnTo>
                  <a:lnTo>
                    <a:pt x="313" y="19"/>
                  </a:lnTo>
                  <a:lnTo>
                    <a:pt x="286" y="19"/>
                  </a:lnTo>
                  <a:lnTo>
                    <a:pt x="4" y="23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86" y="45"/>
                  </a:lnTo>
                  <a:lnTo>
                    <a:pt x="313" y="44"/>
                  </a:lnTo>
                  <a:lnTo>
                    <a:pt x="726" y="40"/>
                  </a:lnTo>
                  <a:lnTo>
                    <a:pt x="752" y="40"/>
                  </a:lnTo>
                  <a:lnTo>
                    <a:pt x="1162" y="34"/>
                  </a:lnTo>
                  <a:lnTo>
                    <a:pt x="1189" y="34"/>
                  </a:lnTo>
                  <a:lnTo>
                    <a:pt x="1478" y="31"/>
                  </a:lnTo>
                  <a:lnTo>
                    <a:pt x="1505" y="31"/>
                  </a:lnTo>
                  <a:lnTo>
                    <a:pt x="1824" y="27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2" name="Google Shape;358;p43">
            <a:extLst>
              <a:ext uri="{FF2B5EF4-FFF2-40B4-BE49-F238E27FC236}">
                <a16:creationId xmlns:a16="http://schemas.microsoft.com/office/drawing/2014/main" id="{B0A7B369-D8CA-6E11-CAE9-8089B02A200B}"/>
              </a:ext>
            </a:extLst>
          </p:cNvPr>
          <p:cNvSpPr txBox="1"/>
          <p:nvPr/>
        </p:nvSpPr>
        <p:spPr>
          <a:xfrm>
            <a:off x="182584" y="64758"/>
            <a:ext cx="14336425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4. 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S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và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vai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trò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endParaRPr kumimoji="0" sz="17700" b="0" i="1" u="none" strike="noStrike" kern="0" cap="none" spc="0" normalizeH="0" baseline="0" noProof="0" dirty="0">
              <a:ln>
                <a:noFill/>
              </a:ln>
              <a:solidFill>
                <a:srgbClr val="365B6E"/>
              </a:solidFill>
              <a:effectLst/>
              <a:highlight>
                <a:srgbClr val="FFDA75"/>
              </a:highlight>
              <a:uLnTx/>
              <a:uFillTx/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sp>
        <p:nvSpPr>
          <p:cNvPr id="193" name="Google Shape;358;p43">
            <a:extLst>
              <a:ext uri="{FF2B5EF4-FFF2-40B4-BE49-F238E27FC236}">
                <a16:creationId xmlns:a16="http://schemas.microsoft.com/office/drawing/2014/main" id="{5691F069-6CE7-A524-6933-F799D1F4D786}"/>
              </a:ext>
            </a:extLst>
          </p:cNvPr>
          <p:cNvSpPr txBox="1"/>
          <p:nvPr/>
        </p:nvSpPr>
        <p:spPr>
          <a:xfrm>
            <a:off x="182583" y="977856"/>
            <a:ext cx="14336425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a. 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S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r>
              <a:rPr kumimoji="0" lang="en" sz="5400" b="0" i="1" u="none" strike="noStrike" kern="0" cap="none" spc="0" normalizeH="0" baseline="0" noProof="0" dirty="0" err="1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kumimoji="0" lang="en" sz="5400" b="0" i="1" u="none" strike="noStrike" kern="0" cap="none" spc="0" normalizeH="0" baseline="0" noProof="0" dirty="0">
                <a:ln>
                  <a:noFill/>
                </a:ln>
                <a:solidFill>
                  <a:srgbClr val="365B6E"/>
                </a:solidFill>
                <a:effectLst/>
                <a:highlight>
                  <a:srgbClr val="FFDA75"/>
                </a:highlight>
                <a:uLnTx/>
                <a:uFillTx/>
                <a:latin typeface="Eczar"/>
                <a:ea typeface="Eczar"/>
                <a:cs typeface="Eczar"/>
                <a:sym typeface="Eczar"/>
              </a:rPr>
              <a:t> </a:t>
            </a:r>
            <a:endParaRPr kumimoji="0" sz="17700" b="0" i="1" u="none" strike="noStrike" kern="0" cap="none" spc="0" normalizeH="0" baseline="0" noProof="0" dirty="0">
              <a:ln>
                <a:noFill/>
              </a:ln>
              <a:solidFill>
                <a:srgbClr val="365B6E"/>
              </a:solidFill>
              <a:effectLst/>
              <a:highlight>
                <a:srgbClr val="FFDA75"/>
              </a:highlight>
              <a:uLnTx/>
              <a:uFillTx/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9CF372-EA2B-7434-1E8C-37446327ABAB}"/>
              </a:ext>
            </a:extLst>
          </p:cNvPr>
          <p:cNvGrpSpPr/>
          <p:nvPr/>
        </p:nvGrpSpPr>
        <p:grpSpPr>
          <a:xfrm>
            <a:off x="-129942" y="2378976"/>
            <a:ext cx="9141715" cy="6780973"/>
            <a:chOff x="-129942" y="2378976"/>
            <a:chExt cx="9141715" cy="6780973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D031C7E0-F0AA-9DBF-3858-E8247BFE1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r="14577"/>
            <a:stretch/>
          </p:blipFill>
          <p:spPr bwMode="auto">
            <a:xfrm>
              <a:off x="-129942" y="2378976"/>
              <a:ext cx="9141715" cy="678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B00F82-8FC0-5626-82EC-A621B2489CDD}"/>
                </a:ext>
              </a:extLst>
            </p:cNvPr>
            <p:cNvSpPr txBox="1"/>
            <p:nvPr/>
          </p:nvSpPr>
          <p:spPr>
            <a:xfrm>
              <a:off x="4546600" y="4724400"/>
              <a:ext cx="3581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D2D1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 hãy nêu </a:t>
              </a:r>
              <a:r>
                <a:rPr lang="en-VN" sz="4000" dirty="0">
                  <a:solidFill>
                    <a:srgbClr val="3D2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 trò </a:t>
              </a: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D2D1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 đời của thành thị trung đại?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54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/>
          <p:nvPr/>
        </p:nvSpPr>
        <p:spPr>
          <a:xfrm>
            <a:off x="-30716" y="-110933"/>
            <a:ext cx="14336425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lnSpc>
                <a:spcPct val="90000"/>
              </a:lnSpc>
              <a:buClr>
                <a:srgbClr val="000000"/>
              </a:buClr>
            </a:pP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4. </a:t>
            </a:r>
            <a:r>
              <a:rPr lang="en-US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S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ự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xuất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hiện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và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vai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trò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endParaRPr sz="17700" i="1" kern="0" dirty="0">
              <a:solidFill>
                <a:srgbClr val="365B6E"/>
              </a:solidFill>
              <a:highlight>
                <a:srgbClr val="FFDA75"/>
              </a:highlight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sp>
        <p:nvSpPr>
          <p:cNvPr id="184" name="Google Shape;358;p43">
            <a:extLst>
              <a:ext uri="{FF2B5EF4-FFF2-40B4-BE49-F238E27FC236}">
                <a16:creationId xmlns:a16="http://schemas.microsoft.com/office/drawing/2014/main" id="{9094A6E5-A227-8802-364B-6814421A3671}"/>
              </a:ext>
            </a:extLst>
          </p:cNvPr>
          <p:cNvSpPr txBox="1"/>
          <p:nvPr/>
        </p:nvSpPr>
        <p:spPr>
          <a:xfrm>
            <a:off x="-27541" y="914400"/>
            <a:ext cx="11252200" cy="133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lnSpc>
                <a:spcPct val="90000"/>
              </a:lnSpc>
              <a:buClr>
                <a:srgbClr val="000000"/>
              </a:buClr>
            </a:pP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a. </a:t>
            </a:r>
            <a:r>
              <a:rPr lang="vi-V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Vai trò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của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thành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thị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trung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r>
              <a:rPr lang="en" sz="5400" i="1" kern="0" dirty="0" err="1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đại</a:t>
            </a:r>
            <a:r>
              <a:rPr lang="en" sz="5400" i="1" kern="0" dirty="0">
                <a:solidFill>
                  <a:srgbClr val="365B6E"/>
                </a:solidFill>
                <a:highlight>
                  <a:srgbClr val="FFDA75"/>
                </a:highlight>
                <a:latin typeface="Eczar"/>
                <a:ea typeface="Eczar"/>
                <a:cs typeface="Eczar"/>
                <a:sym typeface="Eczar"/>
              </a:rPr>
              <a:t> </a:t>
            </a:r>
            <a:endParaRPr sz="17700" i="1" kern="0" dirty="0">
              <a:solidFill>
                <a:srgbClr val="365B6E"/>
              </a:solidFill>
              <a:highlight>
                <a:srgbClr val="FFDA75"/>
              </a:highlight>
              <a:latin typeface="Eczar SemiBold"/>
              <a:ea typeface="Eczar SemiBold"/>
              <a:cs typeface="Eczar SemiBold"/>
              <a:sym typeface="Eczar Semi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F25914-A419-EE7A-0295-37DEC6199FE6}"/>
              </a:ext>
            </a:extLst>
          </p:cNvPr>
          <p:cNvGrpSpPr/>
          <p:nvPr/>
        </p:nvGrpSpPr>
        <p:grpSpPr>
          <a:xfrm>
            <a:off x="0" y="2425109"/>
            <a:ext cx="16052800" cy="5804491"/>
            <a:chOff x="-7494" y="2916388"/>
            <a:chExt cx="16052800" cy="580449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9777CE3-F241-C41E-0FE8-B57B63EF469E}"/>
                </a:ext>
              </a:extLst>
            </p:cNvPr>
            <p:cNvSpPr/>
            <p:nvPr/>
          </p:nvSpPr>
          <p:spPr>
            <a:xfrm>
              <a:off x="-7494" y="3761146"/>
              <a:ext cx="3888430" cy="3452450"/>
            </a:xfrm>
            <a:custGeom>
              <a:avLst/>
              <a:gdLst>
                <a:gd name="connsiteX0" fmla="*/ 0 w 3254957"/>
                <a:gd name="connsiteY0" fmla="*/ 268466 h 2684659"/>
                <a:gd name="connsiteX1" fmla="*/ 268466 w 3254957"/>
                <a:gd name="connsiteY1" fmla="*/ 0 h 2684659"/>
                <a:gd name="connsiteX2" fmla="*/ 2986491 w 3254957"/>
                <a:gd name="connsiteY2" fmla="*/ 0 h 2684659"/>
                <a:gd name="connsiteX3" fmla="*/ 3254957 w 3254957"/>
                <a:gd name="connsiteY3" fmla="*/ 268466 h 2684659"/>
                <a:gd name="connsiteX4" fmla="*/ 3254957 w 3254957"/>
                <a:gd name="connsiteY4" fmla="*/ 2416193 h 2684659"/>
                <a:gd name="connsiteX5" fmla="*/ 2986491 w 3254957"/>
                <a:gd name="connsiteY5" fmla="*/ 2684659 h 2684659"/>
                <a:gd name="connsiteX6" fmla="*/ 268466 w 3254957"/>
                <a:gd name="connsiteY6" fmla="*/ 2684659 h 2684659"/>
                <a:gd name="connsiteX7" fmla="*/ 0 w 3254957"/>
                <a:gd name="connsiteY7" fmla="*/ 2416193 h 2684659"/>
                <a:gd name="connsiteX8" fmla="*/ 0 w 3254957"/>
                <a:gd name="connsiteY8" fmla="*/ 268466 h 268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57" h="2684659">
                  <a:moveTo>
                    <a:pt x="0" y="268466"/>
                  </a:moveTo>
                  <a:cubicBezTo>
                    <a:pt x="0" y="120196"/>
                    <a:pt x="120196" y="0"/>
                    <a:pt x="268466" y="0"/>
                  </a:cubicBezTo>
                  <a:lnTo>
                    <a:pt x="2986491" y="0"/>
                  </a:lnTo>
                  <a:cubicBezTo>
                    <a:pt x="3134761" y="0"/>
                    <a:pt x="3254957" y="120196"/>
                    <a:pt x="3254957" y="268466"/>
                  </a:cubicBezTo>
                  <a:lnTo>
                    <a:pt x="3254957" y="2416193"/>
                  </a:lnTo>
                  <a:cubicBezTo>
                    <a:pt x="3254957" y="2564463"/>
                    <a:pt x="3134761" y="2684659"/>
                    <a:pt x="2986491" y="2684659"/>
                  </a:cubicBezTo>
                  <a:lnTo>
                    <a:pt x="268466" y="2684659"/>
                  </a:lnTo>
                  <a:cubicBezTo>
                    <a:pt x="120196" y="2684659"/>
                    <a:pt x="0" y="2564463"/>
                    <a:pt x="0" y="2416193"/>
                  </a:cubicBezTo>
                  <a:lnTo>
                    <a:pt x="0" y="26846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86" tIns="177986" rIns="177986" bIns="753270" numCol="1" spcCol="1270" anchor="t" anchorCtr="0">
              <a:noAutofit/>
            </a:bodyPr>
            <a:lstStyle/>
            <a:p>
              <a:pPr marL="285750" lvl="1" indent="-28575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800" kern="1200"/>
            </a:p>
            <a:p>
              <a:pPr marL="285750" lvl="1" indent="-28575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800" kern="1200"/>
            </a:p>
          </p:txBody>
        </p:sp>
        <p:sp>
          <p:nvSpPr>
            <p:cNvPr id="15" name="Shape 14">
              <a:extLst>
                <a:ext uri="{FF2B5EF4-FFF2-40B4-BE49-F238E27FC236}">
                  <a16:creationId xmlns:a16="http://schemas.microsoft.com/office/drawing/2014/main" id="{8CA8D2EF-7A0F-28CF-204F-65E0D5EA2FDD}"/>
                </a:ext>
              </a:extLst>
            </p:cNvPr>
            <p:cNvSpPr/>
            <p:nvPr/>
          </p:nvSpPr>
          <p:spPr>
            <a:xfrm>
              <a:off x="2229771" y="5246011"/>
              <a:ext cx="3474868" cy="3474868"/>
            </a:xfrm>
            <a:prstGeom prst="leftCircularArrow">
              <a:avLst>
                <a:gd name="adj1" fmla="val 2826"/>
                <a:gd name="adj2" fmla="val 345163"/>
                <a:gd name="adj3" fmla="val 2120673"/>
                <a:gd name="adj4" fmla="val 9024489"/>
                <a:gd name="adj5" fmla="val 329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C5818E0-FE93-5BC7-D276-44B2350B2856}"/>
                </a:ext>
              </a:extLst>
            </p:cNvPr>
            <p:cNvSpPr/>
            <p:nvPr/>
          </p:nvSpPr>
          <p:spPr>
            <a:xfrm>
              <a:off x="1952945" y="6638311"/>
              <a:ext cx="2007222" cy="1150568"/>
            </a:xfrm>
            <a:custGeom>
              <a:avLst/>
              <a:gdLst>
                <a:gd name="connsiteX0" fmla="*/ 0 w 2893295"/>
                <a:gd name="connsiteY0" fmla="*/ 115057 h 1150568"/>
                <a:gd name="connsiteX1" fmla="*/ 115057 w 2893295"/>
                <a:gd name="connsiteY1" fmla="*/ 0 h 1150568"/>
                <a:gd name="connsiteX2" fmla="*/ 2778238 w 2893295"/>
                <a:gd name="connsiteY2" fmla="*/ 0 h 1150568"/>
                <a:gd name="connsiteX3" fmla="*/ 2893295 w 2893295"/>
                <a:gd name="connsiteY3" fmla="*/ 115057 h 1150568"/>
                <a:gd name="connsiteX4" fmla="*/ 2893295 w 2893295"/>
                <a:gd name="connsiteY4" fmla="*/ 1035511 h 1150568"/>
                <a:gd name="connsiteX5" fmla="*/ 2778238 w 2893295"/>
                <a:gd name="connsiteY5" fmla="*/ 1150568 h 1150568"/>
                <a:gd name="connsiteX6" fmla="*/ 115057 w 2893295"/>
                <a:gd name="connsiteY6" fmla="*/ 1150568 h 1150568"/>
                <a:gd name="connsiteX7" fmla="*/ 0 w 2893295"/>
                <a:gd name="connsiteY7" fmla="*/ 1035511 h 1150568"/>
                <a:gd name="connsiteX8" fmla="*/ 0 w 2893295"/>
                <a:gd name="connsiteY8" fmla="*/ 115057 h 115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3295" h="1150568">
                  <a:moveTo>
                    <a:pt x="0" y="115057"/>
                  </a:moveTo>
                  <a:cubicBezTo>
                    <a:pt x="0" y="51513"/>
                    <a:pt x="51513" y="0"/>
                    <a:pt x="115057" y="0"/>
                  </a:cubicBezTo>
                  <a:lnTo>
                    <a:pt x="2778238" y="0"/>
                  </a:lnTo>
                  <a:cubicBezTo>
                    <a:pt x="2841782" y="0"/>
                    <a:pt x="2893295" y="51513"/>
                    <a:pt x="2893295" y="115057"/>
                  </a:cubicBezTo>
                  <a:lnTo>
                    <a:pt x="2893295" y="1035511"/>
                  </a:lnTo>
                  <a:cubicBezTo>
                    <a:pt x="2893295" y="1099055"/>
                    <a:pt x="2841782" y="1150568"/>
                    <a:pt x="2778238" y="1150568"/>
                  </a:cubicBezTo>
                  <a:lnTo>
                    <a:pt x="115057" y="1150568"/>
                  </a:lnTo>
                  <a:cubicBezTo>
                    <a:pt x="51513" y="1150568"/>
                    <a:pt x="0" y="1099055"/>
                    <a:pt x="0" y="1035511"/>
                  </a:cubicBezTo>
                  <a:lnTo>
                    <a:pt x="0" y="115057"/>
                  </a:lnTo>
                  <a:close/>
                </a:path>
              </a:pathLst>
            </a:custGeom>
            <a:solidFill>
              <a:srgbClr val="FF9156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524" tIns="116249" rIns="157524" bIns="116249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396F624-0D34-6CDB-2E4F-CDA783FF3A1D}"/>
                </a:ext>
              </a:extLst>
            </p:cNvPr>
            <p:cNvSpPr/>
            <p:nvPr/>
          </p:nvSpPr>
          <p:spPr>
            <a:xfrm>
              <a:off x="4463258" y="4528936"/>
              <a:ext cx="3254957" cy="3259943"/>
            </a:xfrm>
            <a:custGeom>
              <a:avLst/>
              <a:gdLst>
                <a:gd name="connsiteX0" fmla="*/ 0 w 3254957"/>
                <a:gd name="connsiteY0" fmla="*/ 268466 h 2684659"/>
                <a:gd name="connsiteX1" fmla="*/ 268466 w 3254957"/>
                <a:gd name="connsiteY1" fmla="*/ 0 h 2684659"/>
                <a:gd name="connsiteX2" fmla="*/ 2986491 w 3254957"/>
                <a:gd name="connsiteY2" fmla="*/ 0 h 2684659"/>
                <a:gd name="connsiteX3" fmla="*/ 3254957 w 3254957"/>
                <a:gd name="connsiteY3" fmla="*/ 268466 h 2684659"/>
                <a:gd name="connsiteX4" fmla="*/ 3254957 w 3254957"/>
                <a:gd name="connsiteY4" fmla="*/ 2416193 h 2684659"/>
                <a:gd name="connsiteX5" fmla="*/ 2986491 w 3254957"/>
                <a:gd name="connsiteY5" fmla="*/ 2684659 h 2684659"/>
                <a:gd name="connsiteX6" fmla="*/ 268466 w 3254957"/>
                <a:gd name="connsiteY6" fmla="*/ 2684659 h 2684659"/>
                <a:gd name="connsiteX7" fmla="*/ 0 w 3254957"/>
                <a:gd name="connsiteY7" fmla="*/ 2416193 h 2684659"/>
                <a:gd name="connsiteX8" fmla="*/ 0 w 3254957"/>
                <a:gd name="connsiteY8" fmla="*/ 268466 h 268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57" h="2684659">
                  <a:moveTo>
                    <a:pt x="0" y="268466"/>
                  </a:moveTo>
                  <a:cubicBezTo>
                    <a:pt x="0" y="120196"/>
                    <a:pt x="120196" y="0"/>
                    <a:pt x="268466" y="0"/>
                  </a:cubicBezTo>
                  <a:lnTo>
                    <a:pt x="2986491" y="0"/>
                  </a:lnTo>
                  <a:cubicBezTo>
                    <a:pt x="3134761" y="0"/>
                    <a:pt x="3254957" y="120196"/>
                    <a:pt x="3254957" y="268466"/>
                  </a:cubicBezTo>
                  <a:lnTo>
                    <a:pt x="3254957" y="2416193"/>
                  </a:lnTo>
                  <a:cubicBezTo>
                    <a:pt x="3254957" y="2564463"/>
                    <a:pt x="3134761" y="2684659"/>
                    <a:pt x="2986491" y="2684659"/>
                  </a:cubicBezTo>
                  <a:lnTo>
                    <a:pt x="268466" y="2684659"/>
                  </a:lnTo>
                  <a:cubicBezTo>
                    <a:pt x="120196" y="2684659"/>
                    <a:pt x="0" y="2564463"/>
                    <a:pt x="0" y="2416193"/>
                  </a:cubicBezTo>
                  <a:lnTo>
                    <a:pt x="0" y="26846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86" tIns="753270" rIns="177986" bIns="177986" numCol="1" spcCol="1270" anchor="t" anchorCtr="0">
              <a:noAutofit/>
            </a:bodyPr>
            <a:lstStyle/>
            <a:p>
              <a:pPr marL="285750" lvl="1" indent="-28575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800" kern="1200"/>
            </a:p>
            <a:p>
              <a:pPr marL="285750" lvl="1" indent="-28575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800" kern="1200"/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C6439E16-41F4-5512-7CBE-B658314D80F4}"/>
                </a:ext>
              </a:extLst>
            </p:cNvPr>
            <p:cNvSpPr/>
            <p:nvPr/>
          </p:nvSpPr>
          <p:spPr>
            <a:xfrm>
              <a:off x="6286961" y="2916388"/>
              <a:ext cx="3890779" cy="3890779"/>
            </a:xfrm>
            <a:prstGeom prst="circularArrow">
              <a:avLst>
                <a:gd name="adj1" fmla="val 2524"/>
                <a:gd name="adj2" fmla="val 306104"/>
                <a:gd name="adj3" fmla="val 19518386"/>
                <a:gd name="adj4" fmla="val 12575511"/>
                <a:gd name="adj5" fmla="val 2945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813893F-C72E-91C5-6CAA-B6EABAA543C5}"/>
                </a:ext>
              </a:extLst>
            </p:cNvPr>
            <p:cNvSpPr/>
            <p:nvPr/>
          </p:nvSpPr>
          <p:spPr>
            <a:xfrm>
              <a:off x="6444106" y="3953652"/>
              <a:ext cx="1635771" cy="1150568"/>
            </a:xfrm>
            <a:custGeom>
              <a:avLst/>
              <a:gdLst>
                <a:gd name="connsiteX0" fmla="*/ 0 w 2893295"/>
                <a:gd name="connsiteY0" fmla="*/ 115057 h 1150568"/>
                <a:gd name="connsiteX1" fmla="*/ 115057 w 2893295"/>
                <a:gd name="connsiteY1" fmla="*/ 0 h 1150568"/>
                <a:gd name="connsiteX2" fmla="*/ 2778238 w 2893295"/>
                <a:gd name="connsiteY2" fmla="*/ 0 h 1150568"/>
                <a:gd name="connsiteX3" fmla="*/ 2893295 w 2893295"/>
                <a:gd name="connsiteY3" fmla="*/ 115057 h 1150568"/>
                <a:gd name="connsiteX4" fmla="*/ 2893295 w 2893295"/>
                <a:gd name="connsiteY4" fmla="*/ 1035511 h 1150568"/>
                <a:gd name="connsiteX5" fmla="*/ 2778238 w 2893295"/>
                <a:gd name="connsiteY5" fmla="*/ 1150568 h 1150568"/>
                <a:gd name="connsiteX6" fmla="*/ 115057 w 2893295"/>
                <a:gd name="connsiteY6" fmla="*/ 1150568 h 1150568"/>
                <a:gd name="connsiteX7" fmla="*/ 0 w 2893295"/>
                <a:gd name="connsiteY7" fmla="*/ 1035511 h 1150568"/>
                <a:gd name="connsiteX8" fmla="*/ 0 w 2893295"/>
                <a:gd name="connsiteY8" fmla="*/ 115057 h 115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3295" h="1150568">
                  <a:moveTo>
                    <a:pt x="0" y="115057"/>
                  </a:moveTo>
                  <a:cubicBezTo>
                    <a:pt x="0" y="51513"/>
                    <a:pt x="51513" y="0"/>
                    <a:pt x="115057" y="0"/>
                  </a:cubicBezTo>
                  <a:lnTo>
                    <a:pt x="2778238" y="0"/>
                  </a:lnTo>
                  <a:cubicBezTo>
                    <a:pt x="2841782" y="0"/>
                    <a:pt x="2893295" y="51513"/>
                    <a:pt x="2893295" y="115057"/>
                  </a:cubicBezTo>
                  <a:lnTo>
                    <a:pt x="2893295" y="1035511"/>
                  </a:lnTo>
                  <a:cubicBezTo>
                    <a:pt x="2893295" y="1099055"/>
                    <a:pt x="2841782" y="1150568"/>
                    <a:pt x="2778238" y="1150568"/>
                  </a:cubicBezTo>
                  <a:lnTo>
                    <a:pt x="115057" y="1150568"/>
                  </a:lnTo>
                  <a:cubicBezTo>
                    <a:pt x="51513" y="1150568"/>
                    <a:pt x="0" y="1099055"/>
                    <a:pt x="0" y="1035511"/>
                  </a:cubicBezTo>
                  <a:lnTo>
                    <a:pt x="0" y="115057"/>
                  </a:lnTo>
                  <a:close/>
                </a:path>
              </a:pathLst>
            </a:custGeom>
            <a:solidFill>
              <a:srgbClr val="57C48F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524" tIns="116249" rIns="157524" bIns="116249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C2DC310-9F1B-0EEF-625E-E7E8491EEFAB}"/>
                </a:ext>
              </a:extLst>
            </p:cNvPr>
            <p:cNvSpPr/>
            <p:nvPr/>
          </p:nvSpPr>
          <p:spPr>
            <a:xfrm>
              <a:off x="8547572" y="3953652"/>
              <a:ext cx="3254957" cy="3259943"/>
            </a:xfrm>
            <a:custGeom>
              <a:avLst/>
              <a:gdLst>
                <a:gd name="connsiteX0" fmla="*/ 0 w 3254957"/>
                <a:gd name="connsiteY0" fmla="*/ 268466 h 2684659"/>
                <a:gd name="connsiteX1" fmla="*/ 268466 w 3254957"/>
                <a:gd name="connsiteY1" fmla="*/ 0 h 2684659"/>
                <a:gd name="connsiteX2" fmla="*/ 2986491 w 3254957"/>
                <a:gd name="connsiteY2" fmla="*/ 0 h 2684659"/>
                <a:gd name="connsiteX3" fmla="*/ 3254957 w 3254957"/>
                <a:gd name="connsiteY3" fmla="*/ 268466 h 2684659"/>
                <a:gd name="connsiteX4" fmla="*/ 3254957 w 3254957"/>
                <a:gd name="connsiteY4" fmla="*/ 2416193 h 2684659"/>
                <a:gd name="connsiteX5" fmla="*/ 2986491 w 3254957"/>
                <a:gd name="connsiteY5" fmla="*/ 2684659 h 2684659"/>
                <a:gd name="connsiteX6" fmla="*/ 268466 w 3254957"/>
                <a:gd name="connsiteY6" fmla="*/ 2684659 h 2684659"/>
                <a:gd name="connsiteX7" fmla="*/ 0 w 3254957"/>
                <a:gd name="connsiteY7" fmla="*/ 2416193 h 2684659"/>
                <a:gd name="connsiteX8" fmla="*/ 0 w 3254957"/>
                <a:gd name="connsiteY8" fmla="*/ 268466 h 268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57" h="2684659">
                  <a:moveTo>
                    <a:pt x="0" y="268466"/>
                  </a:moveTo>
                  <a:cubicBezTo>
                    <a:pt x="0" y="120196"/>
                    <a:pt x="120196" y="0"/>
                    <a:pt x="268466" y="0"/>
                  </a:cubicBezTo>
                  <a:lnTo>
                    <a:pt x="2986491" y="0"/>
                  </a:lnTo>
                  <a:cubicBezTo>
                    <a:pt x="3134761" y="0"/>
                    <a:pt x="3254957" y="120196"/>
                    <a:pt x="3254957" y="268466"/>
                  </a:cubicBezTo>
                  <a:lnTo>
                    <a:pt x="3254957" y="2416193"/>
                  </a:lnTo>
                  <a:cubicBezTo>
                    <a:pt x="3254957" y="2564463"/>
                    <a:pt x="3134761" y="2684659"/>
                    <a:pt x="2986491" y="2684659"/>
                  </a:cubicBezTo>
                  <a:lnTo>
                    <a:pt x="268466" y="2684659"/>
                  </a:lnTo>
                  <a:cubicBezTo>
                    <a:pt x="120196" y="2684659"/>
                    <a:pt x="0" y="2564463"/>
                    <a:pt x="0" y="2416193"/>
                  </a:cubicBezTo>
                  <a:lnTo>
                    <a:pt x="0" y="26846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86" tIns="177986" rIns="177986" bIns="753270" numCol="1" spcCol="1270" anchor="t" anchorCtr="0">
              <a:noAutofit/>
            </a:bodyPr>
            <a:lstStyle/>
            <a:p>
              <a:pPr marL="285750" lvl="1" indent="-28575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800" kern="1200"/>
            </a:p>
            <a:p>
              <a:pPr marL="285750" lvl="1" indent="-28575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800" kern="1200"/>
            </a:p>
          </p:txBody>
        </p:sp>
        <p:sp>
          <p:nvSpPr>
            <p:cNvPr id="22" name="Shape 21">
              <a:extLst>
                <a:ext uri="{FF2B5EF4-FFF2-40B4-BE49-F238E27FC236}">
                  <a16:creationId xmlns:a16="http://schemas.microsoft.com/office/drawing/2014/main" id="{DF93073A-896C-86DC-C0FA-E6D92C1A47F9}"/>
                </a:ext>
              </a:extLst>
            </p:cNvPr>
            <p:cNvSpPr/>
            <p:nvPr/>
          </p:nvSpPr>
          <p:spPr>
            <a:xfrm>
              <a:off x="10398400" y="5246011"/>
              <a:ext cx="3474868" cy="3474868"/>
            </a:xfrm>
            <a:prstGeom prst="leftCircularArrow">
              <a:avLst>
                <a:gd name="adj1" fmla="val 2826"/>
                <a:gd name="adj2" fmla="val 345163"/>
                <a:gd name="adj3" fmla="val 2120673"/>
                <a:gd name="adj4" fmla="val 9024489"/>
                <a:gd name="adj5" fmla="val 329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ABDDA5F-8406-DD17-7499-5F604B329A27}"/>
                </a:ext>
              </a:extLst>
            </p:cNvPr>
            <p:cNvSpPr/>
            <p:nvPr/>
          </p:nvSpPr>
          <p:spPr>
            <a:xfrm>
              <a:off x="9885092" y="6638311"/>
              <a:ext cx="1917437" cy="1150568"/>
            </a:xfrm>
            <a:custGeom>
              <a:avLst/>
              <a:gdLst>
                <a:gd name="connsiteX0" fmla="*/ 0 w 2893295"/>
                <a:gd name="connsiteY0" fmla="*/ 115057 h 1150568"/>
                <a:gd name="connsiteX1" fmla="*/ 115057 w 2893295"/>
                <a:gd name="connsiteY1" fmla="*/ 0 h 1150568"/>
                <a:gd name="connsiteX2" fmla="*/ 2778238 w 2893295"/>
                <a:gd name="connsiteY2" fmla="*/ 0 h 1150568"/>
                <a:gd name="connsiteX3" fmla="*/ 2893295 w 2893295"/>
                <a:gd name="connsiteY3" fmla="*/ 115057 h 1150568"/>
                <a:gd name="connsiteX4" fmla="*/ 2893295 w 2893295"/>
                <a:gd name="connsiteY4" fmla="*/ 1035511 h 1150568"/>
                <a:gd name="connsiteX5" fmla="*/ 2778238 w 2893295"/>
                <a:gd name="connsiteY5" fmla="*/ 1150568 h 1150568"/>
                <a:gd name="connsiteX6" fmla="*/ 115057 w 2893295"/>
                <a:gd name="connsiteY6" fmla="*/ 1150568 h 1150568"/>
                <a:gd name="connsiteX7" fmla="*/ 0 w 2893295"/>
                <a:gd name="connsiteY7" fmla="*/ 1035511 h 1150568"/>
                <a:gd name="connsiteX8" fmla="*/ 0 w 2893295"/>
                <a:gd name="connsiteY8" fmla="*/ 115057 h 115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3295" h="1150568">
                  <a:moveTo>
                    <a:pt x="0" y="115057"/>
                  </a:moveTo>
                  <a:cubicBezTo>
                    <a:pt x="0" y="51513"/>
                    <a:pt x="51513" y="0"/>
                    <a:pt x="115057" y="0"/>
                  </a:cubicBezTo>
                  <a:lnTo>
                    <a:pt x="2778238" y="0"/>
                  </a:lnTo>
                  <a:cubicBezTo>
                    <a:pt x="2841782" y="0"/>
                    <a:pt x="2893295" y="51513"/>
                    <a:pt x="2893295" y="115057"/>
                  </a:cubicBezTo>
                  <a:lnTo>
                    <a:pt x="2893295" y="1035511"/>
                  </a:lnTo>
                  <a:cubicBezTo>
                    <a:pt x="2893295" y="1099055"/>
                    <a:pt x="2841782" y="1150568"/>
                    <a:pt x="2778238" y="1150568"/>
                  </a:cubicBezTo>
                  <a:lnTo>
                    <a:pt x="115057" y="1150568"/>
                  </a:lnTo>
                  <a:cubicBezTo>
                    <a:pt x="51513" y="1150568"/>
                    <a:pt x="0" y="1099055"/>
                    <a:pt x="0" y="1035511"/>
                  </a:cubicBezTo>
                  <a:lnTo>
                    <a:pt x="0" y="115057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524" tIns="116249" rIns="157524" bIns="116249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1EE69ED-C0E8-C8C3-DD44-4D678BEC5421}"/>
                </a:ext>
              </a:extLst>
            </p:cNvPr>
            <p:cNvSpPr/>
            <p:nvPr/>
          </p:nvSpPr>
          <p:spPr>
            <a:xfrm>
              <a:off x="12631887" y="4528936"/>
              <a:ext cx="3254957" cy="325994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B3B41E6-DCCA-586A-282D-9A52FB40D5E3}"/>
                </a:ext>
              </a:extLst>
            </p:cNvPr>
            <p:cNvSpPr/>
            <p:nvPr/>
          </p:nvSpPr>
          <p:spPr>
            <a:xfrm>
              <a:off x="14445106" y="3953652"/>
              <a:ext cx="1600200" cy="1150568"/>
            </a:xfrm>
            <a:custGeom>
              <a:avLst/>
              <a:gdLst>
                <a:gd name="connsiteX0" fmla="*/ 0 w 2893295"/>
                <a:gd name="connsiteY0" fmla="*/ 115057 h 1150568"/>
                <a:gd name="connsiteX1" fmla="*/ 115057 w 2893295"/>
                <a:gd name="connsiteY1" fmla="*/ 0 h 1150568"/>
                <a:gd name="connsiteX2" fmla="*/ 2778238 w 2893295"/>
                <a:gd name="connsiteY2" fmla="*/ 0 h 1150568"/>
                <a:gd name="connsiteX3" fmla="*/ 2893295 w 2893295"/>
                <a:gd name="connsiteY3" fmla="*/ 115057 h 1150568"/>
                <a:gd name="connsiteX4" fmla="*/ 2893295 w 2893295"/>
                <a:gd name="connsiteY4" fmla="*/ 1035511 h 1150568"/>
                <a:gd name="connsiteX5" fmla="*/ 2778238 w 2893295"/>
                <a:gd name="connsiteY5" fmla="*/ 1150568 h 1150568"/>
                <a:gd name="connsiteX6" fmla="*/ 115057 w 2893295"/>
                <a:gd name="connsiteY6" fmla="*/ 1150568 h 1150568"/>
                <a:gd name="connsiteX7" fmla="*/ 0 w 2893295"/>
                <a:gd name="connsiteY7" fmla="*/ 1035511 h 1150568"/>
                <a:gd name="connsiteX8" fmla="*/ 0 w 2893295"/>
                <a:gd name="connsiteY8" fmla="*/ 115057 h 115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3295" h="1150568">
                  <a:moveTo>
                    <a:pt x="0" y="115057"/>
                  </a:moveTo>
                  <a:cubicBezTo>
                    <a:pt x="0" y="51513"/>
                    <a:pt x="51513" y="0"/>
                    <a:pt x="115057" y="0"/>
                  </a:cubicBezTo>
                  <a:lnTo>
                    <a:pt x="2778238" y="0"/>
                  </a:lnTo>
                  <a:cubicBezTo>
                    <a:pt x="2841782" y="0"/>
                    <a:pt x="2893295" y="51513"/>
                    <a:pt x="2893295" y="115057"/>
                  </a:cubicBezTo>
                  <a:lnTo>
                    <a:pt x="2893295" y="1035511"/>
                  </a:lnTo>
                  <a:cubicBezTo>
                    <a:pt x="2893295" y="1099055"/>
                    <a:pt x="2841782" y="1150568"/>
                    <a:pt x="2778238" y="1150568"/>
                  </a:cubicBezTo>
                  <a:lnTo>
                    <a:pt x="115057" y="1150568"/>
                  </a:lnTo>
                  <a:cubicBezTo>
                    <a:pt x="51513" y="1150568"/>
                    <a:pt x="0" y="1099055"/>
                    <a:pt x="0" y="1035511"/>
                  </a:cubicBezTo>
                  <a:lnTo>
                    <a:pt x="0" y="115057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524" tIns="116249" rIns="157524" bIns="116249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A61E3D-652B-51B4-9A17-04A23FE94C73}"/>
              </a:ext>
            </a:extLst>
          </p:cNvPr>
          <p:cNvSpPr txBox="1"/>
          <p:nvPr/>
        </p:nvSpPr>
        <p:spPr>
          <a:xfrm>
            <a:off x="98542" y="3565197"/>
            <a:ext cx="3691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 vở kinh tế tự nhiên của các lãnh địa.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58703F-3379-AAAE-6C96-9D23A9D2DE4B}"/>
              </a:ext>
            </a:extLst>
          </p:cNvPr>
          <p:cNvSpPr txBox="1"/>
          <p:nvPr/>
        </p:nvSpPr>
        <p:spPr>
          <a:xfrm>
            <a:off x="98542" y="4716223"/>
            <a:ext cx="3691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điều kiện cho sự hình thành và phát triển của kinh tế hàng hoá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65E312-71B1-54A4-179A-FF73D191A151}"/>
              </a:ext>
            </a:extLst>
          </p:cNvPr>
          <p:cNvSpPr txBox="1"/>
          <p:nvPr/>
        </p:nvSpPr>
        <p:spPr>
          <a:xfrm>
            <a:off x="4552694" y="5020031"/>
            <a:ext cx="31064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phần xoá bỏ CĐPK phân quyền, xây dựng CĐPK tập quyền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CCAC53-6255-FE58-CB48-F3621EDAA44B}"/>
              </a:ext>
            </a:extLst>
          </p:cNvPr>
          <p:cNvSpPr txBox="1"/>
          <p:nvPr/>
        </p:nvSpPr>
        <p:spPr>
          <a:xfrm>
            <a:off x="8681534" y="3694675"/>
            <a:ext cx="300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cơ sở để xây dựng nền văn hoá mới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92339C-E2FF-8A2E-A65F-D4D99D9184B8}"/>
              </a:ext>
            </a:extLst>
          </p:cNvPr>
          <p:cNvSpPr txBox="1"/>
          <p:nvPr/>
        </p:nvSpPr>
        <p:spPr>
          <a:xfrm>
            <a:off x="8709638" y="5130083"/>
            <a:ext cx="289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lại không khí tự do, cởi mở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6BEC32-6E3F-7CBD-9878-8706C5CA39EF}"/>
              </a:ext>
            </a:extLst>
          </p:cNvPr>
          <p:cNvSpPr txBox="1"/>
          <p:nvPr/>
        </p:nvSpPr>
        <p:spPr>
          <a:xfrm>
            <a:off x="12935649" y="5074303"/>
            <a:ext cx="28932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đến sự xuất hiện của tầng lớp thị dân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raphic 27" descr="Classroom">
            <a:extLst>
              <a:ext uri="{FF2B5EF4-FFF2-40B4-BE49-F238E27FC236}">
                <a16:creationId xmlns:a16="http://schemas.microsoft.com/office/drawing/2014/main" id="{60FE9A63-C854-0BBE-F5DF-7CA80202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0665" y="6290323"/>
            <a:ext cx="914400" cy="914400"/>
          </a:xfrm>
          <a:prstGeom prst="rect">
            <a:avLst/>
          </a:prstGeom>
        </p:spPr>
      </p:pic>
      <p:pic>
        <p:nvPicPr>
          <p:cNvPr id="30" name="Graphic 29" descr="Schoolhouse">
            <a:extLst>
              <a:ext uri="{FF2B5EF4-FFF2-40B4-BE49-F238E27FC236}">
                <a16:creationId xmlns:a16="http://schemas.microsoft.com/office/drawing/2014/main" id="{EACCB7F6-67D5-25E3-6268-9AD11F7AA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3587" y="3456419"/>
            <a:ext cx="1275970" cy="1275970"/>
          </a:xfrm>
          <a:prstGeom prst="rect">
            <a:avLst/>
          </a:prstGeom>
        </p:spPr>
      </p:pic>
      <p:pic>
        <p:nvPicPr>
          <p:cNvPr id="37" name="Graphic 36" descr="Rainy scene">
            <a:extLst>
              <a:ext uri="{FF2B5EF4-FFF2-40B4-BE49-F238E27FC236}">
                <a16:creationId xmlns:a16="http://schemas.microsoft.com/office/drawing/2014/main" id="{F14C1A73-113F-85AC-1E66-C9A1B18BB4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29584" y="6392000"/>
            <a:ext cx="914400" cy="914400"/>
          </a:xfrm>
          <a:prstGeom prst="rect">
            <a:avLst/>
          </a:prstGeom>
        </p:spPr>
      </p:pic>
      <p:pic>
        <p:nvPicPr>
          <p:cNvPr id="39" name="Graphic 38" descr="Fir tree">
            <a:extLst>
              <a:ext uri="{FF2B5EF4-FFF2-40B4-BE49-F238E27FC236}">
                <a16:creationId xmlns:a16="http://schemas.microsoft.com/office/drawing/2014/main" id="{BD72322A-F4AF-B5A3-EFC8-DC66ADB96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91767" y="6337991"/>
            <a:ext cx="914400" cy="914400"/>
          </a:xfrm>
          <a:prstGeom prst="rect">
            <a:avLst/>
          </a:prstGeom>
        </p:spPr>
      </p:pic>
      <p:pic>
        <p:nvPicPr>
          <p:cNvPr id="41" name="Graphic 40" descr="Business Growth">
            <a:extLst>
              <a:ext uri="{FF2B5EF4-FFF2-40B4-BE49-F238E27FC236}">
                <a16:creationId xmlns:a16="http://schemas.microsoft.com/office/drawing/2014/main" id="{7DA67F21-E8B1-1B64-31A8-C83C5262EE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01969" y="3505414"/>
            <a:ext cx="1226975" cy="12269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DDB8FD7-24D9-2BAB-7B1B-5E990A2696C6}"/>
              </a:ext>
            </a:extLst>
          </p:cNvPr>
          <p:cNvSpPr/>
          <p:nvPr/>
        </p:nvSpPr>
        <p:spPr>
          <a:xfrm>
            <a:off x="12319919" y="1718841"/>
            <a:ext cx="28955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7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77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105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58F70-CA0A-5748-BE4D-5C073A82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23" y="0"/>
            <a:ext cx="752475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57B25-283E-9348-B6E2-78FAE7829F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3107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ự xuất hiện các thành thị trung đại | SGK Lịch sử lớp 10">
            <a:extLst>
              <a:ext uri="{FF2B5EF4-FFF2-40B4-BE49-F238E27FC236}">
                <a16:creationId xmlns:a16="http://schemas.microsoft.com/office/drawing/2014/main" id="{139F1524-8133-7127-0D65-770B0C4E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22"/>
            <a:ext cx="16256000" cy="91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versity of bologna scholarships for international students 2021 - Job  Portal News">
            <a:extLst>
              <a:ext uri="{FF2B5EF4-FFF2-40B4-BE49-F238E27FC236}">
                <a16:creationId xmlns:a16="http://schemas.microsoft.com/office/drawing/2014/main" id="{45449E8D-4C33-F374-7F9D-D36D64A3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-22412"/>
            <a:ext cx="812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Bologna, Italy | Campus Tour | Ranking | Courses | Tuition  Fees | EasyShiksha.com - YouTube">
            <a:extLst>
              <a:ext uri="{FF2B5EF4-FFF2-40B4-BE49-F238E27FC236}">
                <a16:creationId xmlns:a16="http://schemas.microsoft.com/office/drawing/2014/main" id="{9D54853A-B021-A55B-DA2A-687927B1A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2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98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849319" y="-268594"/>
            <a:ext cx="13104200" cy="100524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5505686" y="6563560"/>
            <a:ext cx="1419797" cy="1419797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" y="-662897"/>
            <a:ext cx="2663952" cy="2877068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079" y="-2961"/>
            <a:ext cx="1973983" cy="2518189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384" y="6624010"/>
            <a:ext cx="3193859" cy="2675484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941" y="6643912"/>
            <a:ext cx="3497051" cy="2721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3990706" y="1715008"/>
            <a:ext cx="730443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9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8082507" y="6737560"/>
            <a:ext cx="43453" cy="2399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0987" y="1"/>
            <a:ext cx="16346987" cy="673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3121967" y="2570720"/>
            <a:ext cx="10286919" cy="176445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219170"/>
            <a:r>
              <a:rPr lang="en-US" sz="10666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0666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666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0666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666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0666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8269" y="-812800"/>
            <a:ext cx="812800" cy="8128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51" y="5071219"/>
            <a:ext cx="12909987" cy="3669612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8082507" y="6737560"/>
            <a:ext cx="43453" cy="2399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0987" y="1"/>
            <a:ext cx="16346987" cy="673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36" y="5937385"/>
            <a:ext cx="10723565" cy="304813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8269" y="-812800"/>
            <a:ext cx="812800" cy="8128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71060" y="374785"/>
            <a:ext cx="14909800" cy="515620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867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867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algn="just" defTabSz="1219170">
              <a:buFont typeface="Wingdings" panose="05000000000000000000" pitchFamily="2" charset="2"/>
              <a:buChar char="Ø"/>
            </a:pP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09585" indent="-609585" algn="just" defTabSz="1219170">
              <a:buFont typeface="Wingdings" panose="05000000000000000000" pitchFamily="2" charset="2"/>
              <a:buChar char="Ø"/>
            </a:pP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585" indent="-609585" algn="just" defTabSz="1219170">
              <a:buFont typeface="Wingdings" panose="05000000000000000000" pitchFamily="2" charset="2"/>
              <a:buChar char="Ø"/>
            </a:pP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733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26231" y="-233546"/>
            <a:ext cx="16346987" cy="673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409432" y="-101243"/>
            <a:ext cx="15354611" cy="318018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4913194" y="-41989"/>
            <a:ext cx="5550089" cy="891389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711201" y="3248542"/>
            <a:ext cx="7137840" cy="132345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8125960" y="3248542"/>
            <a:ext cx="7403675" cy="115762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quý tộc chiếm được những vùng đất rộng lớn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77697" y="4767675"/>
            <a:ext cx="7110541" cy="11134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8227132" y="4651994"/>
            <a:ext cx="7293927" cy="111635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số lượng lãnh chúa ngày càng tăng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029162" y="1315806"/>
            <a:ext cx="11210761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defRPr/>
            </a:pP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8082507" y="6737560"/>
            <a:ext cx="43453" cy="2399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1743" y="-1215945"/>
            <a:ext cx="812800" cy="8128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609600"/>
            <a:ext cx="1344084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3733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4533429" y="7140705"/>
            <a:ext cx="1766788" cy="18683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126231" y="7293811"/>
            <a:ext cx="1699309" cy="1971008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85" y="5911386"/>
            <a:ext cx="11669397" cy="3316980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26231" y="-233546"/>
            <a:ext cx="16346987" cy="673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409432" y="-101243"/>
            <a:ext cx="15354611" cy="318018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4913194" y="-41989"/>
            <a:ext cx="5550089" cy="891389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723424" y="4619934"/>
            <a:ext cx="7137840" cy="107218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Giê-su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8125960" y="3248542"/>
            <a:ext cx="7403675" cy="109368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779134" y="3292704"/>
            <a:ext cx="7110541" cy="11134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</a:p>
        </p:txBody>
      </p:sp>
      <p:sp>
        <p:nvSpPr>
          <p:cNvPr id="47" name="D"/>
          <p:cNvSpPr/>
          <p:nvPr/>
        </p:nvSpPr>
        <p:spPr>
          <a:xfrm>
            <a:off x="8235707" y="4575770"/>
            <a:ext cx="7293927" cy="111635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74709" y="1184050"/>
            <a:ext cx="12647886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defRPr/>
            </a:pP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8082507" y="6737560"/>
            <a:ext cx="43453" cy="2399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1743" y="-1215945"/>
            <a:ext cx="812800" cy="8128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609600"/>
            <a:ext cx="1344084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3733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4533429" y="7140705"/>
            <a:ext cx="1766788" cy="18683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126231" y="7293811"/>
            <a:ext cx="1699309" cy="1971008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44" y="5692123"/>
            <a:ext cx="11669397" cy="3316980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26231" y="-233546"/>
            <a:ext cx="16346987" cy="673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409432" y="-101243"/>
            <a:ext cx="15354611" cy="318018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4913194" y="-41989"/>
            <a:ext cx="5550089" cy="891389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8104232" y="3227903"/>
            <a:ext cx="7137840" cy="115762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Pa-le-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8278981" y="4575769"/>
            <a:ext cx="6963091" cy="111635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779134" y="3292704"/>
            <a:ext cx="7110541" cy="11134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47" name="D"/>
          <p:cNvSpPr/>
          <p:nvPr/>
        </p:nvSpPr>
        <p:spPr>
          <a:xfrm>
            <a:off x="779135" y="4575770"/>
            <a:ext cx="7110540" cy="111635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325224" y="934064"/>
            <a:ext cx="12618638" cy="19288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defRPr/>
            </a:pP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-da-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8082507" y="6737560"/>
            <a:ext cx="43453" cy="2399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1743" y="-1215945"/>
            <a:ext cx="812800" cy="8128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609600"/>
            <a:ext cx="1344084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3733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4533429" y="7140705"/>
            <a:ext cx="1766788" cy="18683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126231" y="7293811"/>
            <a:ext cx="1699309" cy="1971008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44" y="5692123"/>
            <a:ext cx="11669397" cy="3316980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26231" y="-233546"/>
            <a:ext cx="16346987" cy="673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409432" y="-101243"/>
            <a:ext cx="15354611" cy="318018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4913194" y="-41989"/>
            <a:ext cx="5550089" cy="891389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8125960" y="4534494"/>
            <a:ext cx="7137840" cy="115762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8125960" y="3248542"/>
            <a:ext cx="7137840" cy="115762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46" name="B"/>
          <p:cNvSpPr/>
          <p:nvPr/>
        </p:nvSpPr>
        <p:spPr>
          <a:xfrm>
            <a:off x="779134" y="3292704"/>
            <a:ext cx="7110541" cy="11134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sp>
        <p:nvSpPr>
          <p:cNvPr id="47" name="D"/>
          <p:cNvSpPr/>
          <p:nvPr/>
        </p:nvSpPr>
        <p:spPr>
          <a:xfrm>
            <a:off x="779135" y="4575770"/>
            <a:ext cx="7110541" cy="111635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357054" y="998227"/>
            <a:ext cx="11765902" cy="19288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defRPr/>
            </a:pP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867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8082507" y="6737560"/>
            <a:ext cx="43453" cy="2399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1743" y="-1215945"/>
            <a:ext cx="812800" cy="8128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609600"/>
            <a:ext cx="1344084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3733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1016000" y="1117600"/>
            <a:ext cx="711200" cy="711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3733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4533429" y="7140705"/>
            <a:ext cx="1766788" cy="18683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126231" y="7293811"/>
            <a:ext cx="1699309" cy="1971008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44" y="5692123"/>
            <a:ext cx="11669397" cy="3316980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2" y="-109416"/>
            <a:ext cx="15319456" cy="93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3602244" y="3525561"/>
            <a:ext cx="9051517" cy="209288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1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656"/>
            <a:ext cx="8705088" cy="77053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8128001" y="1121664"/>
            <a:ext cx="8308308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85"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9196383" y="3356926"/>
            <a:ext cx="6748629" cy="4665410"/>
            <a:chOff x="5879797" y="2066170"/>
            <a:chExt cx="5061472" cy="3499058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202836" y="2790204"/>
              <a:ext cx="4390744" cy="237757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 defTabSz="609585">
                <a:defRPr/>
              </a:pP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Sưu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tầm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dấu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ấn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tiêu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thị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trung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đại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gìn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giữ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phát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triển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nay.</a:t>
              </a:r>
              <a:endParaRPr lang="zh-CN" alt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VN" sz="24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3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200" y="838200"/>
            <a:ext cx="12192000" cy="281615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tabLst/>
            </a:pP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Bài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1: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Quá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trình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hình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thành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và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phát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triển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của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chế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độ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phong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kiến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ở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châu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Âu</a:t>
            </a:r>
            <a:r>
              <a:rPr lang="en-US" altLang="zh-CN" sz="6000" dirty="0">
                <a:solidFill>
                  <a:srgbClr val="0070C0"/>
                </a:solidFill>
                <a:latin typeface="SVN-Blenda Script" panose="02000804000000020003" pitchFamily="2" charset="0"/>
                <a:ea typeface="Kingthings Foundation" charset="0"/>
                <a:cs typeface="Kingthings Foundation" charset="0"/>
              </a:rPr>
              <a:t> (t2)</a:t>
            </a:r>
          </a:p>
        </p:txBody>
      </p:sp>
      <p:grpSp>
        <p:nvGrpSpPr>
          <p:cNvPr id="934" name="Grupo"/>
          <p:cNvGrpSpPr/>
          <p:nvPr/>
        </p:nvGrpSpPr>
        <p:grpSpPr>
          <a:xfrm>
            <a:off x="3708400" y="2812510"/>
            <a:ext cx="8839199" cy="5354270"/>
            <a:chOff x="0" y="0"/>
            <a:chExt cx="5222240" cy="4457700"/>
          </a:xfrm>
        </p:grpSpPr>
        <p:sp>
          <p:nvSpPr>
            <p:cNvPr id="935" name="Figura"/>
            <p:cNvSpPr/>
            <p:nvPr/>
          </p:nvSpPr>
          <p:spPr>
            <a:xfrm>
              <a:off x="2730499" y="711200"/>
              <a:ext cx="588011" cy="125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706" extrusionOk="0">
                  <a:moveTo>
                    <a:pt x="13902" y="1516"/>
                  </a:moveTo>
                  <a:cubicBezTo>
                    <a:pt x="1213" y="11177"/>
                    <a:pt x="3592" y="-3368"/>
                    <a:pt x="0" y="757"/>
                  </a:cubicBezTo>
                  <a:lnTo>
                    <a:pt x="0" y="9766"/>
                  </a:lnTo>
                  <a:cubicBezTo>
                    <a:pt x="1726" y="2276"/>
                    <a:pt x="2239" y="18232"/>
                    <a:pt x="13389" y="5750"/>
                  </a:cubicBezTo>
                  <a:cubicBezTo>
                    <a:pt x="15022" y="3904"/>
                    <a:pt x="16981" y="10851"/>
                    <a:pt x="21600" y="6509"/>
                  </a:cubicBezTo>
                  <a:cubicBezTo>
                    <a:pt x="17635" y="8680"/>
                    <a:pt x="15955" y="-3"/>
                    <a:pt x="13902" y="1516"/>
                  </a:cubicBezTo>
                  <a:close/>
                </a:path>
              </a:pathLst>
            </a:custGeom>
            <a:solidFill>
              <a:srgbClr val="F09AA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6" name="Figura"/>
            <p:cNvSpPr/>
            <p:nvPr/>
          </p:nvSpPr>
          <p:spPr>
            <a:xfrm>
              <a:off x="508000" y="0"/>
              <a:ext cx="220980" cy="53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182" extrusionOk="0">
                  <a:moveTo>
                    <a:pt x="13903" y="224"/>
                  </a:moveTo>
                  <a:cubicBezTo>
                    <a:pt x="1117" y="11024"/>
                    <a:pt x="3724" y="-3616"/>
                    <a:pt x="124" y="944"/>
                  </a:cubicBezTo>
                  <a:lnTo>
                    <a:pt x="0" y="9824"/>
                  </a:lnTo>
                  <a:cubicBezTo>
                    <a:pt x="1862" y="2144"/>
                    <a:pt x="2110" y="17984"/>
                    <a:pt x="13407" y="4544"/>
                  </a:cubicBezTo>
                  <a:cubicBezTo>
                    <a:pt x="15021" y="2624"/>
                    <a:pt x="16883" y="9344"/>
                    <a:pt x="21600" y="4544"/>
                  </a:cubicBezTo>
                  <a:cubicBezTo>
                    <a:pt x="17503" y="6944"/>
                    <a:pt x="15890" y="-1456"/>
                    <a:pt x="13903" y="224"/>
                  </a:cubicBezTo>
                  <a:close/>
                </a:path>
              </a:pathLst>
            </a:custGeom>
            <a:solidFill>
              <a:srgbClr val="F09AA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7" name="Figura"/>
            <p:cNvSpPr/>
            <p:nvPr/>
          </p:nvSpPr>
          <p:spPr>
            <a:xfrm>
              <a:off x="4724400" y="1384300"/>
              <a:ext cx="485141" cy="12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660" extrusionOk="0">
                  <a:moveTo>
                    <a:pt x="15267" y="8641"/>
                  </a:moveTo>
                  <a:cubicBezTo>
                    <a:pt x="16228" y="15414"/>
                    <a:pt x="5824" y="13400"/>
                    <a:pt x="6220" y="8641"/>
                  </a:cubicBezTo>
                  <a:cubicBezTo>
                    <a:pt x="6616" y="3882"/>
                    <a:pt x="2658" y="-2159"/>
                    <a:pt x="0" y="770"/>
                  </a:cubicBezTo>
                  <a:lnTo>
                    <a:pt x="339" y="13766"/>
                  </a:lnTo>
                  <a:cubicBezTo>
                    <a:pt x="1979" y="8092"/>
                    <a:pt x="5372" y="9007"/>
                    <a:pt x="4637" y="14682"/>
                  </a:cubicBezTo>
                  <a:cubicBezTo>
                    <a:pt x="4015" y="19441"/>
                    <a:pt x="17529" y="18343"/>
                    <a:pt x="16568" y="12485"/>
                  </a:cubicBezTo>
                  <a:cubicBezTo>
                    <a:pt x="15267" y="4248"/>
                    <a:pt x="21600" y="12485"/>
                    <a:pt x="21600" y="12485"/>
                  </a:cubicBezTo>
                  <a:cubicBezTo>
                    <a:pt x="21091" y="10472"/>
                    <a:pt x="14419" y="2783"/>
                    <a:pt x="15267" y="8641"/>
                  </a:cubicBezTo>
                  <a:close/>
                </a:path>
              </a:pathLst>
            </a:custGeom>
            <a:solidFill>
              <a:srgbClr val="FBD8A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8" name="Figura"/>
            <p:cNvSpPr/>
            <p:nvPr/>
          </p:nvSpPr>
          <p:spPr>
            <a:xfrm>
              <a:off x="304800" y="863599"/>
              <a:ext cx="481331" cy="141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70" y="0"/>
                  </a:moveTo>
                  <a:lnTo>
                    <a:pt x="1710" y="213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9" name="Figura"/>
            <p:cNvSpPr/>
            <p:nvPr/>
          </p:nvSpPr>
          <p:spPr>
            <a:xfrm>
              <a:off x="444500" y="863599"/>
              <a:ext cx="334011" cy="141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3" y="0"/>
                  </a:moveTo>
                  <a:lnTo>
                    <a:pt x="8131" y="213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0" name="Figura"/>
            <p:cNvSpPr/>
            <p:nvPr/>
          </p:nvSpPr>
          <p:spPr>
            <a:xfrm>
              <a:off x="330199" y="825499"/>
              <a:ext cx="270511" cy="20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0" y="0"/>
                  </a:moveTo>
                  <a:lnTo>
                    <a:pt x="0" y="0"/>
                  </a:lnTo>
                  <a:lnTo>
                    <a:pt x="0" y="13484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1" name="Figura"/>
            <p:cNvSpPr/>
            <p:nvPr/>
          </p:nvSpPr>
          <p:spPr>
            <a:xfrm>
              <a:off x="304800" y="838200"/>
              <a:ext cx="406400" cy="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755" y="21600"/>
                  </a:lnTo>
                  <a:lnTo>
                    <a:pt x="20385" y="21600"/>
                  </a:lnTo>
                  <a:close/>
                </a:path>
              </a:pathLst>
            </a:custGeom>
            <a:solidFill>
              <a:srgbClr val="93524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942" name="Grupo"/>
            <p:cNvGrpSpPr/>
            <p:nvPr/>
          </p:nvGrpSpPr>
          <p:grpSpPr>
            <a:xfrm>
              <a:off x="355600" y="901700"/>
              <a:ext cx="308610" cy="46991"/>
              <a:chOff x="0" y="0"/>
              <a:chExt cx="308610" cy="46990"/>
            </a:xfrm>
          </p:grpSpPr>
          <p:sp>
            <p:nvSpPr>
              <p:cNvPr id="1487" name="Rectángulo"/>
              <p:cNvSpPr/>
              <p:nvPr/>
            </p:nvSpPr>
            <p:spPr>
              <a:xfrm>
                <a:off x="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8" name="Rectángulo"/>
              <p:cNvSpPr/>
              <p:nvPr/>
            </p:nvSpPr>
            <p:spPr>
              <a:xfrm>
                <a:off x="3810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9" name="Rectángulo"/>
              <p:cNvSpPr/>
              <p:nvPr/>
            </p:nvSpPr>
            <p:spPr>
              <a:xfrm>
                <a:off x="7620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90" name="Rectángulo"/>
              <p:cNvSpPr/>
              <p:nvPr/>
            </p:nvSpPr>
            <p:spPr>
              <a:xfrm>
                <a:off x="12700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91" name="Rectángulo"/>
              <p:cNvSpPr/>
              <p:nvPr/>
            </p:nvSpPr>
            <p:spPr>
              <a:xfrm>
                <a:off x="16510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92" name="Rectángulo"/>
              <p:cNvSpPr/>
              <p:nvPr/>
            </p:nvSpPr>
            <p:spPr>
              <a:xfrm>
                <a:off x="20320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93" name="Rectángulo"/>
              <p:cNvSpPr/>
              <p:nvPr/>
            </p:nvSpPr>
            <p:spPr>
              <a:xfrm>
                <a:off x="25400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94" name="Rectángulo"/>
              <p:cNvSpPr/>
              <p:nvPr/>
            </p:nvSpPr>
            <p:spPr>
              <a:xfrm>
                <a:off x="292100" y="0"/>
                <a:ext cx="16511" cy="46991"/>
              </a:xfrm>
              <a:prstGeom prst="rect">
                <a:avLst/>
              </a:prstGeom>
              <a:solidFill>
                <a:srgbClr val="F8CFB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943" name="Figura"/>
            <p:cNvSpPr/>
            <p:nvPr/>
          </p:nvSpPr>
          <p:spPr>
            <a:xfrm>
              <a:off x="88899" y="2857500"/>
              <a:ext cx="125731" cy="36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6901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4" name="Triángulo"/>
            <p:cNvSpPr/>
            <p:nvPr/>
          </p:nvSpPr>
          <p:spPr>
            <a:xfrm>
              <a:off x="50800" y="2336799"/>
              <a:ext cx="171451" cy="59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20" y="21600"/>
                  </a:moveTo>
                  <a:lnTo>
                    <a:pt x="0" y="2141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5" name="Figura"/>
            <p:cNvSpPr/>
            <p:nvPr/>
          </p:nvSpPr>
          <p:spPr>
            <a:xfrm>
              <a:off x="0" y="2895600"/>
              <a:ext cx="242571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1" y="21600"/>
                  </a:moveTo>
                  <a:lnTo>
                    <a:pt x="3053" y="21600"/>
                  </a:lnTo>
                  <a:lnTo>
                    <a:pt x="0" y="0"/>
                  </a:lnTo>
                  <a:lnTo>
                    <a:pt x="21600" y="1026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6" name="Figura"/>
            <p:cNvSpPr/>
            <p:nvPr/>
          </p:nvSpPr>
          <p:spPr>
            <a:xfrm>
              <a:off x="126999" y="1498600"/>
              <a:ext cx="698501" cy="295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3" y="0"/>
                  </a:moveTo>
                  <a:lnTo>
                    <a:pt x="3377" y="213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7" name="Figura"/>
            <p:cNvSpPr/>
            <p:nvPr/>
          </p:nvSpPr>
          <p:spPr>
            <a:xfrm>
              <a:off x="101599" y="4305300"/>
              <a:ext cx="68582" cy="1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200" y="0"/>
                  </a:lnTo>
                  <a:lnTo>
                    <a:pt x="0" y="21600"/>
                  </a:lnTo>
                  <a:lnTo>
                    <a:pt x="18000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8" name="Figura"/>
            <p:cNvSpPr/>
            <p:nvPr/>
          </p:nvSpPr>
          <p:spPr>
            <a:xfrm>
              <a:off x="114299" y="4152900"/>
              <a:ext cx="62232" cy="1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63" y="0"/>
                  </a:lnTo>
                  <a:lnTo>
                    <a:pt x="0" y="21600"/>
                  </a:lnTo>
                  <a:lnTo>
                    <a:pt x="19837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9" name="Figura"/>
            <p:cNvSpPr/>
            <p:nvPr/>
          </p:nvSpPr>
          <p:spPr>
            <a:xfrm>
              <a:off x="127000" y="3987799"/>
              <a:ext cx="66041" cy="14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492" y="0"/>
                  </a:lnTo>
                  <a:lnTo>
                    <a:pt x="0" y="21600"/>
                  </a:lnTo>
                  <a:lnTo>
                    <a:pt x="18692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0" name="Figura"/>
            <p:cNvSpPr/>
            <p:nvPr/>
          </p:nvSpPr>
          <p:spPr>
            <a:xfrm>
              <a:off x="139699" y="3822699"/>
              <a:ext cx="59691" cy="14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19" y="0"/>
                  </a:lnTo>
                  <a:lnTo>
                    <a:pt x="0" y="21600"/>
                  </a:lnTo>
                  <a:lnTo>
                    <a:pt x="20681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1" name="Figura"/>
            <p:cNvSpPr/>
            <p:nvPr/>
          </p:nvSpPr>
          <p:spPr>
            <a:xfrm>
              <a:off x="139700" y="3670299"/>
              <a:ext cx="64770" cy="14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541" y="0"/>
                  </a:lnTo>
                  <a:lnTo>
                    <a:pt x="0" y="21600"/>
                  </a:lnTo>
                  <a:lnTo>
                    <a:pt x="19059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2" name="Figura"/>
            <p:cNvSpPr/>
            <p:nvPr/>
          </p:nvSpPr>
          <p:spPr>
            <a:xfrm>
              <a:off x="152399" y="3505199"/>
              <a:ext cx="59691" cy="14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19" y="0"/>
                  </a:lnTo>
                  <a:lnTo>
                    <a:pt x="0" y="21600"/>
                  </a:lnTo>
                  <a:lnTo>
                    <a:pt x="20681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3" name="Figura"/>
            <p:cNvSpPr/>
            <p:nvPr/>
          </p:nvSpPr>
          <p:spPr>
            <a:xfrm>
              <a:off x="152400" y="3352799"/>
              <a:ext cx="66041" cy="1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492" y="0"/>
                  </a:lnTo>
                  <a:lnTo>
                    <a:pt x="0" y="21600"/>
                  </a:lnTo>
                  <a:lnTo>
                    <a:pt x="18692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4" name="Figura"/>
            <p:cNvSpPr/>
            <p:nvPr/>
          </p:nvSpPr>
          <p:spPr>
            <a:xfrm>
              <a:off x="152399" y="3200399"/>
              <a:ext cx="59691" cy="1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19" y="0"/>
                  </a:lnTo>
                  <a:lnTo>
                    <a:pt x="0" y="21600"/>
                  </a:lnTo>
                  <a:lnTo>
                    <a:pt x="20681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5" name="Figura"/>
            <p:cNvSpPr/>
            <p:nvPr/>
          </p:nvSpPr>
          <p:spPr>
            <a:xfrm>
              <a:off x="190499" y="2400299"/>
              <a:ext cx="63501" cy="1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28" y="704"/>
                  </a:lnTo>
                  <a:lnTo>
                    <a:pt x="0" y="21600"/>
                  </a:lnTo>
                  <a:lnTo>
                    <a:pt x="19872" y="20896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6" name="Figura"/>
            <p:cNvSpPr/>
            <p:nvPr/>
          </p:nvSpPr>
          <p:spPr>
            <a:xfrm>
              <a:off x="177799" y="2539999"/>
              <a:ext cx="63501" cy="1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28" y="704"/>
                  </a:lnTo>
                  <a:lnTo>
                    <a:pt x="0" y="21600"/>
                  </a:lnTo>
                  <a:lnTo>
                    <a:pt x="19872" y="20896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7" name="Figura"/>
            <p:cNvSpPr/>
            <p:nvPr/>
          </p:nvSpPr>
          <p:spPr>
            <a:xfrm>
              <a:off x="152400" y="3035299"/>
              <a:ext cx="60961" cy="166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00" y="495"/>
                  </a:lnTo>
                  <a:lnTo>
                    <a:pt x="0" y="21600"/>
                  </a:lnTo>
                  <a:lnTo>
                    <a:pt x="20700" y="21105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8" name="Figura"/>
            <p:cNvSpPr/>
            <p:nvPr/>
          </p:nvSpPr>
          <p:spPr>
            <a:xfrm>
              <a:off x="165099" y="2679699"/>
              <a:ext cx="59691" cy="166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60" y="495"/>
                  </a:lnTo>
                  <a:lnTo>
                    <a:pt x="0" y="21600"/>
                  </a:lnTo>
                  <a:lnTo>
                    <a:pt x="20681" y="21105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9" name="Figura"/>
            <p:cNvSpPr/>
            <p:nvPr/>
          </p:nvSpPr>
          <p:spPr>
            <a:xfrm>
              <a:off x="165100" y="2870200"/>
              <a:ext cx="60961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50" y="617"/>
                  </a:lnTo>
                  <a:lnTo>
                    <a:pt x="0" y="21600"/>
                  </a:lnTo>
                  <a:lnTo>
                    <a:pt x="20250" y="20983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0" name="Figura"/>
            <p:cNvSpPr/>
            <p:nvPr/>
          </p:nvSpPr>
          <p:spPr>
            <a:xfrm>
              <a:off x="203199" y="2273300"/>
              <a:ext cx="58421" cy="115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75"/>
                  </a:lnTo>
                  <a:lnTo>
                    <a:pt x="470" y="21600"/>
                  </a:lnTo>
                  <a:lnTo>
                    <a:pt x="21600" y="20888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1" name="Figura"/>
            <p:cNvSpPr/>
            <p:nvPr/>
          </p:nvSpPr>
          <p:spPr>
            <a:xfrm>
              <a:off x="203199" y="2158999"/>
              <a:ext cx="59691" cy="11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19" y="697"/>
                  </a:lnTo>
                  <a:lnTo>
                    <a:pt x="0" y="21600"/>
                  </a:lnTo>
                  <a:lnTo>
                    <a:pt x="20681" y="20903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2" name="Figura"/>
            <p:cNvSpPr/>
            <p:nvPr/>
          </p:nvSpPr>
          <p:spPr>
            <a:xfrm>
              <a:off x="203199" y="2031999"/>
              <a:ext cx="59691" cy="1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1" y="0"/>
                  </a:moveTo>
                  <a:lnTo>
                    <a:pt x="0" y="704"/>
                  </a:lnTo>
                  <a:lnTo>
                    <a:pt x="919" y="21600"/>
                  </a:lnTo>
                  <a:lnTo>
                    <a:pt x="21600" y="2113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3" name="Figura"/>
            <p:cNvSpPr/>
            <p:nvPr/>
          </p:nvSpPr>
          <p:spPr>
            <a:xfrm>
              <a:off x="203199" y="1904999"/>
              <a:ext cx="59691" cy="11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19" y="697"/>
                  </a:lnTo>
                  <a:lnTo>
                    <a:pt x="0" y="21600"/>
                  </a:lnTo>
                  <a:lnTo>
                    <a:pt x="20681" y="21135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4" name="Figura"/>
            <p:cNvSpPr/>
            <p:nvPr/>
          </p:nvSpPr>
          <p:spPr>
            <a:xfrm>
              <a:off x="203200" y="1777999"/>
              <a:ext cx="60961" cy="11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0" y="0"/>
                  </a:moveTo>
                  <a:lnTo>
                    <a:pt x="0" y="697"/>
                  </a:lnTo>
                  <a:lnTo>
                    <a:pt x="1350" y="21600"/>
                  </a:lnTo>
                  <a:lnTo>
                    <a:pt x="21600" y="20903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5" name="Figura"/>
            <p:cNvSpPr/>
            <p:nvPr/>
          </p:nvSpPr>
          <p:spPr>
            <a:xfrm>
              <a:off x="190500" y="1663700"/>
              <a:ext cx="60961" cy="11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50" y="736"/>
                  </a:lnTo>
                  <a:lnTo>
                    <a:pt x="0" y="21600"/>
                  </a:lnTo>
                  <a:lnTo>
                    <a:pt x="20700" y="20864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6" name="Figura"/>
            <p:cNvSpPr/>
            <p:nvPr/>
          </p:nvSpPr>
          <p:spPr>
            <a:xfrm>
              <a:off x="203199" y="1549400"/>
              <a:ext cx="59691" cy="11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1" y="0"/>
                  </a:moveTo>
                  <a:lnTo>
                    <a:pt x="0" y="736"/>
                  </a:lnTo>
                  <a:lnTo>
                    <a:pt x="919" y="21600"/>
                  </a:lnTo>
                  <a:lnTo>
                    <a:pt x="21600" y="20864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7" name="Figura"/>
            <p:cNvSpPr/>
            <p:nvPr/>
          </p:nvSpPr>
          <p:spPr>
            <a:xfrm>
              <a:off x="215900" y="1600199"/>
              <a:ext cx="76200" cy="1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" y="0"/>
                  </a:lnTo>
                  <a:lnTo>
                    <a:pt x="0" y="21600"/>
                  </a:lnTo>
                  <a:lnTo>
                    <a:pt x="21240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8" name="Figura"/>
            <p:cNvSpPr/>
            <p:nvPr/>
          </p:nvSpPr>
          <p:spPr>
            <a:xfrm>
              <a:off x="266700" y="1498600"/>
              <a:ext cx="567691" cy="295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0730" y="0"/>
                  </a:lnTo>
                  <a:lnTo>
                    <a:pt x="8553" y="121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9" name="Rectángulo"/>
            <p:cNvSpPr/>
            <p:nvPr/>
          </p:nvSpPr>
          <p:spPr>
            <a:xfrm>
              <a:off x="444500" y="1739900"/>
              <a:ext cx="60961" cy="17018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0" name="Rectángulo"/>
            <p:cNvSpPr/>
            <p:nvPr/>
          </p:nvSpPr>
          <p:spPr>
            <a:xfrm>
              <a:off x="419100" y="1917700"/>
              <a:ext cx="60961" cy="17018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1" name="Rectángulo"/>
            <p:cNvSpPr/>
            <p:nvPr/>
          </p:nvSpPr>
          <p:spPr>
            <a:xfrm>
              <a:off x="419100" y="2095500"/>
              <a:ext cx="60961" cy="17018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2" name="Rectángulo"/>
            <p:cNvSpPr/>
            <p:nvPr/>
          </p:nvSpPr>
          <p:spPr>
            <a:xfrm>
              <a:off x="406400" y="2260600"/>
              <a:ext cx="60961" cy="17018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3" name="Rectángulo"/>
            <p:cNvSpPr/>
            <p:nvPr/>
          </p:nvSpPr>
          <p:spPr>
            <a:xfrm>
              <a:off x="355600" y="2260600"/>
              <a:ext cx="138430" cy="1016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4" name="Rectángulo"/>
            <p:cNvSpPr/>
            <p:nvPr/>
          </p:nvSpPr>
          <p:spPr>
            <a:xfrm>
              <a:off x="342900" y="1727200"/>
              <a:ext cx="138430" cy="762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5" name="Rectángulo"/>
            <p:cNvSpPr/>
            <p:nvPr/>
          </p:nvSpPr>
          <p:spPr>
            <a:xfrm>
              <a:off x="368300" y="1701800"/>
              <a:ext cx="6350" cy="1384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6" name="Figura"/>
            <p:cNvSpPr/>
            <p:nvPr/>
          </p:nvSpPr>
          <p:spPr>
            <a:xfrm>
              <a:off x="215900" y="1574800"/>
              <a:ext cx="340361" cy="20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2" y="0"/>
                  </a:moveTo>
                  <a:lnTo>
                    <a:pt x="0" y="10260"/>
                  </a:lnTo>
                  <a:cubicBezTo>
                    <a:pt x="0" y="10260"/>
                    <a:pt x="20955" y="20790"/>
                    <a:pt x="21278" y="21600"/>
                  </a:cubicBezTo>
                  <a:lnTo>
                    <a:pt x="21600" y="540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7" name="Rectángulo"/>
            <p:cNvSpPr/>
            <p:nvPr/>
          </p:nvSpPr>
          <p:spPr>
            <a:xfrm>
              <a:off x="495300" y="12700"/>
              <a:ext cx="10161" cy="42545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8" name="Figura"/>
            <p:cNvSpPr/>
            <p:nvPr/>
          </p:nvSpPr>
          <p:spPr>
            <a:xfrm>
              <a:off x="253999" y="317499"/>
              <a:ext cx="515621" cy="57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8461" y="16523"/>
                  </a:lnTo>
                  <a:lnTo>
                    <a:pt x="10268" y="0"/>
                  </a:lnTo>
                  <a:lnTo>
                    <a:pt x="2554" y="17625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9" name="Figura"/>
            <p:cNvSpPr/>
            <p:nvPr/>
          </p:nvSpPr>
          <p:spPr>
            <a:xfrm>
              <a:off x="406399" y="317500"/>
              <a:ext cx="370841" cy="56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7236" y="16478"/>
                  </a:lnTo>
                  <a:lnTo>
                    <a:pt x="5992" y="0"/>
                  </a:lnTo>
                  <a:cubicBezTo>
                    <a:pt x="7175" y="7103"/>
                    <a:pt x="4660" y="16285"/>
                    <a:pt x="0" y="21600"/>
                  </a:cubicBez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0" name="Figura"/>
            <p:cNvSpPr/>
            <p:nvPr/>
          </p:nvSpPr>
          <p:spPr>
            <a:xfrm>
              <a:off x="165100" y="1574799"/>
              <a:ext cx="683260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964" y="21600"/>
                  </a:lnTo>
                  <a:lnTo>
                    <a:pt x="20235" y="21600"/>
                  </a:lnTo>
                  <a:close/>
                </a:path>
              </a:pathLst>
            </a:custGeom>
            <a:solidFill>
              <a:srgbClr val="88402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1" name="Cuadrado"/>
            <p:cNvSpPr/>
            <p:nvPr/>
          </p:nvSpPr>
          <p:spPr>
            <a:xfrm>
              <a:off x="2413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2" name="Cuadrado"/>
            <p:cNvSpPr/>
            <p:nvPr/>
          </p:nvSpPr>
          <p:spPr>
            <a:xfrm>
              <a:off x="3048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3" name="Cuadrado"/>
            <p:cNvSpPr/>
            <p:nvPr/>
          </p:nvSpPr>
          <p:spPr>
            <a:xfrm>
              <a:off x="3683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4" name="Cuadrado"/>
            <p:cNvSpPr/>
            <p:nvPr/>
          </p:nvSpPr>
          <p:spPr>
            <a:xfrm>
              <a:off x="4318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5" name="Cuadrado"/>
            <p:cNvSpPr/>
            <p:nvPr/>
          </p:nvSpPr>
          <p:spPr>
            <a:xfrm>
              <a:off x="4826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6" name="Cuadrado"/>
            <p:cNvSpPr/>
            <p:nvPr/>
          </p:nvSpPr>
          <p:spPr>
            <a:xfrm>
              <a:off x="5461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7" name="Cuadrado"/>
            <p:cNvSpPr/>
            <p:nvPr/>
          </p:nvSpPr>
          <p:spPr>
            <a:xfrm>
              <a:off x="6096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8" name="Cuadrado"/>
            <p:cNvSpPr/>
            <p:nvPr/>
          </p:nvSpPr>
          <p:spPr>
            <a:xfrm>
              <a:off x="6731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9" name="Cuadrado"/>
            <p:cNvSpPr/>
            <p:nvPr/>
          </p:nvSpPr>
          <p:spPr>
            <a:xfrm>
              <a:off x="736600" y="1612900"/>
              <a:ext cx="29210" cy="2794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0" name="Figura"/>
            <p:cNvSpPr/>
            <p:nvPr/>
          </p:nvSpPr>
          <p:spPr>
            <a:xfrm>
              <a:off x="139700" y="1320799"/>
              <a:ext cx="755651" cy="287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6481" y="0"/>
                  </a:lnTo>
                  <a:lnTo>
                    <a:pt x="4901" y="669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1" name="Figura"/>
            <p:cNvSpPr/>
            <p:nvPr/>
          </p:nvSpPr>
          <p:spPr>
            <a:xfrm>
              <a:off x="431800" y="1320799"/>
              <a:ext cx="454660" cy="287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8" y="18159"/>
                  </a:moveTo>
                  <a:cubicBezTo>
                    <a:pt x="1026" y="19402"/>
                    <a:pt x="543" y="20549"/>
                    <a:pt x="0" y="21600"/>
                  </a:cubicBezTo>
                  <a:lnTo>
                    <a:pt x="21600" y="21600"/>
                  </a:lnTo>
                  <a:lnTo>
                    <a:pt x="13093" y="0"/>
                  </a:lnTo>
                  <a:lnTo>
                    <a:pt x="3801" y="287"/>
                  </a:lnTo>
                  <a:cubicBezTo>
                    <a:pt x="4284" y="5926"/>
                    <a:pt x="3499" y="12329"/>
                    <a:pt x="1448" y="18159"/>
                  </a:cubicBez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2" name="Figura"/>
            <p:cNvSpPr/>
            <p:nvPr/>
          </p:nvSpPr>
          <p:spPr>
            <a:xfrm>
              <a:off x="5003799" y="3098800"/>
              <a:ext cx="107951" cy="22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075" y="0"/>
                  </a:lnTo>
                  <a:lnTo>
                    <a:pt x="21600" y="1767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3" name="Triángulo"/>
            <p:cNvSpPr/>
            <p:nvPr/>
          </p:nvSpPr>
          <p:spPr>
            <a:xfrm>
              <a:off x="4991099" y="2705100"/>
              <a:ext cx="135891" cy="44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1" y="21600"/>
                  </a:moveTo>
                  <a:lnTo>
                    <a:pt x="21600" y="21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994" name="Grupo"/>
            <p:cNvGrpSpPr/>
            <p:nvPr/>
          </p:nvGrpSpPr>
          <p:grpSpPr>
            <a:xfrm>
              <a:off x="1358899" y="990600"/>
              <a:ext cx="3354072" cy="2625090"/>
              <a:chOff x="0" y="0"/>
              <a:chExt cx="3354069" cy="2625089"/>
            </a:xfrm>
          </p:grpSpPr>
          <p:sp>
            <p:nvSpPr>
              <p:cNvPr id="1482" name="Figura"/>
              <p:cNvSpPr/>
              <p:nvPr/>
            </p:nvSpPr>
            <p:spPr>
              <a:xfrm>
                <a:off x="2463800" y="850899"/>
                <a:ext cx="280671" cy="1323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00" y="4913"/>
                    </a:moveTo>
                    <a:lnTo>
                      <a:pt x="21307" y="4913"/>
                    </a:lnTo>
                    <a:lnTo>
                      <a:pt x="18179" y="3752"/>
                    </a:lnTo>
                    <a:lnTo>
                      <a:pt x="10165" y="41"/>
                    </a:lnTo>
                    <a:lnTo>
                      <a:pt x="10165" y="41"/>
                    </a:lnTo>
                    <a:lnTo>
                      <a:pt x="10067" y="0"/>
                    </a:lnTo>
                    <a:lnTo>
                      <a:pt x="2541" y="4021"/>
                    </a:lnTo>
                    <a:lnTo>
                      <a:pt x="0" y="4913"/>
                    </a:lnTo>
                    <a:lnTo>
                      <a:pt x="3323" y="4913"/>
                    </a:lnTo>
                    <a:lnTo>
                      <a:pt x="1759" y="21600"/>
                    </a:lnTo>
                    <a:lnTo>
                      <a:pt x="7819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3DBD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3" name="Figura"/>
              <p:cNvSpPr/>
              <p:nvPr/>
            </p:nvSpPr>
            <p:spPr>
              <a:xfrm>
                <a:off x="1828800" y="1257300"/>
                <a:ext cx="1525270" cy="1209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32" y="4697"/>
                    </a:moveTo>
                    <a:lnTo>
                      <a:pt x="17014" y="794"/>
                    </a:lnTo>
                    <a:lnTo>
                      <a:pt x="7284" y="0"/>
                    </a:lnTo>
                    <a:lnTo>
                      <a:pt x="4137" y="3562"/>
                    </a:lnTo>
                    <a:lnTo>
                      <a:pt x="5396" y="3903"/>
                    </a:lnTo>
                    <a:lnTo>
                      <a:pt x="0" y="5173"/>
                    </a:lnTo>
                    <a:lnTo>
                      <a:pt x="360" y="21600"/>
                    </a:lnTo>
                    <a:lnTo>
                      <a:pt x="21600" y="16994"/>
                    </a:lnTo>
                    <a:close/>
                  </a:path>
                </a:pathLst>
              </a:custGeom>
              <a:solidFill>
                <a:srgbClr val="DBB8B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4" name="Figura"/>
              <p:cNvSpPr/>
              <p:nvPr/>
            </p:nvSpPr>
            <p:spPr>
              <a:xfrm>
                <a:off x="2857500" y="698500"/>
                <a:ext cx="181611" cy="802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71" y="4922"/>
                    </a:moveTo>
                    <a:lnTo>
                      <a:pt x="21298" y="4922"/>
                    </a:lnTo>
                    <a:lnTo>
                      <a:pt x="18126" y="3759"/>
                    </a:lnTo>
                    <a:lnTo>
                      <a:pt x="10120" y="34"/>
                    </a:lnTo>
                    <a:lnTo>
                      <a:pt x="10120" y="34"/>
                    </a:lnTo>
                    <a:lnTo>
                      <a:pt x="10120" y="0"/>
                    </a:lnTo>
                    <a:lnTo>
                      <a:pt x="2417" y="3999"/>
                    </a:lnTo>
                    <a:lnTo>
                      <a:pt x="0" y="4922"/>
                    </a:lnTo>
                    <a:lnTo>
                      <a:pt x="3172" y="4922"/>
                    </a:lnTo>
                    <a:lnTo>
                      <a:pt x="1662" y="21600"/>
                    </a:lnTo>
                    <a:lnTo>
                      <a:pt x="7703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BB8B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5" name="Figura"/>
              <p:cNvSpPr/>
              <p:nvPr/>
            </p:nvSpPr>
            <p:spPr>
              <a:xfrm>
                <a:off x="-1" y="266699"/>
                <a:ext cx="461011" cy="70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16" y="4930"/>
                    </a:moveTo>
                    <a:lnTo>
                      <a:pt x="21302" y="4930"/>
                    </a:lnTo>
                    <a:lnTo>
                      <a:pt x="18208" y="3757"/>
                    </a:lnTo>
                    <a:lnTo>
                      <a:pt x="10175" y="78"/>
                    </a:lnTo>
                    <a:lnTo>
                      <a:pt x="10175" y="78"/>
                    </a:lnTo>
                    <a:lnTo>
                      <a:pt x="10116" y="0"/>
                    </a:lnTo>
                    <a:lnTo>
                      <a:pt x="2559" y="4030"/>
                    </a:lnTo>
                    <a:lnTo>
                      <a:pt x="0" y="4930"/>
                    </a:lnTo>
                    <a:lnTo>
                      <a:pt x="3332" y="4930"/>
                    </a:lnTo>
                    <a:lnTo>
                      <a:pt x="1726" y="21600"/>
                    </a:lnTo>
                    <a:lnTo>
                      <a:pt x="7795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EACAC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6" name="Figura"/>
              <p:cNvSpPr/>
              <p:nvPr/>
            </p:nvSpPr>
            <p:spPr>
              <a:xfrm>
                <a:off x="419100" y="0"/>
                <a:ext cx="1949450" cy="2625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" y="9300"/>
                    </a:moveTo>
                    <a:lnTo>
                      <a:pt x="3377" y="8444"/>
                    </a:lnTo>
                    <a:lnTo>
                      <a:pt x="3307" y="5058"/>
                    </a:lnTo>
                    <a:lnTo>
                      <a:pt x="2153" y="4807"/>
                    </a:lnTo>
                    <a:lnTo>
                      <a:pt x="5966" y="0"/>
                    </a:lnTo>
                    <a:lnTo>
                      <a:pt x="9330" y="4807"/>
                    </a:lnTo>
                    <a:lnTo>
                      <a:pt x="8612" y="4995"/>
                    </a:lnTo>
                    <a:lnTo>
                      <a:pt x="8682" y="7597"/>
                    </a:lnTo>
                    <a:lnTo>
                      <a:pt x="17801" y="7116"/>
                    </a:lnTo>
                    <a:lnTo>
                      <a:pt x="21600" y="9520"/>
                    </a:lnTo>
                    <a:lnTo>
                      <a:pt x="20305" y="9854"/>
                    </a:lnTo>
                    <a:lnTo>
                      <a:pt x="20305" y="21600"/>
                    </a:lnTo>
                    <a:lnTo>
                      <a:pt x="0" y="17127"/>
                    </a:lnTo>
                    <a:close/>
                  </a:path>
                </a:pathLst>
              </a:custGeom>
              <a:solidFill>
                <a:srgbClr val="CC9BA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995" name="Figura"/>
            <p:cNvSpPr/>
            <p:nvPr/>
          </p:nvSpPr>
          <p:spPr>
            <a:xfrm>
              <a:off x="4457700" y="1981199"/>
              <a:ext cx="648970" cy="2472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66" y="0"/>
                  </a:moveTo>
                  <a:lnTo>
                    <a:pt x="1733" y="222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6" name="Rectángulo"/>
            <p:cNvSpPr/>
            <p:nvPr/>
          </p:nvSpPr>
          <p:spPr>
            <a:xfrm>
              <a:off x="4483100" y="2641600"/>
              <a:ext cx="46991" cy="1054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7" name="Rectángulo"/>
            <p:cNvSpPr/>
            <p:nvPr/>
          </p:nvSpPr>
          <p:spPr>
            <a:xfrm>
              <a:off x="4483100" y="2527300"/>
              <a:ext cx="46991" cy="1054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8" name="Rectángulo"/>
            <p:cNvSpPr/>
            <p:nvPr/>
          </p:nvSpPr>
          <p:spPr>
            <a:xfrm>
              <a:off x="4483100" y="2413000"/>
              <a:ext cx="46991" cy="1054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9" name="Rectángulo"/>
            <p:cNvSpPr/>
            <p:nvPr/>
          </p:nvSpPr>
          <p:spPr>
            <a:xfrm>
              <a:off x="4495800" y="2286000"/>
              <a:ext cx="46991" cy="1054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0" name="Rectángulo"/>
            <p:cNvSpPr/>
            <p:nvPr/>
          </p:nvSpPr>
          <p:spPr>
            <a:xfrm>
              <a:off x="4495800" y="2120900"/>
              <a:ext cx="46991" cy="1054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1" name="Figura"/>
            <p:cNvSpPr/>
            <p:nvPr/>
          </p:nvSpPr>
          <p:spPr>
            <a:xfrm>
              <a:off x="4660900" y="1981199"/>
              <a:ext cx="450850" cy="2472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5" y="0"/>
                  </a:moveTo>
                  <a:lnTo>
                    <a:pt x="8214" y="222"/>
                  </a:lnTo>
                  <a:lnTo>
                    <a:pt x="12838" y="11516"/>
                  </a:lnTo>
                  <a:lnTo>
                    <a:pt x="5841" y="1024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2" name="Rectángulo"/>
            <p:cNvSpPr/>
            <p:nvPr/>
          </p:nvSpPr>
          <p:spPr>
            <a:xfrm>
              <a:off x="4826000" y="22606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3" name="Rectángulo"/>
            <p:cNvSpPr/>
            <p:nvPr/>
          </p:nvSpPr>
          <p:spPr>
            <a:xfrm>
              <a:off x="4826000" y="23622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4" name="Rectángulo"/>
            <p:cNvSpPr/>
            <p:nvPr/>
          </p:nvSpPr>
          <p:spPr>
            <a:xfrm>
              <a:off x="4864100" y="27686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5" name="Rectángulo"/>
            <p:cNvSpPr/>
            <p:nvPr/>
          </p:nvSpPr>
          <p:spPr>
            <a:xfrm>
              <a:off x="4851400" y="26797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6" name="Rectángulo"/>
            <p:cNvSpPr/>
            <p:nvPr/>
          </p:nvSpPr>
          <p:spPr>
            <a:xfrm>
              <a:off x="4851400" y="25781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7" name="Rectángulo"/>
            <p:cNvSpPr/>
            <p:nvPr/>
          </p:nvSpPr>
          <p:spPr>
            <a:xfrm>
              <a:off x="4838700" y="24638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8" name="Rectángulo"/>
            <p:cNvSpPr/>
            <p:nvPr/>
          </p:nvSpPr>
          <p:spPr>
            <a:xfrm>
              <a:off x="4864100" y="28702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9" name="Rectángulo"/>
            <p:cNvSpPr/>
            <p:nvPr/>
          </p:nvSpPr>
          <p:spPr>
            <a:xfrm>
              <a:off x="4876800" y="29845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0" name="Rectángulo"/>
            <p:cNvSpPr/>
            <p:nvPr/>
          </p:nvSpPr>
          <p:spPr>
            <a:xfrm>
              <a:off x="4889500" y="3098800"/>
              <a:ext cx="43181" cy="8763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1" name="Figura"/>
            <p:cNvSpPr/>
            <p:nvPr/>
          </p:nvSpPr>
          <p:spPr>
            <a:xfrm>
              <a:off x="4927599" y="2057399"/>
              <a:ext cx="58421" cy="10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52" y="0"/>
                  </a:moveTo>
                  <a:lnTo>
                    <a:pt x="0" y="0"/>
                  </a:lnTo>
                  <a:lnTo>
                    <a:pt x="234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2" name="Figura"/>
            <p:cNvSpPr/>
            <p:nvPr/>
          </p:nvSpPr>
          <p:spPr>
            <a:xfrm>
              <a:off x="4940299" y="21717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2" y="0"/>
                  </a:moveTo>
                  <a:lnTo>
                    <a:pt x="0" y="0"/>
                  </a:lnTo>
                  <a:lnTo>
                    <a:pt x="27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3" name="Figura"/>
            <p:cNvSpPr/>
            <p:nvPr/>
          </p:nvSpPr>
          <p:spPr>
            <a:xfrm>
              <a:off x="4940299" y="22860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0"/>
                  </a:moveTo>
                  <a:lnTo>
                    <a:pt x="0" y="0"/>
                  </a:lnTo>
                  <a:lnTo>
                    <a:pt x="229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4" name="Figura"/>
            <p:cNvSpPr/>
            <p:nvPr/>
          </p:nvSpPr>
          <p:spPr>
            <a:xfrm>
              <a:off x="4952999" y="24003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2" y="0"/>
                  </a:moveTo>
                  <a:lnTo>
                    <a:pt x="0" y="0"/>
                  </a:lnTo>
                  <a:lnTo>
                    <a:pt x="27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5" name="Figura"/>
            <p:cNvSpPr/>
            <p:nvPr/>
          </p:nvSpPr>
          <p:spPr>
            <a:xfrm>
              <a:off x="4952999" y="25146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0"/>
                  </a:moveTo>
                  <a:lnTo>
                    <a:pt x="0" y="0"/>
                  </a:lnTo>
                  <a:lnTo>
                    <a:pt x="229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6" name="Figura"/>
            <p:cNvSpPr/>
            <p:nvPr/>
          </p:nvSpPr>
          <p:spPr>
            <a:xfrm>
              <a:off x="4965699" y="26416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2" y="0"/>
                  </a:moveTo>
                  <a:lnTo>
                    <a:pt x="0" y="0"/>
                  </a:lnTo>
                  <a:lnTo>
                    <a:pt x="27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7" name="Figura"/>
            <p:cNvSpPr/>
            <p:nvPr/>
          </p:nvSpPr>
          <p:spPr>
            <a:xfrm>
              <a:off x="4978399" y="27559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0"/>
                  </a:moveTo>
                  <a:lnTo>
                    <a:pt x="0" y="0"/>
                  </a:lnTo>
                  <a:lnTo>
                    <a:pt x="27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8" name="Figura"/>
            <p:cNvSpPr/>
            <p:nvPr/>
          </p:nvSpPr>
          <p:spPr>
            <a:xfrm>
              <a:off x="4978399" y="2870200"/>
              <a:ext cx="5842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52" y="0"/>
                  </a:moveTo>
                  <a:lnTo>
                    <a:pt x="0" y="0"/>
                  </a:lnTo>
                  <a:lnTo>
                    <a:pt x="234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9" name="Figura"/>
            <p:cNvSpPr/>
            <p:nvPr/>
          </p:nvSpPr>
          <p:spPr>
            <a:xfrm>
              <a:off x="4991099" y="29845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0"/>
                  </a:moveTo>
                  <a:lnTo>
                    <a:pt x="0" y="0"/>
                  </a:lnTo>
                  <a:lnTo>
                    <a:pt x="27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0" name="Figura"/>
            <p:cNvSpPr/>
            <p:nvPr/>
          </p:nvSpPr>
          <p:spPr>
            <a:xfrm>
              <a:off x="4991099" y="3098800"/>
              <a:ext cx="5842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52" y="0"/>
                  </a:moveTo>
                  <a:lnTo>
                    <a:pt x="0" y="0"/>
                  </a:lnTo>
                  <a:lnTo>
                    <a:pt x="234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1" name="Figura"/>
            <p:cNvSpPr/>
            <p:nvPr/>
          </p:nvSpPr>
          <p:spPr>
            <a:xfrm>
              <a:off x="5003799" y="3213100"/>
              <a:ext cx="59691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0"/>
                  </a:moveTo>
                  <a:lnTo>
                    <a:pt x="0" y="0"/>
                  </a:lnTo>
                  <a:lnTo>
                    <a:pt x="27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2" name="Figura"/>
            <p:cNvSpPr/>
            <p:nvPr/>
          </p:nvSpPr>
          <p:spPr>
            <a:xfrm>
              <a:off x="5003799" y="3327399"/>
              <a:ext cx="58421" cy="10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52" y="0"/>
                  </a:moveTo>
                  <a:lnTo>
                    <a:pt x="0" y="0"/>
                  </a:lnTo>
                  <a:lnTo>
                    <a:pt x="234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3" name="Figura"/>
            <p:cNvSpPr/>
            <p:nvPr/>
          </p:nvSpPr>
          <p:spPr>
            <a:xfrm>
              <a:off x="5016499" y="3441700"/>
              <a:ext cx="68582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00" y="0"/>
                  </a:moveTo>
                  <a:lnTo>
                    <a:pt x="0" y="0"/>
                  </a:lnTo>
                  <a:lnTo>
                    <a:pt x="48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4" name="Figura"/>
            <p:cNvSpPr/>
            <p:nvPr/>
          </p:nvSpPr>
          <p:spPr>
            <a:xfrm>
              <a:off x="5041899" y="3568700"/>
              <a:ext cx="68582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00" y="0"/>
                  </a:moveTo>
                  <a:lnTo>
                    <a:pt x="0" y="0"/>
                  </a:lnTo>
                  <a:lnTo>
                    <a:pt x="48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5" name="Figura"/>
            <p:cNvSpPr/>
            <p:nvPr/>
          </p:nvSpPr>
          <p:spPr>
            <a:xfrm>
              <a:off x="5054599" y="3683000"/>
              <a:ext cx="68582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00" y="0"/>
                  </a:moveTo>
                  <a:lnTo>
                    <a:pt x="0" y="0"/>
                  </a:lnTo>
                  <a:lnTo>
                    <a:pt x="48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6" name="Figura"/>
            <p:cNvSpPr/>
            <p:nvPr/>
          </p:nvSpPr>
          <p:spPr>
            <a:xfrm>
              <a:off x="5067299" y="3797299"/>
              <a:ext cx="68582" cy="10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00" y="0"/>
                  </a:moveTo>
                  <a:lnTo>
                    <a:pt x="0" y="0"/>
                  </a:lnTo>
                  <a:lnTo>
                    <a:pt x="48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8" name="Figura"/>
            <p:cNvSpPr/>
            <p:nvPr/>
          </p:nvSpPr>
          <p:spPr>
            <a:xfrm>
              <a:off x="5080000" y="3911599"/>
              <a:ext cx="67310" cy="10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09" y="0"/>
                  </a:moveTo>
                  <a:lnTo>
                    <a:pt x="0" y="0"/>
                  </a:lnTo>
                  <a:lnTo>
                    <a:pt x="489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9" name="Figura"/>
            <p:cNvSpPr/>
            <p:nvPr/>
          </p:nvSpPr>
          <p:spPr>
            <a:xfrm>
              <a:off x="5105400" y="4025900"/>
              <a:ext cx="67310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09" y="0"/>
                  </a:moveTo>
                  <a:lnTo>
                    <a:pt x="0" y="0"/>
                  </a:lnTo>
                  <a:lnTo>
                    <a:pt x="489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0" name="Figura"/>
            <p:cNvSpPr/>
            <p:nvPr/>
          </p:nvSpPr>
          <p:spPr>
            <a:xfrm>
              <a:off x="5118100" y="4140200"/>
              <a:ext cx="67310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09" y="0"/>
                  </a:moveTo>
                  <a:lnTo>
                    <a:pt x="0" y="0"/>
                  </a:lnTo>
                  <a:lnTo>
                    <a:pt x="489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1" name="Figura"/>
            <p:cNvSpPr/>
            <p:nvPr/>
          </p:nvSpPr>
          <p:spPr>
            <a:xfrm>
              <a:off x="5130800" y="4254500"/>
              <a:ext cx="67310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09" y="0"/>
                  </a:moveTo>
                  <a:lnTo>
                    <a:pt x="0" y="0"/>
                  </a:lnTo>
                  <a:lnTo>
                    <a:pt x="489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2" name="Figura"/>
            <p:cNvSpPr/>
            <p:nvPr/>
          </p:nvSpPr>
          <p:spPr>
            <a:xfrm>
              <a:off x="5156200" y="4368799"/>
              <a:ext cx="66041" cy="8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1" y="0"/>
                  </a:moveTo>
                  <a:lnTo>
                    <a:pt x="0" y="0"/>
                  </a:lnTo>
                  <a:lnTo>
                    <a:pt x="41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3" name="Figura"/>
            <p:cNvSpPr/>
            <p:nvPr/>
          </p:nvSpPr>
          <p:spPr>
            <a:xfrm>
              <a:off x="253999" y="3213099"/>
              <a:ext cx="276861" cy="1240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"/>
                  </a:moveTo>
                  <a:lnTo>
                    <a:pt x="3864" y="21600"/>
                  </a:lnTo>
                  <a:lnTo>
                    <a:pt x="21600" y="16007"/>
                  </a:lnTo>
                  <a:lnTo>
                    <a:pt x="15556" y="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4" name="Figura"/>
            <p:cNvSpPr/>
            <p:nvPr/>
          </p:nvSpPr>
          <p:spPr>
            <a:xfrm>
              <a:off x="266700" y="3949700"/>
              <a:ext cx="54611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0"/>
                  </a:moveTo>
                  <a:lnTo>
                    <a:pt x="0" y="0"/>
                  </a:lnTo>
                  <a:lnTo>
                    <a:pt x="200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5" name="Figura"/>
            <p:cNvSpPr/>
            <p:nvPr/>
          </p:nvSpPr>
          <p:spPr>
            <a:xfrm>
              <a:off x="266699" y="3810000"/>
              <a:ext cx="53341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0"/>
                  </a:moveTo>
                  <a:lnTo>
                    <a:pt x="0" y="0"/>
                  </a:lnTo>
                  <a:lnTo>
                    <a:pt x="20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6" name="Figura"/>
            <p:cNvSpPr/>
            <p:nvPr/>
          </p:nvSpPr>
          <p:spPr>
            <a:xfrm>
              <a:off x="254000" y="3670300"/>
              <a:ext cx="54611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0"/>
                  </a:moveTo>
                  <a:lnTo>
                    <a:pt x="0" y="0"/>
                  </a:lnTo>
                  <a:lnTo>
                    <a:pt x="200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7" name="Figura"/>
            <p:cNvSpPr/>
            <p:nvPr/>
          </p:nvSpPr>
          <p:spPr>
            <a:xfrm>
              <a:off x="253999" y="3517900"/>
              <a:ext cx="53341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0"/>
                  </a:moveTo>
                  <a:lnTo>
                    <a:pt x="0" y="0"/>
                  </a:lnTo>
                  <a:lnTo>
                    <a:pt x="205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8" name="Figura"/>
            <p:cNvSpPr/>
            <p:nvPr/>
          </p:nvSpPr>
          <p:spPr>
            <a:xfrm>
              <a:off x="241300" y="3378200"/>
              <a:ext cx="54611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0"/>
                  </a:moveTo>
                  <a:lnTo>
                    <a:pt x="0" y="0"/>
                  </a:lnTo>
                  <a:lnTo>
                    <a:pt x="200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9" name="Figura"/>
            <p:cNvSpPr/>
            <p:nvPr/>
          </p:nvSpPr>
          <p:spPr>
            <a:xfrm>
              <a:off x="241300" y="3301999"/>
              <a:ext cx="54611" cy="5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0"/>
                  </a:moveTo>
                  <a:lnTo>
                    <a:pt x="0" y="0"/>
                  </a:lnTo>
                  <a:lnTo>
                    <a:pt x="2512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0" name="Figura"/>
            <p:cNvSpPr/>
            <p:nvPr/>
          </p:nvSpPr>
          <p:spPr>
            <a:xfrm>
              <a:off x="241300" y="3213099"/>
              <a:ext cx="54611" cy="92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0"/>
                  </a:moveTo>
                  <a:lnTo>
                    <a:pt x="0" y="0"/>
                  </a:lnTo>
                  <a:lnTo>
                    <a:pt x="200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1" name="Figura"/>
            <p:cNvSpPr/>
            <p:nvPr/>
          </p:nvSpPr>
          <p:spPr>
            <a:xfrm>
              <a:off x="368300" y="3251199"/>
              <a:ext cx="384811" cy="111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41" y="74"/>
                  </a:moveTo>
                  <a:lnTo>
                    <a:pt x="0" y="0"/>
                  </a:lnTo>
                  <a:lnTo>
                    <a:pt x="6059" y="2152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2" name="Figura"/>
            <p:cNvSpPr/>
            <p:nvPr/>
          </p:nvSpPr>
          <p:spPr>
            <a:xfrm>
              <a:off x="253999" y="3213100"/>
              <a:ext cx="287022" cy="102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31" y="0"/>
                  </a:moveTo>
                  <a:lnTo>
                    <a:pt x="0" y="0"/>
                  </a:lnTo>
                  <a:lnTo>
                    <a:pt x="765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3" name="Rectángulo"/>
            <p:cNvSpPr/>
            <p:nvPr/>
          </p:nvSpPr>
          <p:spPr>
            <a:xfrm>
              <a:off x="330200" y="3187700"/>
              <a:ext cx="29210" cy="99061"/>
            </a:xfrm>
            <a:prstGeom prst="rect">
              <a:avLst/>
            </a:prstGeom>
            <a:solidFill>
              <a:srgbClr val="C9907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4" name="Rectángulo"/>
            <p:cNvSpPr/>
            <p:nvPr/>
          </p:nvSpPr>
          <p:spPr>
            <a:xfrm>
              <a:off x="406400" y="3187700"/>
              <a:ext cx="29210" cy="99061"/>
            </a:xfrm>
            <a:prstGeom prst="rect">
              <a:avLst/>
            </a:prstGeom>
            <a:solidFill>
              <a:srgbClr val="C9907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5" name="Figura"/>
            <p:cNvSpPr/>
            <p:nvPr/>
          </p:nvSpPr>
          <p:spPr>
            <a:xfrm>
              <a:off x="1955800" y="1092200"/>
              <a:ext cx="485141" cy="12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660" extrusionOk="0">
                  <a:moveTo>
                    <a:pt x="15267" y="8641"/>
                  </a:moveTo>
                  <a:cubicBezTo>
                    <a:pt x="16228" y="15414"/>
                    <a:pt x="5824" y="13400"/>
                    <a:pt x="6220" y="8641"/>
                  </a:cubicBezTo>
                  <a:cubicBezTo>
                    <a:pt x="6616" y="3882"/>
                    <a:pt x="2658" y="-2159"/>
                    <a:pt x="0" y="770"/>
                  </a:cubicBezTo>
                  <a:lnTo>
                    <a:pt x="339" y="13766"/>
                  </a:lnTo>
                  <a:cubicBezTo>
                    <a:pt x="1979" y="8092"/>
                    <a:pt x="5372" y="9007"/>
                    <a:pt x="4637" y="14682"/>
                  </a:cubicBezTo>
                  <a:cubicBezTo>
                    <a:pt x="4015" y="19441"/>
                    <a:pt x="17529" y="18343"/>
                    <a:pt x="16568" y="12485"/>
                  </a:cubicBezTo>
                  <a:cubicBezTo>
                    <a:pt x="15267" y="4248"/>
                    <a:pt x="21600" y="12485"/>
                    <a:pt x="21600" y="12485"/>
                  </a:cubicBezTo>
                  <a:cubicBezTo>
                    <a:pt x="21091" y="10655"/>
                    <a:pt x="14475" y="2966"/>
                    <a:pt x="15267" y="8641"/>
                  </a:cubicBezTo>
                  <a:close/>
                </a:path>
              </a:pathLst>
            </a:custGeom>
            <a:solidFill>
              <a:srgbClr val="81CDE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6" name="Rectángulo"/>
            <p:cNvSpPr/>
            <p:nvPr/>
          </p:nvSpPr>
          <p:spPr>
            <a:xfrm>
              <a:off x="1955800" y="1092200"/>
              <a:ext cx="10161" cy="66167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7" name="Figura"/>
            <p:cNvSpPr/>
            <p:nvPr/>
          </p:nvSpPr>
          <p:spPr>
            <a:xfrm>
              <a:off x="1752600" y="1714499"/>
              <a:ext cx="542290" cy="774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92" y="21600"/>
                  </a:moveTo>
                  <a:lnTo>
                    <a:pt x="21600" y="21069"/>
                  </a:lnTo>
                  <a:lnTo>
                    <a:pt x="9156" y="0"/>
                  </a:lnTo>
                  <a:lnTo>
                    <a:pt x="4957" y="142"/>
                  </a:lnTo>
                  <a:lnTo>
                    <a:pt x="0" y="4674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8" name="Figura"/>
            <p:cNvSpPr/>
            <p:nvPr/>
          </p:nvSpPr>
          <p:spPr>
            <a:xfrm>
              <a:off x="2197100" y="2438400"/>
              <a:ext cx="49531" cy="9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092"/>
                  </a:moveTo>
                  <a:lnTo>
                    <a:pt x="2215" y="21600"/>
                  </a:lnTo>
                  <a:lnTo>
                    <a:pt x="0" y="12738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742D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9" name="Figura"/>
            <p:cNvSpPr/>
            <p:nvPr/>
          </p:nvSpPr>
          <p:spPr>
            <a:xfrm>
              <a:off x="190499" y="2933700"/>
              <a:ext cx="335281" cy="299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5" y="13546"/>
                  </a:moveTo>
                  <a:lnTo>
                    <a:pt x="18982" y="0"/>
                  </a:lnTo>
                  <a:lnTo>
                    <a:pt x="21600" y="21600"/>
                  </a:lnTo>
                  <a:lnTo>
                    <a:pt x="0" y="21234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0" name="Figura"/>
            <p:cNvSpPr/>
            <p:nvPr/>
          </p:nvSpPr>
          <p:spPr>
            <a:xfrm>
              <a:off x="304799" y="1854200"/>
              <a:ext cx="1901191" cy="260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456" y="21600"/>
                  </a:lnTo>
                  <a:lnTo>
                    <a:pt x="21600" y="4857"/>
                  </a:lnTo>
                  <a:lnTo>
                    <a:pt x="18570" y="0"/>
                  </a:lnTo>
                  <a:lnTo>
                    <a:pt x="4632" y="1781"/>
                  </a:lnTo>
                  <a:lnTo>
                    <a:pt x="1659" y="6037"/>
                  </a:lnTo>
                  <a:lnTo>
                    <a:pt x="1515" y="14857"/>
                  </a:lnTo>
                  <a:lnTo>
                    <a:pt x="577" y="1551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1" name="Figura"/>
            <p:cNvSpPr/>
            <p:nvPr/>
          </p:nvSpPr>
          <p:spPr>
            <a:xfrm>
              <a:off x="330200" y="3708400"/>
              <a:ext cx="104140" cy="179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88" y="0"/>
                  </a:lnTo>
                  <a:lnTo>
                    <a:pt x="0" y="21600"/>
                  </a:lnTo>
                  <a:lnTo>
                    <a:pt x="17912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2" name="Figura"/>
            <p:cNvSpPr/>
            <p:nvPr/>
          </p:nvSpPr>
          <p:spPr>
            <a:xfrm>
              <a:off x="342899" y="3886200"/>
              <a:ext cx="172722" cy="1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5" y="0"/>
                  </a:moveTo>
                  <a:lnTo>
                    <a:pt x="476" y="10800"/>
                  </a:lnTo>
                  <a:lnTo>
                    <a:pt x="0" y="144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3" name="Figura"/>
            <p:cNvSpPr/>
            <p:nvPr/>
          </p:nvSpPr>
          <p:spPr>
            <a:xfrm>
              <a:off x="584199" y="3860800"/>
              <a:ext cx="172722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5" y="0"/>
                  </a:moveTo>
                  <a:lnTo>
                    <a:pt x="476" y="9969"/>
                  </a:lnTo>
                  <a:lnTo>
                    <a:pt x="0" y="13292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4" name="Figura"/>
            <p:cNvSpPr/>
            <p:nvPr/>
          </p:nvSpPr>
          <p:spPr>
            <a:xfrm>
              <a:off x="774700" y="3987800"/>
              <a:ext cx="17399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12" y="0"/>
                  </a:moveTo>
                  <a:lnTo>
                    <a:pt x="473" y="9969"/>
                  </a:lnTo>
                  <a:lnTo>
                    <a:pt x="0" y="13292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5" name="Figura"/>
            <p:cNvSpPr/>
            <p:nvPr/>
          </p:nvSpPr>
          <p:spPr>
            <a:xfrm>
              <a:off x="965200" y="3924300"/>
              <a:ext cx="17399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12" y="0"/>
                  </a:moveTo>
                  <a:lnTo>
                    <a:pt x="473" y="9969"/>
                  </a:lnTo>
                  <a:lnTo>
                    <a:pt x="0" y="13292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6" name="Figura"/>
            <p:cNvSpPr/>
            <p:nvPr/>
          </p:nvSpPr>
          <p:spPr>
            <a:xfrm>
              <a:off x="1155699" y="3886200"/>
              <a:ext cx="172722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6" y="0"/>
                  </a:moveTo>
                  <a:lnTo>
                    <a:pt x="318" y="11631"/>
                  </a:lnTo>
                  <a:lnTo>
                    <a:pt x="0" y="14954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7" name="Figura"/>
            <p:cNvSpPr/>
            <p:nvPr/>
          </p:nvSpPr>
          <p:spPr>
            <a:xfrm>
              <a:off x="1219200" y="3822699"/>
              <a:ext cx="7621" cy="1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21402"/>
                  </a:moveTo>
                  <a:lnTo>
                    <a:pt x="21600" y="396"/>
                  </a:lnTo>
                  <a:lnTo>
                    <a:pt x="144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8" name="Figura"/>
            <p:cNvSpPr/>
            <p:nvPr/>
          </p:nvSpPr>
          <p:spPr>
            <a:xfrm>
              <a:off x="1028700" y="3797299"/>
              <a:ext cx="7621" cy="1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21402"/>
                  </a:moveTo>
                  <a:lnTo>
                    <a:pt x="21600" y="396"/>
                  </a:lnTo>
                  <a:lnTo>
                    <a:pt x="144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9" name="Figura"/>
            <p:cNvSpPr/>
            <p:nvPr/>
          </p:nvSpPr>
          <p:spPr>
            <a:xfrm>
              <a:off x="825500" y="3949700"/>
              <a:ext cx="762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21207"/>
                  </a:moveTo>
                  <a:lnTo>
                    <a:pt x="21600" y="393"/>
                  </a:lnTo>
                  <a:lnTo>
                    <a:pt x="144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0" name="Figura"/>
            <p:cNvSpPr/>
            <p:nvPr/>
          </p:nvSpPr>
          <p:spPr>
            <a:xfrm>
              <a:off x="635000" y="3797299"/>
              <a:ext cx="7621" cy="1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21402"/>
                  </a:moveTo>
                  <a:lnTo>
                    <a:pt x="21600" y="396"/>
                  </a:lnTo>
                  <a:lnTo>
                    <a:pt x="144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1" name="Figura"/>
            <p:cNvSpPr/>
            <p:nvPr/>
          </p:nvSpPr>
          <p:spPr>
            <a:xfrm>
              <a:off x="304800" y="3898900"/>
              <a:ext cx="102871" cy="179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33" y="0"/>
                  </a:lnTo>
                  <a:lnTo>
                    <a:pt x="0" y="21600"/>
                  </a:lnTo>
                  <a:lnTo>
                    <a:pt x="18133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2" name="Figura"/>
            <p:cNvSpPr/>
            <p:nvPr/>
          </p:nvSpPr>
          <p:spPr>
            <a:xfrm>
              <a:off x="292100" y="4089400"/>
              <a:ext cx="104140" cy="179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88" y="0"/>
                  </a:lnTo>
                  <a:lnTo>
                    <a:pt x="0" y="21600"/>
                  </a:lnTo>
                  <a:lnTo>
                    <a:pt x="17912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3" name="Figura"/>
            <p:cNvSpPr/>
            <p:nvPr/>
          </p:nvSpPr>
          <p:spPr>
            <a:xfrm>
              <a:off x="279400" y="4292600"/>
              <a:ext cx="104140" cy="16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88" y="0"/>
                  </a:lnTo>
                  <a:lnTo>
                    <a:pt x="0" y="21600"/>
                  </a:lnTo>
                  <a:lnTo>
                    <a:pt x="17912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4" name="Figura"/>
            <p:cNvSpPr/>
            <p:nvPr/>
          </p:nvSpPr>
          <p:spPr>
            <a:xfrm>
              <a:off x="723900" y="3759200"/>
              <a:ext cx="128271" cy="69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99" y="0"/>
                  </a:moveTo>
                  <a:lnTo>
                    <a:pt x="0" y="21600"/>
                  </a:lnTo>
                  <a:lnTo>
                    <a:pt x="18392" y="21600"/>
                  </a:lnTo>
                  <a:lnTo>
                    <a:pt x="21600" y="13283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5" name="Figura"/>
            <p:cNvSpPr/>
            <p:nvPr/>
          </p:nvSpPr>
          <p:spPr>
            <a:xfrm>
              <a:off x="520700" y="3759200"/>
              <a:ext cx="129540" cy="69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35" y="0"/>
                  </a:moveTo>
                  <a:lnTo>
                    <a:pt x="0" y="21600"/>
                  </a:lnTo>
                  <a:lnTo>
                    <a:pt x="18424" y="21600"/>
                  </a:lnTo>
                  <a:lnTo>
                    <a:pt x="21600" y="13283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6" name="Figura"/>
            <p:cNvSpPr/>
            <p:nvPr/>
          </p:nvSpPr>
          <p:spPr>
            <a:xfrm>
              <a:off x="914400" y="3759200"/>
              <a:ext cx="129540" cy="69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24" y="0"/>
                  </a:moveTo>
                  <a:lnTo>
                    <a:pt x="0" y="21600"/>
                  </a:lnTo>
                  <a:lnTo>
                    <a:pt x="18212" y="21600"/>
                  </a:lnTo>
                  <a:lnTo>
                    <a:pt x="21600" y="13283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7" name="Figura"/>
            <p:cNvSpPr/>
            <p:nvPr/>
          </p:nvSpPr>
          <p:spPr>
            <a:xfrm>
              <a:off x="1117600" y="3759200"/>
              <a:ext cx="129540" cy="69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35" y="0"/>
                  </a:moveTo>
                  <a:lnTo>
                    <a:pt x="0" y="21600"/>
                  </a:lnTo>
                  <a:lnTo>
                    <a:pt x="18424" y="21600"/>
                  </a:lnTo>
                  <a:lnTo>
                    <a:pt x="21600" y="13283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8" name="Figura"/>
            <p:cNvSpPr/>
            <p:nvPr/>
          </p:nvSpPr>
          <p:spPr>
            <a:xfrm>
              <a:off x="1320800" y="3759200"/>
              <a:ext cx="170181" cy="69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64" y="0"/>
                  </a:moveTo>
                  <a:lnTo>
                    <a:pt x="0" y="21600"/>
                  </a:lnTo>
                  <a:lnTo>
                    <a:pt x="21278" y="21600"/>
                  </a:lnTo>
                  <a:lnTo>
                    <a:pt x="21600" y="19038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9" name="Figura"/>
            <p:cNvSpPr/>
            <p:nvPr/>
          </p:nvSpPr>
          <p:spPr>
            <a:xfrm>
              <a:off x="355600" y="3555999"/>
              <a:ext cx="1233170" cy="17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43" y="21600"/>
                  </a:moveTo>
                  <a:lnTo>
                    <a:pt x="0" y="18958"/>
                  </a:lnTo>
                  <a:lnTo>
                    <a:pt x="1490" y="932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0" name="Figura"/>
            <p:cNvSpPr/>
            <p:nvPr/>
          </p:nvSpPr>
          <p:spPr>
            <a:xfrm>
              <a:off x="444499" y="2463800"/>
              <a:ext cx="1097282" cy="26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5" y="18755"/>
                  </a:moveTo>
                  <a:lnTo>
                    <a:pt x="0" y="21600"/>
                  </a:lnTo>
                  <a:lnTo>
                    <a:pt x="75" y="1338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A99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071" name="Grupo"/>
            <p:cNvGrpSpPr/>
            <p:nvPr/>
          </p:nvGrpSpPr>
          <p:grpSpPr>
            <a:xfrm>
              <a:off x="431800" y="2552699"/>
              <a:ext cx="1055370" cy="133351"/>
              <a:chOff x="0" y="0"/>
              <a:chExt cx="1055369" cy="133349"/>
            </a:xfrm>
          </p:grpSpPr>
          <p:sp>
            <p:nvSpPr>
              <p:cNvPr id="1471" name="Figura"/>
              <p:cNvSpPr/>
              <p:nvPr/>
            </p:nvSpPr>
            <p:spPr>
              <a:xfrm>
                <a:off x="-1" y="76199"/>
                <a:ext cx="77471" cy="5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0"/>
                    </a:moveTo>
                    <a:lnTo>
                      <a:pt x="10269" y="21600"/>
                    </a:lnTo>
                    <a:lnTo>
                      <a:pt x="21600" y="20160"/>
                    </a:lnTo>
                    <a:lnTo>
                      <a:pt x="9561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2" name="Figura"/>
              <p:cNvSpPr/>
              <p:nvPr/>
            </p:nvSpPr>
            <p:spPr>
              <a:xfrm>
                <a:off x="88900" y="76199"/>
                <a:ext cx="76200" cy="5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0"/>
                    </a:moveTo>
                    <a:lnTo>
                      <a:pt x="10440" y="21600"/>
                    </a:lnTo>
                    <a:lnTo>
                      <a:pt x="21600" y="2016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3" name="Figura"/>
              <p:cNvSpPr/>
              <p:nvPr/>
            </p:nvSpPr>
            <p:spPr>
              <a:xfrm>
                <a:off x="190499" y="63499"/>
                <a:ext cx="77471" cy="5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0"/>
                    </a:moveTo>
                    <a:lnTo>
                      <a:pt x="10623" y="21600"/>
                    </a:lnTo>
                    <a:lnTo>
                      <a:pt x="21600" y="20160"/>
                    </a:lnTo>
                    <a:lnTo>
                      <a:pt x="9561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4" name="Figura"/>
              <p:cNvSpPr/>
              <p:nvPr/>
            </p:nvSpPr>
            <p:spPr>
              <a:xfrm>
                <a:off x="292099" y="63499"/>
                <a:ext cx="77471" cy="5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0"/>
                    </a:moveTo>
                    <a:lnTo>
                      <a:pt x="10269" y="21600"/>
                    </a:lnTo>
                    <a:lnTo>
                      <a:pt x="21600" y="20160"/>
                    </a:lnTo>
                    <a:lnTo>
                      <a:pt x="9561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5" name="Figura"/>
              <p:cNvSpPr/>
              <p:nvPr/>
            </p:nvSpPr>
            <p:spPr>
              <a:xfrm>
                <a:off x="393699" y="50799"/>
                <a:ext cx="77471" cy="5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0"/>
                    </a:moveTo>
                    <a:lnTo>
                      <a:pt x="10623" y="21600"/>
                    </a:lnTo>
                    <a:lnTo>
                      <a:pt x="21600" y="20160"/>
                    </a:lnTo>
                    <a:lnTo>
                      <a:pt x="9915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6" name="Figura"/>
              <p:cNvSpPr/>
              <p:nvPr/>
            </p:nvSpPr>
            <p:spPr>
              <a:xfrm>
                <a:off x="482599" y="38099"/>
                <a:ext cx="77471" cy="5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0"/>
                    </a:moveTo>
                    <a:lnTo>
                      <a:pt x="10269" y="21600"/>
                    </a:lnTo>
                    <a:lnTo>
                      <a:pt x="21600" y="20160"/>
                    </a:lnTo>
                    <a:lnTo>
                      <a:pt x="9561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7" name="Figura"/>
              <p:cNvSpPr/>
              <p:nvPr/>
            </p:nvSpPr>
            <p:spPr>
              <a:xfrm>
                <a:off x="584199" y="38099"/>
                <a:ext cx="77471" cy="5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0"/>
                    </a:moveTo>
                    <a:lnTo>
                      <a:pt x="10623" y="21600"/>
                    </a:lnTo>
                    <a:lnTo>
                      <a:pt x="21600" y="20160"/>
                    </a:lnTo>
                    <a:lnTo>
                      <a:pt x="9915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8" name="Figura"/>
              <p:cNvSpPr/>
              <p:nvPr/>
            </p:nvSpPr>
            <p:spPr>
              <a:xfrm>
                <a:off x="685799" y="25399"/>
                <a:ext cx="77471" cy="58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39"/>
                    </a:moveTo>
                    <a:lnTo>
                      <a:pt x="10269" y="21600"/>
                    </a:lnTo>
                    <a:lnTo>
                      <a:pt x="21600" y="20191"/>
                    </a:lnTo>
                    <a:lnTo>
                      <a:pt x="9561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9" name="Figura"/>
              <p:cNvSpPr/>
              <p:nvPr/>
            </p:nvSpPr>
            <p:spPr>
              <a:xfrm>
                <a:off x="787399" y="25399"/>
                <a:ext cx="77471" cy="58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39"/>
                    </a:moveTo>
                    <a:lnTo>
                      <a:pt x="10623" y="21600"/>
                    </a:lnTo>
                    <a:lnTo>
                      <a:pt x="21600" y="19722"/>
                    </a:lnTo>
                    <a:lnTo>
                      <a:pt x="9915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0" name="Figura"/>
              <p:cNvSpPr/>
              <p:nvPr/>
            </p:nvSpPr>
            <p:spPr>
              <a:xfrm>
                <a:off x="876299" y="12699"/>
                <a:ext cx="77471" cy="58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39"/>
                    </a:moveTo>
                    <a:lnTo>
                      <a:pt x="10623" y="21600"/>
                    </a:lnTo>
                    <a:lnTo>
                      <a:pt x="21600" y="19722"/>
                    </a:lnTo>
                    <a:lnTo>
                      <a:pt x="9561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81" name="Figura"/>
              <p:cNvSpPr/>
              <p:nvPr/>
            </p:nvSpPr>
            <p:spPr>
              <a:xfrm>
                <a:off x="977899" y="-1"/>
                <a:ext cx="77471" cy="58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70"/>
                    </a:moveTo>
                    <a:lnTo>
                      <a:pt x="10269" y="21600"/>
                    </a:lnTo>
                    <a:lnTo>
                      <a:pt x="21600" y="19722"/>
                    </a:lnTo>
                    <a:lnTo>
                      <a:pt x="9561" y="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072" name="Figura"/>
            <p:cNvSpPr/>
            <p:nvPr/>
          </p:nvSpPr>
          <p:spPr>
            <a:xfrm>
              <a:off x="1485899" y="1816100"/>
              <a:ext cx="941071" cy="263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61" y="0"/>
                  </a:moveTo>
                  <a:lnTo>
                    <a:pt x="641" y="2881"/>
                  </a:lnTo>
                  <a:lnTo>
                    <a:pt x="1749" y="14445"/>
                  </a:lnTo>
                  <a:lnTo>
                    <a:pt x="117" y="1576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6557" y="5075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073" name="Grupo"/>
            <p:cNvGrpSpPr/>
            <p:nvPr/>
          </p:nvGrpSpPr>
          <p:grpSpPr>
            <a:xfrm>
              <a:off x="1917699" y="2692399"/>
              <a:ext cx="104153" cy="312423"/>
              <a:chOff x="0" y="0"/>
              <a:chExt cx="104151" cy="312421"/>
            </a:xfrm>
          </p:grpSpPr>
          <p:sp>
            <p:nvSpPr>
              <p:cNvPr id="1469" name="Figura"/>
              <p:cNvSpPr/>
              <p:nvPr/>
            </p:nvSpPr>
            <p:spPr>
              <a:xfrm>
                <a:off x="0" y="-1"/>
                <a:ext cx="104152" cy="312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2" h="16151" extrusionOk="0">
                    <a:moveTo>
                      <a:pt x="0" y="16151"/>
                    </a:moveTo>
                    <a:lnTo>
                      <a:pt x="21340" y="16151"/>
                    </a:lnTo>
                    <a:cubicBezTo>
                      <a:pt x="21600" y="-5318"/>
                      <a:pt x="0" y="-5449"/>
                      <a:pt x="0" y="16151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70" name="Figura"/>
              <p:cNvSpPr/>
              <p:nvPr/>
            </p:nvSpPr>
            <p:spPr>
              <a:xfrm>
                <a:off x="0" y="38099"/>
                <a:ext cx="78756" cy="273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16144" extrusionOk="0">
                    <a:moveTo>
                      <a:pt x="0" y="16144"/>
                    </a:moveTo>
                    <a:lnTo>
                      <a:pt x="21257" y="16144"/>
                    </a:lnTo>
                    <a:cubicBezTo>
                      <a:pt x="21600" y="-5306"/>
                      <a:pt x="0" y="-5456"/>
                      <a:pt x="0" y="16144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074" name="Figura"/>
            <p:cNvSpPr/>
            <p:nvPr/>
          </p:nvSpPr>
          <p:spPr>
            <a:xfrm>
              <a:off x="2133600" y="2451100"/>
              <a:ext cx="102871" cy="168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33" y="0"/>
                  </a:moveTo>
                  <a:lnTo>
                    <a:pt x="0" y="0"/>
                  </a:lnTo>
                  <a:lnTo>
                    <a:pt x="346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5" name="Figura"/>
            <p:cNvSpPr/>
            <p:nvPr/>
          </p:nvSpPr>
          <p:spPr>
            <a:xfrm>
              <a:off x="2159000" y="2628900"/>
              <a:ext cx="102871" cy="168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33" y="0"/>
                  </a:moveTo>
                  <a:lnTo>
                    <a:pt x="0" y="0"/>
                  </a:lnTo>
                  <a:lnTo>
                    <a:pt x="346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6" name="Figura"/>
            <p:cNvSpPr/>
            <p:nvPr/>
          </p:nvSpPr>
          <p:spPr>
            <a:xfrm>
              <a:off x="2184400" y="2819400"/>
              <a:ext cx="102871" cy="17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33" y="0"/>
                  </a:moveTo>
                  <a:lnTo>
                    <a:pt x="0" y="0"/>
                  </a:lnTo>
                  <a:lnTo>
                    <a:pt x="346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7" name="Figura"/>
            <p:cNvSpPr/>
            <p:nvPr/>
          </p:nvSpPr>
          <p:spPr>
            <a:xfrm>
              <a:off x="1523999" y="1778000"/>
              <a:ext cx="693421" cy="90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5" y="21600"/>
                  </a:moveTo>
                  <a:lnTo>
                    <a:pt x="12897" y="3530"/>
                  </a:lnTo>
                  <a:lnTo>
                    <a:pt x="21600" y="15898"/>
                  </a:lnTo>
                  <a:lnTo>
                    <a:pt x="21521" y="15235"/>
                  </a:lnTo>
                  <a:lnTo>
                    <a:pt x="12818" y="0"/>
                  </a:lnTo>
                  <a:lnTo>
                    <a:pt x="0" y="16562"/>
                  </a:lnTo>
                  <a:close/>
                </a:path>
              </a:pathLst>
            </a:custGeom>
            <a:solidFill>
              <a:srgbClr val="D89B8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078" name="Grupo"/>
            <p:cNvGrpSpPr/>
            <p:nvPr/>
          </p:nvGrpSpPr>
          <p:grpSpPr>
            <a:xfrm>
              <a:off x="266700" y="1778000"/>
              <a:ext cx="27941" cy="150019"/>
              <a:chOff x="0" y="0"/>
              <a:chExt cx="27940" cy="150018"/>
            </a:xfrm>
          </p:grpSpPr>
          <p:sp>
            <p:nvSpPr>
              <p:cNvPr id="1467" name="Figura"/>
              <p:cNvSpPr/>
              <p:nvPr/>
            </p:nvSpPr>
            <p:spPr>
              <a:xfrm>
                <a:off x="0" y="0"/>
                <a:ext cx="27941" cy="150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49" extrusionOk="0">
                    <a:moveTo>
                      <a:pt x="21600" y="16149"/>
                    </a:moveTo>
                    <a:lnTo>
                      <a:pt x="0" y="16149"/>
                    </a:lnTo>
                    <a:cubicBezTo>
                      <a:pt x="0" y="-5314"/>
                      <a:pt x="21600" y="-5451"/>
                      <a:pt x="21600" y="16149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8" name="Figura"/>
              <p:cNvSpPr/>
              <p:nvPr/>
            </p:nvSpPr>
            <p:spPr>
              <a:xfrm>
                <a:off x="12700" y="38100"/>
                <a:ext cx="13971" cy="110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0" extrusionOk="0">
                    <a:moveTo>
                      <a:pt x="21600" y="16130"/>
                    </a:moveTo>
                    <a:lnTo>
                      <a:pt x="0" y="16130"/>
                    </a:lnTo>
                    <a:cubicBezTo>
                      <a:pt x="0" y="-5284"/>
                      <a:pt x="21600" y="-5470"/>
                      <a:pt x="21600" y="16130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079" name="Grupo"/>
            <p:cNvGrpSpPr/>
            <p:nvPr/>
          </p:nvGrpSpPr>
          <p:grpSpPr>
            <a:xfrm>
              <a:off x="381000" y="1054099"/>
              <a:ext cx="27941" cy="150498"/>
              <a:chOff x="0" y="0"/>
              <a:chExt cx="27940" cy="150496"/>
            </a:xfrm>
          </p:grpSpPr>
          <p:sp>
            <p:nvSpPr>
              <p:cNvPr id="1465" name="Figura"/>
              <p:cNvSpPr/>
              <p:nvPr/>
            </p:nvSpPr>
            <p:spPr>
              <a:xfrm>
                <a:off x="0" y="-1"/>
                <a:ext cx="27941" cy="15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98" extrusionOk="0">
                    <a:moveTo>
                      <a:pt x="21600" y="16098"/>
                    </a:moveTo>
                    <a:lnTo>
                      <a:pt x="0" y="16098"/>
                    </a:lnTo>
                    <a:cubicBezTo>
                      <a:pt x="0" y="-5230"/>
                      <a:pt x="21600" y="-5502"/>
                      <a:pt x="21600" y="16098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6" name="Figura"/>
              <p:cNvSpPr/>
              <p:nvPr/>
            </p:nvSpPr>
            <p:spPr>
              <a:xfrm>
                <a:off x="12700" y="38100"/>
                <a:ext cx="13971" cy="110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1" extrusionOk="0">
                    <a:moveTo>
                      <a:pt x="21600" y="16131"/>
                    </a:moveTo>
                    <a:lnTo>
                      <a:pt x="0" y="16131"/>
                    </a:lnTo>
                    <a:cubicBezTo>
                      <a:pt x="0" y="-5284"/>
                      <a:pt x="21600" y="-5469"/>
                      <a:pt x="21600" y="16131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080" name="Grupo"/>
            <p:cNvGrpSpPr/>
            <p:nvPr/>
          </p:nvGrpSpPr>
          <p:grpSpPr>
            <a:xfrm>
              <a:off x="266700" y="2171700"/>
              <a:ext cx="27941" cy="150019"/>
              <a:chOff x="0" y="0"/>
              <a:chExt cx="27940" cy="150018"/>
            </a:xfrm>
          </p:grpSpPr>
          <p:sp>
            <p:nvSpPr>
              <p:cNvPr id="1463" name="Figura"/>
              <p:cNvSpPr/>
              <p:nvPr/>
            </p:nvSpPr>
            <p:spPr>
              <a:xfrm>
                <a:off x="0" y="0"/>
                <a:ext cx="27941" cy="150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49" extrusionOk="0">
                    <a:moveTo>
                      <a:pt x="21600" y="16149"/>
                    </a:moveTo>
                    <a:lnTo>
                      <a:pt x="0" y="16149"/>
                    </a:lnTo>
                    <a:cubicBezTo>
                      <a:pt x="0" y="-5314"/>
                      <a:pt x="21600" y="-5451"/>
                      <a:pt x="21600" y="16149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4" name="Figura"/>
              <p:cNvSpPr/>
              <p:nvPr/>
            </p:nvSpPr>
            <p:spPr>
              <a:xfrm>
                <a:off x="12700" y="38100"/>
                <a:ext cx="13971" cy="110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1" extrusionOk="0">
                    <a:moveTo>
                      <a:pt x="21600" y="16131"/>
                    </a:moveTo>
                    <a:lnTo>
                      <a:pt x="0" y="16131"/>
                    </a:lnTo>
                    <a:cubicBezTo>
                      <a:pt x="0" y="-5284"/>
                      <a:pt x="21600" y="-5469"/>
                      <a:pt x="21600" y="16131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081" name="Figura"/>
            <p:cNvSpPr/>
            <p:nvPr/>
          </p:nvSpPr>
          <p:spPr>
            <a:xfrm>
              <a:off x="279400" y="1765299"/>
              <a:ext cx="1680210" cy="9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1" y="21600"/>
                  </a:moveTo>
                  <a:lnTo>
                    <a:pt x="16000" y="18710"/>
                  </a:lnTo>
                  <a:lnTo>
                    <a:pt x="21600" y="0"/>
                  </a:lnTo>
                  <a:lnTo>
                    <a:pt x="0" y="20498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2" name="Rectángulo"/>
            <p:cNvSpPr/>
            <p:nvPr/>
          </p:nvSpPr>
          <p:spPr>
            <a:xfrm>
              <a:off x="774700" y="1130300"/>
              <a:ext cx="10161" cy="59055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3" name="Figura"/>
            <p:cNvSpPr/>
            <p:nvPr/>
          </p:nvSpPr>
          <p:spPr>
            <a:xfrm>
              <a:off x="279399" y="1676400"/>
              <a:ext cx="1658622" cy="95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026" y="19449"/>
                  </a:lnTo>
                  <a:lnTo>
                    <a:pt x="21600" y="803"/>
                  </a:lnTo>
                  <a:lnTo>
                    <a:pt x="6450" y="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4" name="Figura"/>
            <p:cNvSpPr/>
            <p:nvPr/>
          </p:nvSpPr>
          <p:spPr>
            <a:xfrm>
              <a:off x="279399" y="1676400"/>
              <a:ext cx="1658622" cy="95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803"/>
                  </a:lnTo>
                  <a:lnTo>
                    <a:pt x="6450" y="0"/>
                  </a:lnTo>
                  <a:lnTo>
                    <a:pt x="3490" y="9954"/>
                  </a:lnTo>
                  <a:close/>
                </a:path>
              </a:pathLst>
            </a:custGeom>
            <a:solidFill>
              <a:srgbClr val="EC7374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5" name="Figura"/>
            <p:cNvSpPr/>
            <p:nvPr/>
          </p:nvSpPr>
          <p:spPr>
            <a:xfrm>
              <a:off x="1866899" y="2895599"/>
              <a:ext cx="1061722" cy="155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4" y="3829"/>
                  </a:moveTo>
                  <a:lnTo>
                    <a:pt x="12092" y="3353"/>
                  </a:lnTo>
                  <a:lnTo>
                    <a:pt x="12247" y="1606"/>
                  </a:lnTo>
                  <a:lnTo>
                    <a:pt x="9172" y="1729"/>
                  </a:lnTo>
                  <a:lnTo>
                    <a:pt x="8604" y="2771"/>
                  </a:lnTo>
                  <a:lnTo>
                    <a:pt x="6744" y="2418"/>
                  </a:lnTo>
                  <a:lnTo>
                    <a:pt x="6899" y="882"/>
                  </a:lnTo>
                  <a:lnTo>
                    <a:pt x="5943" y="688"/>
                  </a:lnTo>
                  <a:lnTo>
                    <a:pt x="4160" y="1924"/>
                  </a:lnTo>
                  <a:lnTo>
                    <a:pt x="2920" y="1712"/>
                  </a:lnTo>
                  <a:lnTo>
                    <a:pt x="2842" y="212"/>
                  </a:lnTo>
                  <a:lnTo>
                    <a:pt x="1834" y="0"/>
                  </a:lnTo>
                  <a:lnTo>
                    <a:pt x="801" y="1112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9907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6" name="Figura"/>
            <p:cNvSpPr/>
            <p:nvPr/>
          </p:nvSpPr>
          <p:spPr>
            <a:xfrm>
              <a:off x="1828799" y="2882899"/>
              <a:ext cx="1061722" cy="1569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4" y="4002"/>
                  </a:moveTo>
                  <a:lnTo>
                    <a:pt x="12092" y="3530"/>
                  </a:lnTo>
                  <a:lnTo>
                    <a:pt x="12247" y="1800"/>
                  </a:lnTo>
                  <a:lnTo>
                    <a:pt x="8811" y="1590"/>
                  </a:lnTo>
                  <a:lnTo>
                    <a:pt x="8526" y="2656"/>
                  </a:lnTo>
                  <a:lnTo>
                    <a:pt x="6433" y="2254"/>
                  </a:lnTo>
                  <a:lnTo>
                    <a:pt x="6718" y="891"/>
                  </a:lnTo>
                  <a:lnTo>
                    <a:pt x="4237" y="664"/>
                  </a:lnTo>
                  <a:lnTo>
                    <a:pt x="4056" y="1678"/>
                  </a:lnTo>
                  <a:lnTo>
                    <a:pt x="2429" y="1503"/>
                  </a:lnTo>
                  <a:lnTo>
                    <a:pt x="2610" y="210"/>
                  </a:lnTo>
                  <a:lnTo>
                    <a:pt x="388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7" name="Figura"/>
            <p:cNvSpPr/>
            <p:nvPr/>
          </p:nvSpPr>
          <p:spPr>
            <a:xfrm>
              <a:off x="2159000" y="3149599"/>
              <a:ext cx="736600" cy="130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39" y="21600"/>
                  </a:moveTo>
                  <a:lnTo>
                    <a:pt x="21600" y="21600"/>
                  </a:lnTo>
                  <a:lnTo>
                    <a:pt x="19775" y="359"/>
                  </a:lnTo>
                  <a:lnTo>
                    <a:pt x="8007" y="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8" name="Figura"/>
            <p:cNvSpPr/>
            <p:nvPr/>
          </p:nvSpPr>
          <p:spPr>
            <a:xfrm>
              <a:off x="4445000" y="3136900"/>
              <a:ext cx="756921" cy="1311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45" y="355"/>
                  </a:moveTo>
                  <a:lnTo>
                    <a:pt x="14678" y="3764"/>
                  </a:lnTo>
                  <a:lnTo>
                    <a:pt x="9350" y="146"/>
                  </a:lnTo>
                  <a:lnTo>
                    <a:pt x="689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89" name="Figura"/>
            <p:cNvSpPr/>
            <p:nvPr/>
          </p:nvSpPr>
          <p:spPr>
            <a:xfrm>
              <a:off x="4737100" y="3136900"/>
              <a:ext cx="25400" cy="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60" y="0"/>
                  </a:moveTo>
                  <a:lnTo>
                    <a:pt x="0" y="0"/>
                  </a:lnTo>
                  <a:lnTo>
                    <a:pt x="432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F866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0" name="Figura"/>
            <p:cNvSpPr/>
            <p:nvPr/>
          </p:nvSpPr>
          <p:spPr>
            <a:xfrm>
              <a:off x="4470399" y="3086099"/>
              <a:ext cx="33274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64"/>
                  </a:moveTo>
                  <a:lnTo>
                    <a:pt x="19374" y="0"/>
                  </a:lnTo>
                  <a:lnTo>
                    <a:pt x="21600" y="19964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1" name="Figura"/>
            <p:cNvSpPr/>
            <p:nvPr/>
          </p:nvSpPr>
          <p:spPr>
            <a:xfrm>
              <a:off x="4470399" y="3086099"/>
              <a:ext cx="332741" cy="8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0"/>
                  </a:moveTo>
                  <a:lnTo>
                    <a:pt x="15169" y="0"/>
                  </a:lnTo>
                  <a:lnTo>
                    <a:pt x="21600" y="1991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2" name="Figura"/>
            <p:cNvSpPr/>
            <p:nvPr/>
          </p:nvSpPr>
          <p:spPr>
            <a:xfrm>
              <a:off x="3124200" y="3225800"/>
              <a:ext cx="601981" cy="122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71" y="0"/>
                  </a:moveTo>
                  <a:lnTo>
                    <a:pt x="866" y="7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3846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3" name="Figura"/>
            <p:cNvSpPr/>
            <p:nvPr/>
          </p:nvSpPr>
          <p:spPr>
            <a:xfrm>
              <a:off x="3213100" y="3187699"/>
              <a:ext cx="132081" cy="10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15" y="0"/>
                  </a:moveTo>
                  <a:lnTo>
                    <a:pt x="0" y="0"/>
                  </a:lnTo>
                  <a:lnTo>
                    <a:pt x="2285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3846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4" name="Figura"/>
            <p:cNvSpPr/>
            <p:nvPr/>
          </p:nvSpPr>
          <p:spPr>
            <a:xfrm>
              <a:off x="3416300" y="3174999"/>
              <a:ext cx="132081" cy="10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15" y="0"/>
                  </a:moveTo>
                  <a:lnTo>
                    <a:pt x="0" y="0"/>
                  </a:lnTo>
                  <a:lnTo>
                    <a:pt x="2285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3846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5" name="Figura"/>
            <p:cNvSpPr/>
            <p:nvPr/>
          </p:nvSpPr>
          <p:spPr>
            <a:xfrm>
              <a:off x="3111499" y="3086100"/>
              <a:ext cx="492762" cy="115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62" y="3086"/>
                  </a:moveTo>
                  <a:lnTo>
                    <a:pt x="19095" y="0"/>
                  </a:lnTo>
                  <a:lnTo>
                    <a:pt x="21600" y="1780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6" name="Figura"/>
            <p:cNvSpPr/>
            <p:nvPr/>
          </p:nvSpPr>
          <p:spPr>
            <a:xfrm>
              <a:off x="3289300" y="3187700"/>
              <a:ext cx="20828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6646"/>
                  </a:lnTo>
                  <a:lnTo>
                    <a:pt x="0" y="21600"/>
                  </a:lnTo>
                  <a:lnTo>
                    <a:pt x="21600" y="14954"/>
                  </a:lnTo>
                  <a:close/>
                </a:path>
              </a:pathLst>
            </a:custGeom>
            <a:solidFill>
              <a:srgbClr val="B5354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7" name="Figura"/>
            <p:cNvSpPr/>
            <p:nvPr/>
          </p:nvSpPr>
          <p:spPr>
            <a:xfrm>
              <a:off x="3454399" y="2755899"/>
              <a:ext cx="1404621" cy="169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31" y="0"/>
                  </a:moveTo>
                  <a:lnTo>
                    <a:pt x="703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8" name="Cuadrado"/>
            <p:cNvSpPr/>
            <p:nvPr/>
          </p:nvSpPr>
          <p:spPr>
            <a:xfrm>
              <a:off x="3568700" y="2959100"/>
              <a:ext cx="194310" cy="18796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99" name="Figura"/>
            <p:cNvSpPr/>
            <p:nvPr/>
          </p:nvSpPr>
          <p:spPr>
            <a:xfrm>
              <a:off x="3454400" y="2959099"/>
              <a:ext cx="193040" cy="148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6" y="0"/>
                  </a:moveTo>
                  <a:lnTo>
                    <a:pt x="0" y="21600"/>
                  </a:lnTo>
                  <a:lnTo>
                    <a:pt x="8668" y="21600"/>
                  </a:lnTo>
                  <a:lnTo>
                    <a:pt x="21600" y="111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0" name="Figura"/>
            <p:cNvSpPr/>
            <p:nvPr/>
          </p:nvSpPr>
          <p:spPr>
            <a:xfrm>
              <a:off x="3695700" y="2755899"/>
              <a:ext cx="1160780" cy="169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19" y="0"/>
                  </a:moveTo>
                  <a:lnTo>
                    <a:pt x="709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1" name="Figura"/>
            <p:cNvSpPr/>
            <p:nvPr/>
          </p:nvSpPr>
          <p:spPr>
            <a:xfrm>
              <a:off x="3797299" y="3543300"/>
              <a:ext cx="898863" cy="91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extrusionOk="0">
                  <a:moveTo>
                    <a:pt x="36" y="21600"/>
                  </a:moveTo>
                  <a:lnTo>
                    <a:pt x="19688" y="21600"/>
                  </a:lnTo>
                  <a:cubicBezTo>
                    <a:pt x="19688" y="21600"/>
                    <a:pt x="20495" y="0"/>
                    <a:pt x="9472" y="0"/>
                  </a:cubicBezTo>
                  <a:cubicBezTo>
                    <a:pt x="-1105" y="0"/>
                    <a:pt x="36" y="21600"/>
                    <a:pt x="36" y="21600"/>
                  </a:cubicBezTo>
                  <a:close/>
                </a:path>
              </a:pathLst>
            </a:custGeom>
            <a:solidFill>
              <a:srgbClr val="CF866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2" name="Figura"/>
            <p:cNvSpPr/>
            <p:nvPr/>
          </p:nvSpPr>
          <p:spPr>
            <a:xfrm>
              <a:off x="1790700" y="2806699"/>
              <a:ext cx="868681" cy="278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05" y="0"/>
                  </a:moveTo>
                  <a:lnTo>
                    <a:pt x="21600" y="14301"/>
                  </a:lnTo>
                  <a:lnTo>
                    <a:pt x="19768" y="21600"/>
                  </a:lnTo>
                  <a:lnTo>
                    <a:pt x="0" y="6805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3" name="Figura"/>
            <p:cNvSpPr/>
            <p:nvPr/>
          </p:nvSpPr>
          <p:spPr>
            <a:xfrm>
              <a:off x="1790700" y="2806700"/>
              <a:ext cx="482600" cy="20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49" y="0"/>
                  </a:moveTo>
                  <a:lnTo>
                    <a:pt x="20179" y="9045"/>
                  </a:lnTo>
                  <a:lnTo>
                    <a:pt x="21600" y="21600"/>
                  </a:lnTo>
                  <a:lnTo>
                    <a:pt x="0" y="9315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4" name="Figura"/>
            <p:cNvSpPr/>
            <p:nvPr/>
          </p:nvSpPr>
          <p:spPr>
            <a:xfrm>
              <a:off x="1777999" y="2870199"/>
              <a:ext cx="568962" cy="15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39"/>
                  </a:moveTo>
                  <a:lnTo>
                    <a:pt x="0" y="0"/>
                  </a:lnTo>
                  <a:lnTo>
                    <a:pt x="0" y="2961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5" name="Figura"/>
            <p:cNvSpPr/>
            <p:nvPr/>
          </p:nvSpPr>
          <p:spPr>
            <a:xfrm>
              <a:off x="2324099" y="1650999"/>
              <a:ext cx="1012191" cy="280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52" y="0"/>
                  </a:moveTo>
                  <a:lnTo>
                    <a:pt x="84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6" name="Figura"/>
            <p:cNvSpPr/>
            <p:nvPr/>
          </p:nvSpPr>
          <p:spPr>
            <a:xfrm>
              <a:off x="3162299" y="2362200"/>
              <a:ext cx="166371" cy="33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487"/>
                  </a:lnTo>
                  <a:lnTo>
                    <a:pt x="19951" y="16647"/>
                  </a:lnTo>
                  <a:lnTo>
                    <a:pt x="1484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7" name="Figura"/>
            <p:cNvSpPr/>
            <p:nvPr/>
          </p:nvSpPr>
          <p:spPr>
            <a:xfrm>
              <a:off x="3225800" y="2425699"/>
              <a:ext cx="134620" cy="7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08" y="21600"/>
                  </a:lnTo>
                  <a:lnTo>
                    <a:pt x="19155" y="12343"/>
                  </a:lnTo>
                  <a:close/>
                </a:path>
              </a:pathLst>
            </a:custGeom>
            <a:solidFill>
              <a:srgbClr val="88402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8" name="Triángulo"/>
            <p:cNvSpPr/>
            <p:nvPr/>
          </p:nvSpPr>
          <p:spPr>
            <a:xfrm>
              <a:off x="3162299" y="1854199"/>
              <a:ext cx="213361" cy="59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62"/>
                  </a:moveTo>
                  <a:lnTo>
                    <a:pt x="21600" y="21600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9" name="Figura"/>
            <p:cNvSpPr/>
            <p:nvPr/>
          </p:nvSpPr>
          <p:spPr>
            <a:xfrm>
              <a:off x="2324099" y="1638299"/>
              <a:ext cx="236222" cy="280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484" y="39"/>
                  </a:lnTo>
                  <a:lnTo>
                    <a:pt x="0" y="21600"/>
                  </a:lnTo>
                  <a:lnTo>
                    <a:pt x="18465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0" name="Figura"/>
            <p:cNvSpPr/>
            <p:nvPr/>
          </p:nvSpPr>
          <p:spPr>
            <a:xfrm>
              <a:off x="2895599" y="1638299"/>
              <a:ext cx="469901" cy="281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26" y="0"/>
                  </a:moveTo>
                  <a:lnTo>
                    <a:pt x="0" y="126"/>
                  </a:lnTo>
                  <a:lnTo>
                    <a:pt x="542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1" name="Figura"/>
            <p:cNvSpPr/>
            <p:nvPr/>
          </p:nvSpPr>
          <p:spPr>
            <a:xfrm>
              <a:off x="2324099" y="1612900"/>
              <a:ext cx="789941" cy="321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549"/>
                  </a:moveTo>
                  <a:lnTo>
                    <a:pt x="1077" y="12892"/>
                  </a:lnTo>
                  <a:lnTo>
                    <a:pt x="21600" y="21600"/>
                  </a:lnTo>
                  <a:lnTo>
                    <a:pt x="20454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2" name="Figura"/>
            <p:cNvSpPr/>
            <p:nvPr/>
          </p:nvSpPr>
          <p:spPr>
            <a:xfrm>
              <a:off x="4495800" y="1968500"/>
              <a:ext cx="444500" cy="322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0"/>
                  </a:moveTo>
                  <a:lnTo>
                    <a:pt x="432" y="8589"/>
                  </a:lnTo>
                  <a:lnTo>
                    <a:pt x="2092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3" name="Figura"/>
            <p:cNvSpPr/>
            <p:nvPr/>
          </p:nvSpPr>
          <p:spPr>
            <a:xfrm>
              <a:off x="2311399" y="1689099"/>
              <a:ext cx="932182" cy="4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24" y="21600"/>
                  </a:lnTo>
                  <a:lnTo>
                    <a:pt x="2095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8402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4" name="Figura"/>
            <p:cNvSpPr/>
            <p:nvPr/>
          </p:nvSpPr>
          <p:spPr>
            <a:xfrm>
              <a:off x="4495799" y="2006599"/>
              <a:ext cx="499111" cy="4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30" y="21600"/>
                  </a:lnTo>
                  <a:lnTo>
                    <a:pt x="209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8402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5" name="Rectángulo"/>
            <p:cNvSpPr/>
            <p:nvPr/>
          </p:nvSpPr>
          <p:spPr>
            <a:xfrm>
              <a:off x="2717800" y="723900"/>
              <a:ext cx="10161" cy="59055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6" name="Rectángulo"/>
            <p:cNvSpPr/>
            <p:nvPr/>
          </p:nvSpPr>
          <p:spPr>
            <a:xfrm>
              <a:off x="4724400" y="1384300"/>
              <a:ext cx="7621" cy="31877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7" name="Figura"/>
            <p:cNvSpPr/>
            <p:nvPr/>
          </p:nvSpPr>
          <p:spPr>
            <a:xfrm>
              <a:off x="3683000" y="2451100"/>
              <a:ext cx="474981" cy="102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6" extrusionOk="0">
                  <a:moveTo>
                    <a:pt x="13745" y="9173"/>
                  </a:moveTo>
                  <a:cubicBezTo>
                    <a:pt x="11435" y="11642"/>
                    <a:pt x="7277" y="9790"/>
                    <a:pt x="7739" y="6293"/>
                  </a:cubicBezTo>
                  <a:cubicBezTo>
                    <a:pt x="8201" y="2796"/>
                    <a:pt x="3292" y="-1524"/>
                    <a:pt x="0" y="533"/>
                  </a:cubicBezTo>
                  <a:lnTo>
                    <a:pt x="0" y="8967"/>
                  </a:lnTo>
                  <a:cubicBezTo>
                    <a:pt x="2021" y="4853"/>
                    <a:pt x="7219" y="7322"/>
                    <a:pt x="5718" y="10819"/>
                  </a:cubicBezTo>
                  <a:cubicBezTo>
                    <a:pt x="4620" y="13493"/>
                    <a:pt x="9125" y="20076"/>
                    <a:pt x="12475" y="14110"/>
                  </a:cubicBezTo>
                  <a:cubicBezTo>
                    <a:pt x="15882" y="8350"/>
                    <a:pt x="21600" y="12053"/>
                    <a:pt x="21600" y="12053"/>
                  </a:cubicBezTo>
                  <a:cubicBezTo>
                    <a:pt x="21022" y="10613"/>
                    <a:pt x="16113" y="6499"/>
                    <a:pt x="13745" y="9173"/>
                  </a:cubicBezTo>
                  <a:close/>
                </a:path>
              </a:pathLst>
            </a:custGeom>
            <a:solidFill>
              <a:srgbClr val="F9C17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8" name="Figura"/>
            <p:cNvSpPr/>
            <p:nvPr/>
          </p:nvSpPr>
          <p:spPr>
            <a:xfrm>
              <a:off x="774700" y="1155699"/>
              <a:ext cx="474981" cy="102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55" extrusionOk="0">
                  <a:moveTo>
                    <a:pt x="13745" y="9161"/>
                  </a:moveTo>
                  <a:cubicBezTo>
                    <a:pt x="11435" y="11606"/>
                    <a:pt x="7277" y="9772"/>
                    <a:pt x="7739" y="6308"/>
                  </a:cubicBezTo>
                  <a:cubicBezTo>
                    <a:pt x="8201" y="2844"/>
                    <a:pt x="3292" y="-1639"/>
                    <a:pt x="0" y="603"/>
                  </a:cubicBezTo>
                  <a:lnTo>
                    <a:pt x="0" y="8957"/>
                  </a:lnTo>
                  <a:cubicBezTo>
                    <a:pt x="2021" y="4882"/>
                    <a:pt x="7219" y="7327"/>
                    <a:pt x="5718" y="10791"/>
                  </a:cubicBezTo>
                  <a:cubicBezTo>
                    <a:pt x="4620" y="13440"/>
                    <a:pt x="9125" y="19961"/>
                    <a:pt x="12475" y="14052"/>
                  </a:cubicBezTo>
                  <a:cubicBezTo>
                    <a:pt x="15882" y="8346"/>
                    <a:pt x="21600" y="12014"/>
                    <a:pt x="21600" y="12014"/>
                  </a:cubicBezTo>
                  <a:cubicBezTo>
                    <a:pt x="21022" y="10587"/>
                    <a:pt x="16056" y="6716"/>
                    <a:pt x="13745" y="9161"/>
                  </a:cubicBezTo>
                  <a:close/>
                </a:path>
              </a:pathLst>
            </a:custGeom>
            <a:solidFill>
              <a:srgbClr val="F9C17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9" name="Figura"/>
            <p:cNvSpPr/>
            <p:nvPr/>
          </p:nvSpPr>
          <p:spPr>
            <a:xfrm>
              <a:off x="3949700" y="1765299"/>
              <a:ext cx="180341" cy="12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3" extrusionOk="0">
                  <a:moveTo>
                    <a:pt x="13842" y="3650"/>
                  </a:moveTo>
                  <a:cubicBezTo>
                    <a:pt x="11561" y="4720"/>
                    <a:pt x="7454" y="3864"/>
                    <a:pt x="7910" y="2581"/>
                  </a:cubicBezTo>
                  <a:cubicBezTo>
                    <a:pt x="8366" y="1084"/>
                    <a:pt x="3499" y="-627"/>
                    <a:pt x="152" y="228"/>
                  </a:cubicBezTo>
                  <a:lnTo>
                    <a:pt x="152" y="656"/>
                  </a:lnTo>
                  <a:lnTo>
                    <a:pt x="0" y="656"/>
                  </a:lnTo>
                  <a:lnTo>
                    <a:pt x="0" y="20973"/>
                  </a:lnTo>
                  <a:lnTo>
                    <a:pt x="304" y="20973"/>
                  </a:lnTo>
                  <a:lnTo>
                    <a:pt x="304" y="3436"/>
                  </a:lnTo>
                  <a:cubicBezTo>
                    <a:pt x="2434" y="1939"/>
                    <a:pt x="7301" y="3009"/>
                    <a:pt x="5780" y="4292"/>
                  </a:cubicBezTo>
                  <a:cubicBezTo>
                    <a:pt x="4715" y="5361"/>
                    <a:pt x="9127" y="7927"/>
                    <a:pt x="12473" y="5575"/>
                  </a:cubicBezTo>
                  <a:cubicBezTo>
                    <a:pt x="15820" y="3223"/>
                    <a:pt x="21600" y="4720"/>
                    <a:pt x="21600" y="4720"/>
                  </a:cubicBezTo>
                  <a:cubicBezTo>
                    <a:pt x="21144" y="4078"/>
                    <a:pt x="16124" y="2581"/>
                    <a:pt x="13842" y="3650"/>
                  </a:cubicBezTo>
                  <a:close/>
                </a:path>
              </a:pathLst>
            </a:custGeom>
            <a:solidFill>
              <a:srgbClr val="F3DB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0" name="Figura"/>
            <p:cNvSpPr/>
            <p:nvPr/>
          </p:nvSpPr>
          <p:spPr>
            <a:xfrm>
              <a:off x="4305300" y="1587500"/>
              <a:ext cx="180341" cy="15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8" extrusionOk="0">
                  <a:moveTo>
                    <a:pt x="13842" y="3630"/>
                  </a:moveTo>
                  <a:cubicBezTo>
                    <a:pt x="11561" y="4650"/>
                    <a:pt x="7454" y="3800"/>
                    <a:pt x="7910" y="2439"/>
                  </a:cubicBezTo>
                  <a:cubicBezTo>
                    <a:pt x="8366" y="1079"/>
                    <a:pt x="3499" y="-622"/>
                    <a:pt x="152" y="228"/>
                  </a:cubicBezTo>
                  <a:lnTo>
                    <a:pt x="152" y="739"/>
                  </a:lnTo>
                  <a:lnTo>
                    <a:pt x="0" y="739"/>
                  </a:lnTo>
                  <a:lnTo>
                    <a:pt x="0" y="20978"/>
                  </a:lnTo>
                  <a:lnTo>
                    <a:pt x="304" y="20978"/>
                  </a:lnTo>
                  <a:lnTo>
                    <a:pt x="304" y="3290"/>
                  </a:lnTo>
                  <a:cubicBezTo>
                    <a:pt x="2434" y="1759"/>
                    <a:pt x="7301" y="2780"/>
                    <a:pt x="5780" y="4140"/>
                  </a:cubicBezTo>
                  <a:cubicBezTo>
                    <a:pt x="4715" y="5161"/>
                    <a:pt x="9127" y="7712"/>
                    <a:pt x="12473" y="5501"/>
                  </a:cubicBezTo>
                  <a:cubicBezTo>
                    <a:pt x="15820" y="3120"/>
                    <a:pt x="21600" y="4650"/>
                    <a:pt x="21600" y="4650"/>
                  </a:cubicBezTo>
                  <a:cubicBezTo>
                    <a:pt x="20992" y="4140"/>
                    <a:pt x="16124" y="2609"/>
                    <a:pt x="13842" y="3630"/>
                  </a:cubicBezTo>
                  <a:close/>
                </a:path>
              </a:pathLst>
            </a:custGeom>
            <a:solidFill>
              <a:srgbClr val="DBB8B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1" name="Rectángulo"/>
            <p:cNvSpPr/>
            <p:nvPr/>
          </p:nvSpPr>
          <p:spPr>
            <a:xfrm>
              <a:off x="3670300" y="2451100"/>
              <a:ext cx="7621" cy="318770"/>
            </a:xfrm>
            <a:prstGeom prst="rect">
              <a:avLst/>
            </a:pr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2" name="Figura"/>
            <p:cNvSpPr/>
            <p:nvPr/>
          </p:nvSpPr>
          <p:spPr>
            <a:xfrm>
              <a:off x="2171700" y="1295400"/>
              <a:ext cx="1159510" cy="40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8453" y="16526"/>
                  </a:lnTo>
                  <a:lnTo>
                    <a:pt x="10268" y="0"/>
                  </a:lnTo>
                  <a:lnTo>
                    <a:pt x="2555" y="17623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3" name="Figura"/>
            <p:cNvSpPr/>
            <p:nvPr/>
          </p:nvSpPr>
          <p:spPr>
            <a:xfrm>
              <a:off x="2501899" y="1308100"/>
              <a:ext cx="835662" cy="39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7234" y="16477"/>
                  </a:lnTo>
                  <a:lnTo>
                    <a:pt x="6007" y="0"/>
                  </a:lnTo>
                  <a:cubicBezTo>
                    <a:pt x="7189" y="7062"/>
                    <a:pt x="4629" y="16269"/>
                    <a:pt x="0" y="21600"/>
                  </a:cubicBez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4" name="Figura"/>
            <p:cNvSpPr/>
            <p:nvPr/>
          </p:nvSpPr>
          <p:spPr>
            <a:xfrm>
              <a:off x="4406900" y="1651000"/>
              <a:ext cx="695960" cy="35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8447" y="16563"/>
                  </a:lnTo>
                  <a:lnTo>
                    <a:pt x="10248" y="0"/>
                  </a:lnTo>
                  <a:lnTo>
                    <a:pt x="2562" y="17631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5" name="Figura"/>
            <p:cNvSpPr/>
            <p:nvPr/>
          </p:nvSpPr>
          <p:spPr>
            <a:xfrm>
              <a:off x="4597399" y="1663699"/>
              <a:ext cx="501651" cy="3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7225" y="16509"/>
                  </a:lnTo>
                  <a:lnTo>
                    <a:pt x="6015" y="0"/>
                  </a:lnTo>
                  <a:cubicBezTo>
                    <a:pt x="7164" y="7097"/>
                    <a:pt x="4648" y="16277"/>
                    <a:pt x="0" y="21600"/>
                  </a:cubicBez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6" name="Figura"/>
            <p:cNvSpPr/>
            <p:nvPr/>
          </p:nvSpPr>
          <p:spPr>
            <a:xfrm>
              <a:off x="3416299" y="2971799"/>
              <a:ext cx="1334771" cy="8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28" y="21600"/>
                  </a:lnTo>
                  <a:lnTo>
                    <a:pt x="20716" y="19749"/>
                  </a:lnTo>
                  <a:close/>
                </a:path>
              </a:pathLst>
            </a:custGeom>
            <a:solidFill>
              <a:srgbClr val="88402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7" name="Figura"/>
            <p:cNvSpPr/>
            <p:nvPr/>
          </p:nvSpPr>
          <p:spPr>
            <a:xfrm>
              <a:off x="3733799" y="2971800"/>
              <a:ext cx="1014732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811" y="0"/>
                  </a:lnTo>
                  <a:lnTo>
                    <a:pt x="0" y="20160"/>
                  </a:lnTo>
                  <a:lnTo>
                    <a:pt x="20492" y="21600"/>
                  </a:ln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8" name="Figura"/>
            <p:cNvSpPr/>
            <p:nvPr/>
          </p:nvSpPr>
          <p:spPr>
            <a:xfrm>
              <a:off x="3682999" y="2654299"/>
              <a:ext cx="1099821" cy="335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1" y="21600"/>
                  </a:moveTo>
                  <a:lnTo>
                    <a:pt x="21600" y="20455"/>
                  </a:lnTo>
                  <a:lnTo>
                    <a:pt x="19355" y="1964"/>
                  </a:lnTo>
                  <a:lnTo>
                    <a:pt x="9154" y="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9" name="Figura"/>
            <p:cNvSpPr/>
            <p:nvPr/>
          </p:nvSpPr>
          <p:spPr>
            <a:xfrm>
              <a:off x="3860800" y="3632199"/>
              <a:ext cx="771631" cy="82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extrusionOk="0">
                  <a:moveTo>
                    <a:pt x="38" y="21600"/>
                  </a:moveTo>
                  <a:lnTo>
                    <a:pt x="19662" y="21600"/>
                  </a:lnTo>
                  <a:cubicBezTo>
                    <a:pt x="19662" y="21600"/>
                    <a:pt x="20472" y="0"/>
                    <a:pt x="9462" y="0"/>
                  </a:cubicBezTo>
                  <a:cubicBezTo>
                    <a:pt x="-1128" y="0"/>
                    <a:pt x="38" y="21600"/>
                    <a:pt x="38" y="21600"/>
                  </a:cubicBez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0" name="Figura"/>
            <p:cNvSpPr/>
            <p:nvPr/>
          </p:nvSpPr>
          <p:spPr>
            <a:xfrm>
              <a:off x="3911600" y="3835400"/>
              <a:ext cx="425219" cy="61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extrusionOk="0">
                  <a:moveTo>
                    <a:pt x="34" y="21600"/>
                  </a:moveTo>
                  <a:lnTo>
                    <a:pt x="19692" y="21600"/>
                  </a:lnTo>
                  <a:cubicBezTo>
                    <a:pt x="19692" y="21600"/>
                    <a:pt x="20516" y="0"/>
                    <a:pt x="9451" y="0"/>
                  </a:cubicBezTo>
                  <a:cubicBezTo>
                    <a:pt x="-1084" y="0"/>
                    <a:pt x="34" y="21600"/>
                    <a:pt x="34" y="21600"/>
                  </a:cubicBezTo>
                  <a:close/>
                </a:path>
              </a:pathLst>
            </a:custGeom>
            <a:solidFill>
              <a:srgbClr val="CC9B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131" name="Grupo"/>
            <p:cNvGrpSpPr/>
            <p:nvPr/>
          </p:nvGrpSpPr>
          <p:grpSpPr>
            <a:xfrm>
              <a:off x="3886199" y="3822699"/>
              <a:ext cx="473711" cy="622301"/>
              <a:chOff x="0" y="0"/>
              <a:chExt cx="473709" cy="622300"/>
            </a:xfrm>
          </p:grpSpPr>
          <p:sp>
            <p:nvSpPr>
              <p:cNvPr id="1453" name="Figura"/>
              <p:cNvSpPr/>
              <p:nvPr/>
            </p:nvSpPr>
            <p:spPr>
              <a:xfrm>
                <a:off x="12699" y="-1"/>
                <a:ext cx="461011" cy="585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96" y="20850"/>
                    </a:moveTo>
                    <a:lnTo>
                      <a:pt x="19696" y="17336"/>
                    </a:lnTo>
                    <a:lnTo>
                      <a:pt x="21540" y="17336"/>
                    </a:lnTo>
                    <a:cubicBezTo>
                      <a:pt x="21540" y="17149"/>
                      <a:pt x="21540" y="17008"/>
                      <a:pt x="21481" y="16821"/>
                    </a:cubicBezTo>
                    <a:lnTo>
                      <a:pt x="19696" y="16821"/>
                    </a:lnTo>
                    <a:lnTo>
                      <a:pt x="19696" y="13307"/>
                    </a:lnTo>
                    <a:lnTo>
                      <a:pt x="21064" y="13307"/>
                    </a:lnTo>
                    <a:cubicBezTo>
                      <a:pt x="21064" y="13119"/>
                      <a:pt x="21005" y="12979"/>
                      <a:pt x="21005" y="12791"/>
                    </a:cubicBezTo>
                    <a:lnTo>
                      <a:pt x="19755" y="12791"/>
                    </a:lnTo>
                    <a:lnTo>
                      <a:pt x="19755" y="9277"/>
                    </a:lnTo>
                    <a:lnTo>
                      <a:pt x="20172" y="9277"/>
                    </a:lnTo>
                    <a:cubicBezTo>
                      <a:pt x="20112" y="9090"/>
                      <a:pt x="20053" y="8949"/>
                      <a:pt x="19993" y="8762"/>
                    </a:cubicBezTo>
                    <a:lnTo>
                      <a:pt x="19696" y="8762"/>
                    </a:lnTo>
                    <a:lnTo>
                      <a:pt x="19696" y="7918"/>
                    </a:lnTo>
                    <a:cubicBezTo>
                      <a:pt x="19517" y="7497"/>
                      <a:pt x="19398" y="7075"/>
                      <a:pt x="19220" y="6700"/>
                    </a:cubicBezTo>
                    <a:lnTo>
                      <a:pt x="19220" y="8762"/>
                    </a:lnTo>
                    <a:lnTo>
                      <a:pt x="16185" y="8762"/>
                    </a:lnTo>
                    <a:lnTo>
                      <a:pt x="16185" y="5248"/>
                    </a:lnTo>
                    <a:lnTo>
                      <a:pt x="18506" y="5248"/>
                    </a:lnTo>
                    <a:cubicBezTo>
                      <a:pt x="18387" y="5060"/>
                      <a:pt x="18327" y="4920"/>
                      <a:pt x="18208" y="4732"/>
                    </a:cubicBezTo>
                    <a:lnTo>
                      <a:pt x="16185" y="4732"/>
                    </a:lnTo>
                    <a:lnTo>
                      <a:pt x="16185" y="2108"/>
                    </a:lnTo>
                    <a:cubicBezTo>
                      <a:pt x="16007" y="1968"/>
                      <a:pt x="15888" y="1827"/>
                      <a:pt x="15709" y="1687"/>
                    </a:cubicBezTo>
                    <a:lnTo>
                      <a:pt x="15709" y="4639"/>
                    </a:lnTo>
                    <a:lnTo>
                      <a:pt x="12674" y="4639"/>
                    </a:lnTo>
                    <a:lnTo>
                      <a:pt x="12674" y="1125"/>
                    </a:lnTo>
                    <a:lnTo>
                      <a:pt x="14876" y="1125"/>
                    </a:lnTo>
                    <a:cubicBezTo>
                      <a:pt x="14579" y="937"/>
                      <a:pt x="14221" y="750"/>
                      <a:pt x="13864" y="609"/>
                    </a:cubicBezTo>
                    <a:lnTo>
                      <a:pt x="12615" y="609"/>
                    </a:lnTo>
                    <a:lnTo>
                      <a:pt x="12615" y="187"/>
                    </a:lnTo>
                    <a:cubicBezTo>
                      <a:pt x="12436" y="141"/>
                      <a:pt x="12317" y="94"/>
                      <a:pt x="12139" y="94"/>
                    </a:cubicBezTo>
                    <a:lnTo>
                      <a:pt x="12139" y="609"/>
                    </a:lnTo>
                    <a:lnTo>
                      <a:pt x="9104" y="609"/>
                    </a:lnTo>
                    <a:lnTo>
                      <a:pt x="9104" y="0"/>
                    </a:lnTo>
                    <a:cubicBezTo>
                      <a:pt x="8926" y="47"/>
                      <a:pt x="8747" y="47"/>
                      <a:pt x="8628" y="94"/>
                    </a:cubicBezTo>
                    <a:lnTo>
                      <a:pt x="8628" y="609"/>
                    </a:lnTo>
                    <a:lnTo>
                      <a:pt x="7021" y="609"/>
                    </a:lnTo>
                    <a:cubicBezTo>
                      <a:pt x="6724" y="750"/>
                      <a:pt x="6367" y="937"/>
                      <a:pt x="6069" y="1125"/>
                    </a:cubicBezTo>
                    <a:lnTo>
                      <a:pt x="8628" y="1125"/>
                    </a:lnTo>
                    <a:lnTo>
                      <a:pt x="8628" y="4639"/>
                    </a:lnTo>
                    <a:lnTo>
                      <a:pt x="5593" y="4639"/>
                    </a:lnTo>
                    <a:lnTo>
                      <a:pt x="5593" y="1499"/>
                    </a:lnTo>
                    <a:cubicBezTo>
                      <a:pt x="5415" y="1640"/>
                      <a:pt x="5236" y="1780"/>
                      <a:pt x="5117" y="1921"/>
                    </a:cubicBezTo>
                    <a:lnTo>
                      <a:pt x="5117" y="4685"/>
                    </a:lnTo>
                    <a:lnTo>
                      <a:pt x="2975" y="4685"/>
                    </a:lnTo>
                    <a:cubicBezTo>
                      <a:pt x="2856" y="4873"/>
                      <a:pt x="2797" y="5013"/>
                      <a:pt x="2678" y="5201"/>
                    </a:cubicBezTo>
                    <a:lnTo>
                      <a:pt x="5117" y="5201"/>
                    </a:lnTo>
                    <a:lnTo>
                      <a:pt x="5117" y="8715"/>
                    </a:lnTo>
                    <a:lnTo>
                      <a:pt x="2083" y="8715"/>
                    </a:lnTo>
                    <a:lnTo>
                      <a:pt x="2083" y="6607"/>
                    </a:lnTo>
                    <a:cubicBezTo>
                      <a:pt x="1904" y="7028"/>
                      <a:pt x="1726" y="7497"/>
                      <a:pt x="1607" y="7965"/>
                    </a:cubicBezTo>
                    <a:lnTo>
                      <a:pt x="1607" y="8715"/>
                    </a:lnTo>
                    <a:lnTo>
                      <a:pt x="1369" y="8715"/>
                    </a:lnTo>
                    <a:cubicBezTo>
                      <a:pt x="1309" y="8902"/>
                      <a:pt x="1250" y="9043"/>
                      <a:pt x="1250" y="9230"/>
                    </a:cubicBezTo>
                    <a:lnTo>
                      <a:pt x="1607" y="9230"/>
                    </a:lnTo>
                    <a:lnTo>
                      <a:pt x="1607" y="12744"/>
                    </a:lnTo>
                    <a:lnTo>
                      <a:pt x="476" y="12744"/>
                    </a:lnTo>
                    <a:cubicBezTo>
                      <a:pt x="476" y="12932"/>
                      <a:pt x="417" y="13072"/>
                      <a:pt x="417" y="13260"/>
                    </a:cubicBezTo>
                    <a:lnTo>
                      <a:pt x="1607" y="13260"/>
                    </a:lnTo>
                    <a:lnTo>
                      <a:pt x="1607" y="16774"/>
                    </a:lnTo>
                    <a:lnTo>
                      <a:pt x="60" y="16774"/>
                    </a:lnTo>
                    <a:cubicBezTo>
                      <a:pt x="60" y="16961"/>
                      <a:pt x="60" y="17102"/>
                      <a:pt x="60" y="17289"/>
                    </a:cubicBezTo>
                    <a:lnTo>
                      <a:pt x="1607" y="17289"/>
                    </a:lnTo>
                    <a:lnTo>
                      <a:pt x="1607" y="20803"/>
                    </a:lnTo>
                    <a:lnTo>
                      <a:pt x="0" y="20803"/>
                    </a:lnTo>
                    <a:cubicBezTo>
                      <a:pt x="0" y="21038"/>
                      <a:pt x="0" y="21178"/>
                      <a:pt x="0" y="21319"/>
                    </a:cubicBezTo>
                    <a:lnTo>
                      <a:pt x="1607" y="21319"/>
                    </a:lnTo>
                    <a:lnTo>
                      <a:pt x="1607" y="21600"/>
                    </a:lnTo>
                    <a:lnTo>
                      <a:pt x="2083" y="21600"/>
                    </a:lnTo>
                    <a:lnTo>
                      <a:pt x="2083" y="21319"/>
                    </a:lnTo>
                    <a:lnTo>
                      <a:pt x="5117" y="21319"/>
                    </a:lnTo>
                    <a:lnTo>
                      <a:pt x="5117" y="21600"/>
                    </a:lnTo>
                    <a:lnTo>
                      <a:pt x="5593" y="21600"/>
                    </a:lnTo>
                    <a:lnTo>
                      <a:pt x="5593" y="21319"/>
                    </a:lnTo>
                    <a:lnTo>
                      <a:pt x="8628" y="21319"/>
                    </a:lnTo>
                    <a:lnTo>
                      <a:pt x="8628" y="21600"/>
                    </a:lnTo>
                    <a:lnTo>
                      <a:pt x="9104" y="21600"/>
                    </a:lnTo>
                    <a:lnTo>
                      <a:pt x="9104" y="21319"/>
                    </a:lnTo>
                    <a:lnTo>
                      <a:pt x="12139" y="21319"/>
                    </a:lnTo>
                    <a:lnTo>
                      <a:pt x="12139" y="21600"/>
                    </a:lnTo>
                    <a:lnTo>
                      <a:pt x="12615" y="21600"/>
                    </a:lnTo>
                    <a:lnTo>
                      <a:pt x="12615" y="21319"/>
                    </a:lnTo>
                    <a:lnTo>
                      <a:pt x="15650" y="21319"/>
                    </a:lnTo>
                    <a:lnTo>
                      <a:pt x="15650" y="21600"/>
                    </a:lnTo>
                    <a:lnTo>
                      <a:pt x="16126" y="21600"/>
                    </a:lnTo>
                    <a:lnTo>
                      <a:pt x="16126" y="21319"/>
                    </a:lnTo>
                    <a:lnTo>
                      <a:pt x="19160" y="21319"/>
                    </a:lnTo>
                    <a:lnTo>
                      <a:pt x="19160" y="21600"/>
                    </a:lnTo>
                    <a:lnTo>
                      <a:pt x="19636" y="21600"/>
                    </a:lnTo>
                    <a:lnTo>
                      <a:pt x="19636" y="21319"/>
                    </a:lnTo>
                    <a:lnTo>
                      <a:pt x="21600" y="21319"/>
                    </a:lnTo>
                    <a:cubicBezTo>
                      <a:pt x="21600" y="21178"/>
                      <a:pt x="21600" y="20991"/>
                      <a:pt x="21600" y="20803"/>
                    </a:cubicBezTo>
                    <a:lnTo>
                      <a:pt x="19696" y="20803"/>
                    </a:lnTo>
                    <a:close/>
                    <a:moveTo>
                      <a:pt x="19220" y="16821"/>
                    </a:moveTo>
                    <a:lnTo>
                      <a:pt x="16185" y="16821"/>
                    </a:lnTo>
                    <a:lnTo>
                      <a:pt x="16185" y="13307"/>
                    </a:lnTo>
                    <a:lnTo>
                      <a:pt x="19220" y="13307"/>
                    </a:lnTo>
                    <a:lnTo>
                      <a:pt x="19220" y="16821"/>
                    </a:lnTo>
                    <a:close/>
                    <a:moveTo>
                      <a:pt x="5474" y="13260"/>
                    </a:moveTo>
                    <a:lnTo>
                      <a:pt x="8509" y="13260"/>
                    </a:lnTo>
                    <a:lnTo>
                      <a:pt x="8509" y="16774"/>
                    </a:lnTo>
                    <a:lnTo>
                      <a:pt x="5474" y="16774"/>
                    </a:lnTo>
                    <a:lnTo>
                      <a:pt x="5474" y="13260"/>
                    </a:lnTo>
                    <a:close/>
                    <a:moveTo>
                      <a:pt x="5474" y="9230"/>
                    </a:moveTo>
                    <a:lnTo>
                      <a:pt x="8509" y="9230"/>
                    </a:lnTo>
                    <a:lnTo>
                      <a:pt x="8509" y="12744"/>
                    </a:lnTo>
                    <a:lnTo>
                      <a:pt x="5474" y="12744"/>
                    </a:lnTo>
                    <a:lnTo>
                      <a:pt x="5474" y="9230"/>
                    </a:lnTo>
                    <a:close/>
                    <a:moveTo>
                      <a:pt x="9045" y="5154"/>
                    </a:moveTo>
                    <a:lnTo>
                      <a:pt x="12079" y="5154"/>
                    </a:lnTo>
                    <a:lnTo>
                      <a:pt x="12079" y="8668"/>
                    </a:lnTo>
                    <a:lnTo>
                      <a:pt x="9045" y="8668"/>
                    </a:lnTo>
                    <a:lnTo>
                      <a:pt x="9045" y="5154"/>
                    </a:lnTo>
                    <a:close/>
                    <a:moveTo>
                      <a:pt x="15650" y="12744"/>
                    </a:moveTo>
                    <a:lnTo>
                      <a:pt x="12615" y="12744"/>
                    </a:lnTo>
                    <a:lnTo>
                      <a:pt x="12615" y="9230"/>
                    </a:lnTo>
                    <a:lnTo>
                      <a:pt x="15650" y="9230"/>
                    </a:lnTo>
                    <a:lnTo>
                      <a:pt x="15650" y="12744"/>
                    </a:lnTo>
                    <a:close/>
                    <a:moveTo>
                      <a:pt x="12079" y="9230"/>
                    </a:moveTo>
                    <a:lnTo>
                      <a:pt x="12079" y="12744"/>
                    </a:lnTo>
                    <a:lnTo>
                      <a:pt x="9045" y="12744"/>
                    </a:lnTo>
                    <a:lnTo>
                      <a:pt x="9045" y="9230"/>
                    </a:lnTo>
                    <a:lnTo>
                      <a:pt x="12079" y="9230"/>
                    </a:lnTo>
                    <a:close/>
                    <a:moveTo>
                      <a:pt x="9045" y="13260"/>
                    </a:moveTo>
                    <a:lnTo>
                      <a:pt x="12079" y="13260"/>
                    </a:lnTo>
                    <a:lnTo>
                      <a:pt x="12079" y="16774"/>
                    </a:lnTo>
                    <a:lnTo>
                      <a:pt x="9045" y="16774"/>
                    </a:lnTo>
                    <a:lnTo>
                      <a:pt x="9045" y="13260"/>
                    </a:lnTo>
                    <a:close/>
                    <a:moveTo>
                      <a:pt x="12555" y="13260"/>
                    </a:moveTo>
                    <a:lnTo>
                      <a:pt x="15590" y="13260"/>
                    </a:lnTo>
                    <a:lnTo>
                      <a:pt x="15590" y="16774"/>
                    </a:lnTo>
                    <a:lnTo>
                      <a:pt x="12555" y="16774"/>
                    </a:lnTo>
                    <a:lnTo>
                      <a:pt x="12555" y="13260"/>
                    </a:lnTo>
                    <a:close/>
                    <a:moveTo>
                      <a:pt x="19220" y="9230"/>
                    </a:moveTo>
                    <a:lnTo>
                      <a:pt x="19220" y="12744"/>
                    </a:lnTo>
                    <a:lnTo>
                      <a:pt x="16185" y="12744"/>
                    </a:lnTo>
                    <a:lnTo>
                      <a:pt x="16185" y="9230"/>
                    </a:lnTo>
                    <a:lnTo>
                      <a:pt x="19220" y="9230"/>
                    </a:lnTo>
                    <a:close/>
                    <a:moveTo>
                      <a:pt x="15650" y="5154"/>
                    </a:moveTo>
                    <a:lnTo>
                      <a:pt x="15650" y="8668"/>
                    </a:lnTo>
                    <a:lnTo>
                      <a:pt x="12615" y="8668"/>
                    </a:lnTo>
                    <a:lnTo>
                      <a:pt x="12615" y="5154"/>
                    </a:lnTo>
                    <a:lnTo>
                      <a:pt x="15650" y="5154"/>
                    </a:lnTo>
                    <a:close/>
                    <a:moveTo>
                      <a:pt x="9045" y="1125"/>
                    </a:moveTo>
                    <a:lnTo>
                      <a:pt x="12079" y="1125"/>
                    </a:lnTo>
                    <a:lnTo>
                      <a:pt x="12079" y="4639"/>
                    </a:lnTo>
                    <a:lnTo>
                      <a:pt x="9045" y="4639"/>
                    </a:lnTo>
                    <a:lnTo>
                      <a:pt x="9045" y="1125"/>
                    </a:lnTo>
                    <a:close/>
                    <a:moveTo>
                      <a:pt x="5474" y="5154"/>
                    </a:moveTo>
                    <a:lnTo>
                      <a:pt x="8509" y="5154"/>
                    </a:lnTo>
                    <a:lnTo>
                      <a:pt x="8509" y="8668"/>
                    </a:lnTo>
                    <a:lnTo>
                      <a:pt x="5474" y="8668"/>
                    </a:lnTo>
                    <a:lnTo>
                      <a:pt x="5474" y="5154"/>
                    </a:lnTo>
                    <a:close/>
                    <a:moveTo>
                      <a:pt x="1904" y="9230"/>
                    </a:moveTo>
                    <a:lnTo>
                      <a:pt x="4939" y="9230"/>
                    </a:lnTo>
                    <a:lnTo>
                      <a:pt x="4939" y="12744"/>
                    </a:lnTo>
                    <a:lnTo>
                      <a:pt x="1904" y="12744"/>
                    </a:lnTo>
                    <a:lnTo>
                      <a:pt x="1904" y="9230"/>
                    </a:lnTo>
                    <a:close/>
                    <a:moveTo>
                      <a:pt x="1904" y="13260"/>
                    </a:moveTo>
                    <a:lnTo>
                      <a:pt x="4939" y="13260"/>
                    </a:lnTo>
                    <a:lnTo>
                      <a:pt x="4939" y="16774"/>
                    </a:lnTo>
                    <a:lnTo>
                      <a:pt x="1904" y="16774"/>
                    </a:lnTo>
                    <a:lnTo>
                      <a:pt x="1904" y="13260"/>
                    </a:lnTo>
                    <a:close/>
                    <a:moveTo>
                      <a:pt x="1904" y="20850"/>
                    </a:moveTo>
                    <a:lnTo>
                      <a:pt x="1904" y="17336"/>
                    </a:lnTo>
                    <a:lnTo>
                      <a:pt x="4939" y="17336"/>
                    </a:lnTo>
                    <a:lnTo>
                      <a:pt x="4939" y="20850"/>
                    </a:lnTo>
                    <a:lnTo>
                      <a:pt x="1904" y="20850"/>
                    </a:lnTo>
                    <a:close/>
                    <a:moveTo>
                      <a:pt x="5474" y="20850"/>
                    </a:moveTo>
                    <a:lnTo>
                      <a:pt x="5474" y="17336"/>
                    </a:lnTo>
                    <a:lnTo>
                      <a:pt x="8509" y="17336"/>
                    </a:lnTo>
                    <a:lnTo>
                      <a:pt x="8509" y="20850"/>
                    </a:lnTo>
                    <a:lnTo>
                      <a:pt x="5474" y="20850"/>
                    </a:lnTo>
                    <a:close/>
                    <a:moveTo>
                      <a:pt x="9045" y="20850"/>
                    </a:moveTo>
                    <a:lnTo>
                      <a:pt x="9045" y="17336"/>
                    </a:lnTo>
                    <a:lnTo>
                      <a:pt x="12079" y="17336"/>
                    </a:lnTo>
                    <a:lnTo>
                      <a:pt x="12079" y="20850"/>
                    </a:lnTo>
                    <a:lnTo>
                      <a:pt x="9045" y="20850"/>
                    </a:lnTo>
                    <a:close/>
                    <a:moveTo>
                      <a:pt x="12555" y="20850"/>
                    </a:moveTo>
                    <a:lnTo>
                      <a:pt x="12555" y="17336"/>
                    </a:lnTo>
                    <a:lnTo>
                      <a:pt x="15590" y="17336"/>
                    </a:lnTo>
                    <a:lnTo>
                      <a:pt x="15590" y="20850"/>
                    </a:lnTo>
                    <a:lnTo>
                      <a:pt x="12555" y="20850"/>
                    </a:lnTo>
                    <a:close/>
                    <a:moveTo>
                      <a:pt x="16126" y="20850"/>
                    </a:moveTo>
                    <a:lnTo>
                      <a:pt x="16126" y="17336"/>
                    </a:lnTo>
                    <a:lnTo>
                      <a:pt x="19160" y="17336"/>
                    </a:lnTo>
                    <a:lnTo>
                      <a:pt x="19160" y="20850"/>
                    </a:lnTo>
                    <a:lnTo>
                      <a:pt x="16126" y="2085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4" name="Figura"/>
              <p:cNvSpPr/>
              <p:nvPr/>
            </p:nvSpPr>
            <p:spPr>
              <a:xfrm>
                <a:off x="0" y="0"/>
                <a:ext cx="470816" cy="595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5" h="21600" extrusionOk="0">
                    <a:moveTo>
                      <a:pt x="9432" y="0"/>
                    </a:moveTo>
                    <a:cubicBezTo>
                      <a:pt x="-1129" y="0"/>
                      <a:pt x="39" y="21600"/>
                      <a:pt x="39" y="21600"/>
                    </a:cubicBezTo>
                    <a:lnTo>
                      <a:pt x="675" y="21600"/>
                    </a:lnTo>
                    <a:cubicBezTo>
                      <a:pt x="569" y="19205"/>
                      <a:pt x="251" y="737"/>
                      <a:pt x="9432" y="737"/>
                    </a:cubicBezTo>
                    <a:cubicBezTo>
                      <a:pt x="19038" y="737"/>
                      <a:pt x="18985" y="19205"/>
                      <a:pt x="18985" y="21600"/>
                    </a:cubicBezTo>
                    <a:lnTo>
                      <a:pt x="19675" y="21600"/>
                    </a:lnTo>
                    <a:cubicBezTo>
                      <a:pt x="19622" y="21600"/>
                      <a:pt x="20471" y="0"/>
                      <a:pt x="9432" y="0"/>
                    </a:cubicBez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5" name="Triángulo"/>
              <p:cNvSpPr/>
              <p:nvPr/>
            </p:nvSpPr>
            <p:spPr>
              <a:xfrm>
                <a:off x="0" y="596900"/>
                <a:ext cx="25400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6" name="Triángulo"/>
              <p:cNvSpPr/>
              <p:nvPr/>
            </p:nvSpPr>
            <p:spPr>
              <a:xfrm>
                <a:off x="25400" y="596900"/>
                <a:ext cx="25400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7" name="Triángulo"/>
              <p:cNvSpPr/>
              <p:nvPr/>
            </p:nvSpPr>
            <p:spPr>
              <a:xfrm>
                <a:off x="101599" y="596900"/>
                <a:ext cx="26671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286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8" name="Triángulo"/>
              <p:cNvSpPr/>
              <p:nvPr/>
            </p:nvSpPr>
            <p:spPr>
              <a:xfrm>
                <a:off x="177800" y="596900"/>
                <a:ext cx="25400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9" name="Triángulo"/>
              <p:cNvSpPr/>
              <p:nvPr/>
            </p:nvSpPr>
            <p:spPr>
              <a:xfrm>
                <a:off x="254000" y="596900"/>
                <a:ext cx="25400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0" name="Triángulo"/>
              <p:cNvSpPr/>
              <p:nvPr/>
            </p:nvSpPr>
            <p:spPr>
              <a:xfrm>
                <a:off x="330200" y="596900"/>
                <a:ext cx="25400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1" name="Triángulo"/>
              <p:cNvSpPr/>
              <p:nvPr/>
            </p:nvSpPr>
            <p:spPr>
              <a:xfrm>
                <a:off x="406400" y="596900"/>
                <a:ext cx="25400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2" name="Triángulo"/>
              <p:cNvSpPr/>
              <p:nvPr/>
            </p:nvSpPr>
            <p:spPr>
              <a:xfrm>
                <a:off x="444500" y="596900"/>
                <a:ext cx="25400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6F2A1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132" name="Figura"/>
            <p:cNvSpPr/>
            <p:nvPr/>
          </p:nvSpPr>
          <p:spPr>
            <a:xfrm>
              <a:off x="4140200" y="3632199"/>
              <a:ext cx="497092" cy="82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extrusionOk="0">
                  <a:moveTo>
                    <a:pt x="3946" y="0"/>
                  </a:moveTo>
                  <a:cubicBezTo>
                    <a:pt x="2492" y="0"/>
                    <a:pt x="1194" y="167"/>
                    <a:pt x="0" y="468"/>
                  </a:cubicBezTo>
                  <a:cubicBezTo>
                    <a:pt x="13344" y="3544"/>
                    <a:pt x="12254" y="21600"/>
                    <a:pt x="12254" y="21600"/>
                  </a:cubicBezTo>
                  <a:lnTo>
                    <a:pt x="20302" y="21600"/>
                  </a:lnTo>
                  <a:cubicBezTo>
                    <a:pt x="20302" y="21600"/>
                    <a:pt x="21600" y="0"/>
                    <a:pt x="3946" y="0"/>
                  </a:cubicBez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3" name="Figura"/>
            <p:cNvSpPr/>
            <p:nvPr/>
          </p:nvSpPr>
          <p:spPr>
            <a:xfrm>
              <a:off x="3390900" y="2654299"/>
              <a:ext cx="440691" cy="335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4171" y="1473"/>
                  </a:lnTo>
                  <a:lnTo>
                    <a:pt x="14815" y="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4" name="Figura"/>
            <p:cNvSpPr/>
            <p:nvPr/>
          </p:nvSpPr>
          <p:spPr>
            <a:xfrm>
              <a:off x="2578100" y="2755899"/>
              <a:ext cx="445771" cy="27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91"/>
                  </a:moveTo>
                  <a:lnTo>
                    <a:pt x="0" y="0"/>
                  </a:lnTo>
                  <a:lnTo>
                    <a:pt x="2462" y="16324"/>
                  </a:lnTo>
                  <a:lnTo>
                    <a:pt x="18769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135" name="Grupo"/>
            <p:cNvGrpSpPr/>
            <p:nvPr/>
          </p:nvGrpSpPr>
          <p:grpSpPr>
            <a:xfrm>
              <a:off x="2705100" y="2463800"/>
              <a:ext cx="198121" cy="306231"/>
              <a:chOff x="0" y="0"/>
              <a:chExt cx="198120" cy="306230"/>
            </a:xfrm>
          </p:grpSpPr>
          <p:sp>
            <p:nvSpPr>
              <p:cNvPr id="1451" name="Figura"/>
              <p:cNvSpPr/>
              <p:nvPr/>
            </p:nvSpPr>
            <p:spPr>
              <a:xfrm>
                <a:off x="0" y="0"/>
                <a:ext cx="198121" cy="306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25" extrusionOk="0">
                    <a:moveTo>
                      <a:pt x="0" y="16125"/>
                    </a:moveTo>
                    <a:lnTo>
                      <a:pt x="21600" y="16125"/>
                    </a:lnTo>
                    <a:cubicBezTo>
                      <a:pt x="21600" y="-5274"/>
                      <a:pt x="0" y="-5475"/>
                      <a:pt x="0" y="16125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2" name="Figura"/>
              <p:cNvSpPr/>
              <p:nvPr/>
            </p:nvSpPr>
            <p:spPr>
              <a:xfrm>
                <a:off x="25400" y="38099"/>
                <a:ext cx="138439" cy="250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16139" extrusionOk="0">
                    <a:moveTo>
                      <a:pt x="0" y="16139"/>
                    </a:moveTo>
                    <a:lnTo>
                      <a:pt x="21404" y="16139"/>
                    </a:lnTo>
                    <a:cubicBezTo>
                      <a:pt x="21600" y="-5297"/>
                      <a:pt x="0" y="-5461"/>
                      <a:pt x="0" y="16139"/>
                    </a:cubicBezTo>
                    <a:close/>
                  </a:path>
                </a:pathLst>
              </a:custGeom>
              <a:solidFill>
                <a:srgbClr val="A04F3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136" name="Figura"/>
            <p:cNvSpPr/>
            <p:nvPr/>
          </p:nvSpPr>
          <p:spPr>
            <a:xfrm>
              <a:off x="3606800" y="2679699"/>
              <a:ext cx="223521" cy="318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368" y="430"/>
                  </a:lnTo>
                  <a:lnTo>
                    <a:pt x="8836" y="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7" name="Rectángulo"/>
            <p:cNvSpPr/>
            <p:nvPr/>
          </p:nvSpPr>
          <p:spPr>
            <a:xfrm>
              <a:off x="3378200" y="2971800"/>
              <a:ext cx="463550" cy="24130"/>
            </a:xfrm>
            <a:prstGeom prst="rect">
              <a:avLst/>
            </a:pr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8" name="Rectángulo"/>
            <p:cNvSpPr/>
            <p:nvPr/>
          </p:nvSpPr>
          <p:spPr>
            <a:xfrm>
              <a:off x="3822700" y="2971800"/>
              <a:ext cx="977900" cy="24130"/>
            </a:xfrm>
            <a:prstGeom prst="rect">
              <a:avLst/>
            </a:pr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139" name="Grupo"/>
            <p:cNvGrpSpPr/>
            <p:nvPr/>
          </p:nvGrpSpPr>
          <p:grpSpPr>
            <a:xfrm>
              <a:off x="3911600" y="3149600"/>
              <a:ext cx="48260" cy="148592"/>
              <a:chOff x="0" y="0"/>
              <a:chExt cx="48259" cy="148591"/>
            </a:xfrm>
          </p:grpSpPr>
          <p:sp>
            <p:nvSpPr>
              <p:cNvPr id="1449" name="Figura"/>
              <p:cNvSpPr/>
              <p:nvPr/>
            </p:nvSpPr>
            <p:spPr>
              <a:xfrm>
                <a:off x="0" y="0"/>
                <a:ext cx="48260" cy="148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97" extrusionOk="0">
                    <a:moveTo>
                      <a:pt x="0" y="16097"/>
                    </a:moveTo>
                    <a:lnTo>
                      <a:pt x="21600" y="16097"/>
                    </a:lnTo>
                    <a:cubicBezTo>
                      <a:pt x="21032" y="-5228"/>
                      <a:pt x="0" y="-5503"/>
                      <a:pt x="0" y="16097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0" name="Figura"/>
              <p:cNvSpPr/>
              <p:nvPr/>
            </p:nvSpPr>
            <p:spPr>
              <a:xfrm>
                <a:off x="0" y="38099"/>
                <a:ext cx="24130" cy="109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0" extrusionOk="0">
                    <a:moveTo>
                      <a:pt x="0" y="16130"/>
                    </a:moveTo>
                    <a:lnTo>
                      <a:pt x="21600" y="16130"/>
                    </a:lnTo>
                    <a:cubicBezTo>
                      <a:pt x="21600" y="-5282"/>
                      <a:pt x="0" y="-5470"/>
                      <a:pt x="0" y="16130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140" name="Grupo"/>
            <p:cNvGrpSpPr/>
            <p:nvPr/>
          </p:nvGrpSpPr>
          <p:grpSpPr>
            <a:xfrm>
              <a:off x="3530600" y="3149600"/>
              <a:ext cx="49530" cy="148592"/>
              <a:chOff x="0" y="0"/>
              <a:chExt cx="49529" cy="148591"/>
            </a:xfrm>
          </p:grpSpPr>
          <p:sp>
            <p:nvSpPr>
              <p:cNvPr id="1447" name="Figura"/>
              <p:cNvSpPr/>
              <p:nvPr/>
            </p:nvSpPr>
            <p:spPr>
              <a:xfrm>
                <a:off x="0" y="0"/>
                <a:ext cx="48260" cy="148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97" extrusionOk="0">
                    <a:moveTo>
                      <a:pt x="21600" y="16097"/>
                    </a:moveTo>
                    <a:lnTo>
                      <a:pt x="0" y="16097"/>
                    </a:lnTo>
                    <a:cubicBezTo>
                      <a:pt x="0" y="-5228"/>
                      <a:pt x="21600" y="-5503"/>
                      <a:pt x="21600" y="16097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8" name="Figura"/>
              <p:cNvSpPr/>
              <p:nvPr/>
            </p:nvSpPr>
            <p:spPr>
              <a:xfrm>
                <a:off x="25400" y="38099"/>
                <a:ext cx="24130" cy="109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0" extrusionOk="0">
                    <a:moveTo>
                      <a:pt x="21600" y="16130"/>
                    </a:moveTo>
                    <a:lnTo>
                      <a:pt x="0" y="16130"/>
                    </a:lnTo>
                    <a:cubicBezTo>
                      <a:pt x="0" y="-5282"/>
                      <a:pt x="21600" y="-5470"/>
                      <a:pt x="21600" y="16130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141" name="Grupo"/>
            <p:cNvGrpSpPr/>
            <p:nvPr/>
          </p:nvGrpSpPr>
          <p:grpSpPr>
            <a:xfrm>
              <a:off x="4102100" y="3149600"/>
              <a:ext cx="48260" cy="148592"/>
              <a:chOff x="0" y="0"/>
              <a:chExt cx="48259" cy="148591"/>
            </a:xfrm>
          </p:grpSpPr>
          <p:sp>
            <p:nvSpPr>
              <p:cNvPr id="1445" name="Figura"/>
              <p:cNvSpPr/>
              <p:nvPr/>
            </p:nvSpPr>
            <p:spPr>
              <a:xfrm>
                <a:off x="0" y="0"/>
                <a:ext cx="48260" cy="148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97" extrusionOk="0">
                    <a:moveTo>
                      <a:pt x="0" y="16097"/>
                    </a:moveTo>
                    <a:lnTo>
                      <a:pt x="21600" y="16097"/>
                    </a:lnTo>
                    <a:cubicBezTo>
                      <a:pt x="21032" y="-5228"/>
                      <a:pt x="0" y="-5503"/>
                      <a:pt x="0" y="16097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6" name="Figura"/>
              <p:cNvSpPr/>
              <p:nvPr/>
            </p:nvSpPr>
            <p:spPr>
              <a:xfrm>
                <a:off x="0" y="38099"/>
                <a:ext cx="24130" cy="109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0" extrusionOk="0">
                    <a:moveTo>
                      <a:pt x="0" y="16130"/>
                    </a:moveTo>
                    <a:lnTo>
                      <a:pt x="21600" y="16130"/>
                    </a:lnTo>
                    <a:cubicBezTo>
                      <a:pt x="21600" y="-5282"/>
                      <a:pt x="0" y="-5470"/>
                      <a:pt x="0" y="16130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142" name="Grupo"/>
            <p:cNvGrpSpPr/>
            <p:nvPr/>
          </p:nvGrpSpPr>
          <p:grpSpPr>
            <a:xfrm>
              <a:off x="4305300" y="3149600"/>
              <a:ext cx="48260" cy="148592"/>
              <a:chOff x="0" y="0"/>
              <a:chExt cx="48259" cy="148591"/>
            </a:xfrm>
          </p:grpSpPr>
          <p:sp>
            <p:nvSpPr>
              <p:cNvPr id="1443" name="Figura"/>
              <p:cNvSpPr/>
              <p:nvPr/>
            </p:nvSpPr>
            <p:spPr>
              <a:xfrm>
                <a:off x="0" y="0"/>
                <a:ext cx="48260" cy="148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97" extrusionOk="0">
                    <a:moveTo>
                      <a:pt x="0" y="16097"/>
                    </a:moveTo>
                    <a:lnTo>
                      <a:pt x="21600" y="16097"/>
                    </a:lnTo>
                    <a:cubicBezTo>
                      <a:pt x="21600" y="-5228"/>
                      <a:pt x="0" y="-5503"/>
                      <a:pt x="0" y="16097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4" name="Figura"/>
              <p:cNvSpPr/>
              <p:nvPr/>
            </p:nvSpPr>
            <p:spPr>
              <a:xfrm>
                <a:off x="0" y="38099"/>
                <a:ext cx="24130" cy="109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0" extrusionOk="0">
                    <a:moveTo>
                      <a:pt x="0" y="16130"/>
                    </a:moveTo>
                    <a:lnTo>
                      <a:pt x="21600" y="16130"/>
                    </a:lnTo>
                    <a:cubicBezTo>
                      <a:pt x="21600" y="-5282"/>
                      <a:pt x="0" y="-5470"/>
                      <a:pt x="0" y="16130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143" name="Grupo"/>
            <p:cNvGrpSpPr/>
            <p:nvPr/>
          </p:nvGrpSpPr>
          <p:grpSpPr>
            <a:xfrm>
              <a:off x="4495800" y="3149600"/>
              <a:ext cx="48260" cy="148592"/>
              <a:chOff x="0" y="0"/>
              <a:chExt cx="48259" cy="148591"/>
            </a:xfrm>
          </p:grpSpPr>
          <p:sp>
            <p:nvSpPr>
              <p:cNvPr id="1441" name="Figura"/>
              <p:cNvSpPr/>
              <p:nvPr/>
            </p:nvSpPr>
            <p:spPr>
              <a:xfrm>
                <a:off x="0" y="0"/>
                <a:ext cx="48260" cy="148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97" extrusionOk="0">
                    <a:moveTo>
                      <a:pt x="0" y="16097"/>
                    </a:moveTo>
                    <a:lnTo>
                      <a:pt x="21600" y="16097"/>
                    </a:lnTo>
                    <a:cubicBezTo>
                      <a:pt x="21600" y="-5228"/>
                      <a:pt x="0" y="-5503"/>
                      <a:pt x="0" y="16097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2" name="Figura"/>
              <p:cNvSpPr/>
              <p:nvPr/>
            </p:nvSpPr>
            <p:spPr>
              <a:xfrm>
                <a:off x="0" y="38099"/>
                <a:ext cx="24130" cy="109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0" extrusionOk="0">
                    <a:moveTo>
                      <a:pt x="0" y="16130"/>
                    </a:moveTo>
                    <a:lnTo>
                      <a:pt x="21600" y="16130"/>
                    </a:lnTo>
                    <a:cubicBezTo>
                      <a:pt x="21600" y="-5282"/>
                      <a:pt x="0" y="-5470"/>
                      <a:pt x="0" y="16130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144" name="Figura"/>
            <p:cNvSpPr/>
            <p:nvPr/>
          </p:nvSpPr>
          <p:spPr>
            <a:xfrm>
              <a:off x="1181100" y="3746499"/>
              <a:ext cx="184150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07" y="21600"/>
                  </a:moveTo>
                  <a:lnTo>
                    <a:pt x="0" y="21600"/>
                  </a:lnTo>
                  <a:lnTo>
                    <a:pt x="10130" y="1878"/>
                  </a:lnTo>
                  <a:lnTo>
                    <a:pt x="1593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45" name="Figura"/>
            <p:cNvSpPr/>
            <p:nvPr/>
          </p:nvSpPr>
          <p:spPr>
            <a:xfrm>
              <a:off x="990600" y="3746499"/>
              <a:ext cx="180341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90" y="21600"/>
                  </a:moveTo>
                  <a:lnTo>
                    <a:pt x="0" y="21600"/>
                  </a:lnTo>
                  <a:lnTo>
                    <a:pt x="10344" y="1878"/>
                  </a:lnTo>
                  <a:lnTo>
                    <a:pt x="16428" y="0"/>
                  </a:lnTo>
                  <a:lnTo>
                    <a:pt x="21600" y="117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46" name="Figura"/>
            <p:cNvSpPr/>
            <p:nvPr/>
          </p:nvSpPr>
          <p:spPr>
            <a:xfrm>
              <a:off x="787400" y="3746499"/>
              <a:ext cx="182880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50" y="21600"/>
                  </a:moveTo>
                  <a:lnTo>
                    <a:pt x="0" y="21600"/>
                  </a:lnTo>
                  <a:lnTo>
                    <a:pt x="10050" y="1878"/>
                  </a:lnTo>
                  <a:lnTo>
                    <a:pt x="1605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47" name="Figura"/>
            <p:cNvSpPr/>
            <p:nvPr/>
          </p:nvSpPr>
          <p:spPr>
            <a:xfrm>
              <a:off x="584200" y="3746499"/>
              <a:ext cx="182880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21600"/>
                  </a:moveTo>
                  <a:lnTo>
                    <a:pt x="0" y="21600"/>
                  </a:lnTo>
                  <a:lnTo>
                    <a:pt x="10050" y="1878"/>
                  </a:lnTo>
                  <a:lnTo>
                    <a:pt x="1605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48" name="Figura"/>
            <p:cNvSpPr/>
            <p:nvPr/>
          </p:nvSpPr>
          <p:spPr>
            <a:xfrm>
              <a:off x="355599" y="4064000"/>
              <a:ext cx="2542" cy="10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40"/>
                  </a:moveTo>
                  <a:lnTo>
                    <a:pt x="10800" y="52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49" name="Figura"/>
            <p:cNvSpPr/>
            <p:nvPr/>
          </p:nvSpPr>
          <p:spPr>
            <a:xfrm>
              <a:off x="342900" y="4089399"/>
              <a:ext cx="133350" cy="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lnTo>
                    <a:pt x="21189" y="21600"/>
                  </a:lnTo>
                  <a:lnTo>
                    <a:pt x="21600" y="9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0" name="Figura"/>
            <p:cNvSpPr/>
            <p:nvPr/>
          </p:nvSpPr>
          <p:spPr>
            <a:xfrm>
              <a:off x="381000" y="3746499"/>
              <a:ext cx="184150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07" y="21600"/>
                  </a:moveTo>
                  <a:lnTo>
                    <a:pt x="0" y="21600"/>
                  </a:lnTo>
                  <a:lnTo>
                    <a:pt x="9981" y="1878"/>
                  </a:lnTo>
                  <a:lnTo>
                    <a:pt x="1593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1" name="Figura"/>
            <p:cNvSpPr/>
            <p:nvPr/>
          </p:nvSpPr>
          <p:spPr>
            <a:xfrm>
              <a:off x="1231899" y="3746499"/>
              <a:ext cx="137162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21600"/>
                  </a:moveTo>
                  <a:lnTo>
                    <a:pt x="0" y="21600"/>
                  </a:lnTo>
                  <a:lnTo>
                    <a:pt x="13600" y="18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2" name="Figura"/>
            <p:cNvSpPr/>
            <p:nvPr/>
          </p:nvSpPr>
          <p:spPr>
            <a:xfrm>
              <a:off x="1028699" y="3746499"/>
              <a:ext cx="135891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66" y="21600"/>
                  </a:moveTo>
                  <a:lnTo>
                    <a:pt x="0" y="21600"/>
                  </a:lnTo>
                  <a:lnTo>
                    <a:pt x="13525" y="18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3" name="Figura"/>
            <p:cNvSpPr/>
            <p:nvPr/>
          </p:nvSpPr>
          <p:spPr>
            <a:xfrm>
              <a:off x="838199" y="3746499"/>
              <a:ext cx="135891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8" y="21600"/>
                  </a:moveTo>
                  <a:lnTo>
                    <a:pt x="0" y="21600"/>
                  </a:lnTo>
                  <a:lnTo>
                    <a:pt x="13525" y="18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4" name="Figura"/>
            <p:cNvSpPr/>
            <p:nvPr/>
          </p:nvSpPr>
          <p:spPr>
            <a:xfrm>
              <a:off x="634999" y="3746499"/>
              <a:ext cx="135891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8" y="21600"/>
                  </a:moveTo>
                  <a:lnTo>
                    <a:pt x="0" y="21600"/>
                  </a:lnTo>
                  <a:lnTo>
                    <a:pt x="13525" y="18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5" name="Figura"/>
            <p:cNvSpPr/>
            <p:nvPr/>
          </p:nvSpPr>
          <p:spPr>
            <a:xfrm>
              <a:off x="431799" y="3746499"/>
              <a:ext cx="137162" cy="70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21600"/>
                  </a:moveTo>
                  <a:lnTo>
                    <a:pt x="0" y="21600"/>
                  </a:lnTo>
                  <a:lnTo>
                    <a:pt x="13600" y="18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6" name="Figura"/>
            <p:cNvSpPr/>
            <p:nvPr/>
          </p:nvSpPr>
          <p:spPr>
            <a:xfrm>
              <a:off x="3797300" y="3035300"/>
              <a:ext cx="5207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161" y="0"/>
                  </a:lnTo>
                  <a:lnTo>
                    <a:pt x="0" y="21600"/>
                  </a:lnTo>
                  <a:lnTo>
                    <a:pt x="18439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7" name="Figura"/>
            <p:cNvSpPr/>
            <p:nvPr/>
          </p:nvSpPr>
          <p:spPr>
            <a:xfrm>
              <a:off x="3492499" y="3035300"/>
              <a:ext cx="40642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225" y="0"/>
                  </a:lnTo>
                  <a:lnTo>
                    <a:pt x="21600" y="21600"/>
                  </a:lnTo>
                  <a:lnTo>
                    <a:pt x="3375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8" name="Figura"/>
            <p:cNvSpPr/>
            <p:nvPr/>
          </p:nvSpPr>
          <p:spPr>
            <a:xfrm>
              <a:off x="3670299" y="3035300"/>
              <a:ext cx="40642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225" y="0"/>
                  </a:lnTo>
                  <a:lnTo>
                    <a:pt x="21600" y="21600"/>
                  </a:lnTo>
                  <a:lnTo>
                    <a:pt x="3375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59" name="Figura"/>
            <p:cNvSpPr/>
            <p:nvPr/>
          </p:nvSpPr>
          <p:spPr>
            <a:xfrm>
              <a:off x="3555999" y="3035300"/>
              <a:ext cx="40642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225" y="0"/>
                  </a:lnTo>
                  <a:lnTo>
                    <a:pt x="21600" y="21600"/>
                  </a:lnTo>
                  <a:lnTo>
                    <a:pt x="3375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0" name="Figura"/>
            <p:cNvSpPr/>
            <p:nvPr/>
          </p:nvSpPr>
          <p:spPr>
            <a:xfrm>
              <a:off x="3898899" y="3035300"/>
              <a:ext cx="5334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00" y="0"/>
                  </a:lnTo>
                  <a:lnTo>
                    <a:pt x="0" y="21600"/>
                  </a:lnTo>
                  <a:lnTo>
                    <a:pt x="180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1" name="Figura"/>
            <p:cNvSpPr/>
            <p:nvPr/>
          </p:nvSpPr>
          <p:spPr>
            <a:xfrm>
              <a:off x="4000500" y="3035300"/>
              <a:ext cx="5207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88" y="0"/>
                  </a:lnTo>
                  <a:lnTo>
                    <a:pt x="0" y="21600"/>
                  </a:lnTo>
                  <a:lnTo>
                    <a:pt x="18439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2" name="Figura"/>
            <p:cNvSpPr/>
            <p:nvPr/>
          </p:nvSpPr>
          <p:spPr>
            <a:xfrm>
              <a:off x="4102100" y="3035300"/>
              <a:ext cx="5207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161" y="0"/>
                  </a:lnTo>
                  <a:lnTo>
                    <a:pt x="0" y="21600"/>
                  </a:lnTo>
                  <a:lnTo>
                    <a:pt x="18439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3" name="Figura"/>
            <p:cNvSpPr/>
            <p:nvPr/>
          </p:nvSpPr>
          <p:spPr>
            <a:xfrm>
              <a:off x="4203700" y="3035300"/>
              <a:ext cx="5207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161" y="0"/>
                  </a:lnTo>
                  <a:lnTo>
                    <a:pt x="0" y="21600"/>
                  </a:lnTo>
                  <a:lnTo>
                    <a:pt x="17912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4" name="Figura"/>
            <p:cNvSpPr/>
            <p:nvPr/>
          </p:nvSpPr>
          <p:spPr>
            <a:xfrm>
              <a:off x="4305299" y="3035300"/>
              <a:ext cx="5334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00" y="0"/>
                  </a:lnTo>
                  <a:lnTo>
                    <a:pt x="0" y="21600"/>
                  </a:lnTo>
                  <a:lnTo>
                    <a:pt x="180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5" name="Figura"/>
            <p:cNvSpPr/>
            <p:nvPr/>
          </p:nvSpPr>
          <p:spPr>
            <a:xfrm>
              <a:off x="4406900" y="3035300"/>
              <a:ext cx="5207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161" y="0"/>
                  </a:lnTo>
                  <a:lnTo>
                    <a:pt x="0" y="21600"/>
                  </a:lnTo>
                  <a:lnTo>
                    <a:pt x="18439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6" name="Figura"/>
            <p:cNvSpPr/>
            <p:nvPr/>
          </p:nvSpPr>
          <p:spPr>
            <a:xfrm>
              <a:off x="4508500" y="3035300"/>
              <a:ext cx="5207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161" y="0"/>
                  </a:lnTo>
                  <a:lnTo>
                    <a:pt x="0" y="21600"/>
                  </a:lnTo>
                  <a:lnTo>
                    <a:pt x="18439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7" name="Figura"/>
            <p:cNvSpPr/>
            <p:nvPr/>
          </p:nvSpPr>
          <p:spPr>
            <a:xfrm>
              <a:off x="4610099" y="3035300"/>
              <a:ext cx="5334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00" y="0"/>
                  </a:lnTo>
                  <a:lnTo>
                    <a:pt x="0" y="21600"/>
                  </a:lnTo>
                  <a:lnTo>
                    <a:pt x="180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8" name="Figura"/>
            <p:cNvSpPr/>
            <p:nvPr/>
          </p:nvSpPr>
          <p:spPr>
            <a:xfrm>
              <a:off x="3606799" y="2654299"/>
              <a:ext cx="1064262" cy="3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" y="21600"/>
                  </a:moveTo>
                  <a:lnTo>
                    <a:pt x="1933" y="13600"/>
                  </a:lnTo>
                  <a:lnTo>
                    <a:pt x="21600" y="19200"/>
                  </a:lnTo>
                  <a:lnTo>
                    <a:pt x="1907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9" name="Triángulo"/>
            <p:cNvSpPr/>
            <p:nvPr/>
          </p:nvSpPr>
          <p:spPr>
            <a:xfrm>
              <a:off x="4419599" y="3644899"/>
              <a:ext cx="53341" cy="78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465"/>
                  </a:moveTo>
                  <a:lnTo>
                    <a:pt x="21600" y="0"/>
                  </a:lnTo>
                  <a:lnTo>
                    <a:pt x="9257" y="21600"/>
                  </a:ln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0" name="Triángulo"/>
            <p:cNvSpPr/>
            <p:nvPr/>
          </p:nvSpPr>
          <p:spPr>
            <a:xfrm>
              <a:off x="4330699" y="3581400"/>
              <a:ext cx="41911" cy="8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606"/>
                  </a:moveTo>
                  <a:lnTo>
                    <a:pt x="21600" y="0"/>
                  </a:lnTo>
                  <a:lnTo>
                    <a:pt x="12436" y="21600"/>
                  </a:ln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1" name="Triángulo"/>
            <p:cNvSpPr/>
            <p:nvPr/>
          </p:nvSpPr>
          <p:spPr>
            <a:xfrm>
              <a:off x="4229100" y="3555999"/>
              <a:ext cx="25400" cy="8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0"/>
                  </a:lnTo>
                  <a:lnTo>
                    <a:pt x="21600" y="20661"/>
                  </a:ln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2" name="Triángulo"/>
            <p:cNvSpPr/>
            <p:nvPr/>
          </p:nvSpPr>
          <p:spPr>
            <a:xfrm>
              <a:off x="4495800" y="3759200"/>
              <a:ext cx="72390" cy="5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55"/>
                  </a:moveTo>
                  <a:lnTo>
                    <a:pt x="21600" y="0"/>
                  </a:lnTo>
                  <a:lnTo>
                    <a:pt x="4547" y="21600"/>
                  </a:ln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3" name="Triángulo"/>
            <p:cNvSpPr/>
            <p:nvPr/>
          </p:nvSpPr>
          <p:spPr>
            <a:xfrm>
              <a:off x="4546599" y="3911599"/>
              <a:ext cx="77471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456"/>
                  </a:moveTo>
                  <a:lnTo>
                    <a:pt x="21600" y="0"/>
                  </a:lnTo>
                  <a:lnTo>
                    <a:pt x="2125" y="21600"/>
                  </a:ln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4" name="Triángulo"/>
            <p:cNvSpPr/>
            <p:nvPr/>
          </p:nvSpPr>
          <p:spPr>
            <a:xfrm>
              <a:off x="4597399" y="4114800"/>
              <a:ext cx="78741" cy="27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6873"/>
                  </a:lnTo>
                  <a:lnTo>
                    <a:pt x="1045" y="21600"/>
                  </a:ln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5" name="Triángulo"/>
            <p:cNvSpPr/>
            <p:nvPr/>
          </p:nvSpPr>
          <p:spPr>
            <a:xfrm>
              <a:off x="4610099" y="4292600"/>
              <a:ext cx="71122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8640"/>
                  </a:lnTo>
                  <a:lnTo>
                    <a:pt x="1543" y="21600"/>
                  </a:lnTo>
                  <a:close/>
                </a:path>
              </a:pathLst>
            </a:custGeom>
            <a:solidFill>
              <a:srgbClr val="A2573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6" name="Triángulo"/>
            <p:cNvSpPr/>
            <p:nvPr/>
          </p:nvSpPr>
          <p:spPr>
            <a:xfrm>
              <a:off x="3822699" y="4343400"/>
              <a:ext cx="78741" cy="27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618"/>
                  </a:moveTo>
                  <a:lnTo>
                    <a:pt x="0" y="21600"/>
                  </a:lnTo>
                  <a:lnTo>
                    <a:pt x="19510" y="0"/>
                  </a:ln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7" name="Triángulo"/>
            <p:cNvSpPr/>
            <p:nvPr/>
          </p:nvSpPr>
          <p:spPr>
            <a:xfrm>
              <a:off x="3822700" y="4203699"/>
              <a:ext cx="74931" cy="29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21600"/>
                  </a:moveTo>
                  <a:lnTo>
                    <a:pt x="0" y="93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8" name="Triángulo"/>
            <p:cNvSpPr/>
            <p:nvPr/>
          </p:nvSpPr>
          <p:spPr>
            <a:xfrm>
              <a:off x="3848100" y="3987799"/>
              <a:ext cx="74931" cy="4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6" y="21600"/>
                  </a:moveTo>
                  <a:lnTo>
                    <a:pt x="0" y="0"/>
                  </a:lnTo>
                  <a:lnTo>
                    <a:pt x="21600" y="7425"/>
                  </a:ln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9" name="Triángulo"/>
            <p:cNvSpPr/>
            <p:nvPr/>
          </p:nvSpPr>
          <p:spPr>
            <a:xfrm>
              <a:off x="3898900" y="3822699"/>
              <a:ext cx="67310" cy="3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0" y="21600"/>
                  </a:moveTo>
                  <a:lnTo>
                    <a:pt x="0" y="0"/>
                  </a:lnTo>
                  <a:lnTo>
                    <a:pt x="21600" y="7665"/>
                  </a:ln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0" name="Triángulo"/>
            <p:cNvSpPr/>
            <p:nvPr/>
          </p:nvSpPr>
          <p:spPr>
            <a:xfrm>
              <a:off x="4000500" y="3657599"/>
              <a:ext cx="48260" cy="7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11" y="21600"/>
                  </a:moveTo>
                  <a:lnTo>
                    <a:pt x="0" y="0"/>
                  </a:lnTo>
                  <a:lnTo>
                    <a:pt x="21600" y="16014"/>
                  </a:ln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1" name="Triángulo"/>
            <p:cNvSpPr/>
            <p:nvPr/>
          </p:nvSpPr>
          <p:spPr>
            <a:xfrm>
              <a:off x="4127500" y="3594100"/>
              <a:ext cx="25400" cy="8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40" y="21600"/>
                  </a:moveTo>
                  <a:lnTo>
                    <a:pt x="0" y="0"/>
                  </a:lnTo>
                  <a:lnTo>
                    <a:pt x="21600" y="18857"/>
                  </a:lnTo>
                  <a:close/>
                </a:path>
              </a:pathLst>
            </a:custGeom>
            <a:solidFill>
              <a:srgbClr val="6F2A1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2" name="Rectángulo"/>
            <p:cNvSpPr/>
            <p:nvPr/>
          </p:nvSpPr>
          <p:spPr>
            <a:xfrm>
              <a:off x="3670300" y="4318000"/>
              <a:ext cx="58420" cy="132081"/>
            </a:xfrm>
            <a:prstGeom prst="rect">
              <a:avLst/>
            </a:pr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3" name="Rectángulo"/>
            <p:cNvSpPr/>
            <p:nvPr/>
          </p:nvSpPr>
          <p:spPr>
            <a:xfrm>
              <a:off x="3657600" y="4152900"/>
              <a:ext cx="58420" cy="132081"/>
            </a:xfrm>
            <a:prstGeom prst="rect">
              <a:avLst/>
            </a:pr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4" name="Rectángulo"/>
            <p:cNvSpPr/>
            <p:nvPr/>
          </p:nvSpPr>
          <p:spPr>
            <a:xfrm>
              <a:off x="3657600" y="3898900"/>
              <a:ext cx="58420" cy="132081"/>
            </a:xfrm>
            <a:prstGeom prst="rect">
              <a:avLst/>
            </a:pr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5" name="Rectángulo"/>
            <p:cNvSpPr/>
            <p:nvPr/>
          </p:nvSpPr>
          <p:spPr>
            <a:xfrm>
              <a:off x="3695700" y="3759200"/>
              <a:ext cx="58420" cy="13208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6" name="Rectángulo"/>
            <p:cNvSpPr/>
            <p:nvPr/>
          </p:nvSpPr>
          <p:spPr>
            <a:xfrm>
              <a:off x="3670300" y="3632200"/>
              <a:ext cx="58420" cy="132081"/>
            </a:xfrm>
            <a:prstGeom prst="rect">
              <a:avLst/>
            </a:pr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7" name="Rectángulo"/>
            <p:cNvSpPr/>
            <p:nvPr/>
          </p:nvSpPr>
          <p:spPr>
            <a:xfrm>
              <a:off x="3670300" y="3492500"/>
              <a:ext cx="58420" cy="132081"/>
            </a:xfrm>
            <a:prstGeom prst="rect">
              <a:avLst/>
            </a:pr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8" name="Figura"/>
            <p:cNvSpPr/>
            <p:nvPr/>
          </p:nvSpPr>
          <p:spPr>
            <a:xfrm>
              <a:off x="4660899" y="3136900"/>
              <a:ext cx="73661" cy="130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0"/>
                  </a:lnTo>
                  <a:lnTo>
                    <a:pt x="44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9" name="Figura"/>
            <p:cNvSpPr/>
            <p:nvPr/>
          </p:nvSpPr>
          <p:spPr>
            <a:xfrm>
              <a:off x="4686299" y="3276600"/>
              <a:ext cx="73661" cy="1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59" y="0"/>
                  </a:moveTo>
                  <a:lnTo>
                    <a:pt x="0" y="0"/>
                  </a:lnTo>
                  <a:lnTo>
                    <a:pt x="44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0" name="Figura"/>
            <p:cNvSpPr/>
            <p:nvPr/>
          </p:nvSpPr>
          <p:spPr>
            <a:xfrm>
              <a:off x="4698999" y="3403600"/>
              <a:ext cx="73661" cy="1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0"/>
                  </a:lnTo>
                  <a:lnTo>
                    <a:pt x="484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1" name="Figura"/>
            <p:cNvSpPr/>
            <p:nvPr/>
          </p:nvSpPr>
          <p:spPr>
            <a:xfrm>
              <a:off x="4711699" y="3556000"/>
              <a:ext cx="73661" cy="1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59" y="0"/>
                  </a:moveTo>
                  <a:lnTo>
                    <a:pt x="0" y="0"/>
                  </a:lnTo>
                  <a:lnTo>
                    <a:pt x="44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2" name="Figura"/>
            <p:cNvSpPr/>
            <p:nvPr/>
          </p:nvSpPr>
          <p:spPr>
            <a:xfrm>
              <a:off x="4737099" y="3695700"/>
              <a:ext cx="73661" cy="1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0"/>
                  </a:lnTo>
                  <a:lnTo>
                    <a:pt x="44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3" name="Figura"/>
            <p:cNvSpPr/>
            <p:nvPr/>
          </p:nvSpPr>
          <p:spPr>
            <a:xfrm>
              <a:off x="4749799" y="3835400"/>
              <a:ext cx="73661" cy="130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0"/>
                  </a:lnTo>
                  <a:lnTo>
                    <a:pt x="484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4" name="Figura"/>
            <p:cNvSpPr/>
            <p:nvPr/>
          </p:nvSpPr>
          <p:spPr>
            <a:xfrm>
              <a:off x="4775199" y="3962400"/>
              <a:ext cx="73661" cy="130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0"/>
                  </a:lnTo>
                  <a:lnTo>
                    <a:pt x="44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5" name="Figura"/>
            <p:cNvSpPr/>
            <p:nvPr/>
          </p:nvSpPr>
          <p:spPr>
            <a:xfrm>
              <a:off x="4787899" y="4102100"/>
              <a:ext cx="73661" cy="1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0"/>
                  </a:lnTo>
                  <a:lnTo>
                    <a:pt x="44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6" name="Figura"/>
            <p:cNvSpPr/>
            <p:nvPr/>
          </p:nvSpPr>
          <p:spPr>
            <a:xfrm>
              <a:off x="4826000" y="4241800"/>
              <a:ext cx="74931" cy="130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41" y="0"/>
                  </a:moveTo>
                  <a:lnTo>
                    <a:pt x="0" y="0"/>
                  </a:lnTo>
                  <a:lnTo>
                    <a:pt x="475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7" name="Figura"/>
            <p:cNvSpPr/>
            <p:nvPr/>
          </p:nvSpPr>
          <p:spPr>
            <a:xfrm>
              <a:off x="4813299" y="4381500"/>
              <a:ext cx="7366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59" y="0"/>
                  </a:moveTo>
                  <a:lnTo>
                    <a:pt x="0" y="0"/>
                  </a:lnTo>
                  <a:lnTo>
                    <a:pt x="44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8" name="Rectángulo"/>
            <p:cNvSpPr/>
            <p:nvPr/>
          </p:nvSpPr>
          <p:spPr>
            <a:xfrm>
              <a:off x="3708400" y="3352800"/>
              <a:ext cx="58420" cy="13208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9" name="Rectángulo"/>
            <p:cNvSpPr/>
            <p:nvPr/>
          </p:nvSpPr>
          <p:spPr>
            <a:xfrm>
              <a:off x="3708400" y="3213100"/>
              <a:ext cx="58420" cy="13208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0" name="Rectángulo"/>
            <p:cNvSpPr/>
            <p:nvPr/>
          </p:nvSpPr>
          <p:spPr>
            <a:xfrm>
              <a:off x="3695700" y="4025900"/>
              <a:ext cx="58420" cy="13208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1" name="Rectángulo"/>
            <p:cNvSpPr/>
            <p:nvPr/>
          </p:nvSpPr>
          <p:spPr>
            <a:xfrm>
              <a:off x="3429000" y="4318000"/>
              <a:ext cx="58420" cy="13208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2" name="Rectángulo"/>
            <p:cNvSpPr/>
            <p:nvPr/>
          </p:nvSpPr>
          <p:spPr>
            <a:xfrm>
              <a:off x="3441700" y="4165600"/>
              <a:ext cx="58420" cy="13208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3" name="Rectángulo"/>
            <p:cNvSpPr/>
            <p:nvPr/>
          </p:nvSpPr>
          <p:spPr>
            <a:xfrm>
              <a:off x="3429000" y="4025900"/>
              <a:ext cx="58420" cy="13208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4" name="Rectángulo"/>
            <p:cNvSpPr/>
            <p:nvPr/>
          </p:nvSpPr>
          <p:spPr>
            <a:xfrm>
              <a:off x="3441700" y="3898900"/>
              <a:ext cx="58420" cy="13208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5" name="Rectángulo"/>
            <p:cNvSpPr/>
            <p:nvPr/>
          </p:nvSpPr>
          <p:spPr>
            <a:xfrm>
              <a:off x="3441700" y="3746500"/>
              <a:ext cx="58420" cy="13208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6" name="Rectángulo"/>
            <p:cNvSpPr/>
            <p:nvPr/>
          </p:nvSpPr>
          <p:spPr>
            <a:xfrm>
              <a:off x="3454400" y="3606800"/>
              <a:ext cx="58420" cy="13208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7" name="Rectángulo"/>
            <p:cNvSpPr/>
            <p:nvPr/>
          </p:nvSpPr>
          <p:spPr>
            <a:xfrm>
              <a:off x="3441700" y="3467100"/>
              <a:ext cx="58420" cy="13208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8" name="Rectángulo"/>
            <p:cNvSpPr/>
            <p:nvPr/>
          </p:nvSpPr>
          <p:spPr>
            <a:xfrm>
              <a:off x="3454400" y="3352800"/>
              <a:ext cx="58420" cy="11049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9" name="Rectángulo"/>
            <p:cNvSpPr/>
            <p:nvPr/>
          </p:nvSpPr>
          <p:spPr>
            <a:xfrm>
              <a:off x="3441700" y="3213100"/>
              <a:ext cx="58420" cy="11938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0" name="Rectángulo"/>
            <p:cNvSpPr/>
            <p:nvPr/>
          </p:nvSpPr>
          <p:spPr>
            <a:xfrm>
              <a:off x="3454400" y="3086100"/>
              <a:ext cx="58420" cy="11938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1" name="Figura"/>
            <p:cNvSpPr/>
            <p:nvPr/>
          </p:nvSpPr>
          <p:spPr>
            <a:xfrm>
              <a:off x="3530599" y="3619500"/>
              <a:ext cx="13843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2" y="0"/>
                  </a:moveTo>
                  <a:lnTo>
                    <a:pt x="0" y="0"/>
                  </a:lnTo>
                  <a:lnTo>
                    <a:pt x="594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2" name="Figura"/>
            <p:cNvSpPr/>
            <p:nvPr/>
          </p:nvSpPr>
          <p:spPr>
            <a:xfrm>
              <a:off x="3505199" y="3886200"/>
              <a:ext cx="138431" cy="1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2" y="0"/>
                  </a:moveTo>
                  <a:lnTo>
                    <a:pt x="0" y="0"/>
                  </a:lnTo>
                  <a:lnTo>
                    <a:pt x="594" y="21600"/>
                  </a:lnTo>
                  <a:lnTo>
                    <a:pt x="21600" y="13745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3" name="Figura"/>
            <p:cNvSpPr/>
            <p:nvPr/>
          </p:nvSpPr>
          <p:spPr>
            <a:xfrm>
              <a:off x="3492499" y="4152900"/>
              <a:ext cx="13843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2" y="0"/>
                  </a:moveTo>
                  <a:lnTo>
                    <a:pt x="0" y="0"/>
                  </a:lnTo>
                  <a:lnTo>
                    <a:pt x="594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4" name="Figura"/>
            <p:cNvSpPr/>
            <p:nvPr/>
          </p:nvSpPr>
          <p:spPr>
            <a:xfrm>
              <a:off x="3581399" y="3200400"/>
              <a:ext cx="9779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19" y="0"/>
                  </a:moveTo>
                  <a:lnTo>
                    <a:pt x="0" y="0"/>
                  </a:lnTo>
                  <a:lnTo>
                    <a:pt x="561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5" name="Figura"/>
            <p:cNvSpPr/>
            <p:nvPr/>
          </p:nvSpPr>
          <p:spPr>
            <a:xfrm>
              <a:off x="3657599" y="3340100"/>
              <a:ext cx="9779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19" y="0"/>
                  </a:moveTo>
                  <a:lnTo>
                    <a:pt x="0" y="0"/>
                  </a:lnTo>
                  <a:lnTo>
                    <a:pt x="561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6" name="Figura"/>
            <p:cNvSpPr/>
            <p:nvPr/>
          </p:nvSpPr>
          <p:spPr>
            <a:xfrm>
              <a:off x="2476500" y="3213099"/>
              <a:ext cx="128271" cy="17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8" y="21600"/>
                  </a:lnTo>
                  <a:lnTo>
                    <a:pt x="21600" y="12343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7" name="Figura"/>
            <p:cNvSpPr/>
            <p:nvPr/>
          </p:nvSpPr>
          <p:spPr>
            <a:xfrm>
              <a:off x="2870200" y="3263900"/>
              <a:ext cx="128271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8" y="21600"/>
                  </a:lnTo>
                  <a:lnTo>
                    <a:pt x="21600" y="13292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8" name="Figura"/>
            <p:cNvSpPr/>
            <p:nvPr/>
          </p:nvSpPr>
          <p:spPr>
            <a:xfrm>
              <a:off x="2857500" y="2413000"/>
              <a:ext cx="128271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6" y="0"/>
                  </a:moveTo>
                  <a:lnTo>
                    <a:pt x="0" y="0"/>
                  </a:lnTo>
                  <a:lnTo>
                    <a:pt x="428" y="21600"/>
                  </a:lnTo>
                  <a:lnTo>
                    <a:pt x="21600" y="13292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9" name="Figura"/>
            <p:cNvSpPr/>
            <p:nvPr/>
          </p:nvSpPr>
          <p:spPr>
            <a:xfrm>
              <a:off x="2946400" y="3949699"/>
              <a:ext cx="128271" cy="17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6" y="0"/>
                  </a:moveTo>
                  <a:lnTo>
                    <a:pt x="0" y="0"/>
                  </a:lnTo>
                  <a:lnTo>
                    <a:pt x="428" y="21600"/>
                  </a:lnTo>
                  <a:lnTo>
                    <a:pt x="21600" y="12343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0" name="Figura"/>
            <p:cNvSpPr/>
            <p:nvPr/>
          </p:nvSpPr>
          <p:spPr>
            <a:xfrm>
              <a:off x="2476500" y="2209800"/>
              <a:ext cx="12954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8" y="0"/>
                  </a:moveTo>
                  <a:lnTo>
                    <a:pt x="0" y="0"/>
                  </a:lnTo>
                  <a:lnTo>
                    <a:pt x="635" y="21600"/>
                  </a:lnTo>
                  <a:lnTo>
                    <a:pt x="21600" y="13292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1" name="Figura"/>
            <p:cNvSpPr/>
            <p:nvPr/>
          </p:nvSpPr>
          <p:spPr>
            <a:xfrm>
              <a:off x="2463800" y="3937000"/>
              <a:ext cx="12954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8" y="0"/>
                  </a:moveTo>
                  <a:lnTo>
                    <a:pt x="0" y="0"/>
                  </a:lnTo>
                  <a:lnTo>
                    <a:pt x="635" y="21600"/>
                  </a:lnTo>
                  <a:lnTo>
                    <a:pt x="21600" y="13292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2" name="Figura"/>
            <p:cNvSpPr/>
            <p:nvPr/>
          </p:nvSpPr>
          <p:spPr>
            <a:xfrm>
              <a:off x="2527300" y="4127500"/>
              <a:ext cx="27940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4" y="0"/>
                  </a:moveTo>
                  <a:lnTo>
                    <a:pt x="0" y="0"/>
                  </a:lnTo>
                  <a:lnTo>
                    <a:pt x="589" y="21600"/>
                  </a:lnTo>
                  <a:lnTo>
                    <a:pt x="21600" y="13292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3" name="Figura"/>
            <p:cNvSpPr/>
            <p:nvPr/>
          </p:nvSpPr>
          <p:spPr>
            <a:xfrm>
              <a:off x="1752600" y="3873499"/>
              <a:ext cx="279400" cy="17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4" y="0"/>
                  </a:moveTo>
                  <a:lnTo>
                    <a:pt x="0" y="0"/>
                  </a:lnTo>
                  <a:lnTo>
                    <a:pt x="589" y="21600"/>
                  </a:lnTo>
                  <a:lnTo>
                    <a:pt x="21600" y="12343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4" name="Figura"/>
            <p:cNvSpPr/>
            <p:nvPr/>
          </p:nvSpPr>
          <p:spPr>
            <a:xfrm>
              <a:off x="1752600" y="3492500"/>
              <a:ext cx="130811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0" y="0"/>
                  </a:moveTo>
                  <a:lnTo>
                    <a:pt x="0" y="0"/>
                  </a:lnTo>
                  <a:lnTo>
                    <a:pt x="629" y="21600"/>
                  </a:lnTo>
                  <a:lnTo>
                    <a:pt x="21600" y="13292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5" name="Figura"/>
            <p:cNvSpPr/>
            <p:nvPr/>
          </p:nvSpPr>
          <p:spPr>
            <a:xfrm>
              <a:off x="2349500" y="2717800"/>
              <a:ext cx="12954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8" y="0"/>
                  </a:moveTo>
                  <a:lnTo>
                    <a:pt x="0" y="0"/>
                  </a:lnTo>
                  <a:lnTo>
                    <a:pt x="635" y="21600"/>
                  </a:lnTo>
                  <a:lnTo>
                    <a:pt x="21600" y="13292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6" name="Figura"/>
            <p:cNvSpPr/>
            <p:nvPr/>
          </p:nvSpPr>
          <p:spPr>
            <a:xfrm>
              <a:off x="3644899" y="3759200"/>
              <a:ext cx="9779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19" y="0"/>
                  </a:moveTo>
                  <a:lnTo>
                    <a:pt x="0" y="0"/>
                  </a:lnTo>
                  <a:lnTo>
                    <a:pt x="561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7" name="Figura"/>
            <p:cNvSpPr/>
            <p:nvPr/>
          </p:nvSpPr>
          <p:spPr>
            <a:xfrm>
              <a:off x="3682999" y="3479800"/>
              <a:ext cx="9779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561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8" name="Rectángulo"/>
            <p:cNvSpPr/>
            <p:nvPr/>
          </p:nvSpPr>
          <p:spPr>
            <a:xfrm>
              <a:off x="2286000" y="4229100"/>
              <a:ext cx="133350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9" name="Rectángulo"/>
            <p:cNvSpPr/>
            <p:nvPr/>
          </p:nvSpPr>
          <p:spPr>
            <a:xfrm>
              <a:off x="2311400" y="3987800"/>
              <a:ext cx="133350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0" name="Rectángulo"/>
            <p:cNvSpPr/>
            <p:nvPr/>
          </p:nvSpPr>
          <p:spPr>
            <a:xfrm>
              <a:off x="2298700" y="3733800"/>
              <a:ext cx="133350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1" name="Rectángulo"/>
            <p:cNvSpPr/>
            <p:nvPr/>
          </p:nvSpPr>
          <p:spPr>
            <a:xfrm>
              <a:off x="1828800" y="3009900"/>
              <a:ext cx="86361" cy="16256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2" name="Rectángulo"/>
            <p:cNvSpPr/>
            <p:nvPr/>
          </p:nvSpPr>
          <p:spPr>
            <a:xfrm>
              <a:off x="1828800" y="3175000"/>
              <a:ext cx="86361" cy="16256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3" name="Rectángulo"/>
            <p:cNvSpPr/>
            <p:nvPr/>
          </p:nvSpPr>
          <p:spPr>
            <a:xfrm>
              <a:off x="1803400" y="3365500"/>
              <a:ext cx="86361" cy="16256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4" name="Rectángulo"/>
            <p:cNvSpPr/>
            <p:nvPr/>
          </p:nvSpPr>
          <p:spPr>
            <a:xfrm>
              <a:off x="1765300" y="3505200"/>
              <a:ext cx="86361" cy="16256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5" name="Rectángulo"/>
            <p:cNvSpPr/>
            <p:nvPr/>
          </p:nvSpPr>
          <p:spPr>
            <a:xfrm>
              <a:off x="1498600" y="3390900"/>
              <a:ext cx="86361" cy="172721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6" name="Rectángulo"/>
            <p:cNvSpPr/>
            <p:nvPr/>
          </p:nvSpPr>
          <p:spPr>
            <a:xfrm>
              <a:off x="1498600" y="3200400"/>
              <a:ext cx="86361" cy="172721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7" name="Figura"/>
            <p:cNvSpPr/>
            <p:nvPr/>
          </p:nvSpPr>
          <p:spPr>
            <a:xfrm>
              <a:off x="431799" y="3454400"/>
              <a:ext cx="86362" cy="180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913"/>
                  </a:lnTo>
                  <a:lnTo>
                    <a:pt x="0" y="21600"/>
                  </a:lnTo>
                  <a:lnTo>
                    <a:pt x="21600" y="20687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8" name="Figura"/>
            <p:cNvSpPr/>
            <p:nvPr/>
          </p:nvSpPr>
          <p:spPr>
            <a:xfrm>
              <a:off x="419099" y="3314700"/>
              <a:ext cx="86362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47"/>
                  </a:lnTo>
                  <a:lnTo>
                    <a:pt x="0" y="21600"/>
                  </a:lnTo>
                  <a:lnTo>
                    <a:pt x="21600" y="20541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9" name="Figura"/>
            <p:cNvSpPr/>
            <p:nvPr/>
          </p:nvSpPr>
          <p:spPr>
            <a:xfrm>
              <a:off x="431799" y="3175000"/>
              <a:ext cx="86362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47"/>
                  </a:lnTo>
                  <a:lnTo>
                    <a:pt x="0" y="21600"/>
                  </a:lnTo>
                  <a:lnTo>
                    <a:pt x="21600" y="20541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0" name="Figura"/>
            <p:cNvSpPr/>
            <p:nvPr/>
          </p:nvSpPr>
          <p:spPr>
            <a:xfrm>
              <a:off x="419099" y="3035300"/>
              <a:ext cx="86362" cy="12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55"/>
                  </a:lnTo>
                  <a:lnTo>
                    <a:pt x="0" y="21600"/>
                  </a:lnTo>
                  <a:lnTo>
                    <a:pt x="21600" y="20745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1" name="Figura"/>
            <p:cNvSpPr/>
            <p:nvPr/>
          </p:nvSpPr>
          <p:spPr>
            <a:xfrm>
              <a:off x="431799" y="2908300"/>
              <a:ext cx="86362" cy="12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47"/>
                  </a:lnTo>
                  <a:lnTo>
                    <a:pt x="0" y="21600"/>
                  </a:lnTo>
                  <a:lnTo>
                    <a:pt x="21600" y="20541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2" name="Figura"/>
            <p:cNvSpPr/>
            <p:nvPr/>
          </p:nvSpPr>
          <p:spPr>
            <a:xfrm>
              <a:off x="431799" y="2755900"/>
              <a:ext cx="86362" cy="12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55"/>
                  </a:lnTo>
                  <a:lnTo>
                    <a:pt x="0" y="21600"/>
                  </a:lnTo>
                  <a:lnTo>
                    <a:pt x="21600" y="20745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3" name="Rectángulo"/>
            <p:cNvSpPr/>
            <p:nvPr/>
          </p:nvSpPr>
          <p:spPr>
            <a:xfrm>
              <a:off x="1460500" y="2692400"/>
              <a:ext cx="86361" cy="160021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4" name="Rectángulo"/>
            <p:cNvSpPr/>
            <p:nvPr/>
          </p:nvSpPr>
          <p:spPr>
            <a:xfrm>
              <a:off x="1473200" y="2870200"/>
              <a:ext cx="86361" cy="172721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5" name="Rectángulo"/>
            <p:cNvSpPr/>
            <p:nvPr/>
          </p:nvSpPr>
          <p:spPr>
            <a:xfrm>
              <a:off x="1485900" y="3060700"/>
              <a:ext cx="86361" cy="13589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6" name="Rectángulo"/>
            <p:cNvSpPr/>
            <p:nvPr/>
          </p:nvSpPr>
          <p:spPr>
            <a:xfrm>
              <a:off x="1727200" y="3721100"/>
              <a:ext cx="135890" cy="16256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7" name="Rectángulo"/>
            <p:cNvSpPr/>
            <p:nvPr/>
          </p:nvSpPr>
          <p:spPr>
            <a:xfrm>
              <a:off x="1803400" y="3606800"/>
              <a:ext cx="71121" cy="15621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8" name="Rectángulo"/>
            <p:cNvSpPr/>
            <p:nvPr/>
          </p:nvSpPr>
          <p:spPr>
            <a:xfrm>
              <a:off x="1803400" y="3886200"/>
              <a:ext cx="86361" cy="16256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9" name="Rectángulo"/>
            <p:cNvSpPr/>
            <p:nvPr/>
          </p:nvSpPr>
          <p:spPr>
            <a:xfrm>
              <a:off x="1816100" y="4064000"/>
              <a:ext cx="86361" cy="162561"/>
            </a:xfrm>
            <a:prstGeom prst="rect">
              <a:avLst/>
            </a:pr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0" name="Rectángulo"/>
            <p:cNvSpPr/>
            <p:nvPr/>
          </p:nvSpPr>
          <p:spPr>
            <a:xfrm>
              <a:off x="1778000" y="3225800"/>
              <a:ext cx="67310" cy="151131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1" name="Rectángulo"/>
            <p:cNvSpPr/>
            <p:nvPr/>
          </p:nvSpPr>
          <p:spPr>
            <a:xfrm>
              <a:off x="2895600" y="3733800"/>
              <a:ext cx="142241" cy="2197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2" name="Rectángulo"/>
            <p:cNvSpPr/>
            <p:nvPr/>
          </p:nvSpPr>
          <p:spPr>
            <a:xfrm>
              <a:off x="2451100" y="3238500"/>
              <a:ext cx="142241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3" name="Rectángulo"/>
            <p:cNvSpPr/>
            <p:nvPr/>
          </p:nvSpPr>
          <p:spPr>
            <a:xfrm>
              <a:off x="2438400" y="2882900"/>
              <a:ext cx="142241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4" name="Rectángulo"/>
            <p:cNvSpPr/>
            <p:nvPr/>
          </p:nvSpPr>
          <p:spPr>
            <a:xfrm>
              <a:off x="2425700" y="3556000"/>
              <a:ext cx="142241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5" name="Rectángulo"/>
            <p:cNvSpPr/>
            <p:nvPr/>
          </p:nvSpPr>
          <p:spPr>
            <a:xfrm>
              <a:off x="2425700" y="4152900"/>
              <a:ext cx="142241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6" name="Rectángulo"/>
            <p:cNvSpPr/>
            <p:nvPr/>
          </p:nvSpPr>
          <p:spPr>
            <a:xfrm>
              <a:off x="2959100" y="4152900"/>
              <a:ext cx="142241" cy="21971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7" name="Rectángulo"/>
            <p:cNvSpPr/>
            <p:nvPr/>
          </p:nvSpPr>
          <p:spPr>
            <a:xfrm>
              <a:off x="2451100" y="2438400"/>
              <a:ext cx="142241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8" name="Rectángulo"/>
            <p:cNvSpPr/>
            <p:nvPr/>
          </p:nvSpPr>
          <p:spPr>
            <a:xfrm>
              <a:off x="2806700" y="1930400"/>
              <a:ext cx="142241" cy="2197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9" name="Rectángulo"/>
            <p:cNvSpPr/>
            <p:nvPr/>
          </p:nvSpPr>
          <p:spPr>
            <a:xfrm>
              <a:off x="2832100" y="2222500"/>
              <a:ext cx="119380" cy="19304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0" name="Figura"/>
            <p:cNvSpPr/>
            <p:nvPr/>
          </p:nvSpPr>
          <p:spPr>
            <a:xfrm>
              <a:off x="3136900" y="1828799"/>
              <a:ext cx="90171" cy="17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92" y="0"/>
                  </a:moveTo>
                  <a:lnTo>
                    <a:pt x="0" y="159"/>
                  </a:lnTo>
                  <a:lnTo>
                    <a:pt x="304" y="21600"/>
                  </a:lnTo>
                  <a:lnTo>
                    <a:pt x="21600" y="21441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1" name="Figura"/>
            <p:cNvSpPr/>
            <p:nvPr/>
          </p:nvSpPr>
          <p:spPr>
            <a:xfrm>
              <a:off x="3136900" y="2082800"/>
              <a:ext cx="102871" cy="180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67" y="0"/>
                  </a:moveTo>
                  <a:lnTo>
                    <a:pt x="0" y="152"/>
                  </a:lnTo>
                  <a:lnTo>
                    <a:pt x="3200" y="21600"/>
                  </a:lnTo>
                  <a:lnTo>
                    <a:pt x="21600" y="21448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2" name="Figura"/>
            <p:cNvSpPr/>
            <p:nvPr/>
          </p:nvSpPr>
          <p:spPr>
            <a:xfrm>
              <a:off x="3162299" y="2286000"/>
              <a:ext cx="88901" cy="13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04"/>
                  </a:lnTo>
                  <a:lnTo>
                    <a:pt x="2777" y="21600"/>
                  </a:lnTo>
                  <a:lnTo>
                    <a:pt x="21600" y="21396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3" name="Figura"/>
            <p:cNvSpPr/>
            <p:nvPr/>
          </p:nvSpPr>
          <p:spPr>
            <a:xfrm>
              <a:off x="3213100" y="2705100"/>
              <a:ext cx="64770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206"/>
                  </a:lnTo>
                  <a:lnTo>
                    <a:pt x="2965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4" name="Figura"/>
            <p:cNvSpPr/>
            <p:nvPr/>
          </p:nvSpPr>
          <p:spPr>
            <a:xfrm>
              <a:off x="3213100" y="2857500"/>
              <a:ext cx="64770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206"/>
                  </a:lnTo>
                  <a:lnTo>
                    <a:pt x="2965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5" name="Figura"/>
            <p:cNvSpPr/>
            <p:nvPr/>
          </p:nvSpPr>
          <p:spPr>
            <a:xfrm>
              <a:off x="3225800" y="3022600"/>
              <a:ext cx="64770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0"/>
                  </a:lnTo>
                  <a:lnTo>
                    <a:pt x="2965" y="21600"/>
                  </a:lnTo>
                  <a:lnTo>
                    <a:pt x="21600" y="21394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6" name="Figura"/>
            <p:cNvSpPr/>
            <p:nvPr/>
          </p:nvSpPr>
          <p:spPr>
            <a:xfrm>
              <a:off x="3238500" y="3175000"/>
              <a:ext cx="64770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206"/>
                  </a:lnTo>
                  <a:lnTo>
                    <a:pt x="2965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7" name="Figura"/>
            <p:cNvSpPr/>
            <p:nvPr/>
          </p:nvSpPr>
          <p:spPr>
            <a:xfrm>
              <a:off x="3251200" y="3352800"/>
              <a:ext cx="64770" cy="13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204"/>
                  </a:lnTo>
                  <a:lnTo>
                    <a:pt x="2965" y="21600"/>
                  </a:lnTo>
                  <a:lnTo>
                    <a:pt x="21600" y="21396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8" name="Figura"/>
            <p:cNvSpPr/>
            <p:nvPr/>
          </p:nvSpPr>
          <p:spPr>
            <a:xfrm>
              <a:off x="3263900" y="3543300"/>
              <a:ext cx="66041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2" y="0"/>
                  </a:moveTo>
                  <a:lnTo>
                    <a:pt x="0" y="0"/>
                  </a:lnTo>
                  <a:lnTo>
                    <a:pt x="2908" y="21600"/>
                  </a:lnTo>
                  <a:lnTo>
                    <a:pt x="21600" y="21394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9" name="Figura"/>
            <p:cNvSpPr/>
            <p:nvPr/>
          </p:nvSpPr>
          <p:spPr>
            <a:xfrm>
              <a:off x="3276600" y="3721100"/>
              <a:ext cx="64770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206"/>
                  </a:lnTo>
                  <a:lnTo>
                    <a:pt x="2965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0" name="Figura"/>
            <p:cNvSpPr/>
            <p:nvPr/>
          </p:nvSpPr>
          <p:spPr>
            <a:xfrm>
              <a:off x="3327400" y="4305300"/>
              <a:ext cx="66041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2" y="0"/>
                  </a:moveTo>
                  <a:lnTo>
                    <a:pt x="0" y="206"/>
                  </a:lnTo>
                  <a:lnTo>
                    <a:pt x="290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1" name="Figura"/>
            <p:cNvSpPr/>
            <p:nvPr/>
          </p:nvSpPr>
          <p:spPr>
            <a:xfrm>
              <a:off x="3302000" y="4152900"/>
              <a:ext cx="64770" cy="13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204"/>
                  </a:lnTo>
                  <a:lnTo>
                    <a:pt x="2965" y="21600"/>
                  </a:lnTo>
                  <a:lnTo>
                    <a:pt x="21600" y="21396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2" name="Figura"/>
            <p:cNvSpPr/>
            <p:nvPr/>
          </p:nvSpPr>
          <p:spPr>
            <a:xfrm>
              <a:off x="3302000" y="4000500"/>
              <a:ext cx="64770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5" y="0"/>
                  </a:moveTo>
                  <a:lnTo>
                    <a:pt x="0" y="0"/>
                  </a:lnTo>
                  <a:lnTo>
                    <a:pt x="2965" y="21600"/>
                  </a:lnTo>
                  <a:lnTo>
                    <a:pt x="21600" y="21394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3" name="Figura"/>
            <p:cNvSpPr/>
            <p:nvPr/>
          </p:nvSpPr>
          <p:spPr>
            <a:xfrm>
              <a:off x="3289300" y="3873499"/>
              <a:ext cx="66041" cy="11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2" y="0"/>
                  </a:moveTo>
                  <a:lnTo>
                    <a:pt x="0" y="240"/>
                  </a:lnTo>
                  <a:lnTo>
                    <a:pt x="2908" y="21600"/>
                  </a:lnTo>
                  <a:lnTo>
                    <a:pt x="21600" y="2136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4" name="Rectángulo"/>
            <p:cNvSpPr/>
            <p:nvPr/>
          </p:nvSpPr>
          <p:spPr>
            <a:xfrm>
              <a:off x="2870200" y="3073400"/>
              <a:ext cx="119380" cy="19304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5" name="Rectángulo"/>
            <p:cNvSpPr/>
            <p:nvPr/>
          </p:nvSpPr>
          <p:spPr>
            <a:xfrm>
              <a:off x="2870200" y="3302000"/>
              <a:ext cx="119380" cy="19304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6" name="Rectángulo"/>
            <p:cNvSpPr/>
            <p:nvPr/>
          </p:nvSpPr>
          <p:spPr>
            <a:xfrm>
              <a:off x="2882900" y="3530600"/>
              <a:ext cx="119380" cy="19304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7" name="Rectángulo"/>
            <p:cNvSpPr/>
            <p:nvPr/>
          </p:nvSpPr>
          <p:spPr>
            <a:xfrm>
              <a:off x="2311400" y="3479800"/>
              <a:ext cx="133350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8" name="Figura"/>
            <p:cNvSpPr/>
            <p:nvPr/>
          </p:nvSpPr>
          <p:spPr>
            <a:xfrm>
              <a:off x="2197099" y="3479800"/>
              <a:ext cx="92711" cy="14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70" y="0"/>
                  </a:moveTo>
                  <a:lnTo>
                    <a:pt x="0" y="0"/>
                  </a:lnTo>
                  <a:lnTo>
                    <a:pt x="503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9" name="Figura"/>
            <p:cNvSpPr/>
            <p:nvPr/>
          </p:nvSpPr>
          <p:spPr>
            <a:xfrm>
              <a:off x="2159000" y="3340099"/>
              <a:ext cx="91440" cy="12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0"/>
                  </a:lnTo>
                  <a:lnTo>
                    <a:pt x="48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0" name="Rectángulo"/>
            <p:cNvSpPr/>
            <p:nvPr/>
          </p:nvSpPr>
          <p:spPr>
            <a:xfrm>
              <a:off x="2311400" y="3225800"/>
              <a:ext cx="133350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1" name="Rectángulo"/>
            <p:cNvSpPr/>
            <p:nvPr/>
          </p:nvSpPr>
          <p:spPr>
            <a:xfrm>
              <a:off x="2311400" y="2971800"/>
              <a:ext cx="133350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2" name="Rectángulo"/>
            <p:cNvSpPr/>
            <p:nvPr/>
          </p:nvSpPr>
          <p:spPr>
            <a:xfrm>
              <a:off x="2324100" y="2730500"/>
              <a:ext cx="133350" cy="219710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3" name="Rectángulo"/>
            <p:cNvSpPr/>
            <p:nvPr/>
          </p:nvSpPr>
          <p:spPr>
            <a:xfrm>
              <a:off x="2336800" y="2514600"/>
              <a:ext cx="133350" cy="204471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4" name="Rectángulo"/>
            <p:cNvSpPr/>
            <p:nvPr/>
          </p:nvSpPr>
          <p:spPr>
            <a:xfrm>
              <a:off x="2324100" y="2273300"/>
              <a:ext cx="133350" cy="204471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5" name="Figura"/>
            <p:cNvSpPr/>
            <p:nvPr/>
          </p:nvSpPr>
          <p:spPr>
            <a:xfrm>
              <a:off x="2336800" y="1790700"/>
              <a:ext cx="111761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2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6" name="Rectángulo"/>
            <p:cNvSpPr/>
            <p:nvPr/>
          </p:nvSpPr>
          <p:spPr>
            <a:xfrm>
              <a:off x="2324100" y="2032000"/>
              <a:ext cx="111761" cy="204471"/>
            </a:xfrm>
            <a:prstGeom prst="rect">
              <a:avLst/>
            </a:prstGeom>
            <a:solidFill>
              <a:srgbClr val="FBE1D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7" name="Figura"/>
            <p:cNvSpPr/>
            <p:nvPr/>
          </p:nvSpPr>
          <p:spPr>
            <a:xfrm>
              <a:off x="2463800" y="3213100"/>
              <a:ext cx="15241" cy="1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11"/>
                  </a:moveTo>
                  <a:lnTo>
                    <a:pt x="21600" y="0"/>
                  </a:lnTo>
                  <a:lnTo>
                    <a:pt x="0" y="568"/>
                  </a:lnTo>
                  <a:lnTo>
                    <a:pt x="9000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8" name="Figura"/>
            <p:cNvSpPr/>
            <p:nvPr/>
          </p:nvSpPr>
          <p:spPr>
            <a:xfrm>
              <a:off x="2819400" y="2984500"/>
              <a:ext cx="16511" cy="1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11"/>
                  </a:moveTo>
                  <a:lnTo>
                    <a:pt x="21600" y="0"/>
                  </a:lnTo>
                  <a:lnTo>
                    <a:pt x="0" y="568"/>
                  </a:lnTo>
                  <a:lnTo>
                    <a:pt x="8308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9" name="Figura"/>
            <p:cNvSpPr/>
            <p:nvPr/>
          </p:nvSpPr>
          <p:spPr>
            <a:xfrm>
              <a:off x="3632200" y="3835400"/>
              <a:ext cx="15241" cy="1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11"/>
                  </a:moveTo>
                  <a:lnTo>
                    <a:pt x="21600" y="0"/>
                  </a:lnTo>
                  <a:lnTo>
                    <a:pt x="0" y="568"/>
                  </a:lnTo>
                  <a:lnTo>
                    <a:pt x="72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0" name="Figura"/>
            <p:cNvSpPr/>
            <p:nvPr/>
          </p:nvSpPr>
          <p:spPr>
            <a:xfrm>
              <a:off x="2781300" y="3429000"/>
              <a:ext cx="15241" cy="224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56"/>
                  </a:moveTo>
                  <a:lnTo>
                    <a:pt x="21600" y="0"/>
                  </a:lnTo>
                  <a:lnTo>
                    <a:pt x="0" y="610"/>
                  </a:lnTo>
                  <a:lnTo>
                    <a:pt x="90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1" name="Figura"/>
            <p:cNvSpPr/>
            <p:nvPr/>
          </p:nvSpPr>
          <p:spPr>
            <a:xfrm>
              <a:off x="2730500" y="4064000"/>
              <a:ext cx="15241" cy="224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56"/>
                  </a:moveTo>
                  <a:lnTo>
                    <a:pt x="21600" y="0"/>
                  </a:lnTo>
                  <a:lnTo>
                    <a:pt x="0" y="610"/>
                  </a:lnTo>
                  <a:lnTo>
                    <a:pt x="90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2" name="Figura"/>
            <p:cNvSpPr/>
            <p:nvPr/>
          </p:nvSpPr>
          <p:spPr>
            <a:xfrm>
              <a:off x="2692400" y="1841499"/>
              <a:ext cx="15241" cy="148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15"/>
                  </a:moveTo>
                  <a:lnTo>
                    <a:pt x="21600" y="0"/>
                  </a:lnTo>
                  <a:lnTo>
                    <a:pt x="0" y="554"/>
                  </a:lnTo>
                  <a:lnTo>
                    <a:pt x="90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3" name="Figura"/>
            <p:cNvSpPr/>
            <p:nvPr/>
          </p:nvSpPr>
          <p:spPr>
            <a:xfrm>
              <a:off x="2743200" y="3505200"/>
              <a:ext cx="269240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" y="21600"/>
                  </a:moveTo>
                  <a:lnTo>
                    <a:pt x="21600" y="21600"/>
                  </a:lnTo>
                  <a:lnTo>
                    <a:pt x="20989" y="0"/>
                  </a:lnTo>
                  <a:lnTo>
                    <a:pt x="0" y="8308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4" name="Figura"/>
            <p:cNvSpPr/>
            <p:nvPr/>
          </p:nvSpPr>
          <p:spPr>
            <a:xfrm>
              <a:off x="4648200" y="2489200"/>
              <a:ext cx="6350" cy="102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800"/>
                  </a:lnTo>
                  <a:lnTo>
                    <a:pt x="864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5" name="Figura"/>
            <p:cNvSpPr/>
            <p:nvPr/>
          </p:nvSpPr>
          <p:spPr>
            <a:xfrm>
              <a:off x="4737099" y="2184400"/>
              <a:ext cx="5082" cy="102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33"/>
                  </a:moveTo>
                  <a:lnTo>
                    <a:pt x="21600" y="0"/>
                  </a:lnTo>
                  <a:lnTo>
                    <a:pt x="0" y="53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6" name="Figura"/>
            <p:cNvSpPr/>
            <p:nvPr/>
          </p:nvSpPr>
          <p:spPr>
            <a:xfrm>
              <a:off x="4622799" y="2527300"/>
              <a:ext cx="97791" cy="7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039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7" name="Figura"/>
            <p:cNvSpPr/>
            <p:nvPr/>
          </p:nvSpPr>
          <p:spPr>
            <a:xfrm>
              <a:off x="4508499" y="2400299"/>
              <a:ext cx="97791" cy="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" y="21600"/>
                  </a:moveTo>
                  <a:lnTo>
                    <a:pt x="21600" y="21600"/>
                  </a:lnTo>
                  <a:lnTo>
                    <a:pt x="21039" y="0"/>
                  </a:lnTo>
                  <a:lnTo>
                    <a:pt x="0" y="9257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8" name="Figura"/>
            <p:cNvSpPr/>
            <p:nvPr/>
          </p:nvSpPr>
          <p:spPr>
            <a:xfrm>
              <a:off x="4826000" y="2755900"/>
              <a:ext cx="99061" cy="7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7" y="21600"/>
                  </a:moveTo>
                  <a:lnTo>
                    <a:pt x="21600" y="21600"/>
                  </a:lnTo>
                  <a:lnTo>
                    <a:pt x="21046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9" name="Figura"/>
            <p:cNvSpPr/>
            <p:nvPr/>
          </p:nvSpPr>
          <p:spPr>
            <a:xfrm>
              <a:off x="4838699" y="3073400"/>
              <a:ext cx="97791" cy="7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" y="21600"/>
                  </a:moveTo>
                  <a:lnTo>
                    <a:pt x="21600" y="21600"/>
                  </a:lnTo>
                  <a:lnTo>
                    <a:pt x="21319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0" name="Figura"/>
            <p:cNvSpPr/>
            <p:nvPr/>
          </p:nvSpPr>
          <p:spPr>
            <a:xfrm>
              <a:off x="4787899" y="2349499"/>
              <a:ext cx="97791" cy="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" y="21600"/>
                  </a:moveTo>
                  <a:lnTo>
                    <a:pt x="21600" y="21600"/>
                  </a:lnTo>
                  <a:lnTo>
                    <a:pt x="21039" y="0"/>
                  </a:lnTo>
                  <a:lnTo>
                    <a:pt x="0" y="9257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1" name="Figura"/>
            <p:cNvSpPr/>
            <p:nvPr/>
          </p:nvSpPr>
          <p:spPr>
            <a:xfrm>
              <a:off x="1384299" y="3365500"/>
              <a:ext cx="236222" cy="1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" y="21600"/>
                  </a:moveTo>
                  <a:lnTo>
                    <a:pt x="21600" y="21600"/>
                  </a:lnTo>
                  <a:lnTo>
                    <a:pt x="21019" y="0"/>
                  </a:lnTo>
                  <a:lnTo>
                    <a:pt x="0" y="8308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2" name="Figura"/>
            <p:cNvSpPr/>
            <p:nvPr/>
          </p:nvSpPr>
          <p:spPr>
            <a:xfrm>
              <a:off x="546100" y="3136900"/>
              <a:ext cx="182880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" y="21600"/>
                  </a:moveTo>
                  <a:lnTo>
                    <a:pt x="21300" y="9720"/>
                  </a:lnTo>
                  <a:lnTo>
                    <a:pt x="21600" y="0"/>
                  </a:lnTo>
                  <a:lnTo>
                    <a:pt x="0" y="1296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3" name="Figura"/>
            <p:cNvSpPr/>
            <p:nvPr/>
          </p:nvSpPr>
          <p:spPr>
            <a:xfrm>
              <a:off x="673099" y="3086099"/>
              <a:ext cx="20322" cy="12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150" y="21384"/>
                  </a:lnTo>
                  <a:lnTo>
                    <a:pt x="21600" y="21600"/>
                  </a:lnTo>
                  <a:lnTo>
                    <a:pt x="945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4" name="Figura"/>
            <p:cNvSpPr/>
            <p:nvPr/>
          </p:nvSpPr>
          <p:spPr>
            <a:xfrm>
              <a:off x="939800" y="3276600"/>
              <a:ext cx="227330" cy="1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21600"/>
                  </a:moveTo>
                  <a:lnTo>
                    <a:pt x="21600" y="21600"/>
                  </a:lnTo>
                  <a:lnTo>
                    <a:pt x="21117" y="0"/>
                  </a:lnTo>
                  <a:lnTo>
                    <a:pt x="0" y="9818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5" name="Figura"/>
            <p:cNvSpPr/>
            <p:nvPr/>
          </p:nvSpPr>
          <p:spPr>
            <a:xfrm>
              <a:off x="990600" y="3263900"/>
              <a:ext cx="12700" cy="14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5"/>
                  </a:moveTo>
                  <a:lnTo>
                    <a:pt x="0" y="21600"/>
                  </a:lnTo>
                  <a:lnTo>
                    <a:pt x="21600" y="21211"/>
                  </a:lnTo>
                  <a:lnTo>
                    <a:pt x="12960" y="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6" name="Figura"/>
            <p:cNvSpPr/>
            <p:nvPr/>
          </p:nvSpPr>
          <p:spPr>
            <a:xfrm>
              <a:off x="1104900" y="3200400"/>
              <a:ext cx="11430" cy="130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90"/>
                  </a:moveTo>
                  <a:lnTo>
                    <a:pt x="21600" y="0"/>
                  </a:lnTo>
                  <a:lnTo>
                    <a:pt x="0" y="419"/>
                  </a:lnTo>
                  <a:lnTo>
                    <a:pt x="9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7" name="Figura"/>
            <p:cNvSpPr/>
            <p:nvPr/>
          </p:nvSpPr>
          <p:spPr>
            <a:xfrm>
              <a:off x="2247899" y="3187700"/>
              <a:ext cx="8892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07"/>
                  </a:moveTo>
                  <a:lnTo>
                    <a:pt x="0" y="0"/>
                  </a:lnTo>
                  <a:lnTo>
                    <a:pt x="21600" y="589"/>
                  </a:lnTo>
                  <a:lnTo>
                    <a:pt x="12343" y="216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8" name="Figura"/>
            <p:cNvSpPr/>
            <p:nvPr/>
          </p:nvSpPr>
          <p:spPr>
            <a:xfrm>
              <a:off x="2133600" y="3213100"/>
              <a:ext cx="149861" cy="3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7" y="21600"/>
                  </a:moveTo>
                  <a:lnTo>
                    <a:pt x="0" y="7200"/>
                  </a:lnTo>
                  <a:lnTo>
                    <a:pt x="549" y="0"/>
                  </a:lnTo>
                  <a:lnTo>
                    <a:pt x="21600" y="17100"/>
                  </a:lnTo>
                  <a:close/>
                </a:path>
              </a:pathLst>
            </a:custGeom>
            <a:solidFill>
              <a:srgbClr val="DFA79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309" name="Grupo"/>
            <p:cNvGrpSpPr/>
            <p:nvPr/>
          </p:nvGrpSpPr>
          <p:grpSpPr>
            <a:xfrm>
              <a:off x="2768599" y="1943100"/>
              <a:ext cx="78741" cy="226697"/>
              <a:chOff x="0" y="0"/>
              <a:chExt cx="78739" cy="226696"/>
            </a:xfrm>
          </p:grpSpPr>
          <p:sp>
            <p:nvSpPr>
              <p:cNvPr id="1439" name="Figura"/>
              <p:cNvSpPr/>
              <p:nvPr/>
            </p:nvSpPr>
            <p:spPr>
              <a:xfrm>
                <a:off x="-1" y="0"/>
                <a:ext cx="78741" cy="22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2" extrusionOk="0">
                    <a:moveTo>
                      <a:pt x="0" y="16132"/>
                    </a:moveTo>
                    <a:lnTo>
                      <a:pt x="21600" y="16132"/>
                    </a:lnTo>
                    <a:cubicBezTo>
                      <a:pt x="21600" y="-5287"/>
                      <a:pt x="0" y="-5468"/>
                      <a:pt x="0" y="16132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0" name="Figura"/>
              <p:cNvSpPr/>
              <p:nvPr/>
            </p:nvSpPr>
            <p:spPr>
              <a:xfrm>
                <a:off x="12700" y="25400"/>
                <a:ext cx="55881" cy="186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18" extrusionOk="0">
                    <a:moveTo>
                      <a:pt x="0" y="16118"/>
                    </a:moveTo>
                    <a:lnTo>
                      <a:pt x="21600" y="16118"/>
                    </a:lnTo>
                    <a:cubicBezTo>
                      <a:pt x="21600" y="-5263"/>
                      <a:pt x="0" y="-5482"/>
                      <a:pt x="0" y="16118"/>
                    </a:cubicBezTo>
                    <a:close/>
                  </a:path>
                </a:pathLst>
              </a:custGeom>
              <a:solidFill>
                <a:srgbClr val="A04F3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0" name="Grupo"/>
            <p:cNvGrpSpPr/>
            <p:nvPr/>
          </p:nvGrpSpPr>
          <p:grpSpPr>
            <a:xfrm>
              <a:off x="533399" y="1790699"/>
              <a:ext cx="34292" cy="143830"/>
              <a:chOff x="0" y="0"/>
              <a:chExt cx="34290" cy="143828"/>
            </a:xfrm>
          </p:grpSpPr>
          <p:sp>
            <p:nvSpPr>
              <p:cNvPr id="1437" name="Figura"/>
              <p:cNvSpPr/>
              <p:nvPr/>
            </p:nvSpPr>
            <p:spPr>
              <a:xfrm>
                <a:off x="-1" y="-1"/>
                <a:ext cx="34292" cy="14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94" extrusionOk="0">
                    <a:moveTo>
                      <a:pt x="0" y="16094"/>
                    </a:moveTo>
                    <a:lnTo>
                      <a:pt x="21600" y="16094"/>
                    </a:lnTo>
                    <a:cubicBezTo>
                      <a:pt x="21600" y="-5222"/>
                      <a:pt x="0" y="-5506"/>
                      <a:pt x="0" y="16094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8" name="Figura"/>
              <p:cNvSpPr/>
              <p:nvPr/>
            </p:nvSpPr>
            <p:spPr>
              <a:xfrm>
                <a:off x="0" y="12699"/>
                <a:ext cx="24130" cy="11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5" extrusionOk="0">
                    <a:moveTo>
                      <a:pt x="0" y="16135"/>
                    </a:moveTo>
                    <a:lnTo>
                      <a:pt x="21600" y="16135"/>
                    </a:lnTo>
                    <a:cubicBezTo>
                      <a:pt x="21600" y="-5292"/>
                      <a:pt x="0" y="-5465"/>
                      <a:pt x="0" y="16135"/>
                    </a:cubicBezTo>
                    <a:close/>
                  </a:path>
                </a:pathLst>
              </a:custGeom>
              <a:solidFill>
                <a:srgbClr val="A04F3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1" name="Grupo"/>
            <p:cNvGrpSpPr/>
            <p:nvPr/>
          </p:nvGrpSpPr>
          <p:grpSpPr>
            <a:xfrm>
              <a:off x="3086100" y="1955800"/>
              <a:ext cx="48260" cy="220504"/>
              <a:chOff x="0" y="0"/>
              <a:chExt cx="48259" cy="220503"/>
            </a:xfrm>
          </p:grpSpPr>
          <p:sp>
            <p:nvSpPr>
              <p:cNvPr id="1435" name="Figura"/>
              <p:cNvSpPr/>
              <p:nvPr/>
            </p:nvSpPr>
            <p:spPr>
              <a:xfrm>
                <a:off x="0" y="0"/>
                <a:ext cx="48260" cy="220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65" extrusionOk="0">
                    <a:moveTo>
                      <a:pt x="0" y="16165"/>
                    </a:moveTo>
                    <a:lnTo>
                      <a:pt x="21600" y="16165"/>
                    </a:lnTo>
                    <a:cubicBezTo>
                      <a:pt x="21032" y="-5342"/>
                      <a:pt x="0" y="-5435"/>
                      <a:pt x="0" y="16165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6" name="Figura"/>
              <p:cNvSpPr/>
              <p:nvPr/>
            </p:nvSpPr>
            <p:spPr>
              <a:xfrm>
                <a:off x="0" y="50800"/>
                <a:ext cx="24130" cy="16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3" extrusionOk="0">
                    <a:moveTo>
                      <a:pt x="0" y="16153"/>
                    </a:moveTo>
                    <a:lnTo>
                      <a:pt x="21600" y="16153"/>
                    </a:lnTo>
                    <a:cubicBezTo>
                      <a:pt x="20463" y="-5321"/>
                      <a:pt x="0" y="-5447"/>
                      <a:pt x="0" y="16153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2" name="Grupo"/>
            <p:cNvGrpSpPr/>
            <p:nvPr/>
          </p:nvGrpSpPr>
          <p:grpSpPr>
            <a:xfrm>
              <a:off x="1905000" y="2171700"/>
              <a:ext cx="66041" cy="225902"/>
              <a:chOff x="0" y="0"/>
              <a:chExt cx="66040" cy="225901"/>
            </a:xfrm>
          </p:grpSpPr>
          <p:sp>
            <p:nvSpPr>
              <p:cNvPr id="1433" name="Figura"/>
              <p:cNvSpPr/>
              <p:nvPr/>
            </p:nvSpPr>
            <p:spPr>
              <a:xfrm>
                <a:off x="0" y="0"/>
                <a:ext cx="66041" cy="220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65" extrusionOk="0">
                    <a:moveTo>
                      <a:pt x="0" y="16165"/>
                    </a:moveTo>
                    <a:lnTo>
                      <a:pt x="21600" y="16165"/>
                    </a:lnTo>
                    <a:cubicBezTo>
                      <a:pt x="21600" y="-5342"/>
                      <a:pt x="0" y="-5435"/>
                      <a:pt x="0" y="16165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4" name="Figura"/>
              <p:cNvSpPr/>
              <p:nvPr/>
            </p:nvSpPr>
            <p:spPr>
              <a:xfrm>
                <a:off x="0" y="63500"/>
                <a:ext cx="33021" cy="16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3" extrusionOk="0">
                    <a:moveTo>
                      <a:pt x="0" y="16153"/>
                    </a:moveTo>
                    <a:lnTo>
                      <a:pt x="21600" y="16153"/>
                    </a:lnTo>
                    <a:cubicBezTo>
                      <a:pt x="21600" y="-5321"/>
                      <a:pt x="0" y="-5447"/>
                      <a:pt x="0" y="16153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3" name="Grupo"/>
            <p:cNvGrpSpPr/>
            <p:nvPr/>
          </p:nvGrpSpPr>
          <p:grpSpPr>
            <a:xfrm>
              <a:off x="635000" y="1054099"/>
              <a:ext cx="30481" cy="152878"/>
              <a:chOff x="0" y="0"/>
              <a:chExt cx="30480" cy="152876"/>
            </a:xfrm>
          </p:grpSpPr>
          <p:sp>
            <p:nvSpPr>
              <p:cNvPr id="1431" name="Figura"/>
              <p:cNvSpPr/>
              <p:nvPr/>
            </p:nvSpPr>
            <p:spPr>
              <a:xfrm>
                <a:off x="0" y="-1"/>
                <a:ext cx="30481" cy="152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0" extrusionOk="0">
                    <a:moveTo>
                      <a:pt x="0" y="16150"/>
                    </a:moveTo>
                    <a:lnTo>
                      <a:pt x="21600" y="16150"/>
                    </a:lnTo>
                    <a:cubicBezTo>
                      <a:pt x="21600" y="-5316"/>
                      <a:pt x="0" y="-5450"/>
                      <a:pt x="0" y="16150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2" name="Figura"/>
              <p:cNvSpPr/>
              <p:nvPr/>
            </p:nvSpPr>
            <p:spPr>
              <a:xfrm>
                <a:off x="0" y="38100"/>
                <a:ext cx="15241" cy="112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2" extrusionOk="0">
                    <a:moveTo>
                      <a:pt x="0" y="16132"/>
                    </a:moveTo>
                    <a:lnTo>
                      <a:pt x="21600" y="16132"/>
                    </a:lnTo>
                    <a:cubicBezTo>
                      <a:pt x="21600" y="-5286"/>
                      <a:pt x="0" y="-5468"/>
                      <a:pt x="0" y="16132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4" name="Grupo"/>
            <p:cNvGrpSpPr/>
            <p:nvPr/>
          </p:nvGrpSpPr>
          <p:grpSpPr>
            <a:xfrm>
              <a:off x="3111500" y="2463799"/>
              <a:ext cx="50801" cy="260035"/>
              <a:chOff x="0" y="0"/>
              <a:chExt cx="50800" cy="260033"/>
            </a:xfrm>
          </p:grpSpPr>
          <p:sp>
            <p:nvSpPr>
              <p:cNvPr id="1429" name="Figura"/>
              <p:cNvSpPr/>
              <p:nvPr/>
            </p:nvSpPr>
            <p:spPr>
              <a:xfrm>
                <a:off x="0" y="-1"/>
                <a:ext cx="50800" cy="260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41" extrusionOk="0">
                    <a:moveTo>
                      <a:pt x="0" y="16141"/>
                    </a:moveTo>
                    <a:lnTo>
                      <a:pt x="21600" y="16141"/>
                    </a:lnTo>
                    <a:cubicBezTo>
                      <a:pt x="21600" y="-5301"/>
                      <a:pt x="0" y="-5459"/>
                      <a:pt x="0" y="16141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0" name="Figura"/>
              <p:cNvSpPr/>
              <p:nvPr/>
            </p:nvSpPr>
            <p:spPr>
              <a:xfrm>
                <a:off x="0" y="63500"/>
                <a:ext cx="25400" cy="191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60" extrusionOk="0">
                    <a:moveTo>
                      <a:pt x="0" y="16160"/>
                    </a:moveTo>
                    <a:lnTo>
                      <a:pt x="21600" y="16160"/>
                    </a:lnTo>
                    <a:cubicBezTo>
                      <a:pt x="21600" y="-5333"/>
                      <a:pt x="0" y="-5440"/>
                      <a:pt x="0" y="16160"/>
                    </a:cubicBezTo>
                    <a:close/>
                  </a:path>
                </a:pathLst>
              </a:custGeom>
              <a:solidFill>
                <a:srgbClr val="8C4B3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5" name="Grupo"/>
            <p:cNvGrpSpPr/>
            <p:nvPr/>
          </p:nvGrpSpPr>
          <p:grpSpPr>
            <a:xfrm>
              <a:off x="2400300" y="1955800"/>
              <a:ext cx="49530" cy="220504"/>
              <a:chOff x="0" y="0"/>
              <a:chExt cx="49529" cy="220503"/>
            </a:xfrm>
          </p:grpSpPr>
          <p:sp>
            <p:nvSpPr>
              <p:cNvPr id="1427" name="Figura"/>
              <p:cNvSpPr/>
              <p:nvPr/>
            </p:nvSpPr>
            <p:spPr>
              <a:xfrm>
                <a:off x="0" y="0"/>
                <a:ext cx="48260" cy="220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65" extrusionOk="0">
                    <a:moveTo>
                      <a:pt x="21600" y="16165"/>
                    </a:moveTo>
                    <a:lnTo>
                      <a:pt x="0" y="16165"/>
                    </a:lnTo>
                    <a:cubicBezTo>
                      <a:pt x="0" y="-5342"/>
                      <a:pt x="21600" y="-5435"/>
                      <a:pt x="21600" y="16165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28" name="Figura"/>
              <p:cNvSpPr/>
              <p:nvPr/>
            </p:nvSpPr>
            <p:spPr>
              <a:xfrm>
                <a:off x="25400" y="50800"/>
                <a:ext cx="24130" cy="16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3" extrusionOk="0">
                    <a:moveTo>
                      <a:pt x="21600" y="16153"/>
                    </a:moveTo>
                    <a:lnTo>
                      <a:pt x="0" y="16153"/>
                    </a:lnTo>
                    <a:cubicBezTo>
                      <a:pt x="0" y="-5321"/>
                      <a:pt x="21600" y="-5447"/>
                      <a:pt x="21600" y="16153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6" name="Grupo"/>
            <p:cNvGrpSpPr/>
            <p:nvPr/>
          </p:nvGrpSpPr>
          <p:grpSpPr>
            <a:xfrm>
              <a:off x="558799" y="2793999"/>
              <a:ext cx="40642" cy="220983"/>
              <a:chOff x="0" y="0"/>
              <a:chExt cx="40640" cy="220981"/>
            </a:xfrm>
          </p:grpSpPr>
          <p:sp>
            <p:nvSpPr>
              <p:cNvPr id="1425" name="Figura"/>
              <p:cNvSpPr/>
              <p:nvPr/>
            </p:nvSpPr>
            <p:spPr>
              <a:xfrm>
                <a:off x="-1" y="-1"/>
                <a:ext cx="40642" cy="220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1" extrusionOk="0">
                    <a:moveTo>
                      <a:pt x="21600" y="16131"/>
                    </a:moveTo>
                    <a:lnTo>
                      <a:pt x="0" y="16131"/>
                    </a:lnTo>
                    <a:cubicBezTo>
                      <a:pt x="0" y="-5284"/>
                      <a:pt x="21600" y="-5469"/>
                      <a:pt x="21600" y="16131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26" name="Figura"/>
              <p:cNvSpPr/>
              <p:nvPr/>
            </p:nvSpPr>
            <p:spPr>
              <a:xfrm>
                <a:off x="12699" y="50800"/>
                <a:ext cx="20322" cy="16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3" extrusionOk="0">
                    <a:moveTo>
                      <a:pt x="21600" y="16153"/>
                    </a:moveTo>
                    <a:lnTo>
                      <a:pt x="0" y="16153"/>
                    </a:lnTo>
                    <a:cubicBezTo>
                      <a:pt x="0" y="-5321"/>
                      <a:pt x="21600" y="-5447"/>
                      <a:pt x="21600" y="16153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7" name="Grupo"/>
            <p:cNvGrpSpPr/>
            <p:nvPr/>
          </p:nvGrpSpPr>
          <p:grpSpPr>
            <a:xfrm>
              <a:off x="787399" y="2793999"/>
              <a:ext cx="45722" cy="220983"/>
              <a:chOff x="0" y="0"/>
              <a:chExt cx="45720" cy="220981"/>
            </a:xfrm>
          </p:grpSpPr>
          <p:sp>
            <p:nvSpPr>
              <p:cNvPr id="1423" name="Figura"/>
              <p:cNvSpPr/>
              <p:nvPr/>
            </p:nvSpPr>
            <p:spPr>
              <a:xfrm>
                <a:off x="-1" y="-1"/>
                <a:ext cx="40642" cy="220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1" extrusionOk="0">
                    <a:moveTo>
                      <a:pt x="21600" y="16131"/>
                    </a:moveTo>
                    <a:lnTo>
                      <a:pt x="0" y="16131"/>
                    </a:lnTo>
                    <a:cubicBezTo>
                      <a:pt x="0" y="-5284"/>
                      <a:pt x="21600" y="-5469"/>
                      <a:pt x="21600" y="16131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24" name="Figura"/>
              <p:cNvSpPr/>
              <p:nvPr/>
            </p:nvSpPr>
            <p:spPr>
              <a:xfrm>
                <a:off x="25399" y="50800"/>
                <a:ext cx="20322" cy="16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3" extrusionOk="0">
                    <a:moveTo>
                      <a:pt x="21600" y="16153"/>
                    </a:moveTo>
                    <a:lnTo>
                      <a:pt x="0" y="16153"/>
                    </a:lnTo>
                    <a:cubicBezTo>
                      <a:pt x="0" y="-5321"/>
                      <a:pt x="21600" y="-5447"/>
                      <a:pt x="21600" y="16153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8" name="Grupo"/>
            <p:cNvGrpSpPr/>
            <p:nvPr/>
          </p:nvGrpSpPr>
          <p:grpSpPr>
            <a:xfrm>
              <a:off x="1028699" y="2793999"/>
              <a:ext cx="45722" cy="220983"/>
              <a:chOff x="0" y="0"/>
              <a:chExt cx="45720" cy="220981"/>
            </a:xfrm>
          </p:grpSpPr>
          <p:sp>
            <p:nvSpPr>
              <p:cNvPr id="1421" name="Figura"/>
              <p:cNvSpPr/>
              <p:nvPr/>
            </p:nvSpPr>
            <p:spPr>
              <a:xfrm>
                <a:off x="-1" y="-1"/>
                <a:ext cx="40642" cy="220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1" extrusionOk="0">
                    <a:moveTo>
                      <a:pt x="21600" y="16131"/>
                    </a:moveTo>
                    <a:lnTo>
                      <a:pt x="0" y="16131"/>
                    </a:lnTo>
                    <a:cubicBezTo>
                      <a:pt x="0" y="-5284"/>
                      <a:pt x="21600" y="-5469"/>
                      <a:pt x="21600" y="16131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22" name="Figura"/>
              <p:cNvSpPr/>
              <p:nvPr/>
            </p:nvSpPr>
            <p:spPr>
              <a:xfrm>
                <a:off x="25399" y="50800"/>
                <a:ext cx="20322" cy="16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3" extrusionOk="0">
                    <a:moveTo>
                      <a:pt x="21600" y="16153"/>
                    </a:moveTo>
                    <a:lnTo>
                      <a:pt x="0" y="16153"/>
                    </a:lnTo>
                    <a:cubicBezTo>
                      <a:pt x="0" y="-5321"/>
                      <a:pt x="21600" y="-5447"/>
                      <a:pt x="21600" y="16153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19" name="Grupo"/>
            <p:cNvGrpSpPr/>
            <p:nvPr/>
          </p:nvGrpSpPr>
          <p:grpSpPr>
            <a:xfrm>
              <a:off x="1269999" y="2793999"/>
              <a:ext cx="40642" cy="220983"/>
              <a:chOff x="0" y="0"/>
              <a:chExt cx="40640" cy="220981"/>
            </a:xfrm>
          </p:grpSpPr>
          <p:sp>
            <p:nvSpPr>
              <p:cNvPr id="1419" name="Figura"/>
              <p:cNvSpPr/>
              <p:nvPr/>
            </p:nvSpPr>
            <p:spPr>
              <a:xfrm>
                <a:off x="-1" y="-1"/>
                <a:ext cx="40642" cy="220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1" extrusionOk="0">
                    <a:moveTo>
                      <a:pt x="21600" y="16131"/>
                    </a:moveTo>
                    <a:lnTo>
                      <a:pt x="0" y="16131"/>
                    </a:lnTo>
                    <a:cubicBezTo>
                      <a:pt x="0" y="-5284"/>
                      <a:pt x="21600" y="-5469"/>
                      <a:pt x="21600" y="16131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20" name="Figura"/>
              <p:cNvSpPr/>
              <p:nvPr/>
            </p:nvSpPr>
            <p:spPr>
              <a:xfrm>
                <a:off x="12699" y="50800"/>
                <a:ext cx="20322" cy="16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53" extrusionOk="0">
                    <a:moveTo>
                      <a:pt x="21600" y="16153"/>
                    </a:moveTo>
                    <a:lnTo>
                      <a:pt x="0" y="16153"/>
                    </a:lnTo>
                    <a:cubicBezTo>
                      <a:pt x="0" y="-5321"/>
                      <a:pt x="21600" y="-5447"/>
                      <a:pt x="21600" y="16153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20" name="Grupo"/>
            <p:cNvGrpSpPr/>
            <p:nvPr/>
          </p:nvGrpSpPr>
          <p:grpSpPr>
            <a:xfrm>
              <a:off x="2400300" y="2476500"/>
              <a:ext cx="49530" cy="248129"/>
              <a:chOff x="0" y="0"/>
              <a:chExt cx="49529" cy="248128"/>
            </a:xfrm>
          </p:grpSpPr>
          <p:sp>
            <p:nvSpPr>
              <p:cNvPr id="1417" name="Figura"/>
              <p:cNvSpPr/>
              <p:nvPr/>
            </p:nvSpPr>
            <p:spPr>
              <a:xfrm>
                <a:off x="0" y="0"/>
                <a:ext cx="48260" cy="24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07" extrusionOk="0">
                    <a:moveTo>
                      <a:pt x="21600" y="16107"/>
                    </a:moveTo>
                    <a:lnTo>
                      <a:pt x="0" y="16107"/>
                    </a:lnTo>
                    <a:cubicBezTo>
                      <a:pt x="0" y="-5246"/>
                      <a:pt x="21600" y="-5493"/>
                      <a:pt x="21600" y="16107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18" name="Figura"/>
              <p:cNvSpPr/>
              <p:nvPr/>
            </p:nvSpPr>
            <p:spPr>
              <a:xfrm>
                <a:off x="25400" y="63499"/>
                <a:ext cx="24130" cy="182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16" extrusionOk="0">
                    <a:moveTo>
                      <a:pt x="21600" y="16116"/>
                    </a:moveTo>
                    <a:lnTo>
                      <a:pt x="0" y="16116"/>
                    </a:lnTo>
                    <a:cubicBezTo>
                      <a:pt x="0" y="-5260"/>
                      <a:pt x="21600" y="-5484"/>
                      <a:pt x="21600" y="16116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321" name="Grupo"/>
            <p:cNvGrpSpPr/>
            <p:nvPr/>
          </p:nvGrpSpPr>
          <p:grpSpPr>
            <a:xfrm>
              <a:off x="4597399" y="2197099"/>
              <a:ext cx="77471" cy="158118"/>
              <a:chOff x="0" y="0"/>
              <a:chExt cx="77469" cy="158116"/>
            </a:xfrm>
          </p:grpSpPr>
          <p:sp>
            <p:nvSpPr>
              <p:cNvPr id="1415" name="Figura"/>
              <p:cNvSpPr/>
              <p:nvPr/>
            </p:nvSpPr>
            <p:spPr>
              <a:xfrm>
                <a:off x="-1" y="-1"/>
                <a:ext cx="77471" cy="15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03" extrusionOk="0">
                    <a:moveTo>
                      <a:pt x="21600" y="16103"/>
                    </a:moveTo>
                    <a:lnTo>
                      <a:pt x="0" y="16103"/>
                    </a:lnTo>
                    <a:cubicBezTo>
                      <a:pt x="0" y="-5238"/>
                      <a:pt x="21600" y="-5497"/>
                      <a:pt x="21600" y="16103"/>
                    </a:cubicBezTo>
                    <a:close/>
                  </a:path>
                </a:pathLst>
              </a:custGeom>
              <a:solidFill>
                <a:srgbClr val="DFA79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16" name="Figura"/>
              <p:cNvSpPr/>
              <p:nvPr/>
            </p:nvSpPr>
            <p:spPr>
              <a:xfrm>
                <a:off x="38099" y="38099"/>
                <a:ext cx="39371" cy="11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34" extrusionOk="0">
                    <a:moveTo>
                      <a:pt x="21600" y="16134"/>
                    </a:moveTo>
                    <a:lnTo>
                      <a:pt x="0" y="16134"/>
                    </a:lnTo>
                    <a:cubicBezTo>
                      <a:pt x="697" y="-5290"/>
                      <a:pt x="21600" y="-5466"/>
                      <a:pt x="21600" y="16134"/>
                    </a:cubicBezTo>
                    <a:close/>
                  </a:path>
                </a:pathLst>
              </a:custGeom>
              <a:solidFill>
                <a:srgbClr val="CF866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322" name="Figura"/>
            <p:cNvSpPr/>
            <p:nvPr/>
          </p:nvSpPr>
          <p:spPr>
            <a:xfrm>
              <a:off x="3873499" y="3467100"/>
              <a:ext cx="114301" cy="93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2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3" name="Figura"/>
            <p:cNvSpPr/>
            <p:nvPr/>
          </p:nvSpPr>
          <p:spPr>
            <a:xfrm>
              <a:off x="4457700" y="3467100"/>
              <a:ext cx="85091" cy="93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343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4" name="Figura"/>
            <p:cNvSpPr/>
            <p:nvPr/>
          </p:nvSpPr>
          <p:spPr>
            <a:xfrm>
              <a:off x="3898899" y="3467100"/>
              <a:ext cx="113435" cy="19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extrusionOk="0">
                  <a:moveTo>
                    <a:pt x="18189" y="138"/>
                  </a:moveTo>
                  <a:lnTo>
                    <a:pt x="0" y="0"/>
                  </a:lnTo>
                  <a:cubicBezTo>
                    <a:pt x="3183" y="4154"/>
                    <a:pt x="4775" y="15231"/>
                    <a:pt x="5912" y="21600"/>
                  </a:cubicBezTo>
                  <a:lnTo>
                    <a:pt x="11596" y="7338"/>
                  </a:lnTo>
                  <a:lnTo>
                    <a:pt x="18417" y="18277"/>
                  </a:lnTo>
                  <a:cubicBezTo>
                    <a:pt x="21600" y="9692"/>
                    <a:pt x="20236" y="5400"/>
                    <a:pt x="18189" y="138"/>
                  </a:cubicBezTo>
                  <a:close/>
                </a:path>
              </a:pathLst>
            </a:custGeom>
            <a:solidFill>
              <a:srgbClr val="F7BC5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5" name="Figura"/>
            <p:cNvSpPr/>
            <p:nvPr/>
          </p:nvSpPr>
          <p:spPr>
            <a:xfrm>
              <a:off x="2159000" y="1663699"/>
              <a:ext cx="1197611" cy="3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58"/>
                  </a:moveTo>
                  <a:lnTo>
                    <a:pt x="275" y="18116"/>
                  </a:lnTo>
                  <a:lnTo>
                    <a:pt x="212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6" name="Figura"/>
            <p:cNvSpPr/>
            <p:nvPr/>
          </p:nvSpPr>
          <p:spPr>
            <a:xfrm>
              <a:off x="4394199" y="1993899"/>
              <a:ext cx="713741" cy="29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91"/>
                  </a:moveTo>
                  <a:lnTo>
                    <a:pt x="269" y="18783"/>
                  </a:lnTo>
                  <a:lnTo>
                    <a:pt x="2121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327" name="Grupo"/>
            <p:cNvGrpSpPr/>
            <p:nvPr/>
          </p:nvGrpSpPr>
          <p:grpSpPr>
            <a:xfrm>
              <a:off x="2362199" y="1714500"/>
              <a:ext cx="806451" cy="52070"/>
              <a:chOff x="0" y="0"/>
              <a:chExt cx="806450" cy="52069"/>
            </a:xfrm>
          </p:grpSpPr>
          <p:sp>
            <p:nvSpPr>
              <p:cNvPr id="1400" name="Figura"/>
              <p:cNvSpPr/>
              <p:nvPr/>
            </p:nvSpPr>
            <p:spPr>
              <a:xfrm>
                <a:off x="-1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0"/>
                    </a:moveTo>
                    <a:lnTo>
                      <a:pt x="0" y="0"/>
                    </a:lnTo>
                    <a:lnTo>
                      <a:pt x="11232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1" name="Figura"/>
              <p:cNvSpPr/>
              <p:nvPr/>
            </p:nvSpPr>
            <p:spPr>
              <a:xfrm>
                <a:off x="634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0"/>
                    </a:moveTo>
                    <a:lnTo>
                      <a:pt x="0" y="0"/>
                    </a:lnTo>
                    <a:lnTo>
                      <a:pt x="11232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2" name="Figura"/>
              <p:cNvSpPr/>
              <p:nvPr/>
            </p:nvSpPr>
            <p:spPr>
              <a:xfrm>
                <a:off x="1142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0"/>
                    </a:moveTo>
                    <a:lnTo>
                      <a:pt x="0" y="0"/>
                    </a:lnTo>
                    <a:lnTo>
                      <a:pt x="11232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3" name="Figura"/>
              <p:cNvSpPr/>
              <p:nvPr/>
            </p:nvSpPr>
            <p:spPr>
              <a:xfrm>
                <a:off x="1777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0"/>
                    </a:moveTo>
                    <a:lnTo>
                      <a:pt x="0" y="0"/>
                    </a:lnTo>
                    <a:lnTo>
                      <a:pt x="11232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4" name="Figura"/>
              <p:cNvSpPr/>
              <p:nvPr/>
            </p:nvSpPr>
            <p:spPr>
              <a:xfrm>
                <a:off x="2285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0"/>
                    </a:moveTo>
                    <a:lnTo>
                      <a:pt x="0" y="0"/>
                    </a:lnTo>
                    <a:lnTo>
                      <a:pt x="11232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5" name="Figura"/>
              <p:cNvSpPr/>
              <p:nvPr/>
            </p:nvSpPr>
            <p:spPr>
              <a:xfrm>
                <a:off x="2793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0"/>
                    </a:moveTo>
                    <a:lnTo>
                      <a:pt x="0" y="0"/>
                    </a:lnTo>
                    <a:lnTo>
                      <a:pt x="11232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6" name="Figura"/>
              <p:cNvSpPr/>
              <p:nvPr/>
            </p:nvSpPr>
            <p:spPr>
              <a:xfrm>
                <a:off x="355599" y="0"/>
                <a:ext cx="21592" cy="52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5082" y="21600"/>
                    </a:lnTo>
                    <a:lnTo>
                      <a:pt x="20329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7" name="Figura"/>
              <p:cNvSpPr/>
              <p:nvPr/>
            </p:nvSpPr>
            <p:spPr>
              <a:xfrm>
                <a:off x="406399" y="0"/>
                <a:ext cx="20322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540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8" name="Figura"/>
              <p:cNvSpPr/>
              <p:nvPr/>
            </p:nvSpPr>
            <p:spPr>
              <a:xfrm>
                <a:off x="4571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12" y="0"/>
                    </a:moveTo>
                    <a:lnTo>
                      <a:pt x="21600" y="0"/>
                    </a:lnTo>
                    <a:lnTo>
                      <a:pt x="1036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09" name="Figura"/>
              <p:cNvSpPr/>
              <p:nvPr/>
            </p:nvSpPr>
            <p:spPr>
              <a:xfrm>
                <a:off x="5079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12" y="0"/>
                    </a:moveTo>
                    <a:lnTo>
                      <a:pt x="21600" y="0"/>
                    </a:lnTo>
                    <a:lnTo>
                      <a:pt x="1036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10" name="Figura"/>
              <p:cNvSpPr/>
              <p:nvPr/>
            </p:nvSpPr>
            <p:spPr>
              <a:xfrm>
                <a:off x="5714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12" y="0"/>
                    </a:moveTo>
                    <a:lnTo>
                      <a:pt x="21600" y="0"/>
                    </a:lnTo>
                    <a:lnTo>
                      <a:pt x="1123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11" name="Figura"/>
              <p:cNvSpPr/>
              <p:nvPr/>
            </p:nvSpPr>
            <p:spPr>
              <a:xfrm>
                <a:off x="622300" y="0"/>
                <a:ext cx="3048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0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12" name="Figura"/>
              <p:cNvSpPr/>
              <p:nvPr/>
            </p:nvSpPr>
            <p:spPr>
              <a:xfrm>
                <a:off x="6730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12" y="0"/>
                    </a:moveTo>
                    <a:lnTo>
                      <a:pt x="21600" y="0"/>
                    </a:lnTo>
                    <a:lnTo>
                      <a:pt x="1036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13" name="Figura"/>
              <p:cNvSpPr/>
              <p:nvPr/>
            </p:nvSpPr>
            <p:spPr>
              <a:xfrm>
                <a:off x="7238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12" y="0"/>
                    </a:moveTo>
                    <a:lnTo>
                      <a:pt x="21600" y="0"/>
                    </a:lnTo>
                    <a:lnTo>
                      <a:pt x="1036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14" name="Figura"/>
              <p:cNvSpPr/>
              <p:nvPr/>
            </p:nvSpPr>
            <p:spPr>
              <a:xfrm>
                <a:off x="774699" y="0"/>
                <a:ext cx="31751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12" y="0"/>
                    </a:moveTo>
                    <a:lnTo>
                      <a:pt x="21600" y="0"/>
                    </a:lnTo>
                    <a:lnTo>
                      <a:pt x="1123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402A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328" name="Figura"/>
            <p:cNvSpPr/>
            <p:nvPr/>
          </p:nvSpPr>
          <p:spPr>
            <a:xfrm>
              <a:off x="3060699" y="2641600"/>
              <a:ext cx="138431" cy="10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378" y="21600"/>
                  </a:lnTo>
                  <a:lnTo>
                    <a:pt x="19222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9" name="Figura"/>
            <p:cNvSpPr/>
            <p:nvPr/>
          </p:nvSpPr>
          <p:spPr>
            <a:xfrm>
              <a:off x="3086099" y="2641600"/>
              <a:ext cx="123192" cy="10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5365" y="0"/>
                  </a:lnTo>
                  <a:lnTo>
                    <a:pt x="0" y="21600"/>
                  </a:lnTo>
                  <a:lnTo>
                    <a:pt x="18928" y="21600"/>
                  </a:ln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0" name="Rectángulo"/>
            <p:cNvSpPr/>
            <p:nvPr/>
          </p:nvSpPr>
          <p:spPr>
            <a:xfrm>
              <a:off x="2743200" y="2603500"/>
              <a:ext cx="133350" cy="13971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1" name="Rectángulo"/>
            <p:cNvSpPr/>
            <p:nvPr/>
          </p:nvSpPr>
          <p:spPr>
            <a:xfrm>
              <a:off x="2794000" y="2501900"/>
              <a:ext cx="12700" cy="232410"/>
            </a:xfrm>
            <a:prstGeom prst="rect">
              <a:avLst/>
            </a:pr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2" name="Figura"/>
            <p:cNvSpPr/>
            <p:nvPr/>
          </p:nvSpPr>
          <p:spPr>
            <a:xfrm>
              <a:off x="2717800" y="2489199"/>
              <a:ext cx="165100" cy="25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9" extrusionOk="0">
                  <a:moveTo>
                    <a:pt x="0" y="16139"/>
                  </a:moveTo>
                  <a:lnTo>
                    <a:pt x="1994" y="16139"/>
                  </a:lnTo>
                  <a:cubicBezTo>
                    <a:pt x="1994" y="-3512"/>
                    <a:pt x="19606" y="-3350"/>
                    <a:pt x="19606" y="16139"/>
                  </a:cubicBezTo>
                  <a:lnTo>
                    <a:pt x="21600" y="16139"/>
                  </a:lnTo>
                  <a:cubicBezTo>
                    <a:pt x="21268" y="-5299"/>
                    <a:pt x="0" y="-5461"/>
                    <a:pt x="0" y="16139"/>
                  </a:cubicBezTo>
                  <a:close/>
                </a:path>
              </a:pathLst>
            </a:custGeom>
            <a:solidFill>
              <a:srgbClr val="F8CF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3" name="Figura"/>
            <p:cNvSpPr/>
            <p:nvPr/>
          </p:nvSpPr>
          <p:spPr>
            <a:xfrm>
              <a:off x="2578099" y="2730499"/>
              <a:ext cx="439421" cy="15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372" y="21600"/>
                  </a:lnTo>
                  <a:lnTo>
                    <a:pt x="19228" y="21600"/>
                  </a:lnTo>
                  <a:close/>
                </a:path>
              </a:pathLst>
            </a:custGeom>
            <a:solidFill>
              <a:srgbClr val="FADC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4" name="Figura"/>
            <p:cNvSpPr/>
            <p:nvPr/>
          </p:nvSpPr>
          <p:spPr>
            <a:xfrm>
              <a:off x="2666999" y="2819399"/>
              <a:ext cx="7366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4841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5" name="Figura"/>
            <p:cNvSpPr/>
            <p:nvPr/>
          </p:nvSpPr>
          <p:spPr>
            <a:xfrm>
              <a:off x="2832099" y="2819399"/>
              <a:ext cx="7366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4841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6" name="Triángulo"/>
            <p:cNvSpPr/>
            <p:nvPr/>
          </p:nvSpPr>
          <p:spPr>
            <a:xfrm>
              <a:off x="1295399" y="1739900"/>
              <a:ext cx="514351" cy="76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9520" y="322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7" name="Triángulo"/>
            <p:cNvSpPr/>
            <p:nvPr/>
          </p:nvSpPr>
          <p:spPr>
            <a:xfrm>
              <a:off x="927099" y="1727199"/>
              <a:ext cx="530862" cy="78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9533" y="351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8" name="Triángulo"/>
            <p:cNvSpPr/>
            <p:nvPr/>
          </p:nvSpPr>
          <p:spPr>
            <a:xfrm>
              <a:off x="507999" y="1727199"/>
              <a:ext cx="530862" cy="78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9533" y="351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9" name="Figura"/>
            <p:cNvSpPr/>
            <p:nvPr/>
          </p:nvSpPr>
          <p:spPr>
            <a:xfrm>
              <a:off x="2501899" y="1600200"/>
              <a:ext cx="15494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403" y="20020"/>
                  </a:lnTo>
                  <a:lnTo>
                    <a:pt x="21600" y="0"/>
                  </a:lnTo>
                  <a:lnTo>
                    <a:pt x="15049" y="16332"/>
                  </a:lnTo>
                  <a:lnTo>
                    <a:pt x="2479" y="17385"/>
                  </a:lnTo>
                  <a:lnTo>
                    <a:pt x="4249" y="158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0" name="Figura"/>
            <p:cNvSpPr/>
            <p:nvPr/>
          </p:nvSpPr>
          <p:spPr>
            <a:xfrm>
              <a:off x="2463799" y="1549400"/>
              <a:ext cx="154941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580" y="19980"/>
                  </a:lnTo>
                  <a:lnTo>
                    <a:pt x="21600" y="0"/>
                  </a:lnTo>
                  <a:lnTo>
                    <a:pt x="15049" y="16200"/>
                  </a:lnTo>
                  <a:lnTo>
                    <a:pt x="2656" y="17280"/>
                  </a:lnTo>
                  <a:lnTo>
                    <a:pt x="4426" y="162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1" name="Figura"/>
            <p:cNvSpPr/>
            <p:nvPr/>
          </p:nvSpPr>
          <p:spPr>
            <a:xfrm>
              <a:off x="2578099" y="1511300"/>
              <a:ext cx="154941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580" y="19980"/>
                  </a:lnTo>
                  <a:lnTo>
                    <a:pt x="21600" y="0"/>
                  </a:lnTo>
                  <a:lnTo>
                    <a:pt x="15049" y="16200"/>
                  </a:lnTo>
                  <a:lnTo>
                    <a:pt x="2479" y="17280"/>
                  </a:lnTo>
                  <a:lnTo>
                    <a:pt x="4426" y="162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2" name="Figura"/>
            <p:cNvSpPr/>
            <p:nvPr/>
          </p:nvSpPr>
          <p:spPr>
            <a:xfrm>
              <a:off x="2552699" y="1435100"/>
              <a:ext cx="154941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403" y="20520"/>
                  </a:lnTo>
                  <a:lnTo>
                    <a:pt x="21600" y="0"/>
                  </a:lnTo>
                  <a:lnTo>
                    <a:pt x="15049" y="16200"/>
                  </a:lnTo>
                  <a:lnTo>
                    <a:pt x="2479" y="17280"/>
                  </a:lnTo>
                  <a:lnTo>
                    <a:pt x="4249" y="162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3" name="Figura"/>
            <p:cNvSpPr/>
            <p:nvPr/>
          </p:nvSpPr>
          <p:spPr>
            <a:xfrm>
              <a:off x="2641600" y="1397000"/>
              <a:ext cx="12827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820" y="20546"/>
                  </a:lnTo>
                  <a:lnTo>
                    <a:pt x="21600" y="0"/>
                  </a:lnTo>
                  <a:lnTo>
                    <a:pt x="17323" y="16332"/>
                  </a:lnTo>
                  <a:lnTo>
                    <a:pt x="2139" y="17385"/>
                  </a:lnTo>
                  <a:lnTo>
                    <a:pt x="642" y="158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4" name="Figura"/>
            <p:cNvSpPr/>
            <p:nvPr/>
          </p:nvSpPr>
          <p:spPr>
            <a:xfrm>
              <a:off x="2451100" y="1511299"/>
              <a:ext cx="133350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06" y="20329"/>
                  </a:lnTo>
                  <a:lnTo>
                    <a:pt x="21600" y="0"/>
                  </a:lnTo>
                  <a:lnTo>
                    <a:pt x="14400" y="16518"/>
                  </a:lnTo>
                  <a:lnTo>
                    <a:pt x="2674" y="17153"/>
                  </a:lnTo>
                  <a:lnTo>
                    <a:pt x="5143" y="1906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5" name="Figura"/>
            <p:cNvSpPr/>
            <p:nvPr/>
          </p:nvSpPr>
          <p:spPr>
            <a:xfrm>
              <a:off x="2362200" y="1600200"/>
              <a:ext cx="134620" cy="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060" y="20400"/>
                  </a:lnTo>
                  <a:lnTo>
                    <a:pt x="21600" y="0"/>
                  </a:lnTo>
                  <a:lnTo>
                    <a:pt x="14060" y="16200"/>
                  </a:lnTo>
                  <a:lnTo>
                    <a:pt x="2853" y="16800"/>
                  </a:lnTo>
                  <a:lnTo>
                    <a:pt x="6113" y="120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6" name="Figura"/>
            <p:cNvSpPr/>
            <p:nvPr/>
          </p:nvSpPr>
          <p:spPr>
            <a:xfrm>
              <a:off x="2616199" y="1511299"/>
              <a:ext cx="87631" cy="3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57" y="0"/>
                  </a:lnTo>
                  <a:lnTo>
                    <a:pt x="0" y="21600"/>
                  </a:lnTo>
                  <a:lnTo>
                    <a:pt x="17843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7" name="Figura"/>
            <p:cNvSpPr/>
            <p:nvPr/>
          </p:nvSpPr>
          <p:spPr>
            <a:xfrm>
              <a:off x="2552699" y="1600200"/>
              <a:ext cx="87631" cy="33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57" y="0"/>
                  </a:lnTo>
                  <a:lnTo>
                    <a:pt x="0" y="21600"/>
                  </a:lnTo>
                  <a:lnTo>
                    <a:pt x="17843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8" name="Figura"/>
            <p:cNvSpPr/>
            <p:nvPr/>
          </p:nvSpPr>
          <p:spPr>
            <a:xfrm>
              <a:off x="2654299" y="1562100"/>
              <a:ext cx="87631" cy="33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57" y="0"/>
                  </a:lnTo>
                  <a:lnTo>
                    <a:pt x="0" y="21600"/>
                  </a:lnTo>
                  <a:lnTo>
                    <a:pt x="17843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9" name="Figura"/>
            <p:cNvSpPr/>
            <p:nvPr/>
          </p:nvSpPr>
          <p:spPr>
            <a:xfrm>
              <a:off x="2755900" y="1397000"/>
              <a:ext cx="66041" cy="33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69" y="0"/>
                  </a:lnTo>
                  <a:lnTo>
                    <a:pt x="21600" y="21600"/>
                  </a:lnTo>
                  <a:lnTo>
                    <a:pt x="831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0" name="Figura"/>
            <p:cNvSpPr/>
            <p:nvPr/>
          </p:nvSpPr>
          <p:spPr>
            <a:xfrm>
              <a:off x="2844800" y="1498599"/>
              <a:ext cx="66041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69" y="0"/>
                  </a:lnTo>
                  <a:lnTo>
                    <a:pt x="21600" y="21600"/>
                  </a:lnTo>
                  <a:lnTo>
                    <a:pt x="1246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1" name="Figura"/>
            <p:cNvSpPr/>
            <p:nvPr/>
          </p:nvSpPr>
          <p:spPr>
            <a:xfrm>
              <a:off x="2717799" y="1308100"/>
              <a:ext cx="62232" cy="7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27" y="0"/>
                  </a:moveTo>
                  <a:lnTo>
                    <a:pt x="20718" y="12081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2" name="Figura"/>
            <p:cNvSpPr/>
            <p:nvPr/>
          </p:nvSpPr>
          <p:spPr>
            <a:xfrm>
              <a:off x="4571999" y="1943100"/>
              <a:ext cx="114301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600" y="20160"/>
                  </a:lnTo>
                  <a:lnTo>
                    <a:pt x="21600" y="0"/>
                  </a:lnTo>
                  <a:lnTo>
                    <a:pt x="15120" y="16560"/>
                  </a:lnTo>
                  <a:lnTo>
                    <a:pt x="2400" y="17280"/>
                  </a:lnTo>
                  <a:lnTo>
                    <a:pt x="4320" y="144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3" name="Figura"/>
            <p:cNvSpPr/>
            <p:nvPr/>
          </p:nvSpPr>
          <p:spPr>
            <a:xfrm>
              <a:off x="4546600" y="1905000"/>
              <a:ext cx="115570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666" y="20160"/>
                  </a:lnTo>
                  <a:lnTo>
                    <a:pt x="21600" y="0"/>
                  </a:lnTo>
                  <a:lnTo>
                    <a:pt x="15191" y="16560"/>
                  </a:lnTo>
                  <a:lnTo>
                    <a:pt x="2611" y="17280"/>
                  </a:lnTo>
                  <a:lnTo>
                    <a:pt x="4510" y="144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4" name="Figura"/>
            <p:cNvSpPr/>
            <p:nvPr/>
          </p:nvSpPr>
          <p:spPr>
            <a:xfrm>
              <a:off x="4635500" y="1879600"/>
              <a:ext cx="115570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429" y="20160"/>
                  </a:lnTo>
                  <a:lnTo>
                    <a:pt x="21600" y="0"/>
                  </a:lnTo>
                  <a:lnTo>
                    <a:pt x="14954" y="15840"/>
                  </a:lnTo>
                  <a:lnTo>
                    <a:pt x="2611" y="17280"/>
                  </a:lnTo>
                  <a:lnTo>
                    <a:pt x="4273" y="144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5" name="Figura"/>
            <p:cNvSpPr/>
            <p:nvPr/>
          </p:nvSpPr>
          <p:spPr>
            <a:xfrm>
              <a:off x="4610100" y="1828800"/>
              <a:ext cx="115570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429" y="20160"/>
                  </a:lnTo>
                  <a:lnTo>
                    <a:pt x="21600" y="0"/>
                  </a:lnTo>
                  <a:lnTo>
                    <a:pt x="14954" y="16560"/>
                  </a:lnTo>
                  <a:lnTo>
                    <a:pt x="2611" y="17280"/>
                  </a:lnTo>
                  <a:lnTo>
                    <a:pt x="4273" y="144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6" name="Figura"/>
            <p:cNvSpPr/>
            <p:nvPr/>
          </p:nvSpPr>
          <p:spPr>
            <a:xfrm>
              <a:off x="4673600" y="1790700"/>
              <a:ext cx="95251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008" y="20160"/>
                  </a:lnTo>
                  <a:lnTo>
                    <a:pt x="21600" y="0"/>
                  </a:lnTo>
                  <a:lnTo>
                    <a:pt x="17280" y="16560"/>
                  </a:lnTo>
                  <a:lnTo>
                    <a:pt x="2016" y="17280"/>
                  </a:lnTo>
                  <a:lnTo>
                    <a:pt x="576" y="144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7" name="Figura"/>
            <p:cNvSpPr/>
            <p:nvPr/>
          </p:nvSpPr>
          <p:spPr>
            <a:xfrm>
              <a:off x="4533900" y="1879600"/>
              <a:ext cx="99061" cy="33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77" y="19938"/>
                  </a:lnTo>
                  <a:lnTo>
                    <a:pt x="21600" y="0"/>
                  </a:lnTo>
                  <a:lnTo>
                    <a:pt x="14400" y="16615"/>
                  </a:lnTo>
                  <a:lnTo>
                    <a:pt x="2769" y="17446"/>
                  </a:lnTo>
                  <a:lnTo>
                    <a:pt x="5262" y="1662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8" name="Figura"/>
            <p:cNvSpPr/>
            <p:nvPr/>
          </p:nvSpPr>
          <p:spPr>
            <a:xfrm>
              <a:off x="4470400" y="1943099"/>
              <a:ext cx="100331" cy="3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944" y="20800"/>
                  </a:lnTo>
                  <a:lnTo>
                    <a:pt x="21600" y="0"/>
                  </a:lnTo>
                  <a:lnTo>
                    <a:pt x="13944" y="16800"/>
                  </a:lnTo>
                  <a:lnTo>
                    <a:pt x="2734" y="17600"/>
                  </a:lnTo>
                  <a:lnTo>
                    <a:pt x="6015" y="160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9" name="Figura"/>
            <p:cNvSpPr/>
            <p:nvPr/>
          </p:nvSpPr>
          <p:spPr>
            <a:xfrm>
              <a:off x="4660900" y="1879599"/>
              <a:ext cx="66041" cy="29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38" y="0"/>
                  </a:lnTo>
                  <a:lnTo>
                    <a:pt x="0" y="21600"/>
                  </a:lnTo>
                  <a:lnTo>
                    <a:pt x="17862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0" name="Figura"/>
            <p:cNvSpPr/>
            <p:nvPr/>
          </p:nvSpPr>
          <p:spPr>
            <a:xfrm>
              <a:off x="4610100" y="1955800"/>
              <a:ext cx="64770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812" y="0"/>
                  </a:lnTo>
                  <a:lnTo>
                    <a:pt x="0" y="21600"/>
                  </a:lnTo>
                  <a:lnTo>
                    <a:pt x="17788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1" name="Figura"/>
            <p:cNvSpPr/>
            <p:nvPr/>
          </p:nvSpPr>
          <p:spPr>
            <a:xfrm>
              <a:off x="4686300" y="1917700"/>
              <a:ext cx="64770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388" y="0"/>
                  </a:lnTo>
                  <a:lnTo>
                    <a:pt x="0" y="21600"/>
                  </a:lnTo>
                  <a:lnTo>
                    <a:pt x="17788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2" name="Figura"/>
            <p:cNvSpPr/>
            <p:nvPr/>
          </p:nvSpPr>
          <p:spPr>
            <a:xfrm>
              <a:off x="4762500" y="1790700"/>
              <a:ext cx="48260" cy="24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63" y="0"/>
                  </a:lnTo>
                  <a:lnTo>
                    <a:pt x="21600" y="21600"/>
                  </a:lnTo>
                  <a:lnTo>
                    <a:pt x="568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3" name="Figura"/>
            <p:cNvSpPr/>
            <p:nvPr/>
          </p:nvSpPr>
          <p:spPr>
            <a:xfrm>
              <a:off x="4826000" y="1866900"/>
              <a:ext cx="48260" cy="24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63" y="0"/>
                  </a:lnTo>
                  <a:lnTo>
                    <a:pt x="21600" y="21600"/>
                  </a:lnTo>
                  <a:lnTo>
                    <a:pt x="568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4" name="Figura"/>
            <p:cNvSpPr/>
            <p:nvPr/>
          </p:nvSpPr>
          <p:spPr>
            <a:xfrm>
              <a:off x="4724400" y="1676400"/>
              <a:ext cx="45720" cy="5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21000" y="12273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5" name="Figura"/>
            <p:cNvSpPr/>
            <p:nvPr/>
          </p:nvSpPr>
          <p:spPr>
            <a:xfrm>
              <a:off x="406400" y="3848099"/>
              <a:ext cx="13971" cy="1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21402"/>
                  </a:moveTo>
                  <a:lnTo>
                    <a:pt x="21600" y="396"/>
                  </a:lnTo>
                  <a:lnTo>
                    <a:pt x="15709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C8B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6" name="Figura"/>
            <p:cNvSpPr/>
            <p:nvPr/>
          </p:nvSpPr>
          <p:spPr>
            <a:xfrm>
              <a:off x="3670300" y="2679700"/>
              <a:ext cx="8255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7" name="Figura"/>
            <p:cNvSpPr/>
            <p:nvPr/>
          </p:nvSpPr>
          <p:spPr>
            <a:xfrm>
              <a:off x="3695700" y="2743200"/>
              <a:ext cx="8255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8" name="Figura"/>
            <p:cNvSpPr/>
            <p:nvPr/>
          </p:nvSpPr>
          <p:spPr>
            <a:xfrm>
              <a:off x="3708400" y="2793999"/>
              <a:ext cx="82550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9" name="Figura"/>
            <p:cNvSpPr/>
            <p:nvPr/>
          </p:nvSpPr>
          <p:spPr>
            <a:xfrm>
              <a:off x="3797300" y="2793999"/>
              <a:ext cx="82550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0" name="Figura"/>
            <p:cNvSpPr/>
            <p:nvPr/>
          </p:nvSpPr>
          <p:spPr>
            <a:xfrm>
              <a:off x="3746500" y="2679700"/>
              <a:ext cx="8255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1" name="Figura"/>
            <p:cNvSpPr/>
            <p:nvPr/>
          </p:nvSpPr>
          <p:spPr>
            <a:xfrm>
              <a:off x="3848100" y="2717800"/>
              <a:ext cx="8255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2" name="Figura"/>
            <p:cNvSpPr/>
            <p:nvPr/>
          </p:nvSpPr>
          <p:spPr>
            <a:xfrm>
              <a:off x="3924299" y="2895600"/>
              <a:ext cx="8382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0" y="0"/>
                  </a:lnTo>
                  <a:lnTo>
                    <a:pt x="72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95A5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3" name="Figura"/>
            <p:cNvSpPr/>
            <p:nvPr/>
          </p:nvSpPr>
          <p:spPr>
            <a:xfrm>
              <a:off x="3746500" y="2857500"/>
              <a:ext cx="8255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4" name="Figura"/>
            <p:cNvSpPr/>
            <p:nvPr/>
          </p:nvSpPr>
          <p:spPr>
            <a:xfrm>
              <a:off x="3771900" y="2921000"/>
              <a:ext cx="82550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6B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5" name="Figura"/>
            <p:cNvSpPr/>
            <p:nvPr/>
          </p:nvSpPr>
          <p:spPr>
            <a:xfrm>
              <a:off x="4635500" y="2692400"/>
              <a:ext cx="82550" cy="4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6" name="Figura"/>
            <p:cNvSpPr/>
            <p:nvPr/>
          </p:nvSpPr>
          <p:spPr>
            <a:xfrm>
              <a:off x="4648200" y="2755900"/>
              <a:ext cx="82550" cy="4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7" name="Figura"/>
            <p:cNvSpPr/>
            <p:nvPr/>
          </p:nvSpPr>
          <p:spPr>
            <a:xfrm>
              <a:off x="4660900" y="2806700"/>
              <a:ext cx="82550" cy="4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8" name="Figura"/>
            <p:cNvSpPr/>
            <p:nvPr/>
          </p:nvSpPr>
          <p:spPr>
            <a:xfrm>
              <a:off x="4699000" y="2870200"/>
              <a:ext cx="82550" cy="4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9" y="0"/>
                  </a:moveTo>
                  <a:lnTo>
                    <a:pt x="0" y="0"/>
                  </a:lnTo>
                  <a:lnTo>
                    <a:pt x="7311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9" name="Figura"/>
            <p:cNvSpPr/>
            <p:nvPr/>
          </p:nvSpPr>
          <p:spPr>
            <a:xfrm>
              <a:off x="4724399" y="2921000"/>
              <a:ext cx="83821" cy="4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73" y="0"/>
                  </a:moveTo>
                  <a:lnTo>
                    <a:pt x="0" y="0"/>
                  </a:lnTo>
                  <a:lnTo>
                    <a:pt x="72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0434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380" name="Grupo"/>
            <p:cNvGrpSpPr/>
            <p:nvPr/>
          </p:nvGrpSpPr>
          <p:grpSpPr>
            <a:xfrm>
              <a:off x="177799" y="1346200"/>
              <a:ext cx="472442" cy="245110"/>
              <a:chOff x="0" y="0"/>
              <a:chExt cx="472439" cy="245109"/>
            </a:xfrm>
          </p:grpSpPr>
          <p:sp>
            <p:nvSpPr>
              <p:cNvPr id="1385" name="Figura"/>
              <p:cNvSpPr/>
              <p:nvPr/>
            </p:nvSpPr>
            <p:spPr>
              <a:xfrm>
                <a:off x="203199" y="203199"/>
                <a:ext cx="114301" cy="41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080" y="19636"/>
                    </a:lnTo>
                    <a:lnTo>
                      <a:pt x="21600" y="0"/>
                    </a:lnTo>
                    <a:lnTo>
                      <a:pt x="15360" y="16364"/>
                    </a:lnTo>
                    <a:lnTo>
                      <a:pt x="2400" y="17018"/>
                    </a:lnTo>
                    <a:lnTo>
                      <a:pt x="3600" y="1964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86" name="Figura"/>
              <p:cNvSpPr/>
              <p:nvPr/>
            </p:nvSpPr>
            <p:spPr>
              <a:xfrm>
                <a:off x="165099" y="165099"/>
                <a:ext cx="113032" cy="40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261" y="20250"/>
                    </a:lnTo>
                    <a:lnTo>
                      <a:pt x="21600" y="0"/>
                    </a:lnTo>
                    <a:lnTo>
                      <a:pt x="15533" y="16200"/>
                    </a:lnTo>
                    <a:lnTo>
                      <a:pt x="2427" y="17550"/>
                    </a:lnTo>
                    <a:lnTo>
                      <a:pt x="3640" y="1350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87" name="Figura"/>
              <p:cNvSpPr/>
              <p:nvPr/>
            </p:nvSpPr>
            <p:spPr>
              <a:xfrm>
                <a:off x="253999" y="126999"/>
                <a:ext cx="113032" cy="41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261" y="20291"/>
                    </a:lnTo>
                    <a:lnTo>
                      <a:pt x="21600" y="0"/>
                    </a:lnTo>
                    <a:lnTo>
                      <a:pt x="15533" y="16364"/>
                    </a:lnTo>
                    <a:lnTo>
                      <a:pt x="2427" y="17673"/>
                    </a:lnTo>
                    <a:lnTo>
                      <a:pt x="3640" y="1964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88" name="Figura"/>
              <p:cNvSpPr/>
              <p:nvPr/>
            </p:nvSpPr>
            <p:spPr>
              <a:xfrm>
                <a:off x="228599" y="76199"/>
                <a:ext cx="113032" cy="41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261" y="20291"/>
                    </a:lnTo>
                    <a:lnTo>
                      <a:pt x="21600" y="0"/>
                    </a:lnTo>
                    <a:lnTo>
                      <a:pt x="15533" y="16364"/>
                    </a:lnTo>
                    <a:lnTo>
                      <a:pt x="2427" y="17018"/>
                    </a:lnTo>
                    <a:lnTo>
                      <a:pt x="3640" y="1964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89" name="Figura"/>
              <p:cNvSpPr/>
              <p:nvPr/>
            </p:nvSpPr>
            <p:spPr>
              <a:xfrm>
                <a:off x="0" y="177799"/>
                <a:ext cx="104140" cy="4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3961" y="20983"/>
                    </a:lnTo>
                    <a:lnTo>
                      <a:pt x="21600" y="0"/>
                    </a:lnTo>
                    <a:lnTo>
                      <a:pt x="13961" y="16663"/>
                    </a:lnTo>
                    <a:lnTo>
                      <a:pt x="2634" y="17280"/>
                    </a:lnTo>
                    <a:lnTo>
                      <a:pt x="6059" y="617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0" name="Figura"/>
              <p:cNvSpPr/>
              <p:nvPr/>
            </p:nvSpPr>
            <p:spPr>
              <a:xfrm>
                <a:off x="292100" y="38099"/>
                <a:ext cx="95251" cy="41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6" y="21600"/>
                    </a:moveTo>
                    <a:lnTo>
                      <a:pt x="19872" y="20291"/>
                    </a:lnTo>
                    <a:lnTo>
                      <a:pt x="21600" y="0"/>
                    </a:lnTo>
                    <a:lnTo>
                      <a:pt x="18144" y="16364"/>
                    </a:lnTo>
                    <a:lnTo>
                      <a:pt x="2304" y="17018"/>
                    </a:lnTo>
                    <a:lnTo>
                      <a:pt x="0" y="1309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1" name="Figura"/>
              <p:cNvSpPr/>
              <p:nvPr/>
            </p:nvSpPr>
            <p:spPr>
              <a:xfrm>
                <a:off x="152399" y="139699"/>
                <a:ext cx="97791" cy="35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429" y="20057"/>
                    </a:lnTo>
                    <a:lnTo>
                      <a:pt x="21600" y="0"/>
                    </a:lnTo>
                    <a:lnTo>
                      <a:pt x="14868" y="16200"/>
                    </a:lnTo>
                    <a:lnTo>
                      <a:pt x="2805" y="16971"/>
                    </a:lnTo>
                    <a:lnTo>
                      <a:pt x="4769" y="1543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2" name="Figura"/>
              <p:cNvSpPr/>
              <p:nvPr/>
            </p:nvSpPr>
            <p:spPr>
              <a:xfrm>
                <a:off x="114299" y="101599"/>
                <a:ext cx="97791" cy="34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148" y="20000"/>
                    </a:lnTo>
                    <a:lnTo>
                      <a:pt x="21600" y="0"/>
                    </a:lnTo>
                    <a:lnTo>
                      <a:pt x="14868" y="16000"/>
                    </a:lnTo>
                    <a:lnTo>
                      <a:pt x="2525" y="17600"/>
                    </a:lnTo>
                    <a:lnTo>
                      <a:pt x="4488" y="1600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3" name="Figura"/>
              <p:cNvSpPr/>
              <p:nvPr/>
            </p:nvSpPr>
            <p:spPr>
              <a:xfrm>
                <a:off x="114299" y="-1"/>
                <a:ext cx="97791" cy="34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429" y="20800"/>
                    </a:lnTo>
                    <a:lnTo>
                      <a:pt x="21600" y="0"/>
                    </a:lnTo>
                    <a:lnTo>
                      <a:pt x="14868" y="16800"/>
                    </a:lnTo>
                    <a:lnTo>
                      <a:pt x="2525" y="17600"/>
                    </a:lnTo>
                    <a:lnTo>
                      <a:pt x="4488" y="1600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4" name="Figura"/>
              <p:cNvSpPr/>
              <p:nvPr/>
            </p:nvSpPr>
            <p:spPr>
              <a:xfrm>
                <a:off x="88899" y="203199"/>
                <a:ext cx="97791" cy="36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587" y="20855"/>
                    </a:lnTo>
                    <a:lnTo>
                      <a:pt x="21600" y="0"/>
                    </a:lnTo>
                    <a:lnTo>
                      <a:pt x="14306" y="17131"/>
                    </a:lnTo>
                    <a:lnTo>
                      <a:pt x="2525" y="17876"/>
                    </a:lnTo>
                    <a:lnTo>
                      <a:pt x="5330" y="1490"/>
                    </a:lnTo>
                    <a:close/>
                  </a:path>
                </a:pathLst>
              </a:custGeom>
              <a:solidFill>
                <a:srgbClr val="E95A5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5" name="Figura"/>
              <p:cNvSpPr/>
              <p:nvPr/>
            </p:nvSpPr>
            <p:spPr>
              <a:xfrm>
                <a:off x="279400" y="126999"/>
                <a:ext cx="74931" cy="35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492" y="0"/>
                    </a:lnTo>
                    <a:lnTo>
                      <a:pt x="0" y="21600"/>
                    </a:lnTo>
                    <a:lnTo>
                      <a:pt x="16108" y="21600"/>
                    </a:lnTo>
                    <a:close/>
                  </a:path>
                </a:pathLst>
              </a:custGeom>
              <a:solidFill>
                <a:srgbClr val="EC6B6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6" name="Figura"/>
              <p:cNvSpPr/>
              <p:nvPr/>
            </p:nvSpPr>
            <p:spPr>
              <a:xfrm>
                <a:off x="228599" y="215899"/>
                <a:ext cx="63501" cy="26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024" y="0"/>
                    </a:lnTo>
                    <a:lnTo>
                      <a:pt x="0" y="21600"/>
                    </a:lnTo>
                    <a:lnTo>
                      <a:pt x="19008" y="21600"/>
                    </a:lnTo>
                    <a:close/>
                  </a:path>
                </a:pathLst>
              </a:custGeom>
              <a:solidFill>
                <a:srgbClr val="EC6B6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7" name="Figura"/>
              <p:cNvSpPr/>
              <p:nvPr/>
            </p:nvSpPr>
            <p:spPr>
              <a:xfrm>
                <a:off x="317499" y="177799"/>
                <a:ext cx="63501" cy="26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024" y="0"/>
                    </a:lnTo>
                    <a:lnTo>
                      <a:pt x="0" y="21600"/>
                    </a:lnTo>
                    <a:lnTo>
                      <a:pt x="19008" y="21600"/>
                    </a:lnTo>
                    <a:close/>
                  </a:path>
                </a:pathLst>
              </a:custGeom>
              <a:solidFill>
                <a:srgbClr val="EC6B6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8" name="Figura"/>
              <p:cNvSpPr/>
              <p:nvPr/>
            </p:nvSpPr>
            <p:spPr>
              <a:xfrm>
                <a:off x="317500" y="38100"/>
                <a:ext cx="64770" cy="33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6518" y="21600"/>
                    </a:lnTo>
                    <a:lnTo>
                      <a:pt x="424" y="21600"/>
                    </a:lnTo>
                    <a:close/>
                  </a:path>
                </a:pathLst>
              </a:custGeom>
              <a:solidFill>
                <a:srgbClr val="EC6B6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99" name="Figura"/>
              <p:cNvSpPr/>
              <p:nvPr/>
            </p:nvSpPr>
            <p:spPr>
              <a:xfrm>
                <a:off x="419099" y="101599"/>
                <a:ext cx="53341" cy="26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21600"/>
                    </a:lnTo>
                    <a:lnTo>
                      <a:pt x="2057" y="21600"/>
                    </a:lnTo>
                    <a:close/>
                  </a:path>
                </a:pathLst>
              </a:custGeom>
              <a:solidFill>
                <a:srgbClr val="EC6B6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381" name="Rectángulo"/>
            <p:cNvSpPr/>
            <p:nvPr/>
          </p:nvSpPr>
          <p:spPr>
            <a:xfrm>
              <a:off x="4521200" y="2032000"/>
              <a:ext cx="90171" cy="4191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2" name="Rectángulo"/>
            <p:cNvSpPr/>
            <p:nvPr/>
          </p:nvSpPr>
          <p:spPr>
            <a:xfrm>
              <a:off x="4673600" y="2032000"/>
              <a:ext cx="90171" cy="4191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3" name="Rectángulo"/>
            <p:cNvSpPr/>
            <p:nvPr/>
          </p:nvSpPr>
          <p:spPr>
            <a:xfrm>
              <a:off x="4851400" y="2032000"/>
              <a:ext cx="90171" cy="41910"/>
            </a:xfrm>
            <a:prstGeom prst="rect">
              <a:avLst/>
            </a:prstGeom>
            <a:solidFill>
              <a:srgbClr val="EBB79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4" name="Figura"/>
            <p:cNvSpPr/>
            <p:nvPr/>
          </p:nvSpPr>
          <p:spPr>
            <a:xfrm>
              <a:off x="4457699" y="3467100"/>
              <a:ext cx="127516" cy="19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extrusionOk="0">
                  <a:moveTo>
                    <a:pt x="19922" y="0"/>
                  </a:moveTo>
                  <a:lnTo>
                    <a:pt x="0" y="0"/>
                  </a:lnTo>
                  <a:cubicBezTo>
                    <a:pt x="2936" y="4291"/>
                    <a:pt x="5243" y="10728"/>
                    <a:pt x="5243" y="16307"/>
                  </a:cubicBezTo>
                  <a:lnTo>
                    <a:pt x="11115" y="8011"/>
                  </a:lnTo>
                  <a:lnTo>
                    <a:pt x="18664" y="21600"/>
                  </a:lnTo>
                  <a:cubicBezTo>
                    <a:pt x="21600" y="12874"/>
                    <a:pt x="21600" y="5436"/>
                    <a:pt x="19922" y="0"/>
                  </a:cubicBezTo>
                  <a:close/>
                </a:path>
              </a:pathLst>
            </a:custGeom>
            <a:solidFill>
              <a:srgbClr val="F7BC5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95" name="Grupo"/>
          <p:cNvGrpSpPr/>
          <p:nvPr/>
        </p:nvGrpSpPr>
        <p:grpSpPr>
          <a:xfrm>
            <a:off x="12471400" y="1447800"/>
            <a:ext cx="3446459" cy="5944894"/>
            <a:chOff x="0" y="0"/>
            <a:chExt cx="3446458" cy="5944892"/>
          </a:xfrm>
        </p:grpSpPr>
        <p:sp>
          <p:nvSpPr>
            <p:cNvPr id="1496" name="Figura"/>
            <p:cNvSpPr/>
            <p:nvPr/>
          </p:nvSpPr>
          <p:spPr>
            <a:xfrm>
              <a:off x="1511299" y="3073400"/>
              <a:ext cx="771934" cy="91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2" h="21600" extrusionOk="0">
                  <a:moveTo>
                    <a:pt x="10059" y="21600"/>
                  </a:moveTo>
                  <a:cubicBezTo>
                    <a:pt x="3043" y="17811"/>
                    <a:pt x="-1133" y="6116"/>
                    <a:pt x="270" y="119"/>
                  </a:cubicBezTo>
                  <a:cubicBezTo>
                    <a:pt x="270" y="119"/>
                    <a:pt x="13387" y="985"/>
                    <a:pt x="19749" y="0"/>
                  </a:cubicBezTo>
                  <a:cubicBezTo>
                    <a:pt x="20467" y="6832"/>
                    <a:pt x="16454" y="18617"/>
                    <a:pt x="10059" y="21600"/>
                  </a:cubicBezTo>
                  <a:close/>
                </a:path>
              </a:pathLst>
            </a:custGeom>
            <a:solidFill>
              <a:srgbClr val="68474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97" name="Figura"/>
            <p:cNvSpPr/>
            <p:nvPr/>
          </p:nvSpPr>
          <p:spPr>
            <a:xfrm>
              <a:off x="1358899" y="2870200"/>
              <a:ext cx="657503" cy="768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7" h="21501" extrusionOk="0">
                  <a:moveTo>
                    <a:pt x="9644" y="14388"/>
                  </a:moveTo>
                  <a:cubicBezTo>
                    <a:pt x="9644" y="14388"/>
                    <a:pt x="9270" y="14637"/>
                    <a:pt x="8784" y="15099"/>
                  </a:cubicBezTo>
                  <a:cubicBezTo>
                    <a:pt x="8672" y="14957"/>
                    <a:pt x="8523" y="14850"/>
                    <a:pt x="8411" y="14708"/>
                  </a:cubicBezTo>
                  <a:cubicBezTo>
                    <a:pt x="9046" y="14388"/>
                    <a:pt x="9719" y="13997"/>
                    <a:pt x="10503" y="13500"/>
                  </a:cubicBezTo>
                  <a:cubicBezTo>
                    <a:pt x="10503" y="13500"/>
                    <a:pt x="10429" y="13003"/>
                    <a:pt x="10242" y="12328"/>
                  </a:cubicBezTo>
                  <a:cubicBezTo>
                    <a:pt x="10466" y="12114"/>
                    <a:pt x="10728" y="11866"/>
                    <a:pt x="10952" y="11582"/>
                  </a:cubicBezTo>
                  <a:lnTo>
                    <a:pt x="10503" y="10018"/>
                  </a:lnTo>
                  <a:cubicBezTo>
                    <a:pt x="11213" y="9379"/>
                    <a:pt x="11923" y="8526"/>
                    <a:pt x="12521" y="7461"/>
                  </a:cubicBezTo>
                  <a:cubicBezTo>
                    <a:pt x="12521" y="7461"/>
                    <a:pt x="9345" y="639"/>
                    <a:pt x="3067" y="0"/>
                  </a:cubicBezTo>
                  <a:cubicBezTo>
                    <a:pt x="3067" y="0"/>
                    <a:pt x="-2053" y="1989"/>
                    <a:pt x="937" y="11439"/>
                  </a:cubicBezTo>
                  <a:cubicBezTo>
                    <a:pt x="937" y="11439"/>
                    <a:pt x="1236" y="11546"/>
                    <a:pt x="1721" y="11688"/>
                  </a:cubicBezTo>
                  <a:lnTo>
                    <a:pt x="2020" y="14459"/>
                  </a:lnTo>
                  <a:cubicBezTo>
                    <a:pt x="2020" y="14459"/>
                    <a:pt x="2170" y="14495"/>
                    <a:pt x="2431" y="14495"/>
                  </a:cubicBezTo>
                  <a:cubicBezTo>
                    <a:pt x="2618" y="15276"/>
                    <a:pt x="2805" y="15809"/>
                    <a:pt x="2805" y="15809"/>
                  </a:cubicBezTo>
                  <a:cubicBezTo>
                    <a:pt x="3478" y="15951"/>
                    <a:pt x="4150" y="15987"/>
                    <a:pt x="4973" y="15880"/>
                  </a:cubicBezTo>
                  <a:cubicBezTo>
                    <a:pt x="5533" y="16804"/>
                    <a:pt x="6206" y="17657"/>
                    <a:pt x="6916" y="18332"/>
                  </a:cubicBezTo>
                  <a:cubicBezTo>
                    <a:pt x="6729" y="19255"/>
                    <a:pt x="6766" y="20321"/>
                    <a:pt x="7215" y="21493"/>
                  </a:cubicBezTo>
                  <a:cubicBezTo>
                    <a:pt x="7215" y="21493"/>
                    <a:pt x="11550" y="21600"/>
                    <a:pt x="18127" y="20996"/>
                  </a:cubicBezTo>
                  <a:cubicBezTo>
                    <a:pt x="18127" y="20996"/>
                    <a:pt x="19547" y="19575"/>
                    <a:pt x="19323" y="17266"/>
                  </a:cubicBezTo>
                  <a:lnTo>
                    <a:pt x="9644" y="14388"/>
                  </a:lnTo>
                  <a:close/>
                </a:path>
              </a:pathLst>
            </a:custGeom>
            <a:solidFill>
              <a:srgbClr val="CAE6E4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98" name="Figura"/>
            <p:cNvSpPr/>
            <p:nvPr/>
          </p:nvSpPr>
          <p:spPr>
            <a:xfrm>
              <a:off x="1358899" y="2870200"/>
              <a:ext cx="810391" cy="77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0" h="21502" extrusionOk="0">
                  <a:moveTo>
                    <a:pt x="19518" y="18094"/>
                  </a:moveTo>
                  <a:lnTo>
                    <a:pt x="16903" y="18164"/>
                  </a:lnTo>
                  <a:lnTo>
                    <a:pt x="16841" y="18409"/>
                  </a:lnTo>
                  <a:lnTo>
                    <a:pt x="16125" y="18269"/>
                  </a:lnTo>
                  <a:cubicBezTo>
                    <a:pt x="16156" y="17918"/>
                    <a:pt x="16187" y="17532"/>
                    <a:pt x="16156" y="17147"/>
                  </a:cubicBezTo>
                  <a:lnTo>
                    <a:pt x="8064" y="14236"/>
                  </a:lnTo>
                  <a:cubicBezTo>
                    <a:pt x="8064" y="14236"/>
                    <a:pt x="7753" y="14482"/>
                    <a:pt x="7348" y="14938"/>
                  </a:cubicBezTo>
                  <a:cubicBezTo>
                    <a:pt x="7255" y="14797"/>
                    <a:pt x="7130" y="14692"/>
                    <a:pt x="7037" y="14552"/>
                  </a:cubicBezTo>
                  <a:cubicBezTo>
                    <a:pt x="7566" y="14236"/>
                    <a:pt x="8126" y="13851"/>
                    <a:pt x="8780" y="13360"/>
                  </a:cubicBezTo>
                  <a:cubicBezTo>
                    <a:pt x="8780" y="13360"/>
                    <a:pt x="8718" y="12869"/>
                    <a:pt x="8562" y="12203"/>
                  </a:cubicBezTo>
                  <a:cubicBezTo>
                    <a:pt x="8749" y="11992"/>
                    <a:pt x="8967" y="11747"/>
                    <a:pt x="9153" y="11466"/>
                  </a:cubicBezTo>
                  <a:lnTo>
                    <a:pt x="8780" y="9923"/>
                  </a:lnTo>
                  <a:cubicBezTo>
                    <a:pt x="9309" y="9362"/>
                    <a:pt x="9776" y="8696"/>
                    <a:pt x="10211" y="7855"/>
                  </a:cubicBezTo>
                  <a:cubicBezTo>
                    <a:pt x="10149" y="7890"/>
                    <a:pt x="10118" y="7925"/>
                    <a:pt x="10056" y="7960"/>
                  </a:cubicBezTo>
                  <a:cubicBezTo>
                    <a:pt x="8375" y="9012"/>
                    <a:pt x="5916" y="7644"/>
                    <a:pt x="4547" y="4874"/>
                  </a:cubicBezTo>
                  <a:cubicBezTo>
                    <a:pt x="3769" y="3296"/>
                    <a:pt x="3520" y="1613"/>
                    <a:pt x="3769" y="281"/>
                  </a:cubicBezTo>
                  <a:cubicBezTo>
                    <a:pt x="3395" y="175"/>
                    <a:pt x="2991" y="70"/>
                    <a:pt x="2555" y="0"/>
                  </a:cubicBezTo>
                  <a:cubicBezTo>
                    <a:pt x="2555" y="0"/>
                    <a:pt x="-1709" y="1964"/>
                    <a:pt x="781" y="11291"/>
                  </a:cubicBezTo>
                  <a:cubicBezTo>
                    <a:pt x="781" y="11291"/>
                    <a:pt x="1030" y="11396"/>
                    <a:pt x="1435" y="11536"/>
                  </a:cubicBezTo>
                  <a:lnTo>
                    <a:pt x="1684" y="14271"/>
                  </a:lnTo>
                  <a:cubicBezTo>
                    <a:pt x="1684" y="14271"/>
                    <a:pt x="1808" y="14306"/>
                    <a:pt x="2026" y="14306"/>
                  </a:cubicBezTo>
                  <a:cubicBezTo>
                    <a:pt x="2181" y="15078"/>
                    <a:pt x="2337" y="15604"/>
                    <a:pt x="2337" y="15604"/>
                  </a:cubicBezTo>
                  <a:cubicBezTo>
                    <a:pt x="2897" y="15744"/>
                    <a:pt x="3458" y="15779"/>
                    <a:pt x="4142" y="15674"/>
                  </a:cubicBezTo>
                  <a:cubicBezTo>
                    <a:pt x="4609" y="16586"/>
                    <a:pt x="5169" y="17427"/>
                    <a:pt x="5761" y="18094"/>
                  </a:cubicBezTo>
                  <a:cubicBezTo>
                    <a:pt x="5605" y="19005"/>
                    <a:pt x="5636" y="20057"/>
                    <a:pt x="6010" y="21214"/>
                  </a:cubicBezTo>
                  <a:cubicBezTo>
                    <a:pt x="6010" y="21214"/>
                    <a:pt x="9620" y="21319"/>
                    <a:pt x="15098" y="20723"/>
                  </a:cubicBezTo>
                  <a:cubicBezTo>
                    <a:pt x="15098" y="20723"/>
                    <a:pt x="15316" y="20478"/>
                    <a:pt x="15534" y="19987"/>
                  </a:cubicBezTo>
                  <a:lnTo>
                    <a:pt x="16343" y="20162"/>
                  </a:lnTo>
                  <a:lnTo>
                    <a:pt x="16250" y="20548"/>
                  </a:lnTo>
                  <a:cubicBezTo>
                    <a:pt x="16250" y="20548"/>
                    <a:pt x="18397" y="21600"/>
                    <a:pt x="18708" y="21495"/>
                  </a:cubicBezTo>
                  <a:cubicBezTo>
                    <a:pt x="19020" y="21355"/>
                    <a:pt x="19891" y="19286"/>
                    <a:pt x="19860" y="18970"/>
                  </a:cubicBezTo>
                  <a:cubicBezTo>
                    <a:pt x="19860" y="18760"/>
                    <a:pt x="19518" y="18094"/>
                    <a:pt x="19518" y="18094"/>
                  </a:cubicBezTo>
                  <a:close/>
                </a:path>
              </a:pathLst>
            </a:custGeom>
            <a:solidFill>
              <a:srgbClr val="779C9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99" name="Figura"/>
            <p:cNvSpPr/>
            <p:nvPr/>
          </p:nvSpPr>
          <p:spPr>
            <a:xfrm>
              <a:off x="1943099" y="3403600"/>
              <a:ext cx="59691" cy="30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38"/>
                  </a:moveTo>
                  <a:lnTo>
                    <a:pt x="0" y="0"/>
                  </a:lnTo>
                  <a:cubicBezTo>
                    <a:pt x="6894" y="6653"/>
                    <a:pt x="1838" y="11392"/>
                    <a:pt x="0" y="19230"/>
                  </a:cubicBezTo>
                  <a:lnTo>
                    <a:pt x="9651" y="21600"/>
                  </a:lnTo>
                  <a:cubicBezTo>
                    <a:pt x="7813" y="13671"/>
                    <a:pt x="11489" y="7200"/>
                    <a:pt x="21600" y="638"/>
                  </a:cubicBezTo>
                  <a:close/>
                </a:path>
              </a:pathLst>
            </a:custGeom>
            <a:solidFill>
              <a:srgbClr val="68474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0" name="Figura"/>
            <p:cNvSpPr/>
            <p:nvPr/>
          </p:nvSpPr>
          <p:spPr>
            <a:xfrm>
              <a:off x="1841499" y="3403600"/>
              <a:ext cx="59691" cy="30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38"/>
                  </a:moveTo>
                  <a:lnTo>
                    <a:pt x="0" y="0"/>
                  </a:lnTo>
                  <a:cubicBezTo>
                    <a:pt x="6894" y="6653"/>
                    <a:pt x="1838" y="11392"/>
                    <a:pt x="0" y="19230"/>
                  </a:cubicBezTo>
                  <a:lnTo>
                    <a:pt x="9651" y="21600"/>
                  </a:lnTo>
                  <a:cubicBezTo>
                    <a:pt x="7353" y="13671"/>
                    <a:pt x="11030" y="7200"/>
                    <a:pt x="21600" y="638"/>
                  </a:cubicBezTo>
                  <a:close/>
                </a:path>
              </a:pathLst>
            </a:custGeom>
            <a:solidFill>
              <a:srgbClr val="68474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501" name="Grupo"/>
            <p:cNvGrpSpPr/>
            <p:nvPr/>
          </p:nvGrpSpPr>
          <p:grpSpPr>
            <a:xfrm>
              <a:off x="0" y="2539999"/>
              <a:ext cx="3446459" cy="3404894"/>
              <a:chOff x="0" y="0"/>
              <a:chExt cx="3446458" cy="3404892"/>
            </a:xfrm>
          </p:grpSpPr>
          <p:sp>
            <p:nvSpPr>
              <p:cNvPr id="1593" name="Figura"/>
              <p:cNvSpPr/>
              <p:nvPr/>
            </p:nvSpPr>
            <p:spPr>
              <a:xfrm>
                <a:off x="1295399" y="2133599"/>
                <a:ext cx="490222" cy="415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090"/>
                    </a:moveTo>
                    <a:lnTo>
                      <a:pt x="16899" y="21600"/>
                    </a:lnTo>
                    <a:lnTo>
                      <a:pt x="21600" y="4161"/>
                    </a:lnTo>
                    <a:lnTo>
                      <a:pt x="5036" y="0"/>
                    </a:lnTo>
                    <a:close/>
                  </a:path>
                </a:pathLst>
              </a:custGeom>
              <a:solidFill>
                <a:srgbClr val="F2A054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594" name="Figura"/>
              <p:cNvSpPr/>
              <p:nvPr/>
            </p:nvSpPr>
            <p:spPr>
              <a:xfrm>
                <a:off x="2552700" y="1828800"/>
                <a:ext cx="444735" cy="901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05" h="21570" extrusionOk="0">
                    <a:moveTo>
                      <a:pt x="16933" y="911"/>
                    </a:moveTo>
                    <a:lnTo>
                      <a:pt x="7544" y="0"/>
                    </a:lnTo>
                    <a:lnTo>
                      <a:pt x="0" y="19777"/>
                    </a:lnTo>
                    <a:cubicBezTo>
                      <a:pt x="0" y="19777"/>
                      <a:pt x="12048" y="19868"/>
                      <a:pt x="16878" y="21570"/>
                    </a:cubicBezTo>
                    <a:cubicBezTo>
                      <a:pt x="16933" y="21600"/>
                      <a:pt x="21600" y="10116"/>
                      <a:pt x="16933" y="911"/>
                    </a:cubicBezTo>
                    <a:close/>
                  </a:path>
                </a:pathLst>
              </a:custGeom>
              <a:solidFill>
                <a:srgbClr val="F2A054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1595" name="Grupo"/>
              <p:cNvGrpSpPr/>
              <p:nvPr/>
            </p:nvGrpSpPr>
            <p:grpSpPr>
              <a:xfrm>
                <a:off x="0" y="-1"/>
                <a:ext cx="3446459" cy="3404894"/>
                <a:chOff x="0" y="0"/>
                <a:chExt cx="3446458" cy="3404892"/>
              </a:xfrm>
            </p:grpSpPr>
            <p:sp>
              <p:nvSpPr>
                <p:cNvPr id="1607" name="Figura"/>
                <p:cNvSpPr/>
                <p:nvPr/>
              </p:nvSpPr>
              <p:spPr>
                <a:xfrm>
                  <a:off x="2489200" y="3200400"/>
                  <a:ext cx="211166" cy="199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42" h="21331" extrusionOk="0">
                      <a:moveTo>
                        <a:pt x="271" y="21331"/>
                      </a:moveTo>
                      <a:lnTo>
                        <a:pt x="19842" y="21331"/>
                      </a:lnTo>
                      <a:cubicBezTo>
                        <a:pt x="19842" y="21331"/>
                        <a:pt x="12204" y="-269"/>
                        <a:pt x="5283" y="3"/>
                      </a:cubicBezTo>
                      <a:cubicBezTo>
                        <a:pt x="-1758" y="139"/>
                        <a:pt x="271" y="21331"/>
                        <a:pt x="271" y="21331"/>
                      </a:cubicBezTo>
                      <a:close/>
                    </a:path>
                  </a:pathLst>
                </a:custGeom>
                <a:solidFill>
                  <a:srgbClr val="C16B2B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08" name="Figura"/>
                <p:cNvSpPr/>
                <p:nvPr/>
              </p:nvSpPr>
              <p:spPr>
                <a:xfrm>
                  <a:off x="1981199" y="342900"/>
                  <a:ext cx="748031" cy="970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32" extrusionOk="0">
                      <a:moveTo>
                        <a:pt x="8581" y="5751"/>
                      </a:moveTo>
                      <a:cubicBezTo>
                        <a:pt x="6344" y="6116"/>
                        <a:pt x="1797" y="13409"/>
                        <a:pt x="73" y="14615"/>
                      </a:cubicBezTo>
                      <a:cubicBezTo>
                        <a:pt x="1174" y="14307"/>
                        <a:pt x="2310" y="13690"/>
                        <a:pt x="3301" y="12960"/>
                      </a:cubicBezTo>
                      <a:cubicBezTo>
                        <a:pt x="3080" y="13718"/>
                        <a:pt x="2897" y="14447"/>
                        <a:pt x="2677" y="15176"/>
                      </a:cubicBezTo>
                      <a:cubicBezTo>
                        <a:pt x="1980" y="17028"/>
                        <a:pt x="1027" y="19048"/>
                        <a:pt x="0" y="20057"/>
                      </a:cubicBezTo>
                      <a:cubicBezTo>
                        <a:pt x="513" y="19833"/>
                        <a:pt x="1027" y="19524"/>
                        <a:pt x="1504" y="19188"/>
                      </a:cubicBezTo>
                      <a:cubicBezTo>
                        <a:pt x="1210" y="20029"/>
                        <a:pt x="917" y="20787"/>
                        <a:pt x="587" y="21432"/>
                      </a:cubicBezTo>
                      <a:cubicBezTo>
                        <a:pt x="3667" y="19609"/>
                        <a:pt x="7114" y="18739"/>
                        <a:pt x="9681" y="19020"/>
                      </a:cubicBezTo>
                      <a:cubicBezTo>
                        <a:pt x="10195" y="13381"/>
                        <a:pt x="10488" y="4825"/>
                        <a:pt x="21600" y="0"/>
                      </a:cubicBezTo>
                      <a:cubicBezTo>
                        <a:pt x="21600" y="28"/>
                        <a:pt x="14412" y="-168"/>
                        <a:pt x="8581" y="5751"/>
                      </a:cubicBezTo>
                      <a:close/>
                    </a:path>
                  </a:pathLst>
                </a:custGeom>
                <a:solidFill>
                  <a:srgbClr val="90562E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09" name="Figura"/>
                <p:cNvSpPr/>
                <p:nvPr/>
              </p:nvSpPr>
              <p:spPr>
                <a:xfrm>
                  <a:off x="0" y="1358900"/>
                  <a:ext cx="970281" cy="1223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573" extrusionOk="0">
                      <a:moveTo>
                        <a:pt x="0" y="17415"/>
                      </a:moveTo>
                      <a:cubicBezTo>
                        <a:pt x="4297" y="20096"/>
                        <a:pt x="19112" y="18611"/>
                        <a:pt x="15832" y="7715"/>
                      </a:cubicBezTo>
                      <a:cubicBezTo>
                        <a:pt x="14560" y="3491"/>
                        <a:pt x="18264" y="155"/>
                        <a:pt x="21600" y="560"/>
                      </a:cubicBezTo>
                      <a:cubicBezTo>
                        <a:pt x="21600" y="560"/>
                        <a:pt x="16172" y="-1504"/>
                        <a:pt x="10263" y="2295"/>
                      </a:cubicBezTo>
                      <a:cubicBezTo>
                        <a:pt x="5372" y="5439"/>
                        <a:pt x="12496" y="17685"/>
                        <a:pt x="0" y="17415"/>
                      </a:cubicBezTo>
                      <a:close/>
                    </a:path>
                  </a:pathLst>
                </a:custGeom>
                <a:solidFill>
                  <a:srgbClr val="C97B3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0" name="Figura"/>
                <p:cNvSpPr/>
                <p:nvPr/>
              </p:nvSpPr>
              <p:spPr>
                <a:xfrm>
                  <a:off x="50800" y="1358900"/>
                  <a:ext cx="919480" cy="1145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918" extrusionOk="0">
                      <a:moveTo>
                        <a:pt x="10382" y="2470"/>
                      </a:moveTo>
                      <a:cubicBezTo>
                        <a:pt x="14350" y="-644"/>
                        <a:pt x="17543" y="527"/>
                        <a:pt x="19810" y="747"/>
                      </a:cubicBezTo>
                      <a:cubicBezTo>
                        <a:pt x="20407" y="593"/>
                        <a:pt x="21003" y="549"/>
                        <a:pt x="21600" y="615"/>
                      </a:cubicBezTo>
                      <a:cubicBezTo>
                        <a:pt x="21600" y="615"/>
                        <a:pt x="13962" y="-1682"/>
                        <a:pt x="9010" y="2603"/>
                      </a:cubicBezTo>
                      <a:cubicBezTo>
                        <a:pt x="4505" y="6512"/>
                        <a:pt x="11546" y="19366"/>
                        <a:pt x="0" y="19918"/>
                      </a:cubicBezTo>
                      <a:cubicBezTo>
                        <a:pt x="13276" y="19300"/>
                        <a:pt x="5937" y="5960"/>
                        <a:pt x="10382" y="2470"/>
                      </a:cubicBezTo>
                      <a:close/>
                    </a:path>
                  </a:pathLst>
                </a:custGeom>
                <a:solidFill>
                  <a:srgbClr val="B5662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1" name="Figura"/>
                <p:cNvSpPr/>
                <p:nvPr/>
              </p:nvSpPr>
              <p:spPr>
                <a:xfrm>
                  <a:off x="12700" y="1358899"/>
                  <a:ext cx="962661" cy="1223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822" extrusionOk="0">
                      <a:moveTo>
                        <a:pt x="17668" y="9"/>
                      </a:moveTo>
                      <a:cubicBezTo>
                        <a:pt x="13764" y="-197"/>
                        <a:pt x="9660" y="3218"/>
                        <a:pt x="11028" y="7024"/>
                      </a:cubicBezTo>
                      <a:cubicBezTo>
                        <a:pt x="14248" y="16034"/>
                        <a:pt x="5357" y="20025"/>
                        <a:pt x="0" y="18688"/>
                      </a:cubicBezTo>
                      <a:cubicBezTo>
                        <a:pt x="4531" y="21403"/>
                        <a:pt x="19064" y="19737"/>
                        <a:pt x="15787" y="8237"/>
                      </a:cubicBezTo>
                      <a:cubicBezTo>
                        <a:pt x="14504" y="3732"/>
                        <a:pt x="18237" y="173"/>
                        <a:pt x="21600" y="605"/>
                      </a:cubicBezTo>
                      <a:cubicBezTo>
                        <a:pt x="21600" y="605"/>
                        <a:pt x="20033" y="-32"/>
                        <a:pt x="17668" y="9"/>
                      </a:cubicBezTo>
                      <a:close/>
                    </a:path>
                  </a:pathLst>
                </a:custGeom>
                <a:solidFill>
                  <a:srgbClr val="B5662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2" name="Figura"/>
                <p:cNvSpPr/>
                <p:nvPr/>
              </p:nvSpPr>
              <p:spPr>
                <a:xfrm>
                  <a:off x="762000" y="1358900"/>
                  <a:ext cx="439600" cy="1097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2524" h="21552" extrusionOk="0">
                      <a:moveTo>
                        <a:pt x="7531" y="2"/>
                      </a:moveTo>
                      <a:cubicBezTo>
                        <a:pt x="-9076" y="5863"/>
                        <a:pt x="7965" y="14867"/>
                        <a:pt x="1308" y="21552"/>
                      </a:cubicBezTo>
                      <a:cubicBezTo>
                        <a:pt x="4745" y="19382"/>
                        <a:pt x="6844" y="15691"/>
                        <a:pt x="5143" y="9979"/>
                      </a:cubicBezTo>
                      <a:cubicBezTo>
                        <a:pt x="3515" y="4516"/>
                        <a:pt x="8255" y="201"/>
                        <a:pt x="12524" y="725"/>
                      </a:cubicBezTo>
                      <a:cubicBezTo>
                        <a:pt x="12524" y="725"/>
                        <a:pt x="10534" y="-48"/>
                        <a:pt x="7531" y="2"/>
                      </a:cubicBezTo>
                      <a:close/>
                    </a:path>
                  </a:pathLst>
                </a:custGeom>
                <a:solidFill>
                  <a:srgbClr val="914C1A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3" name="Figura"/>
                <p:cNvSpPr/>
                <p:nvPr/>
              </p:nvSpPr>
              <p:spPr>
                <a:xfrm>
                  <a:off x="1092199" y="3200400"/>
                  <a:ext cx="225274" cy="194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52" h="21324" extrusionOk="0">
                      <a:moveTo>
                        <a:pt x="267" y="21324"/>
                      </a:moveTo>
                      <a:lnTo>
                        <a:pt x="19852" y="21324"/>
                      </a:lnTo>
                      <a:cubicBezTo>
                        <a:pt x="19852" y="21324"/>
                        <a:pt x="12242" y="-276"/>
                        <a:pt x="5303" y="3"/>
                      </a:cubicBezTo>
                      <a:cubicBezTo>
                        <a:pt x="-1748" y="142"/>
                        <a:pt x="267" y="21324"/>
                        <a:pt x="267" y="21324"/>
                      </a:cubicBezTo>
                      <a:close/>
                    </a:path>
                  </a:pathLst>
                </a:custGeom>
                <a:solidFill>
                  <a:srgbClr val="AA551A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4" name="Figura"/>
                <p:cNvSpPr/>
                <p:nvPr/>
              </p:nvSpPr>
              <p:spPr>
                <a:xfrm>
                  <a:off x="901699" y="1358899"/>
                  <a:ext cx="938154" cy="13800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8" h="17634" extrusionOk="0">
                      <a:moveTo>
                        <a:pt x="1980" y="17634"/>
                      </a:moveTo>
                      <a:cubicBezTo>
                        <a:pt x="7229" y="16677"/>
                        <a:pt x="20903" y="11808"/>
                        <a:pt x="19250" y="6550"/>
                      </a:cubicBezTo>
                      <a:cubicBezTo>
                        <a:pt x="17596" y="1308"/>
                        <a:pt x="4841" y="-3966"/>
                        <a:pt x="248" y="4310"/>
                      </a:cubicBezTo>
                      <a:cubicBezTo>
                        <a:pt x="-697" y="5966"/>
                        <a:pt x="1245" y="10234"/>
                        <a:pt x="2899" y="11905"/>
                      </a:cubicBezTo>
                      <a:cubicBezTo>
                        <a:pt x="4657" y="13674"/>
                        <a:pt x="1980" y="17634"/>
                        <a:pt x="1980" y="17634"/>
                      </a:cubicBezTo>
                      <a:close/>
                    </a:path>
                  </a:pathLst>
                </a:custGeom>
                <a:solidFill>
                  <a:srgbClr val="C16B2B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5" name="Figura"/>
                <p:cNvSpPr/>
                <p:nvPr/>
              </p:nvSpPr>
              <p:spPr>
                <a:xfrm>
                  <a:off x="977899" y="2209799"/>
                  <a:ext cx="545326" cy="1075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3" h="21288" extrusionOk="0">
                      <a:moveTo>
                        <a:pt x="8842" y="19362"/>
                      </a:moveTo>
                      <a:cubicBezTo>
                        <a:pt x="6287" y="15892"/>
                        <a:pt x="2526" y="11743"/>
                        <a:pt x="11832" y="5356"/>
                      </a:cubicBezTo>
                      <a:lnTo>
                        <a:pt x="20703" y="0"/>
                      </a:lnTo>
                      <a:lnTo>
                        <a:pt x="2767" y="7267"/>
                      </a:lnTo>
                      <a:cubicBezTo>
                        <a:pt x="1755" y="10008"/>
                        <a:pt x="-897" y="9983"/>
                        <a:pt x="308" y="11693"/>
                      </a:cubicBezTo>
                      <a:cubicBezTo>
                        <a:pt x="5516" y="19111"/>
                        <a:pt x="1128" y="20997"/>
                        <a:pt x="3876" y="21223"/>
                      </a:cubicBezTo>
                      <a:cubicBezTo>
                        <a:pt x="8119" y="21600"/>
                        <a:pt x="9469" y="20242"/>
                        <a:pt x="8842" y="19362"/>
                      </a:cubicBezTo>
                      <a:close/>
                    </a:path>
                  </a:pathLst>
                </a:custGeom>
                <a:solidFill>
                  <a:srgbClr val="C16B2B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6" name="Figura"/>
                <p:cNvSpPr/>
                <p:nvPr/>
              </p:nvSpPr>
              <p:spPr>
                <a:xfrm>
                  <a:off x="2311399" y="1968499"/>
                  <a:ext cx="576608" cy="73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4" h="17984" extrusionOk="0">
                      <a:moveTo>
                        <a:pt x="0" y="4775"/>
                      </a:moveTo>
                      <a:cubicBezTo>
                        <a:pt x="316" y="8328"/>
                        <a:pt x="3878" y="16363"/>
                        <a:pt x="7080" y="17877"/>
                      </a:cubicBezTo>
                      <a:cubicBezTo>
                        <a:pt x="10417" y="19422"/>
                        <a:pt x="19300" y="3662"/>
                        <a:pt x="20428" y="696"/>
                      </a:cubicBezTo>
                      <a:cubicBezTo>
                        <a:pt x="21600" y="-2178"/>
                        <a:pt x="0" y="4775"/>
                        <a:pt x="0" y="4775"/>
                      </a:cubicBezTo>
                      <a:close/>
                    </a:path>
                  </a:pathLst>
                </a:custGeom>
                <a:solidFill>
                  <a:srgbClr val="C16B2B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7" name="Figura"/>
                <p:cNvSpPr/>
                <p:nvPr/>
              </p:nvSpPr>
              <p:spPr>
                <a:xfrm>
                  <a:off x="2463799" y="2590800"/>
                  <a:ext cx="171579" cy="665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06" h="21200" extrusionOk="0">
                      <a:moveTo>
                        <a:pt x="8497" y="21192"/>
                      </a:moveTo>
                      <a:cubicBezTo>
                        <a:pt x="2128" y="21313"/>
                        <a:pt x="-2026" y="20140"/>
                        <a:pt x="1020" y="17673"/>
                      </a:cubicBezTo>
                      <a:cubicBezTo>
                        <a:pt x="4343" y="15084"/>
                        <a:pt x="5174" y="7803"/>
                        <a:pt x="1712" y="4850"/>
                      </a:cubicBezTo>
                      <a:cubicBezTo>
                        <a:pt x="328" y="3717"/>
                        <a:pt x="1851" y="1695"/>
                        <a:pt x="9051" y="482"/>
                      </a:cubicBezTo>
                      <a:cubicBezTo>
                        <a:pt x="13620" y="-287"/>
                        <a:pt x="14589" y="-287"/>
                        <a:pt x="17082" y="1614"/>
                      </a:cubicBezTo>
                      <a:cubicBezTo>
                        <a:pt x="19574" y="3515"/>
                        <a:pt x="19159" y="4931"/>
                        <a:pt x="16112" y="6104"/>
                      </a:cubicBezTo>
                      <a:cubicBezTo>
                        <a:pt x="13066" y="7317"/>
                        <a:pt x="5728" y="14032"/>
                        <a:pt x="15282" y="18077"/>
                      </a:cubicBezTo>
                      <a:cubicBezTo>
                        <a:pt x="17774" y="19088"/>
                        <a:pt x="15282" y="21070"/>
                        <a:pt x="8497" y="21192"/>
                      </a:cubicBezTo>
                      <a:close/>
                    </a:path>
                  </a:pathLst>
                </a:custGeom>
                <a:solidFill>
                  <a:srgbClr val="C16B2B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8" name="Figura"/>
                <p:cNvSpPr/>
                <p:nvPr/>
              </p:nvSpPr>
              <p:spPr>
                <a:xfrm>
                  <a:off x="787400" y="380999"/>
                  <a:ext cx="2206441" cy="2043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95" h="18969" extrusionOk="0">
                      <a:moveTo>
                        <a:pt x="3" y="11071"/>
                      </a:moveTo>
                      <a:cubicBezTo>
                        <a:pt x="131" y="15610"/>
                        <a:pt x="7040" y="21600"/>
                        <a:pt x="14502" y="17721"/>
                      </a:cubicBezTo>
                      <a:cubicBezTo>
                        <a:pt x="21454" y="14113"/>
                        <a:pt x="17217" y="7180"/>
                        <a:pt x="17217" y="7180"/>
                      </a:cubicBezTo>
                      <a:lnTo>
                        <a:pt x="13598" y="0"/>
                      </a:lnTo>
                      <a:cubicBezTo>
                        <a:pt x="9254" y="5824"/>
                        <a:pt x="12469" y="9939"/>
                        <a:pt x="9818" y="9255"/>
                      </a:cubicBezTo>
                      <a:cubicBezTo>
                        <a:pt x="6082" y="8289"/>
                        <a:pt x="-146" y="6096"/>
                        <a:pt x="3" y="11071"/>
                      </a:cubicBezTo>
                      <a:close/>
                    </a:path>
                  </a:pathLst>
                </a:custGeom>
                <a:solidFill>
                  <a:srgbClr val="D78345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19" name="Figura"/>
                <p:cNvSpPr/>
                <p:nvPr/>
              </p:nvSpPr>
              <p:spPr>
                <a:xfrm>
                  <a:off x="787399" y="241299"/>
                  <a:ext cx="2173292" cy="2119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12" h="19167" extrusionOk="0">
                      <a:moveTo>
                        <a:pt x="2" y="12092"/>
                      </a:moveTo>
                      <a:cubicBezTo>
                        <a:pt x="142" y="16513"/>
                        <a:pt x="7358" y="21600"/>
                        <a:pt x="15462" y="17879"/>
                      </a:cubicBezTo>
                      <a:cubicBezTo>
                        <a:pt x="21450" y="15135"/>
                        <a:pt x="20503" y="11334"/>
                        <a:pt x="18398" y="7992"/>
                      </a:cubicBezTo>
                      <a:cubicBezTo>
                        <a:pt x="16304" y="4674"/>
                        <a:pt x="15661" y="3123"/>
                        <a:pt x="16316" y="0"/>
                      </a:cubicBezTo>
                      <a:cubicBezTo>
                        <a:pt x="16316" y="0"/>
                        <a:pt x="15685" y="299"/>
                        <a:pt x="14843" y="1298"/>
                      </a:cubicBezTo>
                      <a:cubicBezTo>
                        <a:pt x="10083" y="6959"/>
                        <a:pt x="13615" y="10978"/>
                        <a:pt x="10726" y="10312"/>
                      </a:cubicBezTo>
                      <a:cubicBezTo>
                        <a:pt x="6645" y="9382"/>
                        <a:pt x="-150" y="7246"/>
                        <a:pt x="2" y="12092"/>
                      </a:cubicBezTo>
                      <a:close/>
                    </a:path>
                  </a:pathLst>
                </a:custGeom>
                <a:solidFill>
                  <a:srgbClr val="E1966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0" name="Figura"/>
                <p:cNvSpPr/>
                <p:nvPr/>
              </p:nvSpPr>
              <p:spPr>
                <a:xfrm>
                  <a:off x="2235200" y="3200400"/>
                  <a:ext cx="217455" cy="204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84" h="21337" extrusionOk="0">
                      <a:moveTo>
                        <a:pt x="258" y="21337"/>
                      </a:moveTo>
                      <a:lnTo>
                        <a:pt x="19884" y="21337"/>
                      </a:lnTo>
                      <a:cubicBezTo>
                        <a:pt x="19884" y="21337"/>
                        <a:pt x="12219" y="-263"/>
                        <a:pt x="5252" y="2"/>
                      </a:cubicBezTo>
                      <a:cubicBezTo>
                        <a:pt x="-1716" y="135"/>
                        <a:pt x="258" y="21337"/>
                        <a:pt x="258" y="21337"/>
                      </a:cubicBezTo>
                      <a:close/>
                    </a:path>
                  </a:pathLst>
                </a:custGeom>
                <a:solidFill>
                  <a:srgbClr val="A56E47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1" name="Figura"/>
                <p:cNvSpPr/>
                <p:nvPr/>
              </p:nvSpPr>
              <p:spPr>
                <a:xfrm>
                  <a:off x="774699" y="3200400"/>
                  <a:ext cx="225274" cy="204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52" h="21337" extrusionOk="0">
                      <a:moveTo>
                        <a:pt x="267" y="21337"/>
                      </a:moveTo>
                      <a:lnTo>
                        <a:pt x="19852" y="21337"/>
                      </a:lnTo>
                      <a:cubicBezTo>
                        <a:pt x="19852" y="21337"/>
                        <a:pt x="12242" y="-263"/>
                        <a:pt x="5303" y="2"/>
                      </a:cubicBezTo>
                      <a:cubicBezTo>
                        <a:pt x="-1748" y="135"/>
                        <a:pt x="267" y="21337"/>
                        <a:pt x="267" y="21337"/>
                      </a:cubicBezTo>
                      <a:close/>
                    </a:path>
                  </a:pathLst>
                </a:custGeom>
                <a:solidFill>
                  <a:srgbClr val="A56E47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2" name="Figura"/>
                <p:cNvSpPr/>
                <p:nvPr/>
              </p:nvSpPr>
              <p:spPr>
                <a:xfrm>
                  <a:off x="647700" y="901700"/>
                  <a:ext cx="2141707" cy="13637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979" h="18735" extrusionOk="0">
                      <a:moveTo>
                        <a:pt x="16756" y="15895"/>
                      </a:moveTo>
                      <a:cubicBezTo>
                        <a:pt x="20669" y="6246"/>
                        <a:pt x="14080" y="436"/>
                        <a:pt x="12502" y="0"/>
                      </a:cubicBezTo>
                      <a:cubicBezTo>
                        <a:pt x="11831" y="4589"/>
                        <a:pt x="12812" y="7311"/>
                        <a:pt x="10988" y="6613"/>
                      </a:cubicBezTo>
                      <a:cubicBezTo>
                        <a:pt x="8472" y="5653"/>
                        <a:pt x="4879" y="3664"/>
                        <a:pt x="2843" y="4868"/>
                      </a:cubicBezTo>
                      <a:cubicBezTo>
                        <a:pt x="1574" y="5391"/>
                        <a:pt x="-931" y="8410"/>
                        <a:pt x="359" y="14220"/>
                      </a:cubicBezTo>
                      <a:cubicBezTo>
                        <a:pt x="3813" y="17482"/>
                        <a:pt x="14443" y="21600"/>
                        <a:pt x="16756" y="15895"/>
                      </a:cubicBezTo>
                      <a:close/>
                    </a:path>
                  </a:pathLst>
                </a:custGeom>
                <a:solidFill>
                  <a:srgbClr val="EDA37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3" name="Figura"/>
                <p:cNvSpPr/>
                <p:nvPr/>
              </p:nvSpPr>
              <p:spPr>
                <a:xfrm>
                  <a:off x="1206499" y="1866899"/>
                  <a:ext cx="239971" cy="430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22" h="21600" extrusionOk="0">
                      <a:moveTo>
                        <a:pt x="16349" y="0"/>
                      </a:moveTo>
                      <a:cubicBezTo>
                        <a:pt x="13079" y="4842"/>
                        <a:pt x="5350" y="16248"/>
                        <a:pt x="0" y="20517"/>
                      </a:cubicBezTo>
                      <a:lnTo>
                        <a:pt x="13872" y="21600"/>
                      </a:lnTo>
                      <a:cubicBezTo>
                        <a:pt x="21600" y="13763"/>
                        <a:pt x="18231" y="4142"/>
                        <a:pt x="16349" y="0"/>
                      </a:cubicBezTo>
                      <a:close/>
                    </a:path>
                  </a:pathLst>
                </a:custGeom>
                <a:solidFill>
                  <a:srgbClr val="D78345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4" name="Figura"/>
                <p:cNvSpPr/>
                <p:nvPr/>
              </p:nvSpPr>
              <p:spPr>
                <a:xfrm>
                  <a:off x="2527299" y="1943100"/>
                  <a:ext cx="102234" cy="365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525" h="21600" extrusionOk="0">
                      <a:moveTo>
                        <a:pt x="3086" y="0"/>
                      </a:moveTo>
                      <a:cubicBezTo>
                        <a:pt x="9836" y="7650"/>
                        <a:pt x="9257" y="15975"/>
                        <a:pt x="0" y="21600"/>
                      </a:cubicBezTo>
                      <a:cubicBezTo>
                        <a:pt x="18514" y="14400"/>
                        <a:pt x="21600" y="8100"/>
                        <a:pt x="3086" y="0"/>
                      </a:cubicBezTo>
                      <a:close/>
                    </a:path>
                  </a:pathLst>
                </a:custGeom>
                <a:solidFill>
                  <a:srgbClr val="D78345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5" name="Figura"/>
                <p:cNvSpPr/>
                <p:nvPr/>
              </p:nvSpPr>
              <p:spPr>
                <a:xfrm>
                  <a:off x="609600" y="952499"/>
                  <a:ext cx="1653620" cy="1071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48" h="21600" extrusionOk="0">
                      <a:moveTo>
                        <a:pt x="16687" y="9469"/>
                      </a:moveTo>
                      <a:cubicBezTo>
                        <a:pt x="12924" y="7703"/>
                        <a:pt x="7388" y="4172"/>
                        <a:pt x="4246" y="5912"/>
                      </a:cubicBezTo>
                      <a:cubicBezTo>
                        <a:pt x="2318" y="6654"/>
                        <a:pt x="-1352" y="11133"/>
                        <a:pt x="514" y="20090"/>
                      </a:cubicBezTo>
                      <a:cubicBezTo>
                        <a:pt x="2334" y="21063"/>
                        <a:pt x="4386" y="21600"/>
                        <a:pt x="6563" y="21600"/>
                      </a:cubicBezTo>
                      <a:cubicBezTo>
                        <a:pt x="14121" y="21600"/>
                        <a:pt x="20248" y="14997"/>
                        <a:pt x="20248" y="6859"/>
                      </a:cubicBezTo>
                      <a:cubicBezTo>
                        <a:pt x="20248" y="4376"/>
                        <a:pt x="19673" y="2047"/>
                        <a:pt x="18677" y="0"/>
                      </a:cubicBezTo>
                      <a:cubicBezTo>
                        <a:pt x="18009" y="6705"/>
                        <a:pt x="19237" y="10672"/>
                        <a:pt x="16687" y="9469"/>
                      </a:cubicBezTo>
                      <a:close/>
                    </a:path>
                  </a:pathLst>
                </a:custGeom>
                <a:solidFill>
                  <a:srgbClr val="F4AC81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6" name="Figura"/>
                <p:cNvSpPr/>
                <p:nvPr/>
              </p:nvSpPr>
              <p:spPr>
                <a:xfrm>
                  <a:off x="380999" y="2171699"/>
                  <a:ext cx="183063" cy="3251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590" h="21600" extrusionOk="0">
                      <a:moveTo>
                        <a:pt x="0" y="21600"/>
                      </a:moveTo>
                      <a:cubicBezTo>
                        <a:pt x="12203" y="18394"/>
                        <a:pt x="21600" y="9113"/>
                        <a:pt x="15864" y="0"/>
                      </a:cubicBezTo>
                      <a:cubicBezTo>
                        <a:pt x="13790" y="8691"/>
                        <a:pt x="10373" y="14091"/>
                        <a:pt x="0" y="21600"/>
                      </a:cubicBezTo>
                      <a:close/>
                    </a:path>
                  </a:pathLst>
                </a:custGeom>
                <a:solidFill>
                  <a:srgbClr val="C97B3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7" name="Figura"/>
                <p:cNvSpPr/>
                <p:nvPr/>
              </p:nvSpPr>
              <p:spPr>
                <a:xfrm>
                  <a:off x="2057399" y="1714499"/>
                  <a:ext cx="677505" cy="1548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23" h="20656" extrusionOk="0">
                      <a:moveTo>
                        <a:pt x="502" y="3815"/>
                      </a:moveTo>
                      <a:cubicBezTo>
                        <a:pt x="236" y="3865"/>
                        <a:pt x="121" y="3899"/>
                        <a:pt x="121" y="3899"/>
                      </a:cubicBezTo>
                      <a:cubicBezTo>
                        <a:pt x="121" y="4035"/>
                        <a:pt x="159" y="4170"/>
                        <a:pt x="197" y="4323"/>
                      </a:cubicBezTo>
                      <a:cubicBezTo>
                        <a:pt x="197" y="4340"/>
                        <a:pt x="159" y="4374"/>
                        <a:pt x="159" y="4391"/>
                      </a:cubicBezTo>
                      <a:cubicBezTo>
                        <a:pt x="-793" y="6610"/>
                        <a:pt x="2712" y="10964"/>
                        <a:pt x="5493" y="12624"/>
                      </a:cubicBezTo>
                      <a:cubicBezTo>
                        <a:pt x="4655" y="13081"/>
                        <a:pt x="4540" y="13641"/>
                        <a:pt x="4845" y="13979"/>
                      </a:cubicBezTo>
                      <a:cubicBezTo>
                        <a:pt x="5874" y="15216"/>
                        <a:pt x="6407" y="17944"/>
                        <a:pt x="5302" y="18943"/>
                      </a:cubicBezTo>
                      <a:cubicBezTo>
                        <a:pt x="4236" y="19909"/>
                        <a:pt x="5417" y="20705"/>
                        <a:pt x="7131" y="20654"/>
                      </a:cubicBezTo>
                      <a:cubicBezTo>
                        <a:pt x="8959" y="20603"/>
                        <a:pt x="10217" y="19943"/>
                        <a:pt x="9683" y="19502"/>
                      </a:cubicBezTo>
                      <a:cubicBezTo>
                        <a:pt x="7588" y="17740"/>
                        <a:pt x="8045" y="14996"/>
                        <a:pt x="8845" y="14505"/>
                      </a:cubicBezTo>
                      <a:cubicBezTo>
                        <a:pt x="9645" y="13996"/>
                        <a:pt x="9683" y="13420"/>
                        <a:pt x="8959" y="12624"/>
                      </a:cubicBezTo>
                      <a:cubicBezTo>
                        <a:pt x="8921" y="12590"/>
                        <a:pt x="8883" y="12539"/>
                        <a:pt x="8845" y="12505"/>
                      </a:cubicBezTo>
                      <a:cubicBezTo>
                        <a:pt x="12769" y="10252"/>
                        <a:pt x="19055" y="3069"/>
                        <a:pt x="20236" y="1290"/>
                      </a:cubicBezTo>
                      <a:cubicBezTo>
                        <a:pt x="20312" y="1206"/>
                        <a:pt x="20312" y="1121"/>
                        <a:pt x="20312" y="1070"/>
                      </a:cubicBezTo>
                      <a:cubicBezTo>
                        <a:pt x="20807" y="-895"/>
                        <a:pt x="3702" y="-251"/>
                        <a:pt x="502" y="3815"/>
                      </a:cubicBezTo>
                      <a:close/>
                    </a:path>
                  </a:pathLst>
                </a:custGeom>
                <a:solidFill>
                  <a:srgbClr val="EDA37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8" name="Figura"/>
                <p:cNvSpPr/>
                <p:nvPr/>
              </p:nvSpPr>
              <p:spPr>
                <a:xfrm>
                  <a:off x="2082800" y="1917700"/>
                  <a:ext cx="272080" cy="556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6" h="18385" extrusionOk="0">
                      <a:moveTo>
                        <a:pt x="1598" y="2908"/>
                      </a:moveTo>
                      <a:cubicBezTo>
                        <a:pt x="6823" y="-3132"/>
                        <a:pt x="15713" y="1524"/>
                        <a:pt x="16492" y="5298"/>
                      </a:cubicBezTo>
                      <a:cubicBezTo>
                        <a:pt x="17662" y="11380"/>
                        <a:pt x="13841" y="18258"/>
                        <a:pt x="9630" y="18384"/>
                      </a:cubicBezTo>
                      <a:cubicBezTo>
                        <a:pt x="6433" y="18468"/>
                        <a:pt x="-3938" y="9325"/>
                        <a:pt x="1598" y="2908"/>
                      </a:cubicBezTo>
                      <a:close/>
                    </a:path>
                  </a:pathLst>
                </a:custGeom>
                <a:solidFill>
                  <a:srgbClr val="F4AC81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29" name="Figura"/>
                <p:cNvSpPr/>
                <p:nvPr/>
              </p:nvSpPr>
              <p:spPr>
                <a:xfrm>
                  <a:off x="2044699" y="317499"/>
                  <a:ext cx="942341" cy="125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533" y="13282"/>
                      </a:moveTo>
                      <a:cubicBezTo>
                        <a:pt x="2911" y="13478"/>
                        <a:pt x="6113" y="15242"/>
                        <a:pt x="6113" y="15242"/>
                      </a:cubicBezTo>
                      <a:lnTo>
                        <a:pt x="6637" y="14523"/>
                      </a:lnTo>
                      <a:lnTo>
                        <a:pt x="9927" y="15699"/>
                      </a:lnTo>
                      <a:lnTo>
                        <a:pt x="9636" y="16635"/>
                      </a:lnTo>
                      <a:lnTo>
                        <a:pt x="13362" y="18181"/>
                      </a:lnTo>
                      <a:lnTo>
                        <a:pt x="13740" y="17615"/>
                      </a:lnTo>
                      <a:lnTo>
                        <a:pt x="16797" y="18965"/>
                      </a:lnTo>
                      <a:lnTo>
                        <a:pt x="16651" y="19727"/>
                      </a:lnTo>
                      <a:cubicBezTo>
                        <a:pt x="17001" y="20010"/>
                        <a:pt x="19533" y="21077"/>
                        <a:pt x="21600" y="21600"/>
                      </a:cubicBezTo>
                      <a:cubicBezTo>
                        <a:pt x="21338" y="19553"/>
                        <a:pt x="20465" y="17702"/>
                        <a:pt x="19650" y="16396"/>
                      </a:cubicBezTo>
                      <a:cubicBezTo>
                        <a:pt x="17845" y="13783"/>
                        <a:pt x="15487" y="11105"/>
                        <a:pt x="14351" y="9842"/>
                      </a:cubicBezTo>
                      <a:cubicBezTo>
                        <a:pt x="14526" y="9864"/>
                        <a:pt x="14672" y="9864"/>
                        <a:pt x="14846" y="9885"/>
                      </a:cubicBezTo>
                      <a:lnTo>
                        <a:pt x="11615" y="5552"/>
                      </a:lnTo>
                      <a:cubicBezTo>
                        <a:pt x="11353" y="4769"/>
                        <a:pt x="11237" y="3985"/>
                        <a:pt x="11178" y="3157"/>
                      </a:cubicBezTo>
                      <a:cubicBezTo>
                        <a:pt x="12343" y="2177"/>
                        <a:pt x="13798" y="1263"/>
                        <a:pt x="15632" y="501"/>
                      </a:cubicBezTo>
                      <a:cubicBezTo>
                        <a:pt x="15632" y="501"/>
                        <a:pt x="13740" y="457"/>
                        <a:pt x="11237" y="1285"/>
                      </a:cubicBezTo>
                      <a:cubicBezTo>
                        <a:pt x="11295" y="871"/>
                        <a:pt x="11353" y="435"/>
                        <a:pt x="11440" y="0"/>
                      </a:cubicBezTo>
                      <a:cubicBezTo>
                        <a:pt x="9694" y="653"/>
                        <a:pt x="8180" y="1437"/>
                        <a:pt x="6870" y="2308"/>
                      </a:cubicBezTo>
                      <a:cubicBezTo>
                        <a:pt x="5735" y="3462"/>
                        <a:pt x="4832" y="4573"/>
                        <a:pt x="4105" y="5618"/>
                      </a:cubicBezTo>
                      <a:cubicBezTo>
                        <a:pt x="2824" y="6685"/>
                        <a:pt x="1252" y="8797"/>
                        <a:pt x="0" y="10277"/>
                      </a:cubicBezTo>
                      <a:lnTo>
                        <a:pt x="699" y="10800"/>
                      </a:lnTo>
                      <a:cubicBezTo>
                        <a:pt x="844" y="10713"/>
                        <a:pt x="961" y="10626"/>
                        <a:pt x="1077" y="10539"/>
                      </a:cubicBezTo>
                      <a:cubicBezTo>
                        <a:pt x="1019" y="10691"/>
                        <a:pt x="990" y="10844"/>
                        <a:pt x="932" y="10996"/>
                      </a:cubicBezTo>
                      <a:lnTo>
                        <a:pt x="2765" y="12390"/>
                      </a:lnTo>
                      <a:lnTo>
                        <a:pt x="2533" y="13282"/>
                      </a:lnTo>
                      <a:close/>
                    </a:path>
                  </a:pathLst>
                </a:custGeom>
                <a:solidFill>
                  <a:srgbClr val="D76B4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grpSp>
              <p:nvGrpSpPr>
                <p:cNvPr id="1630" name="Grupo"/>
                <p:cNvGrpSpPr/>
                <p:nvPr/>
              </p:nvGrpSpPr>
              <p:grpSpPr>
                <a:xfrm>
                  <a:off x="2070099" y="-1"/>
                  <a:ext cx="1376360" cy="1501142"/>
                  <a:chOff x="0" y="0"/>
                  <a:chExt cx="1376358" cy="1501140"/>
                </a:xfrm>
              </p:grpSpPr>
              <p:sp>
                <p:nvSpPr>
                  <p:cNvPr id="1635" name="Figura"/>
                  <p:cNvSpPr/>
                  <p:nvPr/>
                </p:nvSpPr>
                <p:spPr>
                  <a:xfrm>
                    <a:off x="609600" y="254000"/>
                    <a:ext cx="6350" cy="114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8640" y="19200"/>
                          <a:pt x="12960" y="16800"/>
                          <a:pt x="21600" y="14400"/>
                        </a:cubicBezTo>
                        <a:cubicBezTo>
                          <a:pt x="21600" y="14400"/>
                          <a:pt x="17280" y="9600"/>
                          <a:pt x="8640" y="0"/>
                        </a:cubicBezTo>
                        <a:cubicBezTo>
                          <a:pt x="4320" y="7200"/>
                          <a:pt x="0" y="14400"/>
                          <a:pt x="0" y="21600"/>
                        </a:cubicBezTo>
                        <a:close/>
                      </a:path>
                    </a:pathLst>
                  </a:custGeom>
                  <a:solidFill>
                    <a:srgbClr val="B56628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36" name="Figura"/>
                  <p:cNvSpPr/>
                  <p:nvPr/>
                </p:nvSpPr>
                <p:spPr>
                  <a:xfrm>
                    <a:off x="368299" y="203199"/>
                    <a:ext cx="937693" cy="8252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21" h="17789" extrusionOk="0">
                        <a:moveTo>
                          <a:pt x="17671" y="13736"/>
                        </a:moveTo>
                        <a:cubicBezTo>
                          <a:pt x="14864" y="11436"/>
                          <a:pt x="12082" y="5167"/>
                          <a:pt x="11667" y="2922"/>
                        </a:cubicBezTo>
                        <a:cubicBezTo>
                          <a:pt x="9763" y="1143"/>
                          <a:pt x="3100" y="-2416"/>
                          <a:pt x="879" y="2484"/>
                        </a:cubicBezTo>
                        <a:cubicBezTo>
                          <a:pt x="587" y="3114"/>
                          <a:pt x="-2684" y="12422"/>
                          <a:pt x="5614" y="12805"/>
                        </a:cubicBezTo>
                        <a:cubicBezTo>
                          <a:pt x="8421" y="12942"/>
                          <a:pt x="12326" y="15406"/>
                          <a:pt x="14498" y="17350"/>
                        </a:cubicBezTo>
                        <a:cubicBezTo>
                          <a:pt x="16597" y="19184"/>
                          <a:pt x="18916" y="14749"/>
                          <a:pt x="17671" y="13736"/>
                        </a:cubicBezTo>
                        <a:close/>
                      </a:path>
                    </a:pathLst>
                  </a:custGeom>
                  <a:solidFill>
                    <a:srgbClr val="EDA37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37" name="Figura"/>
                  <p:cNvSpPr/>
                  <p:nvPr/>
                </p:nvSpPr>
                <p:spPr>
                  <a:xfrm>
                    <a:off x="342900" y="304800"/>
                    <a:ext cx="922369" cy="7297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57" h="20967" extrusionOk="0">
                        <a:moveTo>
                          <a:pt x="7757" y="11019"/>
                        </a:moveTo>
                        <a:cubicBezTo>
                          <a:pt x="1832" y="7954"/>
                          <a:pt x="3032" y="2955"/>
                          <a:pt x="1532" y="0"/>
                        </a:cubicBezTo>
                        <a:cubicBezTo>
                          <a:pt x="1457" y="182"/>
                          <a:pt x="1382" y="365"/>
                          <a:pt x="1307" y="547"/>
                        </a:cubicBezTo>
                        <a:cubicBezTo>
                          <a:pt x="1007" y="1386"/>
                          <a:pt x="-3443" y="13646"/>
                          <a:pt x="6007" y="14266"/>
                        </a:cubicBezTo>
                        <a:cubicBezTo>
                          <a:pt x="8882" y="14449"/>
                          <a:pt x="13032" y="17805"/>
                          <a:pt x="15257" y="20359"/>
                        </a:cubicBezTo>
                        <a:cubicBezTo>
                          <a:pt x="16332" y="21600"/>
                          <a:pt x="17457" y="20761"/>
                          <a:pt x="18157" y="19447"/>
                        </a:cubicBezTo>
                        <a:cubicBezTo>
                          <a:pt x="15482" y="17185"/>
                          <a:pt x="11432" y="12953"/>
                          <a:pt x="7757" y="11019"/>
                        </a:cubicBezTo>
                        <a:close/>
                      </a:path>
                    </a:pathLst>
                  </a:custGeom>
                  <a:solidFill>
                    <a:srgbClr val="E1966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38" name="Figura"/>
                  <p:cNvSpPr/>
                  <p:nvPr/>
                </p:nvSpPr>
                <p:spPr>
                  <a:xfrm>
                    <a:off x="482599" y="203200"/>
                    <a:ext cx="125827" cy="6045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29" h="20986" extrusionOk="0">
                        <a:moveTo>
                          <a:pt x="5973" y="20630"/>
                        </a:moveTo>
                        <a:cubicBezTo>
                          <a:pt x="5973" y="20630"/>
                          <a:pt x="-8471" y="9566"/>
                          <a:pt x="7563" y="44"/>
                        </a:cubicBezTo>
                        <a:lnTo>
                          <a:pt x="11671" y="0"/>
                        </a:lnTo>
                        <a:lnTo>
                          <a:pt x="13129" y="20278"/>
                        </a:lnTo>
                        <a:cubicBezTo>
                          <a:pt x="13129" y="20278"/>
                          <a:pt x="10214" y="21600"/>
                          <a:pt x="5973" y="20630"/>
                        </a:cubicBezTo>
                        <a:close/>
                      </a:path>
                    </a:pathLst>
                  </a:custGeom>
                  <a:solidFill>
                    <a:srgbClr val="D78345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39" name="Figura"/>
                  <p:cNvSpPr/>
                  <p:nvPr/>
                </p:nvSpPr>
                <p:spPr>
                  <a:xfrm>
                    <a:off x="1079500" y="927100"/>
                    <a:ext cx="186737" cy="1934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5" h="18909" extrusionOk="0">
                        <a:moveTo>
                          <a:pt x="16877" y="16759"/>
                        </a:moveTo>
                        <a:cubicBezTo>
                          <a:pt x="12038" y="18869"/>
                          <a:pt x="-946" y="21600"/>
                          <a:pt x="234" y="13034"/>
                        </a:cubicBezTo>
                        <a:cubicBezTo>
                          <a:pt x="2241" y="6207"/>
                          <a:pt x="-592" y="0"/>
                          <a:pt x="116" y="0"/>
                        </a:cubicBezTo>
                        <a:cubicBezTo>
                          <a:pt x="824" y="0"/>
                          <a:pt x="20654" y="15145"/>
                          <a:pt x="16877" y="16759"/>
                        </a:cubicBezTo>
                        <a:close/>
                      </a:path>
                    </a:pathLst>
                  </a:custGeom>
                  <a:solidFill>
                    <a:srgbClr val="9F562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0" name="Figura"/>
                  <p:cNvSpPr/>
                  <p:nvPr/>
                </p:nvSpPr>
                <p:spPr>
                  <a:xfrm>
                    <a:off x="1104900" y="800100"/>
                    <a:ext cx="271459" cy="3213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598" h="18844" extrusionOk="0">
                        <a:moveTo>
                          <a:pt x="11015" y="17512"/>
                        </a:moveTo>
                        <a:cubicBezTo>
                          <a:pt x="9190" y="18778"/>
                          <a:pt x="5250" y="20417"/>
                          <a:pt x="4082" y="15650"/>
                        </a:cubicBezTo>
                        <a:cubicBezTo>
                          <a:pt x="2915" y="10809"/>
                          <a:pt x="-1099" y="8574"/>
                          <a:pt x="287" y="8202"/>
                        </a:cubicBezTo>
                        <a:cubicBezTo>
                          <a:pt x="6563" y="6414"/>
                          <a:pt x="4301" y="-1183"/>
                          <a:pt x="7147" y="158"/>
                        </a:cubicBezTo>
                        <a:cubicBezTo>
                          <a:pt x="13277" y="2988"/>
                          <a:pt x="20501" y="10883"/>
                          <a:pt x="11015" y="17512"/>
                        </a:cubicBezTo>
                        <a:close/>
                      </a:path>
                    </a:pathLst>
                  </a:custGeom>
                  <a:solidFill>
                    <a:srgbClr val="B26637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1" name="Figura"/>
                  <p:cNvSpPr/>
                  <p:nvPr/>
                </p:nvSpPr>
                <p:spPr>
                  <a:xfrm>
                    <a:off x="520699" y="203199"/>
                    <a:ext cx="637787" cy="6857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2" h="20825" extrusionOk="0">
                        <a:moveTo>
                          <a:pt x="15245" y="4008"/>
                        </a:moveTo>
                        <a:cubicBezTo>
                          <a:pt x="12943" y="2156"/>
                          <a:pt x="6078" y="-775"/>
                          <a:pt x="1138" y="189"/>
                        </a:cubicBezTo>
                        <a:cubicBezTo>
                          <a:pt x="-578" y="6168"/>
                          <a:pt x="-118" y="13149"/>
                          <a:pt x="971" y="18125"/>
                        </a:cubicBezTo>
                        <a:cubicBezTo>
                          <a:pt x="1934" y="18356"/>
                          <a:pt x="3064" y="18511"/>
                          <a:pt x="4362" y="18549"/>
                        </a:cubicBezTo>
                        <a:cubicBezTo>
                          <a:pt x="6789" y="18626"/>
                          <a:pt x="9636" y="19591"/>
                          <a:pt x="12399" y="20825"/>
                        </a:cubicBezTo>
                        <a:lnTo>
                          <a:pt x="21022" y="14384"/>
                        </a:lnTo>
                        <a:cubicBezTo>
                          <a:pt x="18259" y="10565"/>
                          <a:pt x="15706" y="6129"/>
                          <a:pt x="15245" y="4008"/>
                        </a:cubicBezTo>
                        <a:close/>
                      </a:path>
                    </a:pathLst>
                  </a:custGeom>
                  <a:solidFill>
                    <a:srgbClr val="FACB72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2" name="Figura"/>
                  <p:cNvSpPr/>
                  <p:nvPr/>
                </p:nvSpPr>
                <p:spPr>
                  <a:xfrm>
                    <a:off x="0" y="177799"/>
                    <a:ext cx="915037" cy="13233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03" h="21600" extrusionOk="0">
                        <a:moveTo>
                          <a:pt x="21188" y="21600"/>
                        </a:moveTo>
                        <a:cubicBezTo>
                          <a:pt x="19157" y="21165"/>
                          <a:pt x="16450" y="20025"/>
                          <a:pt x="16097" y="19734"/>
                        </a:cubicBezTo>
                        <a:lnTo>
                          <a:pt x="16244" y="19009"/>
                        </a:lnTo>
                        <a:lnTo>
                          <a:pt x="13331" y="17724"/>
                        </a:lnTo>
                        <a:lnTo>
                          <a:pt x="12978" y="18263"/>
                        </a:lnTo>
                        <a:lnTo>
                          <a:pt x="9417" y="16791"/>
                        </a:lnTo>
                        <a:lnTo>
                          <a:pt x="9682" y="15899"/>
                        </a:lnTo>
                        <a:lnTo>
                          <a:pt x="6562" y="14780"/>
                        </a:lnTo>
                        <a:lnTo>
                          <a:pt x="6062" y="15464"/>
                        </a:lnTo>
                        <a:cubicBezTo>
                          <a:pt x="6062" y="15464"/>
                          <a:pt x="3002" y="13806"/>
                          <a:pt x="2649" y="13598"/>
                        </a:cubicBezTo>
                        <a:lnTo>
                          <a:pt x="2854" y="12769"/>
                        </a:lnTo>
                        <a:lnTo>
                          <a:pt x="0" y="10572"/>
                        </a:lnTo>
                        <a:cubicBezTo>
                          <a:pt x="0" y="10572"/>
                          <a:pt x="3561" y="2322"/>
                          <a:pt x="14361" y="0"/>
                        </a:cubicBezTo>
                        <a:lnTo>
                          <a:pt x="13243" y="9618"/>
                        </a:lnTo>
                        <a:cubicBezTo>
                          <a:pt x="13243" y="9618"/>
                          <a:pt x="21600" y="18408"/>
                          <a:pt x="21188" y="21600"/>
                        </a:cubicBezTo>
                        <a:close/>
                      </a:path>
                    </a:pathLst>
                  </a:custGeom>
                  <a:solidFill>
                    <a:srgbClr val="F7B55F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3" name="Figura"/>
                  <p:cNvSpPr/>
                  <p:nvPr/>
                </p:nvSpPr>
                <p:spPr>
                  <a:xfrm>
                    <a:off x="520699" y="190499"/>
                    <a:ext cx="501297" cy="6958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323" extrusionOk="0">
                        <a:moveTo>
                          <a:pt x="10360" y="1046"/>
                        </a:moveTo>
                        <a:cubicBezTo>
                          <a:pt x="7433" y="424"/>
                          <a:pt x="4401" y="-277"/>
                          <a:pt x="1741" y="112"/>
                        </a:cubicBezTo>
                        <a:cubicBezTo>
                          <a:pt x="-440" y="6145"/>
                          <a:pt x="-600" y="13539"/>
                          <a:pt x="1422" y="18599"/>
                        </a:cubicBezTo>
                        <a:cubicBezTo>
                          <a:pt x="2645" y="18832"/>
                          <a:pt x="4082" y="18988"/>
                          <a:pt x="5731" y="19027"/>
                        </a:cubicBezTo>
                        <a:cubicBezTo>
                          <a:pt x="8817" y="19105"/>
                          <a:pt x="12434" y="20078"/>
                          <a:pt x="15946" y="21323"/>
                        </a:cubicBezTo>
                        <a:lnTo>
                          <a:pt x="21000" y="18443"/>
                        </a:lnTo>
                        <a:cubicBezTo>
                          <a:pt x="20362" y="17781"/>
                          <a:pt x="9349" y="13851"/>
                          <a:pt x="10360" y="1046"/>
                        </a:cubicBezTo>
                        <a:close/>
                      </a:path>
                    </a:pathLst>
                  </a:custGeom>
                  <a:solidFill>
                    <a:srgbClr val="F7B55F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4" name="Figura"/>
                  <p:cNvSpPr/>
                  <p:nvPr/>
                </p:nvSpPr>
                <p:spPr>
                  <a:xfrm>
                    <a:off x="622300" y="317500"/>
                    <a:ext cx="219963" cy="152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4" h="17596" extrusionOk="0">
                        <a:moveTo>
                          <a:pt x="15384" y="3049"/>
                        </a:moveTo>
                        <a:cubicBezTo>
                          <a:pt x="15384" y="3049"/>
                          <a:pt x="864" y="-4004"/>
                          <a:pt x="24" y="3343"/>
                        </a:cubicBezTo>
                        <a:cubicBezTo>
                          <a:pt x="-816" y="10837"/>
                          <a:pt x="20784" y="17596"/>
                          <a:pt x="20784" y="17596"/>
                        </a:cubicBezTo>
                        <a:lnTo>
                          <a:pt x="15384" y="3049"/>
                        </a:lnTo>
                        <a:close/>
                      </a:path>
                    </a:pathLst>
                  </a:custGeom>
                  <a:solidFill>
                    <a:srgbClr val="FACB72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5" name="Figura"/>
                  <p:cNvSpPr/>
                  <p:nvPr/>
                </p:nvSpPr>
                <p:spPr>
                  <a:xfrm>
                    <a:off x="1282700" y="914400"/>
                    <a:ext cx="61373" cy="9819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9576" h="15608" extrusionOk="0">
                        <a:moveTo>
                          <a:pt x="5646" y="15384"/>
                        </a:moveTo>
                        <a:cubicBezTo>
                          <a:pt x="2871" y="17201"/>
                          <a:pt x="4457" y="7511"/>
                          <a:pt x="493" y="1657"/>
                        </a:cubicBezTo>
                        <a:cubicBezTo>
                          <a:pt x="-3470" y="-4399"/>
                          <a:pt x="18130" y="7511"/>
                          <a:pt x="5646" y="15384"/>
                        </a:cubicBezTo>
                        <a:close/>
                      </a:path>
                    </a:pathLst>
                  </a:custGeom>
                  <a:solidFill>
                    <a:srgbClr val="8D431B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6" name="Figura"/>
                  <p:cNvSpPr/>
                  <p:nvPr/>
                </p:nvSpPr>
                <p:spPr>
                  <a:xfrm>
                    <a:off x="812800" y="406399"/>
                    <a:ext cx="143944" cy="157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85" h="20420" extrusionOk="0">
                        <a:moveTo>
                          <a:pt x="19324" y="9138"/>
                        </a:moveTo>
                        <a:cubicBezTo>
                          <a:pt x="17942" y="3532"/>
                          <a:pt x="12758" y="-590"/>
                          <a:pt x="7401" y="70"/>
                        </a:cubicBezTo>
                        <a:cubicBezTo>
                          <a:pt x="2217" y="564"/>
                          <a:pt x="-1066" y="5676"/>
                          <a:pt x="316" y="11282"/>
                        </a:cubicBezTo>
                        <a:cubicBezTo>
                          <a:pt x="1699" y="16888"/>
                          <a:pt x="6883" y="21010"/>
                          <a:pt x="12240" y="20350"/>
                        </a:cubicBezTo>
                        <a:cubicBezTo>
                          <a:pt x="17424" y="19691"/>
                          <a:pt x="20534" y="14744"/>
                          <a:pt x="19324" y="9138"/>
                        </a:cubicBezTo>
                        <a:close/>
                      </a:path>
                    </a:pathLst>
                  </a:custGeom>
                  <a:solidFill>
                    <a:srgbClr val="D78345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7" name="Figura"/>
                  <p:cNvSpPr/>
                  <p:nvPr/>
                </p:nvSpPr>
                <p:spPr>
                  <a:xfrm>
                    <a:off x="825500" y="431799"/>
                    <a:ext cx="117652" cy="127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18" h="20499" extrusionOk="0">
                        <a:moveTo>
                          <a:pt x="19338" y="9230"/>
                        </a:moveTo>
                        <a:cubicBezTo>
                          <a:pt x="18068" y="3524"/>
                          <a:pt x="12774" y="-551"/>
                          <a:pt x="7480" y="60"/>
                        </a:cubicBezTo>
                        <a:cubicBezTo>
                          <a:pt x="2185" y="672"/>
                          <a:pt x="-991" y="5766"/>
                          <a:pt x="280" y="11268"/>
                        </a:cubicBezTo>
                        <a:cubicBezTo>
                          <a:pt x="1550" y="16974"/>
                          <a:pt x="6844" y="21049"/>
                          <a:pt x="12138" y="20438"/>
                        </a:cubicBezTo>
                        <a:cubicBezTo>
                          <a:pt x="17433" y="20030"/>
                          <a:pt x="20609" y="14936"/>
                          <a:pt x="19338" y="9230"/>
                        </a:cubicBezTo>
                        <a:close/>
                      </a:path>
                    </a:pathLst>
                  </a:custGeom>
                  <a:solidFill>
                    <a:srgbClr val="EDA37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8" name="Figura"/>
                  <p:cNvSpPr/>
                  <p:nvPr/>
                </p:nvSpPr>
                <p:spPr>
                  <a:xfrm>
                    <a:off x="850900" y="457199"/>
                    <a:ext cx="75680" cy="603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29" h="11935" extrusionOk="0">
                        <a:moveTo>
                          <a:pt x="484" y="0"/>
                        </a:moveTo>
                        <a:lnTo>
                          <a:pt x="18129" y="7284"/>
                        </a:lnTo>
                        <a:cubicBezTo>
                          <a:pt x="18129" y="7284"/>
                          <a:pt x="-3471" y="21600"/>
                          <a:pt x="484" y="0"/>
                        </a:cubicBezTo>
                        <a:close/>
                      </a:path>
                    </a:pathLst>
                  </a:custGeom>
                  <a:solidFill>
                    <a:srgbClr val="8D431B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49" name="Figura"/>
                  <p:cNvSpPr/>
                  <p:nvPr/>
                </p:nvSpPr>
                <p:spPr>
                  <a:xfrm>
                    <a:off x="1028700" y="876299"/>
                    <a:ext cx="118922" cy="1176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7" h="20425" extrusionOk="0">
                        <a:moveTo>
                          <a:pt x="19361" y="11536"/>
                        </a:moveTo>
                        <a:cubicBezTo>
                          <a:pt x="20619" y="6026"/>
                          <a:pt x="17473" y="736"/>
                          <a:pt x="12231" y="75"/>
                        </a:cubicBezTo>
                        <a:cubicBezTo>
                          <a:pt x="6988" y="-586"/>
                          <a:pt x="1536" y="3161"/>
                          <a:pt x="277" y="8892"/>
                        </a:cubicBezTo>
                        <a:cubicBezTo>
                          <a:pt x="-981" y="14402"/>
                          <a:pt x="2165" y="19692"/>
                          <a:pt x="7407" y="20353"/>
                        </a:cubicBezTo>
                        <a:cubicBezTo>
                          <a:pt x="12860" y="21014"/>
                          <a:pt x="18102" y="17047"/>
                          <a:pt x="19361" y="11536"/>
                        </a:cubicBezTo>
                        <a:close/>
                      </a:path>
                    </a:pathLst>
                  </a:custGeom>
                  <a:solidFill>
                    <a:srgbClr val="FCDA9A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50" name="Figura"/>
                  <p:cNvSpPr/>
                  <p:nvPr/>
                </p:nvSpPr>
                <p:spPr>
                  <a:xfrm>
                    <a:off x="-1" y="177799"/>
                    <a:ext cx="916364" cy="13233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7" h="21600" extrusionOk="0">
                        <a:moveTo>
                          <a:pt x="7914" y="7753"/>
                        </a:moveTo>
                        <a:cubicBezTo>
                          <a:pt x="6545" y="3814"/>
                          <a:pt x="10860" y="1078"/>
                          <a:pt x="14460" y="622"/>
                        </a:cubicBezTo>
                        <a:lnTo>
                          <a:pt x="14519" y="0"/>
                        </a:lnTo>
                        <a:cubicBezTo>
                          <a:pt x="3600" y="2301"/>
                          <a:pt x="0" y="10572"/>
                          <a:pt x="0" y="10572"/>
                        </a:cubicBezTo>
                        <a:lnTo>
                          <a:pt x="2916" y="12769"/>
                        </a:lnTo>
                        <a:lnTo>
                          <a:pt x="2707" y="13598"/>
                        </a:lnTo>
                        <a:cubicBezTo>
                          <a:pt x="3064" y="13785"/>
                          <a:pt x="6159" y="15464"/>
                          <a:pt x="6159" y="15464"/>
                        </a:cubicBezTo>
                        <a:lnTo>
                          <a:pt x="6664" y="14780"/>
                        </a:lnTo>
                        <a:lnTo>
                          <a:pt x="9818" y="15899"/>
                        </a:lnTo>
                        <a:lnTo>
                          <a:pt x="9550" y="16791"/>
                        </a:lnTo>
                        <a:lnTo>
                          <a:pt x="13150" y="18263"/>
                        </a:lnTo>
                        <a:lnTo>
                          <a:pt x="13507" y="17724"/>
                        </a:lnTo>
                        <a:lnTo>
                          <a:pt x="16453" y="19009"/>
                        </a:lnTo>
                        <a:lnTo>
                          <a:pt x="16304" y="19734"/>
                        </a:lnTo>
                        <a:cubicBezTo>
                          <a:pt x="16661" y="20025"/>
                          <a:pt x="19398" y="21165"/>
                          <a:pt x="21451" y="21600"/>
                        </a:cubicBezTo>
                        <a:cubicBezTo>
                          <a:pt x="21600" y="20522"/>
                          <a:pt x="20707" y="18802"/>
                          <a:pt x="19488" y="16998"/>
                        </a:cubicBezTo>
                        <a:cubicBezTo>
                          <a:pt x="17256" y="14013"/>
                          <a:pt x="9193" y="11443"/>
                          <a:pt x="7914" y="7753"/>
                        </a:cubicBezTo>
                        <a:close/>
                      </a:path>
                    </a:pathLst>
                  </a:custGeom>
                  <a:solidFill>
                    <a:srgbClr val="FACB72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51" name="Figura"/>
                  <p:cNvSpPr/>
                  <p:nvPr/>
                </p:nvSpPr>
                <p:spPr>
                  <a:xfrm>
                    <a:off x="457200" y="12699"/>
                    <a:ext cx="410109" cy="330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9" h="20024" extrusionOk="0">
                        <a:moveTo>
                          <a:pt x="14248" y="19217"/>
                        </a:moveTo>
                        <a:cubicBezTo>
                          <a:pt x="9824" y="14989"/>
                          <a:pt x="651" y="10070"/>
                          <a:pt x="0" y="0"/>
                        </a:cubicBezTo>
                        <a:cubicBezTo>
                          <a:pt x="7092" y="6380"/>
                          <a:pt x="17046" y="3613"/>
                          <a:pt x="20949" y="16142"/>
                        </a:cubicBezTo>
                        <a:cubicBezTo>
                          <a:pt x="21600" y="18141"/>
                          <a:pt x="16786" y="21600"/>
                          <a:pt x="14248" y="19217"/>
                        </a:cubicBezTo>
                        <a:close/>
                      </a:path>
                    </a:pathLst>
                  </a:custGeom>
                  <a:solidFill>
                    <a:srgbClr val="EDA37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52" name="Figura"/>
                  <p:cNvSpPr/>
                  <p:nvPr/>
                </p:nvSpPr>
                <p:spPr>
                  <a:xfrm>
                    <a:off x="457200" y="0"/>
                    <a:ext cx="365760" cy="33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5" extrusionOk="0">
                        <a:moveTo>
                          <a:pt x="7050" y="3817"/>
                        </a:moveTo>
                        <a:cubicBezTo>
                          <a:pt x="4575" y="2923"/>
                          <a:pt x="2175" y="1786"/>
                          <a:pt x="0" y="0"/>
                        </a:cubicBezTo>
                        <a:cubicBezTo>
                          <a:pt x="750" y="10638"/>
                          <a:pt x="11325" y="15835"/>
                          <a:pt x="16425" y="20301"/>
                        </a:cubicBezTo>
                        <a:cubicBezTo>
                          <a:pt x="17850" y="21600"/>
                          <a:pt x="19950" y="21275"/>
                          <a:pt x="21600" y="20463"/>
                        </a:cubicBezTo>
                        <a:cubicBezTo>
                          <a:pt x="16800" y="16647"/>
                          <a:pt x="9000" y="11937"/>
                          <a:pt x="7050" y="3817"/>
                        </a:cubicBezTo>
                        <a:close/>
                      </a:path>
                    </a:pathLst>
                  </a:custGeom>
                  <a:solidFill>
                    <a:srgbClr val="E4925B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53" name="Figura"/>
                  <p:cNvSpPr/>
                  <p:nvPr/>
                </p:nvSpPr>
                <p:spPr>
                  <a:xfrm>
                    <a:off x="546100" y="101600"/>
                    <a:ext cx="255730" cy="1873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4" h="19915" extrusionOk="0">
                        <a:moveTo>
                          <a:pt x="14155" y="19035"/>
                        </a:moveTo>
                        <a:cubicBezTo>
                          <a:pt x="9751" y="14310"/>
                          <a:pt x="105" y="12150"/>
                          <a:pt x="0" y="0"/>
                        </a:cubicBezTo>
                        <a:cubicBezTo>
                          <a:pt x="7969" y="8370"/>
                          <a:pt x="13421" y="4860"/>
                          <a:pt x="21076" y="15795"/>
                        </a:cubicBezTo>
                        <a:cubicBezTo>
                          <a:pt x="21600" y="17955"/>
                          <a:pt x="16567" y="21600"/>
                          <a:pt x="14155" y="19035"/>
                        </a:cubicBezTo>
                        <a:close/>
                      </a:path>
                    </a:pathLst>
                  </a:custGeom>
                  <a:solidFill>
                    <a:srgbClr val="C36C2A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sp>
              <p:nvSpPr>
                <p:cNvPr id="1631" name="Figura"/>
                <p:cNvSpPr/>
                <p:nvPr/>
              </p:nvSpPr>
              <p:spPr>
                <a:xfrm>
                  <a:off x="2057399" y="1714499"/>
                  <a:ext cx="677505" cy="1185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23" h="20443" extrusionOk="0">
                      <a:moveTo>
                        <a:pt x="502" y="4933"/>
                      </a:moveTo>
                      <a:cubicBezTo>
                        <a:pt x="236" y="4999"/>
                        <a:pt x="121" y="5043"/>
                        <a:pt x="121" y="5043"/>
                      </a:cubicBezTo>
                      <a:cubicBezTo>
                        <a:pt x="121" y="5218"/>
                        <a:pt x="159" y="5393"/>
                        <a:pt x="197" y="5590"/>
                      </a:cubicBezTo>
                      <a:cubicBezTo>
                        <a:pt x="197" y="5612"/>
                        <a:pt x="159" y="5656"/>
                        <a:pt x="159" y="5678"/>
                      </a:cubicBezTo>
                      <a:cubicBezTo>
                        <a:pt x="-793" y="8548"/>
                        <a:pt x="2712" y="14178"/>
                        <a:pt x="5493" y="16325"/>
                      </a:cubicBezTo>
                      <a:cubicBezTo>
                        <a:pt x="4655" y="16916"/>
                        <a:pt x="4540" y="17639"/>
                        <a:pt x="4845" y="18077"/>
                      </a:cubicBezTo>
                      <a:cubicBezTo>
                        <a:pt x="5226" y="18669"/>
                        <a:pt x="5531" y="19523"/>
                        <a:pt x="5721" y="20443"/>
                      </a:cubicBezTo>
                      <a:cubicBezTo>
                        <a:pt x="6483" y="19917"/>
                        <a:pt x="7397" y="19589"/>
                        <a:pt x="8426" y="19523"/>
                      </a:cubicBezTo>
                      <a:cubicBezTo>
                        <a:pt x="8540" y="19172"/>
                        <a:pt x="8693" y="18888"/>
                        <a:pt x="8845" y="18756"/>
                      </a:cubicBezTo>
                      <a:cubicBezTo>
                        <a:pt x="9645" y="18099"/>
                        <a:pt x="9683" y="17354"/>
                        <a:pt x="8959" y="16325"/>
                      </a:cubicBezTo>
                      <a:cubicBezTo>
                        <a:pt x="8921" y="16281"/>
                        <a:pt x="8883" y="16215"/>
                        <a:pt x="8845" y="16171"/>
                      </a:cubicBezTo>
                      <a:cubicBezTo>
                        <a:pt x="12769" y="13258"/>
                        <a:pt x="19055" y="3969"/>
                        <a:pt x="20236" y="1669"/>
                      </a:cubicBezTo>
                      <a:cubicBezTo>
                        <a:pt x="20312" y="1559"/>
                        <a:pt x="20312" y="1450"/>
                        <a:pt x="20312" y="1384"/>
                      </a:cubicBezTo>
                      <a:cubicBezTo>
                        <a:pt x="20807" y="-1157"/>
                        <a:pt x="3702" y="-325"/>
                        <a:pt x="502" y="4933"/>
                      </a:cubicBezTo>
                      <a:close/>
                    </a:path>
                  </a:pathLst>
                </a:custGeom>
                <a:solidFill>
                  <a:srgbClr val="C16B2B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32" name="Figura"/>
                <p:cNvSpPr/>
                <p:nvPr/>
              </p:nvSpPr>
              <p:spPr>
                <a:xfrm>
                  <a:off x="609599" y="1206500"/>
                  <a:ext cx="803974" cy="2060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18" h="21306" extrusionOk="0">
                      <a:moveTo>
                        <a:pt x="18884" y="5934"/>
                      </a:moveTo>
                      <a:cubicBezTo>
                        <a:pt x="17983" y="3466"/>
                        <a:pt x="13837" y="997"/>
                        <a:pt x="9541" y="459"/>
                      </a:cubicBezTo>
                      <a:cubicBezTo>
                        <a:pt x="10503" y="209"/>
                        <a:pt x="11494" y="78"/>
                        <a:pt x="12425" y="78"/>
                      </a:cubicBezTo>
                      <a:cubicBezTo>
                        <a:pt x="10022" y="-119"/>
                        <a:pt x="7649" y="65"/>
                        <a:pt x="5666" y="564"/>
                      </a:cubicBezTo>
                      <a:cubicBezTo>
                        <a:pt x="4975" y="708"/>
                        <a:pt x="4314" y="918"/>
                        <a:pt x="3683" y="1207"/>
                      </a:cubicBezTo>
                      <a:cubicBezTo>
                        <a:pt x="78" y="2704"/>
                        <a:pt x="-1484" y="5475"/>
                        <a:pt x="1791" y="8915"/>
                      </a:cubicBezTo>
                      <a:cubicBezTo>
                        <a:pt x="2211" y="9545"/>
                        <a:pt x="2662" y="10097"/>
                        <a:pt x="3112" y="10491"/>
                      </a:cubicBezTo>
                      <a:cubicBezTo>
                        <a:pt x="4254" y="11515"/>
                        <a:pt x="3443" y="13392"/>
                        <a:pt x="2782" y="14495"/>
                      </a:cubicBezTo>
                      <a:cubicBezTo>
                        <a:pt x="2091" y="15152"/>
                        <a:pt x="1340" y="15323"/>
                        <a:pt x="1911" y="16032"/>
                      </a:cubicBezTo>
                      <a:cubicBezTo>
                        <a:pt x="5155" y="20115"/>
                        <a:pt x="2421" y="21140"/>
                        <a:pt x="4134" y="21271"/>
                      </a:cubicBezTo>
                      <a:cubicBezTo>
                        <a:pt x="6777" y="21481"/>
                        <a:pt x="7619" y="20719"/>
                        <a:pt x="7228" y="20247"/>
                      </a:cubicBezTo>
                      <a:cubicBezTo>
                        <a:pt x="5906" y="18671"/>
                        <a:pt x="4104" y="16859"/>
                        <a:pt x="6717" y="14325"/>
                      </a:cubicBezTo>
                      <a:cubicBezTo>
                        <a:pt x="12545" y="12644"/>
                        <a:pt x="20116" y="9388"/>
                        <a:pt x="18884" y="5934"/>
                      </a:cubicBezTo>
                      <a:close/>
                    </a:path>
                  </a:pathLst>
                </a:custGeom>
                <a:solidFill>
                  <a:srgbClr val="EDA37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33" name="Figura"/>
                <p:cNvSpPr/>
                <p:nvPr/>
              </p:nvSpPr>
              <p:spPr>
                <a:xfrm>
                  <a:off x="609600" y="1206499"/>
                  <a:ext cx="803974" cy="1570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18" h="21442" extrusionOk="0">
                      <a:moveTo>
                        <a:pt x="18884" y="7834"/>
                      </a:moveTo>
                      <a:cubicBezTo>
                        <a:pt x="17983" y="4575"/>
                        <a:pt x="13837" y="1316"/>
                        <a:pt x="9541" y="605"/>
                      </a:cubicBezTo>
                      <a:cubicBezTo>
                        <a:pt x="10503" y="275"/>
                        <a:pt x="11494" y="102"/>
                        <a:pt x="12425" y="102"/>
                      </a:cubicBezTo>
                      <a:cubicBezTo>
                        <a:pt x="10022" y="-158"/>
                        <a:pt x="7649" y="85"/>
                        <a:pt x="5666" y="743"/>
                      </a:cubicBezTo>
                      <a:cubicBezTo>
                        <a:pt x="4975" y="934"/>
                        <a:pt x="4314" y="1212"/>
                        <a:pt x="3683" y="1593"/>
                      </a:cubicBezTo>
                      <a:cubicBezTo>
                        <a:pt x="78" y="3569"/>
                        <a:pt x="-1484" y="7227"/>
                        <a:pt x="1791" y="11769"/>
                      </a:cubicBezTo>
                      <a:cubicBezTo>
                        <a:pt x="2211" y="12601"/>
                        <a:pt x="2662" y="13329"/>
                        <a:pt x="3112" y="13849"/>
                      </a:cubicBezTo>
                      <a:cubicBezTo>
                        <a:pt x="4254" y="15201"/>
                        <a:pt x="3443" y="17680"/>
                        <a:pt x="2782" y="19136"/>
                      </a:cubicBezTo>
                      <a:cubicBezTo>
                        <a:pt x="2091" y="20003"/>
                        <a:pt x="1340" y="20229"/>
                        <a:pt x="1911" y="21165"/>
                      </a:cubicBezTo>
                      <a:cubicBezTo>
                        <a:pt x="1971" y="21269"/>
                        <a:pt x="2031" y="21355"/>
                        <a:pt x="2091" y="21442"/>
                      </a:cubicBezTo>
                      <a:cubicBezTo>
                        <a:pt x="2722" y="21147"/>
                        <a:pt x="3413" y="20991"/>
                        <a:pt x="4134" y="20991"/>
                      </a:cubicBezTo>
                      <a:cubicBezTo>
                        <a:pt x="4614" y="20991"/>
                        <a:pt x="5095" y="21061"/>
                        <a:pt x="5546" y="21199"/>
                      </a:cubicBezTo>
                      <a:cubicBezTo>
                        <a:pt x="5726" y="20489"/>
                        <a:pt x="6087" y="19726"/>
                        <a:pt x="6747" y="18894"/>
                      </a:cubicBezTo>
                      <a:cubicBezTo>
                        <a:pt x="12545" y="16692"/>
                        <a:pt x="20116" y="12393"/>
                        <a:pt x="18884" y="7834"/>
                      </a:cubicBezTo>
                      <a:close/>
                    </a:path>
                  </a:pathLst>
                </a:custGeom>
                <a:solidFill>
                  <a:srgbClr val="C16B2B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634" name="Figura"/>
                <p:cNvSpPr/>
                <p:nvPr/>
              </p:nvSpPr>
              <p:spPr>
                <a:xfrm>
                  <a:off x="2082800" y="761999"/>
                  <a:ext cx="901700" cy="699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7158" y="19052"/>
                      </a:lnTo>
                      <a:lnTo>
                        <a:pt x="17371" y="16582"/>
                      </a:lnTo>
                      <a:lnTo>
                        <a:pt x="13568" y="13446"/>
                      </a:lnTo>
                      <a:lnTo>
                        <a:pt x="12625" y="15053"/>
                      </a:lnTo>
                      <a:lnTo>
                        <a:pt x="10161" y="13289"/>
                      </a:lnTo>
                      <a:lnTo>
                        <a:pt x="10405" y="10898"/>
                      </a:lnTo>
                      <a:lnTo>
                        <a:pt x="6358" y="7683"/>
                      </a:lnTo>
                      <a:lnTo>
                        <a:pt x="5233" y="9408"/>
                      </a:lnTo>
                      <a:lnTo>
                        <a:pt x="3042" y="6899"/>
                      </a:lnTo>
                      <a:lnTo>
                        <a:pt x="3438" y="5175"/>
                      </a:lnTo>
                      <a:lnTo>
                        <a:pt x="0" y="510"/>
                      </a:lnTo>
                      <a:lnTo>
                        <a:pt x="395" y="0"/>
                      </a:lnTo>
                      <a:lnTo>
                        <a:pt x="4077" y="4979"/>
                      </a:lnTo>
                      <a:lnTo>
                        <a:pt x="3681" y="6625"/>
                      </a:lnTo>
                      <a:lnTo>
                        <a:pt x="5172" y="8350"/>
                      </a:lnTo>
                      <a:lnTo>
                        <a:pt x="6237" y="6703"/>
                      </a:lnTo>
                      <a:lnTo>
                        <a:pt x="11013" y="10545"/>
                      </a:lnTo>
                      <a:lnTo>
                        <a:pt x="10770" y="12858"/>
                      </a:lnTo>
                      <a:lnTo>
                        <a:pt x="12473" y="14073"/>
                      </a:lnTo>
                      <a:lnTo>
                        <a:pt x="13416" y="12466"/>
                      </a:lnTo>
                      <a:lnTo>
                        <a:pt x="17980" y="16229"/>
                      </a:lnTo>
                      <a:lnTo>
                        <a:pt x="17797" y="18581"/>
                      </a:lnTo>
                      <a:lnTo>
                        <a:pt x="21539" y="20855"/>
                      </a:lnTo>
                      <a:close/>
                    </a:path>
                  </a:pathLst>
                </a:custGeom>
                <a:solidFill>
                  <a:srgbClr val="FDF1E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1596" name="Figura"/>
              <p:cNvSpPr/>
              <p:nvPr/>
            </p:nvSpPr>
            <p:spPr>
              <a:xfrm>
                <a:off x="1346199" y="1854199"/>
                <a:ext cx="753111" cy="56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54" y="19479"/>
                    </a:moveTo>
                    <a:lnTo>
                      <a:pt x="7576" y="7618"/>
                    </a:lnTo>
                    <a:lnTo>
                      <a:pt x="15991" y="6846"/>
                    </a:lnTo>
                    <a:lnTo>
                      <a:pt x="17593" y="21600"/>
                    </a:lnTo>
                    <a:lnTo>
                      <a:pt x="21600" y="21455"/>
                    </a:lnTo>
                    <a:lnTo>
                      <a:pt x="19415" y="0"/>
                    </a:lnTo>
                    <a:lnTo>
                      <a:pt x="2878" y="2411"/>
                    </a:lnTo>
                    <a:lnTo>
                      <a:pt x="0" y="16441"/>
                    </a:lnTo>
                    <a:close/>
                  </a:path>
                </a:pathLst>
              </a:custGeom>
              <a:solidFill>
                <a:srgbClr val="D76B4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597" name="Figura"/>
              <p:cNvSpPr/>
              <p:nvPr/>
            </p:nvSpPr>
            <p:spPr>
              <a:xfrm>
                <a:off x="1841499" y="1270000"/>
                <a:ext cx="1080771" cy="1486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5" extrusionOk="0">
                    <a:moveTo>
                      <a:pt x="21067" y="8705"/>
                    </a:moveTo>
                    <a:cubicBezTo>
                      <a:pt x="19417" y="8868"/>
                      <a:pt x="15280" y="14394"/>
                      <a:pt x="13478" y="20841"/>
                    </a:cubicBezTo>
                    <a:cubicBezTo>
                      <a:pt x="13478" y="20841"/>
                      <a:pt x="6523" y="21600"/>
                      <a:pt x="2513" y="20679"/>
                    </a:cubicBezTo>
                    <a:cubicBezTo>
                      <a:pt x="2513" y="20679"/>
                      <a:pt x="3147" y="6086"/>
                      <a:pt x="0" y="867"/>
                    </a:cubicBezTo>
                    <a:cubicBezTo>
                      <a:pt x="0" y="867"/>
                      <a:pt x="3452" y="1355"/>
                      <a:pt x="4543" y="0"/>
                    </a:cubicBezTo>
                    <a:lnTo>
                      <a:pt x="21600" y="6863"/>
                    </a:lnTo>
                    <a:lnTo>
                      <a:pt x="21067" y="8705"/>
                    </a:lnTo>
                    <a:close/>
                  </a:path>
                </a:pathLst>
              </a:custGeom>
              <a:solidFill>
                <a:srgbClr val="FACB7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598" name="Figura"/>
              <p:cNvSpPr/>
              <p:nvPr/>
            </p:nvSpPr>
            <p:spPr>
              <a:xfrm>
                <a:off x="2832099" y="1739899"/>
                <a:ext cx="157481" cy="32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341"/>
                    </a:moveTo>
                    <a:cubicBezTo>
                      <a:pt x="0" y="10341"/>
                      <a:pt x="14632" y="10425"/>
                      <a:pt x="21600" y="21600"/>
                    </a:cubicBezTo>
                    <a:lnTo>
                      <a:pt x="21600" y="0"/>
                    </a:lnTo>
                    <a:lnTo>
                      <a:pt x="2787" y="751"/>
                    </a:lnTo>
                    <a:lnTo>
                      <a:pt x="0" y="10341"/>
                    </a:lnTo>
                    <a:close/>
                  </a:path>
                </a:pathLst>
              </a:custGeom>
              <a:solidFill>
                <a:srgbClr val="FACB7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599" name="Figura"/>
              <p:cNvSpPr/>
              <p:nvPr/>
            </p:nvSpPr>
            <p:spPr>
              <a:xfrm>
                <a:off x="2070099" y="1193800"/>
                <a:ext cx="947421" cy="6070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7" y="0"/>
                    </a:moveTo>
                    <a:lnTo>
                      <a:pt x="0" y="2531"/>
                    </a:lnTo>
                    <a:cubicBezTo>
                      <a:pt x="0" y="2531"/>
                      <a:pt x="8947" y="18844"/>
                      <a:pt x="21137" y="21600"/>
                    </a:cubicBezTo>
                    <a:lnTo>
                      <a:pt x="21600" y="18166"/>
                    </a:lnTo>
                    <a:cubicBezTo>
                      <a:pt x="21600" y="18211"/>
                      <a:pt x="11003" y="16177"/>
                      <a:pt x="347" y="0"/>
                    </a:cubicBezTo>
                    <a:close/>
                  </a:path>
                </a:pathLst>
              </a:custGeom>
              <a:solidFill>
                <a:srgbClr val="99544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00" name="Figura"/>
              <p:cNvSpPr/>
              <p:nvPr/>
            </p:nvSpPr>
            <p:spPr>
              <a:xfrm>
                <a:off x="558800" y="1181100"/>
                <a:ext cx="1421837" cy="1496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8" h="21142" extrusionOk="0">
                    <a:moveTo>
                      <a:pt x="11994" y="21142"/>
                    </a:moveTo>
                    <a:cubicBezTo>
                      <a:pt x="11994" y="21142"/>
                      <a:pt x="3297" y="21034"/>
                      <a:pt x="179" y="19958"/>
                    </a:cubicBezTo>
                    <a:cubicBezTo>
                      <a:pt x="179" y="19958"/>
                      <a:pt x="818" y="10629"/>
                      <a:pt x="123" y="7956"/>
                    </a:cubicBezTo>
                    <a:cubicBezTo>
                      <a:pt x="-572" y="5283"/>
                      <a:pt x="1682" y="1049"/>
                      <a:pt x="6697" y="134"/>
                    </a:cubicBezTo>
                    <a:cubicBezTo>
                      <a:pt x="9890" y="-458"/>
                      <a:pt x="16858" y="1031"/>
                      <a:pt x="19751" y="2197"/>
                    </a:cubicBezTo>
                    <a:lnTo>
                      <a:pt x="21028" y="10629"/>
                    </a:lnTo>
                    <a:cubicBezTo>
                      <a:pt x="21028" y="10629"/>
                      <a:pt x="15637" y="11221"/>
                      <a:pt x="14942" y="11634"/>
                    </a:cubicBezTo>
                    <a:cubicBezTo>
                      <a:pt x="13722" y="12405"/>
                      <a:pt x="11994" y="21142"/>
                      <a:pt x="11994" y="21142"/>
                    </a:cubicBezTo>
                    <a:close/>
                  </a:path>
                </a:pathLst>
              </a:custGeom>
              <a:solidFill>
                <a:srgbClr val="FACB7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01" name="Figura"/>
              <p:cNvSpPr/>
              <p:nvPr/>
            </p:nvSpPr>
            <p:spPr>
              <a:xfrm>
                <a:off x="571499" y="1193800"/>
                <a:ext cx="1409701" cy="1497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20296" y="2230"/>
                    </a:moveTo>
                    <a:cubicBezTo>
                      <a:pt x="17630" y="1174"/>
                      <a:pt x="11656" y="-119"/>
                      <a:pt x="8037" y="8"/>
                    </a:cubicBezTo>
                    <a:cubicBezTo>
                      <a:pt x="8095" y="1393"/>
                      <a:pt x="8017" y="2886"/>
                      <a:pt x="7823" y="4416"/>
                    </a:cubicBezTo>
                    <a:cubicBezTo>
                      <a:pt x="6947" y="11209"/>
                      <a:pt x="3853" y="16454"/>
                      <a:pt x="876" y="16127"/>
                    </a:cubicBezTo>
                    <a:cubicBezTo>
                      <a:pt x="642" y="16108"/>
                      <a:pt x="428" y="16035"/>
                      <a:pt x="214" y="15963"/>
                    </a:cubicBezTo>
                    <a:cubicBezTo>
                      <a:pt x="136" y="18330"/>
                      <a:pt x="0" y="20279"/>
                      <a:pt x="0" y="20279"/>
                    </a:cubicBezTo>
                    <a:cubicBezTo>
                      <a:pt x="3250" y="21354"/>
                      <a:pt x="12240" y="21481"/>
                      <a:pt x="12240" y="21481"/>
                    </a:cubicBezTo>
                    <a:cubicBezTo>
                      <a:pt x="12240" y="21481"/>
                      <a:pt x="14050" y="12593"/>
                      <a:pt x="15295" y="11847"/>
                    </a:cubicBezTo>
                    <a:cubicBezTo>
                      <a:pt x="16015" y="11409"/>
                      <a:pt x="21600" y="10827"/>
                      <a:pt x="21600" y="10827"/>
                    </a:cubicBezTo>
                    <a:lnTo>
                      <a:pt x="20296" y="2230"/>
                    </a:lnTo>
                    <a:close/>
                  </a:path>
                </a:pathLst>
              </a:custGeom>
              <a:solidFill>
                <a:srgbClr val="F7B55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02" name="Figura"/>
              <p:cNvSpPr/>
              <p:nvPr/>
            </p:nvSpPr>
            <p:spPr>
              <a:xfrm>
                <a:off x="1841500" y="1282700"/>
                <a:ext cx="263691" cy="1441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16" h="21600" extrusionOk="0">
                    <a:moveTo>
                      <a:pt x="8173" y="21581"/>
                    </a:moveTo>
                    <a:cubicBezTo>
                      <a:pt x="8340" y="21600"/>
                      <a:pt x="8423" y="21600"/>
                      <a:pt x="8590" y="21600"/>
                    </a:cubicBezTo>
                    <a:cubicBezTo>
                      <a:pt x="8757" y="21410"/>
                      <a:pt x="9007" y="21238"/>
                      <a:pt x="9174" y="21048"/>
                    </a:cubicBezTo>
                    <a:cubicBezTo>
                      <a:pt x="21600" y="10810"/>
                      <a:pt x="16763" y="3996"/>
                      <a:pt x="14261" y="0"/>
                    </a:cubicBezTo>
                    <a:cubicBezTo>
                      <a:pt x="10175" y="1161"/>
                      <a:pt x="0" y="704"/>
                      <a:pt x="0" y="704"/>
                    </a:cubicBezTo>
                    <a:cubicBezTo>
                      <a:pt x="10175" y="6204"/>
                      <a:pt x="8173" y="21581"/>
                      <a:pt x="8173" y="21581"/>
                    </a:cubicBezTo>
                    <a:close/>
                  </a:path>
                </a:pathLst>
              </a:custGeom>
              <a:solidFill>
                <a:srgbClr val="F7B55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03" name="Figura"/>
              <p:cNvSpPr/>
              <p:nvPr/>
            </p:nvSpPr>
            <p:spPr>
              <a:xfrm>
                <a:off x="571500" y="1511300"/>
                <a:ext cx="2413000" cy="1212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18139"/>
                    </a:moveTo>
                    <a:lnTo>
                      <a:pt x="432" y="18298"/>
                    </a:lnTo>
                    <a:lnTo>
                      <a:pt x="500" y="18343"/>
                    </a:lnTo>
                    <a:cubicBezTo>
                      <a:pt x="2581" y="19949"/>
                      <a:pt x="6605" y="19474"/>
                      <a:pt x="6764" y="19474"/>
                    </a:cubicBezTo>
                    <a:lnTo>
                      <a:pt x="6844" y="19474"/>
                    </a:lnTo>
                    <a:lnTo>
                      <a:pt x="6855" y="19316"/>
                    </a:lnTo>
                    <a:cubicBezTo>
                      <a:pt x="7026" y="17370"/>
                      <a:pt x="8265" y="8866"/>
                      <a:pt x="8469" y="8233"/>
                    </a:cubicBezTo>
                    <a:cubicBezTo>
                      <a:pt x="8617" y="7848"/>
                      <a:pt x="10550" y="7215"/>
                      <a:pt x="12369" y="6785"/>
                    </a:cubicBezTo>
                    <a:cubicBezTo>
                      <a:pt x="12448" y="8210"/>
                      <a:pt x="12846" y="16421"/>
                      <a:pt x="12608" y="20944"/>
                    </a:cubicBezTo>
                    <a:lnTo>
                      <a:pt x="12596" y="21148"/>
                    </a:lnTo>
                    <a:lnTo>
                      <a:pt x="12699" y="21170"/>
                    </a:lnTo>
                    <a:cubicBezTo>
                      <a:pt x="12778" y="21193"/>
                      <a:pt x="14131" y="21600"/>
                      <a:pt x="15427" y="21600"/>
                    </a:cubicBezTo>
                    <a:cubicBezTo>
                      <a:pt x="15984" y="21600"/>
                      <a:pt x="16541" y="21532"/>
                      <a:pt x="16973" y="21306"/>
                    </a:cubicBezTo>
                    <a:lnTo>
                      <a:pt x="17041" y="21283"/>
                    </a:lnTo>
                    <a:lnTo>
                      <a:pt x="17053" y="21148"/>
                    </a:lnTo>
                    <a:cubicBezTo>
                      <a:pt x="17064" y="21012"/>
                      <a:pt x="18417" y="6627"/>
                      <a:pt x="20747" y="6627"/>
                    </a:cubicBezTo>
                    <a:cubicBezTo>
                      <a:pt x="21009" y="6627"/>
                      <a:pt x="21384" y="7690"/>
                      <a:pt x="21486" y="8391"/>
                    </a:cubicBezTo>
                    <a:lnTo>
                      <a:pt x="21600" y="8323"/>
                    </a:lnTo>
                    <a:lnTo>
                      <a:pt x="21600" y="7781"/>
                    </a:lnTo>
                    <a:cubicBezTo>
                      <a:pt x="21429" y="7057"/>
                      <a:pt x="21088" y="6175"/>
                      <a:pt x="20747" y="6175"/>
                    </a:cubicBezTo>
                    <a:cubicBezTo>
                      <a:pt x="18337" y="6175"/>
                      <a:pt x="17007" y="19316"/>
                      <a:pt x="16848" y="20921"/>
                    </a:cubicBezTo>
                    <a:cubicBezTo>
                      <a:pt x="15586" y="21487"/>
                      <a:pt x="13324" y="20921"/>
                      <a:pt x="12824" y="20763"/>
                    </a:cubicBezTo>
                    <a:cubicBezTo>
                      <a:pt x="13062" y="15719"/>
                      <a:pt x="12562" y="6604"/>
                      <a:pt x="12562" y="6514"/>
                    </a:cubicBezTo>
                    <a:lnTo>
                      <a:pt x="12551" y="6310"/>
                    </a:lnTo>
                    <a:lnTo>
                      <a:pt x="12483" y="6310"/>
                    </a:lnTo>
                    <a:cubicBezTo>
                      <a:pt x="11562" y="6514"/>
                      <a:pt x="8538" y="7260"/>
                      <a:pt x="8310" y="7984"/>
                    </a:cubicBezTo>
                    <a:cubicBezTo>
                      <a:pt x="8083" y="8708"/>
                      <a:pt x="6901" y="16918"/>
                      <a:pt x="6685" y="19067"/>
                    </a:cubicBezTo>
                    <a:cubicBezTo>
                      <a:pt x="6093" y="19135"/>
                      <a:pt x="2558" y="19406"/>
                      <a:pt x="659" y="18026"/>
                    </a:cubicBezTo>
                    <a:cubicBezTo>
                      <a:pt x="693" y="16556"/>
                      <a:pt x="921" y="5948"/>
                      <a:pt x="546" y="3755"/>
                    </a:cubicBezTo>
                    <a:cubicBezTo>
                      <a:pt x="273" y="2171"/>
                      <a:pt x="171" y="1040"/>
                      <a:pt x="216" y="0"/>
                    </a:cubicBezTo>
                    <a:cubicBezTo>
                      <a:pt x="125" y="407"/>
                      <a:pt x="57" y="814"/>
                      <a:pt x="0" y="1199"/>
                    </a:cubicBezTo>
                    <a:cubicBezTo>
                      <a:pt x="45" y="1968"/>
                      <a:pt x="148" y="2827"/>
                      <a:pt x="330" y="3890"/>
                    </a:cubicBezTo>
                    <a:cubicBezTo>
                      <a:pt x="716" y="6107"/>
                      <a:pt x="443" y="18026"/>
                      <a:pt x="432" y="18139"/>
                    </a:cubicBezTo>
                    <a:close/>
                  </a:path>
                </a:pathLst>
              </a:custGeom>
              <a:solidFill>
                <a:srgbClr val="FDF1E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04" name="Figura"/>
              <p:cNvSpPr/>
              <p:nvPr/>
            </p:nvSpPr>
            <p:spPr>
              <a:xfrm>
                <a:off x="2705100" y="1752599"/>
                <a:ext cx="259080" cy="426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82" y="386"/>
                    </a:moveTo>
                    <a:cubicBezTo>
                      <a:pt x="15882" y="386"/>
                      <a:pt x="10800" y="15621"/>
                      <a:pt x="0" y="21600"/>
                    </a:cubicBezTo>
                    <a:cubicBezTo>
                      <a:pt x="0" y="21600"/>
                      <a:pt x="16412" y="18064"/>
                      <a:pt x="21600" y="0"/>
                    </a:cubicBezTo>
                    <a:lnTo>
                      <a:pt x="15882" y="386"/>
                    </a:lnTo>
                    <a:close/>
                  </a:path>
                </a:pathLst>
              </a:custGeom>
              <a:solidFill>
                <a:srgbClr val="99544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05" name="Figura"/>
              <p:cNvSpPr/>
              <p:nvPr/>
            </p:nvSpPr>
            <p:spPr>
              <a:xfrm>
                <a:off x="2921000" y="1727199"/>
                <a:ext cx="50173" cy="55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63" h="21153" extrusionOk="0">
                    <a:moveTo>
                      <a:pt x="18361" y="10560"/>
                    </a:moveTo>
                    <a:cubicBezTo>
                      <a:pt x="20281" y="4800"/>
                      <a:pt x="17401" y="0"/>
                      <a:pt x="12601" y="0"/>
                    </a:cubicBezTo>
                    <a:cubicBezTo>
                      <a:pt x="7801" y="0"/>
                      <a:pt x="2041" y="4800"/>
                      <a:pt x="601" y="10560"/>
                    </a:cubicBezTo>
                    <a:cubicBezTo>
                      <a:pt x="-1319" y="16320"/>
                      <a:pt x="1561" y="21120"/>
                      <a:pt x="6361" y="21120"/>
                    </a:cubicBezTo>
                    <a:cubicBezTo>
                      <a:pt x="11161" y="21600"/>
                      <a:pt x="16441" y="16800"/>
                      <a:pt x="18361" y="10560"/>
                    </a:cubicBezTo>
                    <a:close/>
                  </a:path>
                </a:pathLst>
              </a:custGeom>
              <a:solidFill>
                <a:srgbClr val="FACB7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06" name="Figura"/>
              <p:cNvSpPr/>
              <p:nvPr/>
            </p:nvSpPr>
            <p:spPr>
              <a:xfrm>
                <a:off x="1117599" y="1181100"/>
                <a:ext cx="836528" cy="805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4" h="21600" extrusionOk="0">
                    <a:moveTo>
                      <a:pt x="22" y="0"/>
                    </a:moveTo>
                    <a:cubicBezTo>
                      <a:pt x="22" y="0"/>
                      <a:pt x="-646" y="10732"/>
                      <a:pt x="5430" y="15059"/>
                    </a:cubicBezTo>
                    <a:cubicBezTo>
                      <a:pt x="9502" y="17955"/>
                      <a:pt x="13574" y="16694"/>
                      <a:pt x="13574" y="16694"/>
                    </a:cubicBezTo>
                    <a:lnTo>
                      <a:pt x="13287" y="21600"/>
                    </a:lnTo>
                    <a:lnTo>
                      <a:pt x="16310" y="21191"/>
                    </a:lnTo>
                    <a:cubicBezTo>
                      <a:pt x="16310" y="21191"/>
                      <a:pt x="18505" y="13219"/>
                      <a:pt x="18027" y="11822"/>
                    </a:cubicBezTo>
                    <a:cubicBezTo>
                      <a:pt x="18027" y="11822"/>
                      <a:pt x="20572" y="8347"/>
                      <a:pt x="20954" y="3918"/>
                    </a:cubicBezTo>
                    <a:lnTo>
                      <a:pt x="12079" y="218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D76B4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02" name="Figura"/>
            <p:cNvSpPr/>
            <p:nvPr/>
          </p:nvSpPr>
          <p:spPr>
            <a:xfrm>
              <a:off x="1523999" y="3797299"/>
              <a:ext cx="356630" cy="485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544" extrusionOk="0">
                  <a:moveTo>
                    <a:pt x="197" y="9362"/>
                  </a:moveTo>
                  <a:lnTo>
                    <a:pt x="10821" y="21544"/>
                  </a:lnTo>
                  <a:lnTo>
                    <a:pt x="19757" y="18837"/>
                  </a:lnTo>
                  <a:lnTo>
                    <a:pt x="12580" y="0"/>
                  </a:lnTo>
                  <a:cubicBezTo>
                    <a:pt x="12580" y="-56"/>
                    <a:pt x="-1843" y="5076"/>
                    <a:pt x="197" y="9362"/>
                  </a:cubicBezTo>
                  <a:close/>
                </a:path>
              </a:pathLst>
            </a:custGeom>
            <a:solidFill>
              <a:srgbClr val="7C454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3" name="Figura"/>
            <p:cNvSpPr/>
            <p:nvPr/>
          </p:nvSpPr>
          <p:spPr>
            <a:xfrm>
              <a:off x="1117599" y="3619500"/>
              <a:ext cx="818722" cy="660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0560" extrusionOk="0">
                  <a:moveTo>
                    <a:pt x="21066" y="5934"/>
                  </a:moveTo>
                  <a:cubicBezTo>
                    <a:pt x="20314" y="8822"/>
                    <a:pt x="18158" y="21600"/>
                    <a:pt x="9988" y="20492"/>
                  </a:cubicBezTo>
                  <a:cubicBezTo>
                    <a:pt x="3714" y="19622"/>
                    <a:pt x="-534" y="7754"/>
                    <a:pt x="54" y="3402"/>
                  </a:cubicBezTo>
                  <a:cubicBezTo>
                    <a:pt x="381" y="910"/>
                    <a:pt x="5969" y="4589"/>
                    <a:pt x="5675" y="0"/>
                  </a:cubicBezTo>
                  <a:lnTo>
                    <a:pt x="15936" y="633"/>
                  </a:lnTo>
                  <a:cubicBezTo>
                    <a:pt x="15968" y="593"/>
                    <a:pt x="17864" y="4431"/>
                    <a:pt x="21066" y="5934"/>
                  </a:cubicBezTo>
                  <a:close/>
                </a:path>
              </a:pathLst>
            </a:custGeom>
            <a:solidFill>
              <a:srgbClr val="ADB7B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4" name="Figura"/>
            <p:cNvSpPr/>
            <p:nvPr/>
          </p:nvSpPr>
          <p:spPr>
            <a:xfrm>
              <a:off x="1117600" y="3746500"/>
              <a:ext cx="818062" cy="53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0321" extrusionOk="0">
                  <a:moveTo>
                    <a:pt x="10155" y="19557"/>
                  </a:moveTo>
                  <a:cubicBezTo>
                    <a:pt x="4298" y="18584"/>
                    <a:pt x="138" y="6130"/>
                    <a:pt x="4" y="0"/>
                  </a:cubicBezTo>
                  <a:cubicBezTo>
                    <a:pt x="-162" y="5838"/>
                    <a:pt x="4065" y="19265"/>
                    <a:pt x="10155" y="20238"/>
                  </a:cubicBezTo>
                  <a:cubicBezTo>
                    <a:pt x="18476" y="21600"/>
                    <a:pt x="20673" y="5886"/>
                    <a:pt x="21438" y="2335"/>
                  </a:cubicBezTo>
                  <a:cubicBezTo>
                    <a:pt x="21405" y="2335"/>
                    <a:pt x="21338" y="2286"/>
                    <a:pt x="21305" y="2238"/>
                  </a:cubicBezTo>
                  <a:cubicBezTo>
                    <a:pt x="20440" y="6714"/>
                    <a:pt x="18077" y="20870"/>
                    <a:pt x="10155" y="19557"/>
                  </a:cubicBezTo>
                  <a:close/>
                </a:path>
              </a:pathLst>
            </a:custGeom>
            <a:solidFill>
              <a:srgbClr val="72898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5" name="Figura"/>
            <p:cNvSpPr/>
            <p:nvPr/>
          </p:nvSpPr>
          <p:spPr>
            <a:xfrm>
              <a:off x="1181100" y="3619500"/>
              <a:ext cx="596900" cy="657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6" extrusionOk="0">
                  <a:moveTo>
                    <a:pt x="11811" y="9157"/>
                  </a:moveTo>
                  <a:cubicBezTo>
                    <a:pt x="10294" y="6037"/>
                    <a:pt x="9835" y="2875"/>
                    <a:pt x="10249" y="123"/>
                  </a:cubicBezTo>
                  <a:lnTo>
                    <a:pt x="7721" y="0"/>
                  </a:lnTo>
                  <a:cubicBezTo>
                    <a:pt x="7905" y="329"/>
                    <a:pt x="3079" y="41"/>
                    <a:pt x="3125" y="493"/>
                  </a:cubicBezTo>
                  <a:cubicBezTo>
                    <a:pt x="3814" y="4394"/>
                    <a:pt x="4274" y="10102"/>
                    <a:pt x="0" y="11334"/>
                  </a:cubicBezTo>
                  <a:cubicBezTo>
                    <a:pt x="2390" y="15974"/>
                    <a:pt x="6664" y="20656"/>
                    <a:pt x="11995" y="21189"/>
                  </a:cubicBezTo>
                  <a:cubicBezTo>
                    <a:pt x="16269" y="21600"/>
                    <a:pt x="19348" y="20081"/>
                    <a:pt x="21600" y="17781"/>
                  </a:cubicBezTo>
                  <a:cubicBezTo>
                    <a:pt x="17740" y="16795"/>
                    <a:pt x="13971" y="13633"/>
                    <a:pt x="11811" y="9157"/>
                  </a:cubicBezTo>
                  <a:close/>
                </a:path>
              </a:pathLst>
            </a:custGeom>
            <a:solidFill>
              <a:srgbClr val="72898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6" name="Figura"/>
            <p:cNvSpPr/>
            <p:nvPr/>
          </p:nvSpPr>
          <p:spPr>
            <a:xfrm>
              <a:off x="1206499" y="3632199"/>
              <a:ext cx="692806" cy="478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6" h="21487" extrusionOk="0">
                  <a:moveTo>
                    <a:pt x="427" y="3705"/>
                  </a:moveTo>
                  <a:cubicBezTo>
                    <a:pt x="427" y="3705"/>
                    <a:pt x="-1354" y="10431"/>
                    <a:pt x="2357" y="15560"/>
                  </a:cubicBezTo>
                  <a:cubicBezTo>
                    <a:pt x="2988" y="16415"/>
                    <a:pt x="8555" y="8664"/>
                    <a:pt x="9372" y="9234"/>
                  </a:cubicBezTo>
                  <a:cubicBezTo>
                    <a:pt x="10411" y="9975"/>
                    <a:pt x="9186" y="21544"/>
                    <a:pt x="10522" y="21487"/>
                  </a:cubicBezTo>
                  <a:cubicBezTo>
                    <a:pt x="19244" y="21430"/>
                    <a:pt x="20246" y="7581"/>
                    <a:pt x="20246" y="7581"/>
                  </a:cubicBezTo>
                  <a:cubicBezTo>
                    <a:pt x="20246" y="7581"/>
                    <a:pt x="16832" y="4218"/>
                    <a:pt x="16757" y="2224"/>
                  </a:cubicBezTo>
                  <a:lnTo>
                    <a:pt x="2914" y="1"/>
                  </a:lnTo>
                  <a:cubicBezTo>
                    <a:pt x="2914" y="-56"/>
                    <a:pt x="3100" y="4047"/>
                    <a:pt x="427" y="3705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7" name="Figura"/>
            <p:cNvSpPr/>
            <p:nvPr/>
          </p:nvSpPr>
          <p:spPr>
            <a:xfrm>
              <a:off x="1206499" y="3606799"/>
              <a:ext cx="692806" cy="47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6" h="21543" extrusionOk="0">
                  <a:moveTo>
                    <a:pt x="427" y="3714"/>
                  </a:moveTo>
                  <a:cubicBezTo>
                    <a:pt x="427" y="3714"/>
                    <a:pt x="-1354" y="10457"/>
                    <a:pt x="2357" y="15600"/>
                  </a:cubicBezTo>
                  <a:cubicBezTo>
                    <a:pt x="2988" y="16457"/>
                    <a:pt x="8555" y="8686"/>
                    <a:pt x="9372" y="9257"/>
                  </a:cubicBezTo>
                  <a:cubicBezTo>
                    <a:pt x="10411" y="10000"/>
                    <a:pt x="9186" y="21600"/>
                    <a:pt x="10522" y="21543"/>
                  </a:cubicBezTo>
                  <a:cubicBezTo>
                    <a:pt x="19244" y="21486"/>
                    <a:pt x="20246" y="7600"/>
                    <a:pt x="20246" y="7600"/>
                  </a:cubicBezTo>
                  <a:cubicBezTo>
                    <a:pt x="20246" y="7600"/>
                    <a:pt x="16832" y="4229"/>
                    <a:pt x="16757" y="2229"/>
                  </a:cubicBezTo>
                  <a:lnTo>
                    <a:pt x="2914" y="0"/>
                  </a:lnTo>
                  <a:cubicBezTo>
                    <a:pt x="2914" y="0"/>
                    <a:pt x="3062" y="4057"/>
                    <a:pt x="427" y="3714"/>
                  </a:cubicBezTo>
                  <a:close/>
                </a:path>
              </a:pathLst>
            </a:custGeom>
            <a:solidFill>
              <a:srgbClr val="876D9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8" name="Figura"/>
            <p:cNvSpPr/>
            <p:nvPr/>
          </p:nvSpPr>
          <p:spPr>
            <a:xfrm>
              <a:off x="1244599" y="3632199"/>
              <a:ext cx="556261" cy="461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1" extrusionOk="0">
                  <a:moveTo>
                    <a:pt x="18444" y="11512"/>
                  </a:moveTo>
                  <a:cubicBezTo>
                    <a:pt x="17063" y="7655"/>
                    <a:pt x="16915" y="3738"/>
                    <a:pt x="17852" y="1187"/>
                  </a:cubicBezTo>
                  <a:lnTo>
                    <a:pt x="8729" y="0"/>
                  </a:lnTo>
                  <a:cubicBezTo>
                    <a:pt x="9025" y="712"/>
                    <a:pt x="9123" y="1484"/>
                    <a:pt x="9025" y="2374"/>
                  </a:cubicBezTo>
                  <a:lnTo>
                    <a:pt x="247" y="0"/>
                  </a:lnTo>
                  <a:cubicBezTo>
                    <a:pt x="838" y="2018"/>
                    <a:pt x="2910" y="6290"/>
                    <a:pt x="0" y="13411"/>
                  </a:cubicBezTo>
                  <a:cubicBezTo>
                    <a:pt x="395" y="14064"/>
                    <a:pt x="888" y="14716"/>
                    <a:pt x="1479" y="15369"/>
                  </a:cubicBezTo>
                  <a:cubicBezTo>
                    <a:pt x="2318" y="16259"/>
                    <a:pt x="9715" y="8189"/>
                    <a:pt x="10800" y="8782"/>
                  </a:cubicBezTo>
                  <a:cubicBezTo>
                    <a:pt x="12181" y="9554"/>
                    <a:pt x="10553" y="21600"/>
                    <a:pt x="12329" y="21541"/>
                  </a:cubicBezTo>
                  <a:cubicBezTo>
                    <a:pt x="16718" y="21481"/>
                    <a:pt x="19627" y="19404"/>
                    <a:pt x="21600" y="16793"/>
                  </a:cubicBezTo>
                  <a:cubicBezTo>
                    <a:pt x="20318" y="15488"/>
                    <a:pt x="19233" y="13648"/>
                    <a:pt x="18444" y="11512"/>
                  </a:cubicBezTo>
                  <a:close/>
                </a:path>
              </a:pathLst>
            </a:custGeom>
            <a:solidFill>
              <a:srgbClr val="6D548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9" name="Figura"/>
            <p:cNvSpPr/>
            <p:nvPr/>
          </p:nvSpPr>
          <p:spPr>
            <a:xfrm>
              <a:off x="1206499" y="3695700"/>
              <a:ext cx="692806" cy="39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6" h="21531" extrusionOk="0">
                  <a:moveTo>
                    <a:pt x="19392" y="3588"/>
                  </a:moveTo>
                  <a:cubicBezTo>
                    <a:pt x="18984" y="7453"/>
                    <a:pt x="17240" y="19047"/>
                    <a:pt x="10597" y="19185"/>
                  </a:cubicBezTo>
                  <a:cubicBezTo>
                    <a:pt x="9372" y="19185"/>
                    <a:pt x="10485" y="5176"/>
                    <a:pt x="9520" y="4348"/>
                  </a:cubicBezTo>
                  <a:cubicBezTo>
                    <a:pt x="8778" y="3658"/>
                    <a:pt x="3656" y="13043"/>
                    <a:pt x="3100" y="12008"/>
                  </a:cubicBezTo>
                  <a:cubicBezTo>
                    <a:pt x="836" y="7867"/>
                    <a:pt x="799" y="2898"/>
                    <a:pt x="1021" y="0"/>
                  </a:cubicBezTo>
                  <a:cubicBezTo>
                    <a:pt x="836" y="69"/>
                    <a:pt x="650" y="69"/>
                    <a:pt x="427" y="0"/>
                  </a:cubicBezTo>
                  <a:cubicBezTo>
                    <a:pt x="427" y="0"/>
                    <a:pt x="-1354" y="8143"/>
                    <a:pt x="2357" y="14354"/>
                  </a:cubicBezTo>
                  <a:cubicBezTo>
                    <a:pt x="2988" y="15389"/>
                    <a:pt x="8555" y="6004"/>
                    <a:pt x="9372" y="6694"/>
                  </a:cubicBezTo>
                  <a:cubicBezTo>
                    <a:pt x="10411" y="7591"/>
                    <a:pt x="9186" y="21600"/>
                    <a:pt x="10522" y="21531"/>
                  </a:cubicBezTo>
                  <a:cubicBezTo>
                    <a:pt x="19244" y="21462"/>
                    <a:pt x="20246" y="4693"/>
                    <a:pt x="20246" y="4693"/>
                  </a:cubicBezTo>
                  <a:cubicBezTo>
                    <a:pt x="20246" y="4693"/>
                    <a:pt x="19875" y="4279"/>
                    <a:pt x="19392" y="3588"/>
                  </a:cubicBezTo>
                  <a:close/>
                </a:path>
              </a:pathLst>
            </a:custGeom>
            <a:solidFill>
              <a:srgbClr val="FFFCF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0" name="Figura"/>
            <p:cNvSpPr/>
            <p:nvPr/>
          </p:nvSpPr>
          <p:spPr>
            <a:xfrm>
              <a:off x="1422400" y="3695700"/>
              <a:ext cx="451254" cy="53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14497" y="715"/>
                  </a:moveTo>
                  <a:cubicBezTo>
                    <a:pt x="14497" y="715"/>
                    <a:pt x="17766" y="3523"/>
                    <a:pt x="20743" y="9191"/>
                  </a:cubicBezTo>
                  <a:cubicBezTo>
                    <a:pt x="20743" y="9191"/>
                    <a:pt x="16073" y="19404"/>
                    <a:pt x="7024" y="21600"/>
                  </a:cubicBezTo>
                  <a:cubicBezTo>
                    <a:pt x="7024" y="21600"/>
                    <a:pt x="-857" y="13532"/>
                    <a:pt x="77" y="0"/>
                  </a:cubicBezTo>
                  <a:lnTo>
                    <a:pt x="14497" y="715"/>
                  </a:ln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1" name="Figura"/>
            <p:cNvSpPr/>
            <p:nvPr/>
          </p:nvSpPr>
          <p:spPr>
            <a:xfrm>
              <a:off x="1422399" y="3670299"/>
              <a:ext cx="451278" cy="4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1600" extrusionOk="0">
                  <a:moveTo>
                    <a:pt x="14498" y="771"/>
                  </a:moveTo>
                  <a:cubicBezTo>
                    <a:pt x="14498" y="771"/>
                    <a:pt x="17767" y="3802"/>
                    <a:pt x="20744" y="9918"/>
                  </a:cubicBezTo>
                  <a:cubicBezTo>
                    <a:pt x="20744" y="9918"/>
                    <a:pt x="15957" y="19231"/>
                    <a:pt x="6908" y="21600"/>
                  </a:cubicBezTo>
                  <a:cubicBezTo>
                    <a:pt x="6908" y="21600"/>
                    <a:pt x="-856" y="14602"/>
                    <a:pt x="78" y="0"/>
                  </a:cubicBezTo>
                  <a:lnTo>
                    <a:pt x="14498" y="771"/>
                  </a:ln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2" name="Figura"/>
            <p:cNvSpPr/>
            <p:nvPr/>
          </p:nvSpPr>
          <p:spPr>
            <a:xfrm>
              <a:off x="1562099" y="3873499"/>
              <a:ext cx="246382" cy="18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45"/>
                  </a:moveTo>
                  <a:lnTo>
                    <a:pt x="1670" y="21600"/>
                  </a:lnTo>
                  <a:cubicBezTo>
                    <a:pt x="1670" y="21600"/>
                    <a:pt x="16812" y="10873"/>
                    <a:pt x="21600" y="0"/>
                  </a:cubicBezTo>
                  <a:cubicBezTo>
                    <a:pt x="21600" y="0"/>
                    <a:pt x="8462" y="14841"/>
                    <a:pt x="0" y="17045"/>
                  </a:cubicBezTo>
                  <a:close/>
                </a:path>
              </a:pathLst>
            </a:custGeom>
            <a:solidFill>
              <a:srgbClr val="96C3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3" name="Figura"/>
            <p:cNvSpPr/>
            <p:nvPr/>
          </p:nvSpPr>
          <p:spPr>
            <a:xfrm>
              <a:off x="1524000" y="3771899"/>
              <a:ext cx="228609" cy="13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extrusionOk="0">
                  <a:moveTo>
                    <a:pt x="0" y="15948"/>
                  </a:moveTo>
                  <a:lnTo>
                    <a:pt x="1193" y="21600"/>
                  </a:lnTo>
                  <a:cubicBezTo>
                    <a:pt x="1193" y="21600"/>
                    <a:pt x="16230" y="11708"/>
                    <a:pt x="21481" y="0"/>
                  </a:cubicBezTo>
                  <a:cubicBezTo>
                    <a:pt x="21600" y="0"/>
                    <a:pt x="8115" y="14938"/>
                    <a:pt x="0" y="15948"/>
                  </a:cubicBezTo>
                  <a:close/>
                </a:path>
              </a:pathLst>
            </a:custGeom>
            <a:solidFill>
              <a:srgbClr val="96C3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4" name="Figura"/>
            <p:cNvSpPr/>
            <p:nvPr/>
          </p:nvSpPr>
          <p:spPr>
            <a:xfrm>
              <a:off x="1422400" y="3670299"/>
              <a:ext cx="330627" cy="4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8" h="21600" extrusionOk="0">
                  <a:moveTo>
                    <a:pt x="10316" y="13500"/>
                  </a:moveTo>
                  <a:cubicBezTo>
                    <a:pt x="10316" y="7659"/>
                    <a:pt x="14636" y="2755"/>
                    <a:pt x="20448" y="1488"/>
                  </a:cubicBezTo>
                  <a:cubicBezTo>
                    <a:pt x="19898" y="1047"/>
                    <a:pt x="19505" y="771"/>
                    <a:pt x="19505" y="771"/>
                  </a:cubicBezTo>
                  <a:lnTo>
                    <a:pt x="105" y="0"/>
                  </a:lnTo>
                  <a:cubicBezTo>
                    <a:pt x="-1152" y="14602"/>
                    <a:pt x="9295" y="21600"/>
                    <a:pt x="9295" y="21600"/>
                  </a:cubicBezTo>
                  <a:cubicBezTo>
                    <a:pt x="10551" y="21380"/>
                    <a:pt x="11651" y="21049"/>
                    <a:pt x="12751" y="20718"/>
                  </a:cubicBezTo>
                  <a:cubicBezTo>
                    <a:pt x="11180" y="18680"/>
                    <a:pt x="10316" y="16145"/>
                    <a:pt x="10316" y="13500"/>
                  </a:cubicBezTo>
                  <a:close/>
                </a:path>
              </a:pathLst>
            </a:custGeom>
            <a:solidFill>
              <a:srgbClr val="96C3B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5" name="Figura"/>
            <p:cNvSpPr/>
            <p:nvPr/>
          </p:nvSpPr>
          <p:spPr>
            <a:xfrm>
              <a:off x="1422399" y="3670299"/>
              <a:ext cx="451278" cy="4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1600" extrusionOk="0">
                  <a:moveTo>
                    <a:pt x="6967" y="21214"/>
                  </a:moveTo>
                  <a:cubicBezTo>
                    <a:pt x="6967" y="21214"/>
                    <a:pt x="-681" y="14327"/>
                    <a:pt x="136" y="0"/>
                  </a:cubicBezTo>
                  <a:lnTo>
                    <a:pt x="78" y="0"/>
                  </a:lnTo>
                  <a:cubicBezTo>
                    <a:pt x="-856" y="14602"/>
                    <a:pt x="6908" y="21600"/>
                    <a:pt x="6908" y="21600"/>
                  </a:cubicBezTo>
                  <a:cubicBezTo>
                    <a:pt x="15957" y="19231"/>
                    <a:pt x="20744" y="9918"/>
                    <a:pt x="20744" y="9918"/>
                  </a:cubicBezTo>
                  <a:cubicBezTo>
                    <a:pt x="20744" y="9863"/>
                    <a:pt x="20686" y="9863"/>
                    <a:pt x="20686" y="9808"/>
                  </a:cubicBezTo>
                  <a:cubicBezTo>
                    <a:pt x="19810" y="11351"/>
                    <a:pt x="15140" y="19120"/>
                    <a:pt x="6967" y="21214"/>
                  </a:cubicBez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6" name="Figura"/>
            <p:cNvSpPr/>
            <p:nvPr/>
          </p:nvSpPr>
          <p:spPr>
            <a:xfrm>
              <a:off x="1257300" y="3517900"/>
              <a:ext cx="563881" cy="299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84" y="8329"/>
                  </a:moveTo>
                  <a:cubicBezTo>
                    <a:pt x="3892" y="8329"/>
                    <a:pt x="1897" y="7780"/>
                    <a:pt x="0" y="6681"/>
                  </a:cubicBezTo>
                  <a:cubicBezTo>
                    <a:pt x="97" y="7505"/>
                    <a:pt x="243" y="8420"/>
                    <a:pt x="341" y="9244"/>
                  </a:cubicBezTo>
                  <a:cubicBezTo>
                    <a:pt x="341" y="9244"/>
                    <a:pt x="4816" y="16566"/>
                    <a:pt x="6908" y="21600"/>
                  </a:cubicBezTo>
                  <a:cubicBezTo>
                    <a:pt x="7881" y="15193"/>
                    <a:pt x="18681" y="15651"/>
                    <a:pt x="21600" y="14186"/>
                  </a:cubicBezTo>
                  <a:cubicBezTo>
                    <a:pt x="21600" y="14186"/>
                    <a:pt x="18778" y="10159"/>
                    <a:pt x="18000" y="0"/>
                  </a:cubicBezTo>
                  <a:cubicBezTo>
                    <a:pt x="14449" y="7047"/>
                    <a:pt x="11870" y="8329"/>
                    <a:pt x="5984" y="8329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7" name="Figura"/>
            <p:cNvSpPr/>
            <p:nvPr/>
          </p:nvSpPr>
          <p:spPr>
            <a:xfrm>
              <a:off x="1231900" y="2895600"/>
              <a:ext cx="578163" cy="79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9" h="20818" extrusionOk="0">
                  <a:moveTo>
                    <a:pt x="1609" y="199"/>
                  </a:moveTo>
                  <a:cubicBezTo>
                    <a:pt x="-3" y="2920"/>
                    <a:pt x="-1064" y="11281"/>
                    <a:pt x="1737" y="19078"/>
                  </a:cubicBezTo>
                  <a:cubicBezTo>
                    <a:pt x="1737" y="19078"/>
                    <a:pt x="14171" y="21600"/>
                    <a:pt x="19263" y="20571"/>
                  </a:cubicBezTo>
                  <a:cubicBezTo>
                    <a:pt x="19263" y="20571"/>
                    <a:pt x="20536" y="6304"/>
                    <a:pt x="10945" y="0"/>
                  </a:cubicBezTo>
                  <a:lnTo>
                    <a:pt x="1609" y="199"/>
                  </a:lnTo>
                  <a:close/>
                </a:path>
              </a:pathLst>
            </a:custGeom>
            <a:solidFill>
              <a:srgbClr val="B1CF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8" name="Figura"/>
            <p:cNvSpPr/>
            <p:nvPr/>
          </p:nvSpPr>
          <p:spPr>
            <a:xfrm>
              <a:off x="1231899" y="2908300"/>
              <a:ext cx="518066" cy="79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1501" extrusionOk="0">
                  <a:moveTo>
                    <a:pt x="4785" y="0"/>
                  </a:moveTo>
                  <a:lnTo>
                    <a:pt x="1892" y="69"/>
                  </a:lnTo>
                  <a:cubicBezTo>
                    <a:pt x="-4" y="2898"/>
                    <a:pt x="-1251" y="11594"/>
                    <a:pt x="2041" y="19702"/>
                  </a:cubicBezTo>
                  <a:cubicBezTo>
                    <a:pt x="2041" y="19702"/>
                    <a:pt x="12567" y="21600"/>
                    <a:pt x="20349" y="21496"/>
                  </a:cubicBezTo>
                  <a:cubicBezTo>
                    <a:pt x="10123" y="16631"/>
                    <a:pt x="7728" y="9489"/>
                    <a:pt x="4785" y="0"/>
                  </a:cubicBezTo>
                  <a:close/>
                </a:path>
              </a:pathLst>
            </a:custGeom>
            <a:solidFill>
              <a:srgbClr val="A8C8C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9" name="Figura"/>
            <p:cNvSpPr/>
            <p:nvPr/>
          </p:nvSpPr>
          <p:spPr>
            <a:xfrm>
              <a:off x="1574800" y="2920999"/>
              <a:ext cx="228942" cy="77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11" h="21600" extrusionOk="0">
                  <a:moveTo>
                    <a:pt x="0" y="0"/>
                  </a:moveTo>
                  <a:cubicBezTo>
                    <a:pt x="16904" y="6882"/>
                    <a:pt x="14087" y="19059"/>
                    <a:pt x="13357" y="21600"/>
                  </a:cubicBezTo>
                  <a:cubicBezTo>
                    <a:pt x="15339" y="21565"/>
                    <a:pt x="17113" y="21494"/>
                    <a:pt x="18678" y="21353"/>
                  </a:cubicBezTo>
                  <a:cubicBezTo>
                    <a:pt x="18678" y="21353"/>
                    <a:pt x="21600" y="6953"/>
                    <a:pt x="0" y="0"/>
                  </a:cubicBezTo>
                  <a:close/>
                </a:path>
              </a:pathLst>
            </a:custGeom>
            <a:solidFill>
              <a:srgbClr val="8EB5B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0" name="Figura"/>
            <p:cNvSpPr/>
            <p:nvPr/>
          </p:nvSpPr>
          <p:spPr>
            <a:xfrm>
              <a:off x="1574800" y="2920999"/>
              <a:ext cx="215888" cy="77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extrusionOk="0">
                  <a:moveTo>
                    <a:pt x="20859" y="21424"/>
                  </a:moveTo>
                  <a:cubicBezTo>
                    <a:pt x="21600" y="17682"/>
                    <a:pt x="19378" y="7588"/>
                    <a:pt x="2839" y="812"/>
                  </a:cubicBezTo>
                  <a:cubicBezTo>
                    <a:pt x="1975" y="529"/>
                    <a:pt x="987" y="247"/>
                    <a:pt x="0" y="0"/>
                  </a:cubicBezTo>
                  <a:cubicBezTo>
                    <a:pt x="19995" y="6882"/>
                    <a:pt x="16663" y="19059"/>
                    <a:pt x="15799" y="21600"/>
                  </a:cubicBezTo>
                  <a:cubicBezTo>
                    <a:pt x="16786" y="21565"/>
                    <a:pt x="19255" y="21600"/>
                    <a:pt x="20859" y="21424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1" name="Figura"/>
            <p:cNvSpPr/>
            <p:nvPr/>
          </p:nvSpPr>
          <p:spPr>
            <a:xfrm>
              <a:off x="1193799" y="3238499"/>
              <a:ext cx="227192" cy="325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7" h="21600" extrusionOk="0">
                  <a:moveTo>
                    <a:pt x="16810" y="3628"/>
                  </a:moveTo>
                  <a:lnTo>
                    <a:pt x="17097" y="7931"/>
                  </a:lnTo>
                  <a:lnTo>
                    <a:pt x="15377" y="8522"/>
                  </a:lnTo>
                  <a:lnTo>
                    <a:pt x="15377" y="21600"/>
                  </a:lnTo>
                  <a:cubicBezTo>
                    <a:pt x="15377" y="21600"/>
                    <a:pt x="-4503" y="21094"/>
                    <a:pt x="945" y="0"/>
                  </a:cubicBezTo>
                  <a:lnTo>
                    <a:pt x="16810" y="3628"/>
                  </a:ln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2" name="Figura"/>
            <p:cNvSpPr/>
            <p:nvPr/>
          </p:nvSpPr>
          <p:spPr>
            <a:xfrm>
              <a:off x="1549400" y="4203700"/>
              <a:ext cx="330968" cy="6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3" h="21471" extrusionOk="0">
                  <a:moveTo>
                    <a:pt x="0" y="21471"/>
                  </a:moveTo>
                  <a:cubicBezTo>
                    <a:pt x="0" y="21471"/>
                    <a:pt x="10112" y="11160"/>
                    <a:pt x="10031" y="3115"/>
                  </a:cubicBezTo>
                  <a:cubicBezTo>
                    <a:pt x="10031" y="3115"/>
                    <a:pt x="13753" y="-129"/>
                    <a:pt x="17636" y="4"/>
                  </a:cubicBezTo>
                  <a:cubicBezTo>
                    <a:pt x="21600" y="138"/>
                    <a:pt x="21357" y="1693"/>
                    <a:pt x="20710" y="2627"/>
                  </a:cubicBezTo>
                  <a:cubicBezTo>
                    <a:pt x="19497" y="4271"/>
                    <a:pt x="4611" y="17204"/>
                    <a:pt x="7038" y="20760"/>
                  </a:cubicBezTo>
                  <a:lnTo>
                    <a:pt x="0" y="21471"/>
                  </a:lnTo>
                  <a:close/>
                </a:path>
              </a:pathLst>
            </a:custGeom>
            <a:solidFill>
              <a:srgbClr val="7C454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3" name="Figura"/>
            <p:cNvSpPr/>
            <p:nvPr/>
          </p:nvSpPr>
          <p:spPr>
            <a:xfrm>
              <a:off x="1549399" y="4762499"/>
              <a:ext cx="259824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8" h="18857" extrusionOk="0">
                  <a:moveTo>
                    <a:pt x="19479" y="18857"/>
                  </a:moveTo>
                  <a:cubicBezTo>
                    <a:pt x="19479" y="18857"/>
                    <a:pt x="2604" y="17326"/>
                    <a:pt x="0" y="8142"/>
                  </a:cubicBezTo>
                  <a:cubicBezTo>
                    <a:pt x="0" y="8142"/>
                    <a:pt x="6461" y="-2743"/>
                    <a:pt x="7329" y="659"/>
                  </a:cubicBezTo>
                  <a:cubicBezTo>
                    <a:pt x="9546" y="10353"/>
                    <a:pt x="21600" y="15626"/>
                    <a:pt x="19479" y="18857"/>
                  </a:cubicBez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4" name="Figura"/>
            <p:cNvSpPr/>
            <p:nvPr/>
          </p:nvSpPr>
          <p:spPr>
            <a:xfrm>
              <a:off x="1625599" y="4279900"/>
              <a:ext cx="288292" cy="46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9" extrusionOk="0">
                  <a:moveTo>
                    <a:pt x="3426" y="21029"/>
                  </a:moveTo>
                  <a:lnTo>
                    <a:pt x="0" y="20115"/>
                  </a:lnTo>
                  <a:lnTo>
                    <a:pt x="10467" y="172"/>
                  </a:lnTo>
                  <a:cubicBezTo>
                    <a:pt x="10467" y="172"/>
                    <a:pt x="18270" y="-571"/>
                    <a:pt x="21600" y="1029"/>
                  </a:cubicBezTo>
                  <a:lnTo>
                    <a:pt x="3426" y="21029"/>
                  </a:ln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5" name="Figura"/>
            <p:cNvSpPr/>
            <p:nvPr/>
          </p:nvSpPr>
          <p:spPr>
            <a:xfrm>
              <a:off x="1765300" y="4114800"/>
              <a:ext cx="158142" cy="16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79" h="21600" extrusionOk="0">
                  <a:moveTo>
                    <a:pt x="10729" y="0"/>
                  </a:moveTo>
                  <a:cubicBezTo>
                    <a:pt x="10729" y="0"/>
                    <a:pt x="21600" y="7483"/>
                    <a:pt x="15953" y="21600"/>
                  </a:cubicBezTo>
                  <a:lnTo>
                    <a:pt x="0" y="17518"/>
                  </a:lnTo>
                  <a:lnTo>
                    <a:pt x="10729" y="0"/>
                  </a:ln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6" name="Figura"/>
            <p:cNvSpPr/>
            <p:nvPr/>
          </p:nvSpPr>
          <p:spPr>
            <a:xfrm>
              <a:off x="1104899" y="3175000"/>
              <a:ext cx="192418" cy="493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1" h="19083" extrusionOk="0">
                  <a:moveTo>
                    <a:pt x="18081" y="14064"/>
                  </a:moveTo>
                  <a:cubicBezTo>
                    <a:pt x="18081" y="14064"/>
                    <a:pt x="10443" y="9891"/>
                    <a:pt x="12472" y="7142"/>
                  </a:cubicBezTo>
                  <a:cubicBezTo>
                    <a:pt x="14501" y="4393"/>
                    <a:pt x="9131" y="-2234"/>
                    <a:pt x="2806" y="761"/>
                  </a:cubicBezTo>
                  <a:cubicBezTo>
                    <a:pt x="-3519" y="3755"/>
                    <a:pt x="1254" y="16371"/>
                    <a:pt x="13069" y="19071"/>
                  </a:cubicBezTo>
                  <a:cubicBezTo>
                    <a:pt x="17842" y="19366"/>
                    <a:pt x="18081" y="14064"/>
                    <a:pt x="18081" y="14064"/>
                  </a:cubicBezTo>
                  <a:close/>
                </a:path>
              </a:pathLst>
            </a:custGeom>
            <a:solidFill>
              <a:srgbClr val="7C454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7" name="Figura"/>
            <p:cNvSpPr/>
            <p:nvPr/>
          </p:nvSpPr>
          <p:spPr>
            <a:xfrm>
              <a:off x="1028699" y="3124199"/>
              <a:ext cx="325001" cy="45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37" h="19350" extrusionOk="0">
                  <a:moveTo>
                    <a:pt x="318" y="19120"/>
                  </a:moveTo>
                  <a:cubicBezTo>
                    <a:pt x="3832" y="20460"/>
                    <a:pt x="8152" y="15636"/>
                    <a:pt x="18330" y="13117"/>
                  </a:cubicBezTo>
                  <a:cubicBezTo>
                    <a:pt x="18330" y="13117"/>
                    <a:pt x="20307" y="5131"/>
                    <a:pt x="15548" y="2451"/>
                  </a:cubicBezTo>
                  <a:cubicBezTo>
                    <a:pt x="13790" y="1433"/>
                    <a:pt x="5150" y="-1140"/>
                    <a:pt x="2734" y="575"/>
                  </a:cubicBezTo>
                  <a:cubicBezTo>
                    <a:pt x="-1293" y="3523"/>
                    <a:pt x="318" y="19120"/>
                    <a:pt x="318" y="19120"/>
                  </a:cubicBezTo>
                  <a:close/>
                </a:path>
              </a:pathLst>
            </a:custGeom>
            <a:solidFill>
              <a:srgbClr val="ADB7B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8" name="Figura"/>
            <p:cNvSpPr/>
            <p:nvPr/>
          </p:nvSpPr>
          <p:spPr>
            <a:xfrm>
              <a:off x="1028699" y="3124200"/>
              <a:ext cx="182051" cy="45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1" h="20468" extrusionOk="0">
                  <a:moveTo>
                    <a:pt x="15609" y="8609"/>
                  </a:moveTo>
                  <a:cubicBezTo>
                    <a:pt x="15609" y="5548"/>
                    <a:pt x="16950" y="2826"/>
                    <a:pt x="18963" y="729"/>
                  </a:cubicBezTo>
                  <a:cubicBezTo>
                    <a:pt x="13596" y="-8"/>
                    <a:pt x="7425" y="-405"/>
                    <a:pt x="5010" y="615"/>
                  </a:cubicBezTo>
                  <a:cubicBezTo>
                    <a:pt x="-2369" y="3734"/>
                    <a:pt x="583" y="20231"/>
                    <a:pt x="583" y="20231"/>
                  </a:cubicBezTo>
                  <a:cubicBezTo>
                    <a:pt x="5010" y="21195"/>
                    <a:pt x="10242" y="19041"/>
                    <a:pt x="19231" y="16773"/>
                  </a:cubicBezTo>
                  <a:cubicBezTo>
                    <a:pt x="16950" y="14619"/>
                    <a:pt x="15609" y="11784"/>
                    <a:pt x="15609" y="8609"/>
                  </a:cubicBezTo>
                  <a:close/>
                </a:path>
              </a:pathLst>
            </a:custGeom>
            <a:solidFill>
              <a:srgbClr val="96AAA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9" name="Figura"/>
            <p:cNvSpPr/>
            <p:nvPr/>
          </p:nvSpPr>
          <p:spPr>
            <a:xfrm>
              <a:off x="1028700" y="3124200"/>
              <a:ext cx="325029" cy="445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0365" extrusionOk="0">
                  <a:moveTo>
                    <a:pt x="18584" y="14210"/>
                  </a:moveTo>
                  <a:cubicBezTo>
                    <a:pt x="18584" y="14210"/>
                    <a:pt x="20588" y="5559"/>
                    <a:pt x="15763" y="2655"/>
                  </a:cubicBezTo>
                  <a:cubicBezTo>
                    <a:pt x="13982" y="1552"/>
                    <a:pt x="5223" y="-1235"/>
                    <a:pt x="2774" y="623"/>
                  </a:cubicBezTo>
                  <a:cubicBezTo>
                    <a:pt x="-1012" y="3526"/>
                    <a:pt x="101" y="18159"/>
                    <a:pt x="324" y="20365"/>
                  </a:cubicBezTo>
                  <a:cubicBezTo>
                    <a:pt x="844" y="6430"/>
                    <a:pt x="16134" y="10320"/>
                    <a:pt x="18584" y="14210"/>
                  </a:cubicBezTo>
                  <a:close/>
                </a:path>
              </a:pathLst>
            </a:custGeom>
            <a:solidFill>
              <a:srgbClr val="4B67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0" name="Figura"/>
            <p:cNvSpPr/>
            <p:nvPr/>
          </p:nvSpPr>
          <p:spPr>
            <a:xfrm>
              <a:off x="1511300" y="3670299"/>
              <a:ext cx="92105" cy="89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39"/>
                  </a:moveTo>
                  <a:lnTo>
                    <a:pt x="5229" y="0"/>
                  </a:lnTo>
                  <a:lnTo>
                    <a:pt x="21600" y="5661"/>
                  </a:lnTo>
                  <a:lnTo>
                    <a:pt x="16371" y="21600"/>
                  </a:lnTo>
                  <a:close/>
                </a:path>
              </a:pathLst>
            </a:custGeom>
            <a:solidFill>
              <a:srgbClr val="7C454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1" name="Figura"/>
            <p:cNvSpPr/>
            <p:nvPr/>
          </p:nvSpPr>
          <p:spPr>
            <a:xfrm>
              <a:off x="1142999" y="3467099"/>
              <a:ext cx="438639" cy="297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extrusionOk="0">
                  <a:moveTo>
                    <a:pt x="17413" y="21600"/>
                  </a:moveTo>
                  <a:cubicBezTo>
                    <a:pt x="17413" y="21600"/>
                    <a:pt x="20342" y="18831"/>
                    <a:pt x="21074" y="12646"/>
                  </a:cubicBezTo>
                  <a:lnTo>
                    <a:pt x="8749" y="0"/>
                  </a:lnTo>
                  <a:cubicBezTo>
                    <a:pt x="8749" y="0"/>
                    <a:pt x="-526" y="2677"/>
                    <a:pt x="23" y="15600"/>
                  </a:cubicBezTo>
                  <a:cubicBezTo>
                    <a:pt x="23" y="15600"/>
                    <a:pt x="6735" y="18738"/>
                    <a:pt x="17413" y="21600"/>
                  </a:cubicBez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2" name="Figura"/>
            <p:cNvSpPr/>
            <p:nvPr/>
          </p:nvSpPr>
          <p:spPr>
            <a:xfrm>
              <a:off x="1142999" y="3479799"/>
              <a:ext cx="390379" cy="297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extrusionOk="0">
                  <a:moveTo>
                    <a:pt x="15406" y="18738"/>
                  </a:moveTo>
                  <a:cubicBezTo>
                    <a:pt x="9869" y="16708"/>
                    <a:pt x="5973" y="12185"/>
                    <a:pt x="6725" y="8585"/>
                  </a:cubicBezTo>
                  <a:cubicBezTo>
                    <a:pt x="7340" y="5631"/>
                    <a:pt x="11031" y="4246"/>
                    <a:pt x="15406" y="5077"/>
                  </a:cubicBezTo>
                  <a:lnTo>
                    <a:pt x="9801" y="0"/>
                  </a:lnTo>
                  <a:cubicBezTo>
                    <a:pt x="9801" y="0"/>
                    <a:pt x="-589" y="2677"/>
                    <a:pt x="26" y="15600"/>
                  </a:cubicBezTo>
                  <a:cubicBezTo>
                    <a:pt x="26" y="15600"/>
                    <a:pt x="7614" y="18738"/>
                    <a:pt x="19507" y="21600"/>
                  </a:cubicBezTo>
                  <a:cubicBezTo>
                    <a:pt x="19507" y="21600"/>
                    <a:pt x="20191" y="21046"/>
                    <a:pt x="21011" y="19754"/>
                  </a:cubicBezTo>
                  <a:cubicBezTo>
                    <a:pt x="19370" y="19754"/>
                    <a:pt x="17457" y="19477"/>
                    <a:pt x="15406" y="18738"/>
                  </a:cubicBezTo>
                  <a:close/>
                </a:path>
              </a:pathLst>
            </a:custGeom>
            <a:solidFill>
              <a:srgbClr val="B1CF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3" name="Figura"/>
            <p:cNvSpPr/>
            <p:nvPr/>
          </p:nvSpPr>
          <p:spPr>
            <a:xfrm>
              <a:off x="1181100" y="2654299"/>
              <a:ext cx="488950" cy="41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18" extrusionOk="0">
                  <a:moveTo>
                    <a:pt x="0" y="12479"/>
                  </a:moveTo>
                  <a:cubicBezTo>
                    <a:pt x="0" y="12479"/>
                    <a:pt x="16438" y="21600"/>
                    <a:pt x="21600" y="17235"/>
                  </a:cubicBezTo>
                  <a:cubicBezTo>
                    <a:pt x="17448" y="10352"/>
                    <a:pt x="12062" y="11751"/>
                    <a:pt x="12736" y="1007"/>
                  </a:cubicBezTo>
                  <a:lnTo>
                    <a:pt x="3086" y="0"/>
                  </a:lnTo>
                  <a:cubicBezTo>
                    <a:pt x="3086" y="0"/>
                    <a:pt x="7630" y="9345"/>
                    <a:pt x="0" y="12479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4" name="Figura"/>
            <p:cNvSpPr/>
            <p:nvPr/>
          </p:nvSpPr>
          <p:spPr>
            <a:xfrm>
              <a:off x="1181100" y="2628900"/>
              <a:ext cx="489476" cy="41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19149" extrusionOk="0">
                  <a:moveTo>
                    <a:pt x="0" y="12948"/>
                  </a:moveTo>
                  <a:cubicBezTo>
                    <a:pt x="0" y="12948"/>
                    <a:pt x="15445" y="21600"/>
                    <a:pt x="21264" y="18465"/>
                  </a:cubicBezTo>
                  <a:cubicBezTo>
                    <a:pt x="21432" y="18406"/>
                    <a:pt x="21544" y="18232"/>
                    <a:pt x="21544" y="18058"/>
                  </a:cubicBezTo>
                  <a:cubicBezTo>
                    <a:pt x="21600" y="17884"/>
                    <a:pt x="21544" y="17710"/>
                    <a:pt x="21488" y="17594"/>
                  </a:cubicBezTo>
                  <a:cubicBezTo>
                    <a:pt x="17347" y="11032"/>
                    <a:pt x="12087" y="11903"/>
                    <a:pt x="12759" y="1045"/>
                  </a:cubicBezTo>
                  <a:lnTo>
                    <a:pt x="3134" y="0"/>
                  </a:lnTo>
                  <a:cubicBezTo>
                    <a:pt x="3078" y="0"/>
                    <a:pt x="7610" y="9697"/>
                    <a:pt x="0" y="12948"/>
                  </a:cubicBezTo>
                  <a:close/>
                </a:path>
              </a:pathLst>
            </a:custGeom>
            <a:solidFill>
              <a:srgbClr val="ADB7B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5" name="Figura"/>
            <p:cNvSpPr/>
            <p:nvPr/>
          </p:nvSpPr>
          <p:spPr>
            <a:xfrm>
              <a:off x="1181099" y="2628899"/>
              <a:ext cx="464821" cy="41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2" extrusionOk="0">
                  <a:moveTo>
                    <a:pt x="19889" y="19560"/>
                  </a:moveTo>
                  <a:cubicBezTo>
                    <a:pt x="16525" y="19560"/>
                    <a:pt x="13810" y="18600"/>
                    <a:pt x="13810" y="17340"/>
                  </a:cubicBezTo>
                  <a:cubicBezTo>
                    <a:pt x="13810" y="16140"/>
                    <a:pt x="16525" y="15120"/>
                    <a:pt x="19889" y="15120"/>
                  </a:cubicBezTo>
                  <a:cubicBezTo>
                    <a:pt x="20007" y="15120"/>
                    <a:pt x="20125" y="15120"/>
                    <a:pt x="20184" y="15120"/>
                  </a:cubicBezTo>
                  <a:cubicBezTo>
                    <a:pt x="16466" y="11280"/>
                    <a:pt x="12866" y="10260"/>
                    <a:pt x="13397" y="1080"/>
                  </a:cubicBezTo>
                  <a:lnTo>
                    <a:pt x="3246" y="0"/>
                  </a:lnTo>
                  <a:cubicBezTo>
                    <a:pt x="3246" y="0"/>
                    <a:pt x="7967" y="9960"/>
                    <a:pt x="0" y="13380"/>
                  </a:cubicBezTo>
                  <a:cubicBezTo>
                    <a:pt x="0" y="13380"/>
                    <a:pt x="14931" y="21600"/>
                    <a:pt x="21600" y="19440"/>
                  </a:cubicBezTo>
                  <a:cubicBezTo>
                    <a:pt x="21069" y="19500"/>
                    <a:pt x="20479" y="19560"/>
                    <a:pt x="19889" y="19560"/>
                  </a:cubicBezTo>
                  <a:close/>
                </a:path>
              </a:pathLst>
            </a:custGeom>
            <a:solidFill>
              <a:srgbClr val="72898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6" name="Figura"/>
            <p:cNvSpPr/>
            <p:nvPr/>
          </p:nvSpPr>
          <p:spPr>
            <a:xfrm>
              <a:off x="1181100" y="2743200"/>
              <a:ext cx="443231" cy="30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731"/>
                  </a:moveTo>
                  <a:cubicBezTo>
                    <a:pt x="21600" y="14731"/>
                    <a:pt x="21538" y="14641"/>
                    <a:pt x="21538" y="14641"/>
                  </a:cubicBezTo>
                  <a:lnTo>
                    <a:pt x="19929" y="13014"/>
                  </a:lnTo>
                  <a:cubicBezTo>
                    <a:pt x="19681" y="12833"/>
                    <a:pt x="19434" y="12562"/>
                    <a:pt x="19186" y="12382"/>
                  </a:cubicBezTo>
                  <a:cubicBezTo>
                    <a:pt x="19062" y="12201"/>
                    <a:pt x="18939" y="12020"/>
                    <a:pt x="18815" y="11839"/>
                  </a:cubicBezTo>
                  <a:lnTo>
                    <a:pt x="6994" y="0"/>
                  </a:lnTo>
                  <a:lnTo>
                    <a:pt x="4766" y="2802"/>
                  </a:lnTo>
                  <a:cubicBezTo>
                    <a:pt x="4766" y="3705"/>
                    <a:pt x="4704" y="4700"/>
                    <a:pt x="4580" y="5603"/>
                  </a:cubicBezTo>
                  <a:cubicBezTo>
                    <a:pt x="4023" y="8315"/>
                    <a:pt x="2661" y="10845"/>
                    <a:pt x="124" y="12472"/>
                  </a:cubicBezTo>
                  <a:cubicBezTo>
                    <a:pt x="124" y="12472"/>
                    <a:pt x="186" y="12472"/>
                    <a:pt x="248" y="12562"/>
                  </a:cubicBezTo>
                  <a:cubicBezTo>
                    <a:pt x="248" y="12562"/>
                    <a:pt x="309" y="12562"/>
                    <a:pt x="309" y="12653"/>
                  </a:cubicBezTo>
                  <a:cubicBezTo>
                    <a:pt x="371" y="12653"/>
                    <a:pt x="433" y="12743"/>
                    <a:pt x="495" y="12743"/>
                  </a:cubicBezTo>
                  <a:cubicBezTo>
                    <a:pt x="495" y="12743"/>
                    <a:pt x="557" y="12743"/>
                    <a:pt x="557" y="12833"/>
                  </a:cubicBezTo>
                  <a:cubicBezTo>
                    <a:pt x="619" y="12924"/>
                    <a:pt x="743" y="12924"/>
                    <a:pt x="805" y="13014"/>
                  </a:cubicBezTo>
                  <a:cubicBezTo>
                    <a:pt x="805" y="13014"/>
                    <a:pt x="805" y="13014"/>
                    <a:pt x="866" y="13014"/>
                  </a:cubicBezTo>
                  <a:cubicBezTo>
                    <a:pt x="619" y="13195"/>
                    <a:pt x="309" y="13466"/>
                    <a:pt x="0" y="13647"/>
                  </a:cubicBezTo>
                  <a:cubicBezTo>
                    <a:pt x="0" y="13647"/>
                    <a:pt x="1114" y="14551"/>
                    <a:pt x="2785" y="15726"/>
                  </a:cubicBezTo>
                  <a:cubicBezTo>
                    <a:pt x="2661" y="16720"/>
                    <a:pt x="2476" y="17804"/>
                    <a:pt x="2352" y="18889"/>
                  </a:cubicBezTo>
                  <a:lnTo>
                    <a:pt x="2599" y="19069"/>
                  </a:lnTo>
                  <a:cubicBezTo>
                    <a:pt x="2723" y="17985"/>
                    <a:pt x="2847" y="16900"/>
                    <a:pt x="3033" y="15906"/>
                  </a:cubicBezTo>
                  <a:cubicBezTo>
                    <a:pt x="3280" y="16087"/>
                    <a:pt x="3528" y="16268"/>
                    <a:pt x="3775" y="16449"/>
                  </a:cubicBezTo>
                  <a:cubicBezTo>
                    <a:pt x="3590" y="17443"/>
                    <a:pt x="3466" y="18527"/>
                    <a:pt x="3280" y="19702"/>
                  </a:cubicBezTo>
                  <a:lnTo>
                    <a:pt x="5508" y="21600"/>
                  </a:lnTo>
                  <a:cubicBezTo>
                    <a:pt x="12688" y="14460"/>
                    <a:pt x="21291" y="14731"/>
                    <a:pt x="21600" y="14731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7" name="Figura"/>
            <p:cNvSpPr/>
            <p:nvPr/>
          </p:nvSpPr>
          <p:spPr>
            <a:xfrm>
              <a:off x="1333500" y="2730499"/>
              <a:ext cx="297739" cy="211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5" h="20420" extrusionOk="0">
                  <a:moveTo>
                    <a:pt x="17203" y="20250"/>
                  </a:moveTo>
                  <a:cubicBezTo>
                    <a:pt x="17357" y="21600"/>
                    <a:pt x="15120" y="14605"/>
                    <a:pt x="17589" y="9450"/>
                  </a:cubicBezTo>
                  <a:cubicBezTo>
                    <a:pt x="21600" y="859"/>
                    <a:pt x="0" y="0"/>
                    <a:pt x="0" y="0"/>
                  </a:cubicBezTo>
                  <a:cubicBezTo>
                    <a:pt x="1543" y="10309"/>
                    <a:pt x="8794" y="19882"/>
                    <a:pt x="17203" y="20250"/>
                  </a:cubicBezTo>
                  <a:close/>
                </a:path>
              </a:pathLst>
            </a:custGeom>
            <a:solidFill>
              <a:srgbClr val="85AEA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8" name="Figura"/>
            <p:cNvSpPr/>
            <p:nvPr/>
          </p:nvSpPr>
          <p:spPr>
            <a:xfrm>
              <a:off x="952500" y="2882899"/>
              <a:ext cx="477705" cy="448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19724" extrusionOk="0">
                  <a:moveTo>
                    <a:pt x="21040" y="18978"/>
                  </a:moveTo>
                  <a:cubicBezTo>
                    <a:pt x="21040" y="18978"/>
                    <a:pt x="21600" y="4578"/>
                    <a:pt x="13430" y="1"/>
                  </a:cubicBezTo>
                  <a:cubicBezTo>
                    <a:pt x="13430" y="1"/>
                    <a:pt x="4589" y="-501"/>
                    <a:pt x="0" y="17973"/>
                  </a:cubicBezTo>
                  <a:cubicBezTo>
                    <a:pt x="56" y="18029"/>
                    <a:pt x="9961" y="21099"/>
                    <a:pt x="21040" y="18978"/>
                  </a:cubicBezTo>
                  <a:close/>
                </a:path>
              </a:pathLst>
            </a:custGeom>
            <a:solidFill>
              <a:srgbClr val="A4C9C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9" name="Figura"/>
            <p:cNvSpPr/>
            <p:nvPr/>
          </p:nvSpPr>
          <p:spPr>
            <a:xfrm>
              <a:off x="965199" y="2895600"/>
              <a:ext cx="459937" cy="433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19693" extrusionOk="0">
                  <a:moveTo>
                    <a:pt x="21019" y="18945"/>
                  </a:moveTo>
                  <a:cubicBezTo>
                    <a:pt x="21019" y="18945"/>
                    <a:pt x="21600" y="4564"/>
                    <a:pt x="13413" y="2"/>
                  </a:cubicBezTo>
                  <a:cubicBezTo>
                    <a:pt x="13413" y="2"/>
                    <a:pt x="4587" y="-518"/>
                    <a:pt x="0" y="17963"/>
                  </a:cubicBezTo>
                  <a:cubicBezTo>
                    <a:pt x="0" y="17963"/>
                    <a:pt x="9929" y="21082"/>
                    <a:pt x="21019" y="18945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0" name="Figura"/>
            <p:cNvSpPr/>
            <p:nvPr/>
          </p:nvSpPr>
          <p:spPr>
            <a:xfrm>
              <a:off x="965200" y="2895599"/>
              <a:ext cx="289560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8" y="13849"/>
                  </a:moveTo>
                  <a:cubicBezTo>
                    <a:pt x="18758" y="8576"/>
                    <a:pt x="19800" y="3685"/>
                    <a:pt x="21600" y="0"/>
                  </a:cubicBezTo>
                  <a:cubicBezTo>
                    <a:pt x="19421" y="64"/>
                    <a:pt x="6821" y="1207"/>
                    <a:pt x="0" y="19758"/>
                  </a:cubicBezTo>
                  <a:cubicBezTo>
                    <a:pt x="0" y="19758"/>
                    <a:pt x="8242" y="21473"/>
                    <a:pt x="19516" y="21600"/>
                  </a:cubicBezTo>
                  <a:cubicBezTo>
                    <a:pt x="19042" y="19186"/>
                    <a:pt x="18758" y="16581"/>
                    <a:pt x="18758" y="13849"/>
                  </a:cubicBezTo>
                  <a:close/>
                </a:path>
              </a:pathLst>
            </a:custGeom>
            <a:solidFill>
              <a:srgbClr val="C4E0D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1" name="Figura"/>
            <p:cNvSpPr/>
            <p:nvPr/>
          </p:nvSpPr>
          <p:spPr>
            <a:xfrm>
              <a:off x="1206499" y="2895599"/>
              <a:ext cx="47450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18963" y="0"/>
                  </a:moveTo>
                  <a:cubicBezTo>
                    <a:pt x="8732" y="3939"/>
                    <a:pt x="1911" y="8767"/>
                    <a:pt x="205" y="14040"/>
                  </a:cubicBezTo>
                  <a:cubicBezTo>
                    <a:pt x="-363" y="16708"/>
                    <a:pt x="205" y="19186"/>
                    <a:pt x="2479" y="21600"/>
                  </a:cubicBezTo>
                  <a:cubicBezTo>
                    <a:pt x="4753" y="21600"/>
                    <a:pt x="7026" y="21600"/>
                    <a:pt x="9300" y="21600"/>
                  </a:cubicBezTo>
                  <a:cubicBezTo>
                    <a:pt x="5890" y="19186"/>
                    <a:pt x="4184" y="16581"/>
                    <a:pt x="4184" y="13849"/>
                  </a:cubicBezTo>
                  <a:cubicBezTo>
                    <a:pt x="4184" y="8576"/>
                    <a:pt x="10437" y="3685"/>
                    <a:pt x="21237" y="0"/>
                  </a:cubicBezTo>
                  <a:cubicBezTo>
                    <a:pt x="21237" y="0"/>
                    <a:pt x="20100" y="0"/>
                    <a:pt x="18963" y="0"/>
                  </a:cubicBezTo>
                  <a:close/>
                </a:path>
              </a:pathLst>
            </a:custGeom>
            <a:solidFill>
              <a:srgbClr val="8BB1A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2" name="Figura"/>
            <p:cNvSpPr/>
            <p:nvPr/>
          </p:nvSpPr>
          <p:spPr>
            <a:xfrm>
              <a:off x="1333500" y="2730499"/>
              <a:ext cx="298735" cy="19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0" h="20571" extrusionOk="0">
                  <a:moveTo>
                    <a:pt x="11917" y="17805"/>
                  </a:moveTo>
                  <a:cubicBezTo>
                    <a:pt x="11694" y="14381"/>
                    <a:pt x="12513" y="10166"/>
                    <a:pt x="16833" y="10561"/>
                  </a:cubicBezTo>
                  <a:cubicBezTo>
                    <a:pt x="21600" y="-1029"/>
                    <a:pt x="0" y="25"/>
                    <a:pt x="0" y="25"/>
                  </a:cubicBezTo>
                  <a:cubicBezTo>
                    <a:pt x="1266" y="8981"/>
                    <a:pt x="6182" y="17542"/>
                    <a:pt x="12439" y="20571"/>
                  </a:cubicBezTo>
                  <a:cubicBezTo>
                    <a:pt x="12141" y="19649"/>
                    <a:pt x="11992" y="18727"/>
                    <a:pt x="11917" y="17805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3" name="Figura"/>
            <p:cNvSpPr/>
            <p:nvPr/>
          </p:nvSpPr>
          <p:spPr>
            <a:xfrm>
              <a:off x="1333499" y="2730499"/>
              <a:ext cx="298289" cy="11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0" h="19949" extrusionOk="0">
                  <a:moveTo>
                    <a:pt x="12485" y="15714"/>
                  </a:moveTo>
                  <a:cubicBezTo>
                    <a:pt x="14247" y="15502"/>
                    <a:pt x="15932" y="15714"/>
                    <a:pt x="17464" y="16137"/>
                  </a:cubicBezTo>
                  <a:cubicBezTo>
                    <a:pt x="21600" y="-1651"/>
                    <a:pt x="0" y="43"/>
                    <a:pt x="0" y="43"/>
                  </a:cubicBezTo>
                  <a:cubicBezTo>
                    <a:pt x="689" y="7243"/>
                    <a:pt x="2221" y="14231"/>
                    <a:pt x="4443" y="19949"/>
                  </a:cubicBezTo>
                  <a:cubicBezTo>
                    <a:pt x="6587" y="17620"/>
                    <a:pt x="9345" y="16137"/>
                    <a:pt x="12485" y="15714"/>
                  </a:cubicBezTo>
                  <a:close/>
                </a:path>
              </a:pathLst>
            </a:custGeom>
            <a:solidFill>
              <a:srgbClr val="4E837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4" name="Figura"/>
            <p:cNvSpPr/>
            <p:nvPr/>
          </p:nvSpPr>
          <p:spPr>
            <a:xfrm>
              <a:off x="1422400" y="2870200"/>
              <a:ext cx="189231" cy="7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2"/>
                  </a:moveTo>
                  <a:cubicBezTo>
                    <a:pt x="5799" y="12814"/>
                    <a:pt x="13337" y="20868"/>
                    <a:pt x="21600" y="21600"/>
                  </a:cubicBezTo>
                  <a:cubicBezTo>
                    <a:pt x="21600" y="21234"/>
                    <a:pt x="21455" y="20868"/>
                    <a:pt x="21310" y="20502"/>
                  </a:cubicBezTo>
                  <a:cubicBezTo>
                    <a:pt x="13192" y="19769"/>
                    <a:pt x="5799" y="11715"/>
                    <a:pt x="0" y="0"/>
                  </a:cubicBezTo>
                  <a:cubicBezTo>
                    <a:pt x="145" y="0"/>
                    <a:pt x="0" y="366"/>
                    <a:pt x="0" y="732"/>
                  </a:cubicBezTo>
                  <a:close/>
                </a:path>
              </a:pathLst>
            </a:custGeom>
            <a:solidFill>
              <a:srgbClr val="ACCEC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5" name="Figura"/>
            <p:cNvSpPr/>
            <p:nvPr/>
          </p:nvSpPr>
          <p:spPr>
            <a:xfrm>
              <a:off x="1041400" y="2387600"/>
              <a:ext cx="580390" cy="46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6" extrusionOk="0">
                  <a:moveTo>
                    <a:pt x="0" y="19345"/>
                  </a:moveTo>
                  <a:cubicBezTo>
                    <a:pt x="0" y="19345"/>
                    <a:pt x="7184" y="21432"/>
                    <a:pt x="12053" y="20417"/>
                  </a:cubicBezTo>
                  <a:lnTo>
                    <a:pt x="14179" y="13480"/>
                  </a:lnTo>
                  <a:lnTo>
                    <a:pt x="21600" y="13142"/>
                  </a:lnTo>
                  <a:cubicBezTo>
                    <a:pt x="21600" y="13142"/>
                    <a:pt x="21364" y="-168"/>
                    <a:pt x="13140" y="1"/>
                  </a:cubicBezTo>
                  <a:cubicBezTo>
                    <a:pt x="4916" y="170"/>
                    <a:pt x="5152" y="7615"/>
                    <a:pt x="5057" y="9363"/>
                  </a:cubicBezTo>
                  <a:cubicBezTo>
                    <a:pt x="5010" y="11111"/>
                    <a:pt x="5010" y="17935"/>
                    <a:pt x="0" y="19345"/>
                  </a:cubicBezTo>
                  <a:close/>
                </a:path>
              </a:pathLst>
            </a:custGeom>
            <a:solidFill>
              <a:srgbClr val="BFDBD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6" name="Figura"/>
            <p:cNvSpPr/>
            <p:nvPr/>
          </p:nvSpPr>
          <p:spPr>
            <a:xfrm>
              <a:off x="1041400" y="2400299"/>
              <a:ext cx="518160" cy="47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7" extrusionOk="0">
                  <a:moveTo>
                    <a:pt x="11912" y="5191"/>
                  </a:moveTo>
                  <a:cubicBezTo>
                    <a:pt x="11224" y="3293"/>
                    <a:pt x="11382" y="1395"/>
                    <a:pt x="12282" y="0"/>
                  </a:cubicBezTo>
                  <a:cubicBezTo>
                    <a:pt x="5612" y="1340"/>
                    <a:pt x="5771" y="7479"/>
                    <a:pt x="5665" y="8986"/>
                  </a:cubicBezTo>
                  <a:cubicBezTo>
                    <a:pt x="5559" y="10660"/>
                    <a:pt x="5612" y="17470"/>
                    <a:pt x="0" y="18865"/>
                  </a:cubicBezTo>
                  <a:cubicBezTo>
                    <a:pt x="0" y="18865"/>
                    <a:pt x="8418" y="21600"/>
                    <a:pt x="13871" y="20595"/>
                  </a:cubicBezTo>
                  <a:lnTo>
                    <a:pt x="15882" y="13060"/>
                  </a:lnTo>
                  <a:lnTo>
                    <a:pt x="21600" y="12837"/>
                  </a:lnTo>
                  <a:cubicBezTo>
                    <a:pt x="17047" y="12112"/>
                    <a:pt x="13129" y="8540"/>
                    <a:pt x="11912" y="5191"/>
                  </a:cubicBezTo>
                  <a:close/>
                </a:path>
              </a:pathLst>
            </a:custGeom>
            <a:solidFill>
              <a:srgbClr val="8BB1A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7" name="Figura"/>
            <p:cNvSpPr/>
            <p:nvPr/>
          </p:nvSpPr>
          <p:spPr>
            <a:xfrm>
              <a:off x="1066799" y="2400299"/>
              <a:ext cx="255272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78" y="10038"/>
                  </a:moveTo>
                  <a:cubicBezTo>
                    <a:pt x="13110" y="8640"/>
                    <a:pt x="11928" y="3113"/>
                    <a:pt x="21600" y="0"/>
                  </a:cubicBezTo>
                  <a:cubicBezTo>
                    <a:pt x="9672" y="2414"/>
                    <a:pt x="10424" y="8513"/>
                    <a:pt x="10424" y="10101"/>
                  </a:cubicBezTo>
                  <a:cubicBezTo>
                    <a:pt x="10316" y="11880"/>
                    <a:pt x="10424" y="19122"/>
                    <a:pt x="0" y="21028"/>
                  </a:cubicBezTo>
                  <a:cubicBezTo>
                    <a:pt x="0" y="21028"/>
                    <a:pt x="4191" y="21346"/>
                    <a:pt x="6985" y="21600"/>
                  </a:cubicBezTo>
                  <a:cubicBezTo>
                    <a:pt x="15797" y="18995"/>
                    <a:pt x="16119" y="13087"/>
                    <a:pt x="14078" y="10038"/>
                  </a:cubicBezTo>
                  <a:close/>
                </a:path>
              </a:pathLst>
            </a:custGeom>
            <a:solidFill>
              <a:srgbClr val="98BAB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548" name="Grupo"/>
            <p:cNvGrpSpPr/>
            <p:nvPr/>
          </p:nvGrpSpPr>
          <p:grpSpPr>
            <a:xfrm>
              <a:off x="1041400" y="2400300"/>
              <a:ext cx="518160" cy="468596"/>
              <a:chOff x="0" y="0"/>
              <a:chExt cx="518159" cy="468595"/>
            </a:xfrm>
          </p:grpSpPr>
          <p:sp>
            <p:nvSpPr>
              <p:cNvPr id="1591" name="Figura"/>
              <p:cNvSpPr/>
              <p:nvPr/>
            </p:nvSpPr>
            <p:spPr>
              <a:xfrm>
                <a:off x="266699" y="-1"/>
                <a:ext cx="71777" cy="196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21600" extrusionOk="0">
                    <a:moveTo>
                      <a:pt x="3426" y="418"/>
                    </a:moveTo>
                    <a:cubicBezTo>
                      <a:pt x="-894" y="3623"/>
                      <a:pt x="-1254" y="7804"/>
                      <a:pt x="3066" y="11985"/>
                    </a:cubicBezTo>
                    <a:cubicBezTo>
                      <a:pt x="6306" y="15329"/>
                      <a:pt x="12426" y="18674"/>
                      <a:pt x="20346" y="21600"/>
                    </a:cubicBezTo>
                    <a:cubicBezTo>
                      <a:pt x="13506" y="18813"/>
                      <a:pt x="8466" y="15886"/>
                      <a:pt x="5586" y="12960"/>
                    </a:cubicBezTo>
                    <a:cubicBezTo>
                      <a:pt x="906" y="8222"/>
                      <a:pt x="1986" y="3484"/>
                      <a:pt x="8106" y="0"/>
                    </a:cubicBezTo>
                    <a:cubicBezTo>
                      <a:pt x="6306" y="139"/>
                      <a:pt x="4866" y="279"/>
                      <a:pt x="3426" y="418"/>
                    </a:cubicBezTo>
                    <a:close/>
                  </a:path>
                </a:pathLst>
              </a:custGeom>
              <a:solidFill>
                <a:srgbClr val="75A2A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592" name="Figura"/>
              <p:cNvSpPr/>
              <p:nvPr/>
            </p:nvSpPr>
            <p:spPr>
              <a:xfrm>
                <a:off x="0" y="279400"/>
                <a:ext cx="518160" cy="189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41" extrusionOk="0">
                    <a:moveTo>
                      <a:pt x="20118" y="0"/>
                    </a:moveTo>
                    <a:lnTo>
                      <a:pt x="15512" y="398"/>
                    </a:lnTo>
                    <a:lnTo>
                      <a:pt x="13500" y="18287"/>
                    </a:lnTo>
                    <a:cubicBezTo>
                      <a:pt x="9106" y="20275"/>
                      <a:pt x="2753" y="16299"/>
                      <a:pt x="476" y="14842"/>
                    </a:cubicBezTo>
                    <a:cubicBezTo>
                      <a:pt x="318" y="14974"/>
                      <a:pt x="159" y="15107"/>
                      <a:pt x="0" y="15107"/>
                    </a:cubicBezTo>
                    <a:cubicBezTo>
                      <a:pt x="0" y="15107"/>
                      <a:pt x="8418" y="21600"/>
                      <a:pt x="13871" y="19215"/>
                    </a:cubicBezTo>
                    <a:lnTo>
                      <a:pt x="15882" y="1325"/>
                    </a:lnTo>
                    <a:lnTo>
                      <a:pt x="21600" y="795"/>
                    </a:lnTo>
                    <a:cubicBezTo>
                      <a:pt x="21124" y="663"/>
                      <a:pt x="20647" y="265"/>
                      <a:pt x="20118" y="0"/>
                    </a:cubicBezTo>
                    <a:close/>
                  </a:path>
                </a:pathLst>
              </a:custGeom>
              <a:solidFill>
                <a:srgbClr val="75A2A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49" name="Figura"/>
            <p:cNvSpPr/>
            <p:nvPr/>
          </p:nvSpPr>
          <p:spPr>
            <a:xfrm>
              <a:off x="1308099" y="2400299"/>
              <a:ext cx="257434" cy="295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2" h="21600" extrusionOk="0">
                  <a:moveTo>
                    <a:pt x="1555" y="185"/>
                  </a:moveTo>
                  <a:cubicBezTo>
                    <a:pt x="-2728" y="6860"/>
                    <a:pt x="2300" y="16779"/>
                    <a:pt x="10958" y="21600"/>
                  </a:cubicBezTo>
                  <a:lnTo>
                    <a:pt x="18872" y="21322"/>
                  </a:lnTo>
                  <a:cubicBezTo>
                    <a:pt x="10865" y="20117"/>
                    <a:pt x="3882" y="14184"/>
                    <a:pt x="1741" y="8621"/>
                  </a:cubicBezTo>
                  <a:cubicBezTo>
                    <a:pt x="531" y="5470"/>
                    <a:pt x="810" y="2318"/>
                    <a:pt x="2393" y="0"/>
                  </a:cubicBezTo>
                  <a:cubicBezTo>
                    <a:pt x="2113" y="93"/>
                    <a:pt x="1834" y="93"/>
                    <a:pt x="1555" y="185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550" name="Grupo"/>
            <p:cNvGrpSpPr/>
            <p:nvPr/>
          </p:nvGrpSpPr>
          <p:grpSpPr>
            <a:xfrm>
              <a:off x="1041400" y="2387600"/>
              <a:ext cx="585471" cy="439420"/>
              <a:chOff x="0" y="0"/>
              <a:chExt cx="585470" cy="439419"/>
            </a:xfrm>
          </p:grpSpPr>
          <p:sp>
            <p:nvSpPr>
              <p:cNvPr id="1589" name="Figura"/>
              <p:cNvSpPr/>
              <p:nvPr/>
            </p:nvSpPr>
            <p:spPr>
              <a:xfrm>
                <a:off x="177800" y="-1"/>
                <a:ext cx="407671" cy="295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28" extrusionOk="0">
                    <a:moveTo>
                      <a:pt x="9084" y="735"/>
                    </a:moveTo>
                    <a:cubicBezTo>
                      <a:pt x="19514" y="552"/>
                      <a:pt x="20927" y="17667"/>
                      <a:pt x="21129" y="21328"/>
                    </a:cubicBezTo>
                    <a:lnTo>
                      <a:pt x="21600" y="21328"/>
                    </a:lnTo>
                    <a:cubicBezTo>
                      <a:pt x="21600" y="21328"/>
                      <a:pt x="21264" y="-272"/>
                      <a:pt x="9555" y="3"/>
                    </a:cubicBezTo>
                    <a:cubicBezTo>
                      <a:pt x="4441" y="94"/>
                      <a:pt x="1615" y="2474"/>
                      <a:pt x="0" y="5403"/>
                    </a:cubicBezTo>
                    <a:cubicBezTo>
                      <a:pt x="1615" y="2931"/>
                      <a:pt x="4374" y="918"/>
                      <a:pt x="9084" y="735"/>
                    </a:cubicBezTo>
                    <a:close/>
                  </a:path>
                </a:pathLst>
              </a:custGeom>
              <a:solidFill>
                <a:srgbClr val="DFEFE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590" name="Figura"/>
              <p:cNvSpPr/>
              <p:nvPr/>
            </p:nvSpPr>
            <p:spPr>
              <a:xfrm>
                <a:off x="-1" y="380999"/>
                <a:ext cx="83821" cy="58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691" y="8452"/>
                      <a:pt x="9818" y="15026"/>
                      <a:pt x="0" y="18313"/>
                    </a:cubicBezTo>
                    <a:cubicBezTo>
                      <a:pt x="0" y="18313"/>
                      <a:pt x="5564" y="20661"/>
                      <a:pt x="7855" y="21600"/>
                    </a:cubicBezTo>
                    <a:cubicBezTo>
                      <a:pt x="15709" y="16904"/>
                      <a:pt x="17345" y="7983"/>
                      <a:pt x="21600" y="0"/>
                    </a:cubicBezTo>
                    <a:close/>
                  </a:path>
                </a:pathLst>
              </a:custGeom>
              <a:solidFill>
                <a:srgbClr val="BFDBD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551" name="Grupo"/>
            <p:cNvGrpSpPr/>
            <p:nvPr/>
          </p:nvGrpSpPr>
          <p:grpSpPr>
            <a:xfrm>
              <a:off x="1270000" y="-1"/>
              <a:ext cx="1224281" cy="5227322"/>
              <a:chOff x="0" y="0"/>
              <a:chExt cx="1224280" cy="5227320"/>
            </a:xfrm>
          </p:grpSpPr>
          <p:sp>
            <p:nvSpPr>
              <p:cNvPr id="1576" name="Figura"/>
              <p:cNvSpPr/>
              <p:nvPr/>
            </p:nvSpPr>
            <p:spPr>
              <a:xfrm>
                <a:off x="0" y="-1"/>
                <a:ext cx="1224281" cy="5227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7"/>
                    </a:moveTo>
                    <a:lnTo>
                      <a:pt x="21286" y="0"/>
                    </a:lnTo>
                    <a:lnTo>
                      <a:pt x="5938" y="14820"/>
                    </a:lnTo>
                    <a:lnTo>
                      <a:pt x="7036" y="15114"/>
                    </a:lnTo>
                    <a:lnTo>
                      <a:pt x="5467" y="16006"/>
                    </a:lnTo>
                    <a:lnTo>
                      <a:pt x="0" y="21264"/>
                    </a:lnTo>
                    <a:lnTo>
                      <a:pt x="986" y="21600"/>
                    </a:lnTo>
                    <a:lnTo>
                      <a:pt x="2711" y="21222"/>
                    </a:lnTo>
                    <a:lnTo>
                      <a:pt x="7058" y="16048"/>
                    </a:lnTo>
                    <a:lnTo>
                      <a:pt x="7529" y="15135"/>
                    </a:lnTo>
                    <a:lnTo>
                      <a:pt x="9120" y="14883"/>
                    </a:lnTo>
                    <a:close/>
                  </a:path>
                </a:pathLst>
              </a:custGeom>
              <a:solidFill>
                <a:srgbClr val="A2605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1577" name="Grupo"/>
              <p:cNvGrpSpPr/>
              <p:nvPr/>
            </p:nvGrpSpPr>
            <p:grpSpPr>
              <a:xfrm>
                <a:off x="0" y="0"/>
                <a:ext cx="1221740" cy="5226051"/>
                <a:chOff x="0" y="0"/>
                <a:chExt cx="1221739" cy="5226049"/>
              </a:xfrm>
            </p:grpSpPr>
            <p:sp>
              <p:nvSpPr>
                <p:cNvPr id="1579" name="Figura"/>
                <p:cNvSpPr/>
                <p:nvPr/>
              </p:nvSpPr>
              <p:spPr>
                <a:xfrm>
                  <a:off x="380999" y="3124199"/>
                  <a:ext cx="195581" cy="430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901"/>
                      </a:moveTo>
                      <a:lnTo>
                        <a:pt x="7013" y="0"/>
                      </a:lnTo>
                      <a:lnTo>
                        <a:pt x="0" y="13126"/>
                      </a:lnTo>
                      <a:lnTo>
                        <a:pt x="15709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0" name="Figura"/>
                <p:cNvSpPr/>
                <p:nvPr/>
              </p:nvSpPr>
              <p:spPr>
                <a:xfrm>
                  <a:off x="241300" y="3886200"/>
                  <a:ext cx="139700" cy="363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58"/>
                      </a:moveTo>
                      <a:lnTo>
                        <a:pt x="13353" y="21600"/>
                      </a:lnTo>
                      <a:lnTo>
                        <a:pt x="21600" y="5362"/>
                      </a:lnTo>
                      <a:lnTo>
                        <a:pt x="10015" y="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1" name="Figura"/>
                <p:cNvSpPr/>
                <p:nvPr/>
              </p:nvSpPr>
              <p:spPr>
                <a:xfrm>
                  <a:off x="101600" y="4470399"/>
                  <a:ext cx="161291" cy="389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423"/>
                      </a:moveTo>
                      <a:lnTo>
                        <a:pt x="14457" y="21600"/>
                      </a:lnTo>
                      <a:lnTo>
                        <a:pt x="21600" y="6473"/>
                      </a:lnTo>
                      <a:lnTo>
                        <a:pt x="8504" y="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2" name="Figura"/>
                <p:cNvSpPr/>
                <p:nvPr/>
              </p:nvSpPr>
              <p:spPr>
                <a:xfrm>
                  <a:off x="-1" y="4991099"/>
                  <a:ext cx="154941" cy="23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128"/>
                      </a:moveTo>
                      <a:lnTo>
                        <a:pt x="7790" y="21600"/>
                      </a:lnTo>
                      <a:lnTo>
                        <a:pt x="21423" y="13194"/>
                      </a:lnTo>
                      <a:lnTo>
                        <a:pt x="21600" y="12960"/>
                      </a:lnTo>
                      <a:lnTo>
                        <a:pt x="5134" y="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3" name="Figura"/>
                <p:cNvSpPr/>
                <p:nvPr/>
              </p:nvSpPr>
              <p:spPr>
                <a:xfrm>
                  <a:off x="520699" y="2578100"/>
                  <a:ext cx="175261" cy="406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087"/>
                      </a:moveTo>
                      <a:lnTo>
                        <a:pt x="7826" y="0"/>
                      </a:lnTo>
                      <a:lnTo>
                        <a:pt x="0" y="13905"/>
                      </a:lnTo>
                      <a:lnTo>
                        <a:pt x="15026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4" name="Figura"/>
                <p:cNvSpPr/>
                <p:nvPr/>
              </p:nvSpPr>
              <p:spPr>
                <a:xfrm>
                  <a:off x="647699" y="2044700"/>
                  <a:ext cx="154941" cy="382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6171"/>
                      </a:moveTo>
                      <a:lnTo>
                        <a:pt x="8852" y="0"/>
                      </a:lnTo>
                      <a:lnTo>
                        <a:pt x="0" y="14783"/>
                      </a:lnTo>
                      <a:lnTo>
                        <a:pt x="14164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5" name="Figura"/>
                <p:cNvSpPr/>
                <p:nvPr/>
              </p:nvSpPr>
              <p:spPr>
                <a:xfrm>
                  <a:off x="774699" y="1498600"/>
                  <a:ext cx="135891" cy="3581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5132"/>
                      </a:moveTo>
                      <a:lnTo>
                        <a:pt x="10093" y="0"/>
                      </a:lnTo>
                      <a:lnTo>
                        <a:pt x="0" y="15779"/>
                      </a:lnTo>
                      <a:lnTo>
                        <a:pt x="12920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6" name="Figura"/>
                <p:cNvSpPr/>
                <p:nvPr/>
              </p:nvSpPr>
              <p:spPr>
                <a:xfrm>
                  <a:off x="914400" y="965199"/>
                  <a:ext cx="115570" cy="335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009"/>
                      </a:moveTo>
                      <a:lnTo>
                        <a:pt x="11868" y="0"/>
                      </a:lnTo>
                      <a:lnTo>
                        <a:pt x="0" y="16855"/>
                      </a:lnTo>
                      <a:lnTo>
                        <a:pt x="11631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7" name="Figura"/>
                <p:cNvSpPr/>
                <p:nvPr/>
              </p:nvSpPr>
              <p:spPr>
                <a:xfrm>
                  <a:off x="1041400" y="419099"/>
                  <a:ext cx="95251" cy="311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645"/>
                      </a:moveTo>
                      <a:lnTo>
                        <a:pt x="14400" y="0"/>
                      </a:lnTo>
                      <a:lnTo>
                        <a:pt x="0" y="18162"/>
                      </a:lnTo>
                      <a:lnTo>
                        <a:pt x="9504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588" name="Figura"/>
                <p:cNvSpPr/>
                <p:nvPr/>
              </p:nvSpPr>
              <p:spPr>
                <a:xfrm>
                  <a:off x="1168399" y="0"/>
                  <a:ext cx="53341" cy="173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04"/>
                      </a:moveTo>
                      <a:lnTo>
                        <a:pt x="14400" y="0"/>
                      </a:lnTo>
                      <a:lnTo>
                        <a:pt x="0" y="18447"/>
                      </a:lnTo>
                      <a:lnTo>
                        <a:pt x="8229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1578" name="Figura"/>
              <p:cNvSpPr/>
              <p:nvPr/>
            </p:nvSpPr>
            <p:spPr>
              <a:xfrm>
                <a:off x="0" y="-1"/>
                <a:ext cx="1211581" cy="5227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9" y="21500"/>
                    </a:moveTo>
                    <a:lnTo>
                      <a:pt x="21600" y="10"/>
                    </a:lnTo>
                    <a:lnTo>
                      <a:pt x="21509" y="0"/>
                    </a:lnTo>
                    <a:lnTo>
                      <a:pt x="6000" y="14820"/>
                    </a:lnTo>
                    <a:lnTo>
                      <a:pt x="7109" y="15114"/>
                    </a:lnTo>
                    <a:lnTo>
                      <a:pt x="5525" y="16006"/>
                    </a:lnTo>
                    <a:lnTo>
                      <a:pt x="0" y="21264"/>
                    </a:lnTo>
                    <a:lnTo>
                      <a:pt x="996" y="21600"/>
                    </a:lnTo>
                    <a:close/>
                  </a:path>
                </a:pathLst>
              </a:custGeom>
              <a:solidFill>
                <a:srgbClr val="D76B4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52" name="Figura"/>
            <p:cNvSpPr/>
            <p:nvPr/>
          </p:nvSpPr>
          <p:spPr>
            <a:xfrm>
              <a:off x="1562099" y="3670300"/>
              <a:ext cx="155052" cy="135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404" extrusionOk="0">
                  <a:moveTo>
                    <a:pt x="0" y="13200"/>
                  </a:moveTo>
                  <a:lnTo>
                    <a:pt x="5620" y="0"/>
                  </a:lnTo>
                  <a:lnTo>
                    <a:pt x="20195" y="2800"/>
                  </a:lnTo>
                  <a:cubicBezTo>
                    <a:pt x="20195" y="2800"/>
                    <a:pt x="21600" y="7000"/>
                    <a:pt x="21424" y="8600"/>
                  </a:cubicBezTo>
                  <a:cubicBezTo>
                    <a:pt x="21424" y="10400"/>
                    <a:pt x="14576" y="21200"/>
                    <a:pt x="12820" y="21400"/>
                  </a:cubicBezTo>
                  <a:cubicBezTo>
                    <a:pt x="11063" y="21600"/>
                    <a:pt x="0" y="13200"/>
                    <a:pt x="0" y="13200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3" name="Figura"/>
            <p:cNvSpPr/>
            <p:nvPr/>
          </p:nvSpPr>
          <p:spPr>
            <a:xfrm>
              <a:off x="1346200" y="2616199"/>
              <a:ext cx="321310" cy="201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30" extrusionOk="0">
                  <a:moveTo>
                    <a:pt x="0" y="0"/>
                  </a:moveTo>
                  <a:lnTo>
                    <a:pt x="1281" y="17673"/>
                  </a:lnTo>
                  <a:cubicBezTo>
                    <a:pt x="1281" y="17673"/>
                    <a:pt x="14514" y="21600"/>
                    <a:pt x="21600" y="20553"/>
                  </a:cubicBezTo>
                  <a:cubicBezTo>
                    <a:pt x="21600" y="20553"/>
                    <a:pt x="19466" y="6153"/>
                    <a:pt x="20149" y="6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4" name="Figura"/>
            <p:cNvSpPr/>
            <p:nvPr/>
          </p:nvSpPr>
          <p:spPr>
            <a:xfrm>
              <a:off x="1346200" y="2616200"/>
              <a:ext cx="279400" cy="200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2" y="20643"/>
                  </a:moveTo>
                  <a:cubicBezTo>
                    <a:pt x="10505" y="16815"/>
                    <a:pt x="4713" y="7656"/>
                    <a:pt x="6284" y="137"/>
                  </a:cubicBezTo>
                  <a:lnTo>
                    <a:pt x="0" y="0"/>
                  </a:lnTo>
                  <a:lnTo>
                    <a:pt x="1473" y="18456"/>
                  </a:lnTo>
                  <a:cubicBezTo>
                    <a:pt x="1473" y="18456"/>
                    <a:pt x="13353" y="21600"/>
                    <a:pt x="21600" y="21600"/>
                  </a:cubicBezTo>
                  <a:cubicBezTo>
                    <a:pt x="20913" y="21190"/>
                    <a:pt x="20127" y="20916"/>
                    <a:pt x="19342" y="20643"/>
                  </a:cubicBezTo>
                  <a:close/>
                </a:path>
              </a:pathLst>
            </a:custGeom>
            <a:solidFill>
              <a:srgbClr val="ACCEC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5" name="Figura"/>
            <p:cNvSpPr/>
            <p:nvPr/>
          </p:nvSpPr>
          <p:spPr>
            <a:xfrm>
              <a:off x="1422400" y="2616200"/>
              <a:ext cx="209210" cy="199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1600" extrusionOk="0">
                  <a:moveTo>
                    <a:pt x="217" y="0"/>
                  </a:moveTo>
                  <a:cubicBezTo>
                    <a:pt x="-1032" y="7154"/>
                    <a:pt x="3213" y="15271"/>
                    <a:pt x="10704" y="20912"/>
                  </a:cubicBezTo>
                  <a:cubicBezTo>
                    <a:pt x="14076" y="21325"/>
                    <a:pt x="17447" y="21600"/>
                    <a:pt x="20568" y="21600"/>
                  </a:cubicBezTo>
                  <a:cubicBezTo>
                    <a:pt x="19569" y="21325"/>
                    <a:pt x="18695" y="21050"/>
                    <a:pt x="17696" y="20775"/>
                  </a:cubicBezTo>
                  <a:cubicBezTo>
                    <a:pt x="6459" y="16922"/>
                    <a:pt x="-907" y="7704"/>
                    <a:pt x="1091" y="138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A4CAC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6" name="Figura"/>
            <p:cNvSpPr/>
            <p:nvPr/>
          </p:nvSpPr>
          <p:spPr>
            <a:xfrm>
              <a:off x="1143000" y="3530599"/>
              <a:ext cx="413236" cy="24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extrusionOk="0">
                  <a:moveTo>
                    <a:pt x="11908" y="13206"/>
                  </a:moveTo>
                  <a:cubicBezTo>
                    <a:pt x="7443" y="9513"/>
                    <a:pt x="4292" y="4253"/>
                    <a:pt x="3701" y="0"/>
                  </a:cubicBezTo>
                  <a:cubicBezTo>
                    <a:pt x="1600" y="2798"/>
                    <a:pt x="-238" y="7387"/>
                    <a:pt x="25" y="14325"/>
                  </a:cubicBezTo>
                  <a:cubicBezTo>
                    <a:pt x="25" y="14325"/>
                    <a:pt x="7312" y="18131"/>
                    <a:pt x="18736" y="21600"/>
                  </a:cubicBezTo>
                  <a:cubicBezTo>
                    <a:pt x="18736" y="21600"/>
                    <a:pt x="20180" y="20033"/>
                    <a:pt x="21362" y="16676"/>
                  </a:cubicBezTo>
                  <a:cubicBezTo>
                    <a:pt x="18933" y="17235"/>
                    <a:pt x="15453" y="16116"/>
                    <a:pt x="11908" y="13206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7" name="Figura"/>
            <p:cNvSpPr/>
            <p:nvPr/>
          </p:nvSpPr>
          <p:spPr>
            <a:xfrm>
              <a:off x="952500" y="2882899"/>
              <a:ext cx="477705" cy="448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19724" extrusionOk="0">
                  <a:moveTo>
                    <a:pt x="21040" y="18978"/>
                  </a:moveTo>
                  <a:cubicBezTo>
                    <a:pt x="21040" y="18978"/>
                    <a:pt x="21600" y="4578"/>
                    <a:pt x="13430" y="1"/>
                  </a:cubicBezTo>
                  <a:cubicBezTo>
                    <a:pt x="13430" y="1"/>
                    <a:pt x="4589" y="-501"/>
                    <a:pt x="0" y="17973"/>
                  </a:cubicBezTo>
                  <a:cubicBezTo>
                    <a:pt x="56" y="18029"/>
                    <a:pt x="9961" y="21099"/>
                    <a:pt x="21040" y="18978"/>
                  </a:cubicBezTo>
                  <a:close/>
                </a:path>
              </a:pathLst>
            </a:custGeom>
            <a:solidFill>
              <a:srgbClr val="A4C9C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8" name="Figura"/>
            <p:cNvSpPr/>
            <p:nvPr/>
          </p:nvSpPr>
          <p:spPr>
            <a:xfrm>
              <a:off x="965199" y="2895600"/>
              <a:ext cx="459937" cy="433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19693" extrusionOk="0">
                  <a:moveTo>
                    <a:pt x="21019" y="18945"/>
                  </a:moveTo>
                  <a:cubicBezTo>
                    <a:pt x="21019" y="18945"/>
                    <a:pt x="21600" y="4564"/>
                    <a:pt x="13413" y="2"/>
                  </a:cubicBezTo>
                  <a:cubicBezTo>
                    <a:pt x="13413" y="2"/>
                    <a:pt x="4587" y="-518"/>
                    <a:pt x="0" y="17963"/>
                  </a:cubicBezTo>
                  <a:cubicBezTo>
                    <a:pt x="0" y="17963"/>
                    <a:pt x="9929" y="21082"/>
                    <a:pt x="21019" y="18945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9" name="Figura"/>
            <p:cNvSpPr/>
            <p:nvPr/>
          </p:nvSpPr>
          <p:spPr>
            <a:xfrm>
              <a:off x="965200" y="2895599"/>
              <a:ext cx="289560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8" y="13849"/>
                  </a:moveTo>
                  <a:cubicBezTo>
                    <a:pt x="18758" y="8576"/>
                    <a:pt x="19800" y="3685"/>
                    <a:pt x="21600" y="0"/>
                  </a:cubicBezTo>
                  <a:cubicBezTo>
                    <a:pt x="19421" y="64"/>
                    <a:pt x="6821" y="1207"/>
                    <a:pt x="0" y="19758"/>
                  </a:cubicBezTo>
                  <a:cubicBezTo>
                    <a:pt x="0" y="19758"/>
                    <a:pt x="8242" y="21473"/>
                    <a:pt x="19516" y="21600"/>
                  </a:cubicBezTo>
                  <a:cubicBezTo>
                    <a:pt x="19042" y="19186"/>
                    <a:pt x="18758" y="16581"/>
                    <a:pt x="18758" y="13849"/>
                  </a:cubicBezTo>
                  <a:close/>
                </a:path>
              </a:pathLst>
            </a:custGeom>
            <a:solidFill>
              <a:srgbClr val="C4E0D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0" name="Figura"/>
            <p:cNvSpPr/>
            <p:nvPr/>
          </p:nvSpPr>
          <p:spPr>
            <a:xfrm>
              <a:off x="1206499" y="2895599"/>
              <a:ext cx="47450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18963" y="0"/>
                  </a:moveTo>
                  <a:cubicBezTo>
                    <a:pt x="8732" y="3939"/>
                    <a:pt x="1911" y="8767"/>
                    <a:pt x="205" y="14040"/>
                  </a:cubicBezTo>
                  <a:cubicBezTo>
                    <a:pt x="-363" y="16708"/>
                    <a:pt x="205" y="19186"/>
                    <a:pt x="2479" y="21600"/>
                  </a:cubicBezTo>
                  <a:cubicBezTo>
                    <a:pt x="4753" y="21600"/>
                    <a:pt x="7026" y="21600"/>
                    <a:pt x="9300" y="21600"/>
                  </a:cubicBezTo>
                  <a:cubicBezTo>
                    <a:pt x="5890" y="19186"/>
                    <a:pt x="4184" y="16581"/>
                    <a:pt x="4184" y="13849"/>
                  </a:cubicBezTo>
                  <a:cubicBezTo>
                    <a:pt x="4184" y="8576"/>
                    <a:pt x="10437" y="3685"/>
                    <a:pt x="21237" y="0"/>
                  </a:cubicBezTo>
                  <a:cubicBezTo>
                    <a:pt x="21237" y="0"/>
                    <a:pt x="20100" y="0"/>
                    <a:pt x="18963" y="0"/>
                  </a:cubicBezTo>
                  <a:close/>
                </a:path>
              </a:pathLst>
            </a:custGeom>
            <a:solidFill>
              <a:srgbClr val="8BB1A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1" name="Figura"/>
            <p:cNvSpPr/>
            <p:nvPr/>
          </p:nvSpPr>
          <p:spPr>
            <a:xfrm>
              <a:off x="990600" y="2997200"/>
              <a:ext cx="200661" cy="321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8" extrusionOk="0">
                  <a:moveTo>
                    <a:pt x="21600" y="21262"/>
                  </a:moveTo>
                  <a:cubicBezTo>
                    <a:pt x="21600" y="21262"/>
                    <a:pt x="4648" y="11137"/>
                    <a:pt x="12714" y="0"/>
                  </a:cubicBezTo>
                  <a:cubicBezTo>
                    <a:pt x="12714" y="0"/>
                    <a:pt x="2734" y="8016"/>
                    <a:pt x="0" y="19491"/>
                  </a:cubicBezTo>
                  <a:cubicBezTo>
                    <a:pt x="8203" y="20587"/>
                    <a:pt x="15311" y="21600"/>
                    <a:pt x="21600" y="21262"/>
                  </a:cubicBezTo>
                  <a:close/>
                </a:path>
              </a:pathLst>
            </a:custGeom>
            <a:solidFill>
              <a:srgbClr val="D0E6E4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2" name="Figura"/>
            <p:cNvSpPr/>
            <p:nvPr/>
          </p:nvSpPr>
          <p:spPr>
            <a:xfrm>
              <a:off x="1346200" y="2616199"/>
              <a:ext cx="321310" cy="200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4" extrusionOk="0">
                  <a:moveTo>
                    <a:pt x="2305" y="16005"/>
                  </a:moveTo>
                  <a:lnTo>
                    <a:pt x="512" y="0"/>
                  </a:lnTo>
                  <a:lnTo>
                    <a:pt x="0" y="0"/>
                  </a:lnTo>
                  <a:lnTo>
                    <a:pt x="1110" y="17696"/>
                  </a:lnTo>
                  <a:cubicBezTo>
                    <a:pt x="1110" y="17696"/>
                    <a:pt x="14343" y="21600"/>
                    <a:pt x="21600" y="20299"/>
                  </a:cubicBezTo>
                  <a:cubicBezTo>
                    <a:pt x="21600" y="20299"/>
                    <a:pt x="21600" y="20169"/>
                    <a:pt x="21600" y="20169"/>
                  </a:cubicBezTo>
                  <a:cubicBezTo>
                    <a:pt x="14343" y="20559"/>
                    <a:pt x="2305" y="16005"/>
                    <a:pt x="2305" y="16005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3" name="Figura"/>
            <p:cNvSpPr/>
            <p:nvPr/>
          </p:nvSpPr>
          <p:spPr>
            <a:xfrm>
              <a:off x="1333500" y="2616200"/>
              <a:ext cx="33021" cy="33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615"/>
                    <a:pt x="4985" y="21600"/>
                    <a:pt x="10800" y="21600"/>
                  </a:cubicBezTo>
                  <a:cubicBezTo>
                    <a:pt x="16615" y="21600"/>
                    <a:pt x="21600" y="16615"/>
                    <a:pt x="21600" y="10800"/>
                  </a:cubicBezTo>
                  <a:cubicBezTo>
                    <a:pt x="21600" y="4985"/>
                    <a:pt x="16615" y="0"/>
                    <a:pt x="10800" y="0"/>
                  </a:cubicBezTo>
                  <a:cubicBezTo>
                    <a:pt x="4985" y="0"/>
                    <a:pt x="0" y="4985"/>
                    <a:pt x="0" y="10800"/>
                  </a:cubicBezTo>
                  <a:close/>
                </a:path>
              </a:pathLst>
            </a:custGeom>
            <a:solidFill>
              <a:srgbClr val="ACCEC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4" name="Figura"/>
            <p:cNvSpPr/>
            <p:nvPr/>
          </p:nvSpPr>
          <p:spPr>
            <a:xfrm>
              <a:off x="1346199" y="2616199"/>
              <a:ext cx="17782" cy="17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971"/>
                    <a:pt x="4629" y="21600"/>
                    <a:pt x="10800" y="21600"/>
                  </a:cubicBez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4629"/>
                    <a:pt x="16971" y="0"/>
                    <a:pt x="10800" y="0"/>
                  </a:cubicBezTo>
                  <a:cubicBezTo>
                    <a:pt x="4629" y="1543"/>
                    <a:pt x="0" y="4629"/>
                    <a:pt x="0" y="1080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5" name="Figura"/>
            <p:cNvSpPr/>
            <p:nvPr/>
          </p:nvSpPr>
          <p:spPr>
            <a:xfrm>
              <a:off x="1409699" y="2628900"/>
              <a:ext cx="20322" cy="6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0"/>
                  </a:moveTo>
                  <a:lnTo>
                    <a:pt x="0" y="0"/>
                  </a:lnTo>
                  <a:cubicBezTo>
                    <a:pt x="2700" y="12175"/>
                    <a:pt x="21600" y="21600"/>
                    <a:pt x="21600" y="21600"/>
                  </a:cubicBezTo>
                  <a:cubicBezTo>
                    <a:pt x="16200" y="16495"/>
                    <a:pt x="13500" y="0"/>
                    <a:pt x="13500" y="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6" name="Triángulo"/>
            <p:cNvSpPr/>
            <p:nvPr/>
          </p:nvSpPr>
          <p:spPr>
            <a:xfrm>
              <a:off x="1358899" y="2793999"/>
              <a:ext cx="71122" cy="2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14" y="21600"/>
                  </a:moveTo>
                  <a:lnTo>
                    <a:pt x="0" y="0"/>
                  </a:lnTo>
                  <a:lnTo>
                    <a:pt x="21600" y="13500"/>
                  </a:lnTo>
                  <a:close/>
                </a:path>
              </a:pathLst>
            </a:custGeom>
            <a:solidFill>
              <a:srgbClr val="4E837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7" name="Figura"/>
            <p:cNvSpPr/>
            <p:nvPr/>
          </p:nvSpPr>
          <p:spPr>
            <a:xfrm>
              <a:off x="1206500" y="2603499"/>
              <a:ext cx="90982" cy="19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39" h="19986" extrusionOk="0">
                  <a:moveTo>
                    <a:pt x="4413" y="208"/>
                  </a:moveTo>
                  <a:cubicBezTo>
                    <a:pt x="3252" y="-1614"/>
                    <a:pt x="21600" y="8926"/>
                    <a:pt x="15329" y="16603"/>
                  </a:cubicBezTo>
                  <a:cubicBezTo>
                    <a:pt x="14865" y="16993"/>
                    <a:pt x="0" y="19986"/>
                    <a:pt x="0" y="19986"/>
                  </a:cubicBezTo>
                  <a:cubicBezTo>
                    <a:pt x="0" y="19986"/>
                    <a:pt x="13471" y="14131"/>
                    <a:pt x="4413" y="208"/>
                  </a:cubicBezTo>
                  <a:close/>
                </a:path>
              </a:pathLst>
            </a:custGeom>
            <a:solidFill>
              <a:srgbClr val="98BAB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8" name="Figura"/>
            <p:cNvSpPr/>
            <p:nvPr/>
          </p:nvSpPr>
          <p:spPr>
            <a:xfrm>
              <a:off x="1269999" y="2768600"/>
              <a:ext cx="32371" cy="2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83" h="18704" extrusionOk="0">
                  <a:moveTo>
                    <a:pt x="10792" y="1027"/>
                  </a:moveTo>
                  <a:cubicBezTo>
                    <a:pt x="6865" y="2627"/>
                    <a:pt x="-4917" y="17827"/>
                    <a:pt x="2283" y="18627"/>
                  </a:cubicBezTo>
                  <a:cubicBezTo>
                    <a:pt x="9483" y="19427"/>
                    <a:pt x="16028" y="13827"/>
                    <a:pt x="16683" y="8227"/>
                  </a:cubicBezTo>
                  <a:cubicBezTo>
                    <a:pt x="16683" y="2627"/>
                    <a:pt x="16683" y="-2173"/>
                    <a:pt x="10792" y="1027"/>
                  </a:cubicBezTo>
                  <a:close/>
                </a:path>
              </a:pathLst>
            </a:custGeom>
            <a:solidFill>
              <a:srgbClr val="98BAB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Figura"/>
            <p:cNvSpPr/>
            <p:nvPr/>
          </p:nvSpPr>
          <p:spPr>
            <a:xfrm>
              <a:off x="1282700" y="2921000"/>
              <a:ext cx="126712" cy="364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2" h="21600" extrusionOk="0">
                  <a:moveTo>
                    <a:pt x="0" y="0"/>
                  </a:moveTo>
                  <a:cubicBezTo>
                    <a:pt x="0" y="0"/>
                    <a:pt x="21600" y="7150"/>
                    <a:pt x="19440" y="21600"/>
                  </a:cubicBezTo>
                  <a:cubicBezTo>
                    <a:pt x="15120" y="12418"/>
                    <a:pt x="9622" y="7827"/>
                    <a:pt x="0" y="0"/>
                  </a:cubicBezTo>
                  <a:close/>
                </a:path>
              </a:pathLst>
            </a:custGeom>
            <a:solidFill>
              <a:srgbClr val="ECF6F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0" name="Figura"/>
            <p:cNvSpPr/>
            <p:nvPr/>
          </p:nvSpPr>
          <p:spPr>
            <a:xfrm>
              <a:off x="1625600" y="2641600"/>
              <a:ext cx="20498" cy="1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08" h="21600" extrusionOk="0">
                  <a:moveTo>
                    <a:pt x="3439" y="0"/>
                  </a:moveTo>
                  <a:cubicBezTo>
                    <a:pt x="3439" y="0"/>
                    <a:pt x="5100" y="12884"/>
                    <a:pt x="13408" y="21600"/>
                  </a:cubicBezTo>
                  <a:cubicBezTo>
                    <a:pt x="13408" y="21600"/>
                    <a:pt x="-8192" y="13642"/>
                    <a:pt x="3439" y="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1" name="Figura"/>
            <p:cNvSpPr/>
            <p:nvPr/>
          </p:nvSpPr>
          <p:spPr>
            <a:xfrm>
              <a:off x="1587500" y="2654300"/>
              <a:ext cx="20498" cy="13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08" h="21600" extrusionOk="0">
                  <a:moveTo>
                    <a:pt x="3439" y="0"/>
                  </a:moveTo>
                  <a:cubicBezTo>
                    <a:pt x="3439" y="0"/>
                    <a:pt x="5100" y="12838"/>
                    <a:pt x="13408" y="21600"/>
                  </a:cubicBezTo>
                  <a:cubicBezTo>
                    <a:pt x="13408" y="21600"/>
                    <a:pt x="-8192" y="13449"/>
                    <a:pt x="3439" y="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Figura"/>
            <p:cNvSpPr/>
            <p:nvPr/>
          </p:nvSpPr>
          <p:spPr>
            <a:xfrm>
              <a:off x="1562100" y="2654300"/>
              <a:ext cx="20498" cy="1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08" h="21600" extrusionOk="0">
                  <a:moveTo>
                    <a:pt x="3439" y="0"/>
                  </a:moveTo>
                  <a:cubicBezTo>
                    <a:pt x="3439" y="0"/>
                    <a:pt x="5100" y="12877"/>
                    <a:pt x="13408" y="21600"/>
                  </a:cubicBezTo>
                  <a:cubicBezTo>
                    <a:pt x="13408" y="21600"/>
                    <a:pt x="-8192" y="13500"/>
                    <a:pt x="3439" y="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3" name="Figura"/>
            <p:cNvSpPr/>
            <p:nvPr/>
          </p:nvSpPr>
          <p:spPr>
            <a:xfrm>
              <a:off x="1524000" y="2654299"/>
              <a:ext cx="21002" cy="12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229" h="21600" extrusionOk="0">
                  <a:moveTo>
                    <a:pt x="3629" y="0"/>
                  </a:moveTo>
                  <a:cubicBezTo>
                    <a:pt x="3629" y="0"/>
                    <a:pt x="5229" y="12960"/>
                    <a:pt x="13229" y="21600"/>
                  </a:cubicBezTo>
                  <a:cubicBezTo>
                    <a:pt x="13229" y="21600"/>
                    <a:pt x="-8371" y="13392"/>
                    <a:pt x="3629" y="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4" name="Figura"/>
            <p:cNvSpPr/>
            <p:nvPr/>
          </p:nvSpPr>
          <p:spPr>
            <a:xfrm>
              <a:off x="1485900" y="2667000"/>
              <a:ext cx="18222" cy="10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97" h="21600" extrusionOk="0">
                  <a:moveTo>
                    <a:pt x="4621" y="0"/>
                  </a:moveTo>
                  <a:cubicBezTo>
                    <a:pt x="4621" y="0"/>
                    <a:pt x="4621" y="12960"/>
                    <a:pt x="12397" y="21600"/>
                  </a:cubicBezTo>
                  <a:cubicBezTo>
                    <a:pt x="12397" y="21600"/>
                    <a:pt x="-9203" y="13500"/>
                    <a:pt x="4621" y="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Figura"/>
            <p:cNvSpPr/>
            <p:nvPr/>
          </p:nvSpPr>
          <p:spPr>
            <a:xfrm>
              <a:off x="1435099" y="2413000"/>
              <a:ext cx="137162" cy="179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681"/>
                  </a:moveTo>
                  <a:lnTo>
                    <a:pt x="16800" y="21600"/>
                  </a:lnTo>
                  <a:cubicBezTo>
                    <a:pt x="16800" y="21600"/>
                    <a:pt x="16200" y="9651"/>
                    <a:pt x="0" y="0"/>
                  </a:cubicBezTo>
                  <a:cubicBezTo>
                    <a:pt x="0" y="0"/>
                    <a:pt x="16200" y="4596"/>
                    <a:pt x="21600" y="20681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54" name="Grupo"/>
          <p:cNvGrpSpPr/>
          <p:nvPr/>
        </p:nvGrpSpPr>
        <p:grpSpPr>
          <a:xfrm>
            <a:off x="431800" y="1371600"/>
            <a:ext cx="3434080" cy="6163336"/>
            <a:chOff x="0" y="0"/>
            <a:chExt cx="3434079" cy="6163334"/>
          </a:xfrm>
        </p:grpSpPr>
        <p:grpSp>
          <p:nvGrpSpPr>
            <p:cNvPr id="1655" name="Grupo"/>
            <p:cNvGrpSpPr/>
            <p:nvPr/>
          </p:nvGrpSpPr>
          <p:grpSpPr>
            <a:xfrm>
              <a:off x="647699" y="0"/>
              <a:ext cx="1250951" cy="5226051"/>
              <a:chOff x="0" y="0"/>
              <a:chExt cx="1250950" cy="5226050"/>
            </a:xfrm>
          </p:grpSpPr>
          <p:sp>
            <p:nvSpPr>
              <p:cNvPr id="1849" name="Figura"/>
              <p:cNvSpPr/>
              <p:nvPr/>
            </p:nvSpPr>
            <p:spPr>
              <a:xfrm>
                <a:off x="-1" y="0"/>
                <a:ext cx="1250951" cy="522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"/>
                    </a:moveTo>
                    <a:lnTo>
                      <a:pt x="307" y="0"/>
                    </a:lnTo>
                    <a:lnTo>
                      <a:pt x="15657" y="14824"/>
                    </a:lnTo>
                    <a:lnTo>
                      <a:pt x="14561" y="15118"/>
                    </a:lnTo>
                    <a:lnTo>
                      <a:pt x="16140" y="16011"/>
                    </a:lnTo>
                    <a:lnTo>
                      <a:pt x="21600" y="21264"/>
                    </a:lnTo>
                    <a:lnTo>
                      <a:pt x="20635" y="21600"/>
                    </a:lnTo>
                    <a:lnTo>
                      <a:pt x="18925" y="21222"/>
                    </a:lnTo>
                    <a:lnTo>
                      <a:pt x="14583" y="16048"/>
                    </a:lnTo>
                    <a:lnTo>
                      <a:pt x="14078" y="15139"/>
                    </a:lnTo>
                    <a:lnTo>
                      <a:pt x="12521" y="14892"/>
                    </a:lnTo>
                    <a:close/>
                  </a:path>
                </a:pathLst>
              </a:custGeom>
              <a:solidFill>
                <a:srgbClr val="3192B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1850" name="Grupo"/>
              <p:cNvGrpSpPr/>
              <p:nvPr/>
            </p:nvGrpSpPr>
            <p:grpSpPr>
              <a:xfrm>
                <a:off x="0" y="0"/>
                <a:ext cx="1247140" cy="5226051"/>
                <a:chOff x="0" y="0"/>
                <a:chExt cx="1247139" cy="5226049"/>
              </a:xfrm>
            </p:grpSpPr>
            <p:sp>
              <p:nvSpPr>
                <p:cNvPr id="1852" name="Figura"/>
                <p:cNvSpPr/>
                <p:nvPr/>
              </p:nvSpPr>
              <p:spPr>
                <a:xfrm>
                  <a:off x="660399" y="3124199"/>
                  <a:ext cx="196851" cy="430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965"/>
                      </a:moveTo>
                      <a:lnTo>
                        <a:pt x="14493" y="0"/>
                      </a:lnTo>
                      <a:lnTo>
                        <a:pt x="21600" y="13126"/>
                      </a:lnTo>
                      <a:lnTo>
                        <a:pt x="6132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53" name="Figura"/>
                <p:cNvSpPr/>
                <p:nvPr/>
              </p:nvSpPr>
              <p:spPr>
                <a:xfrm>
                  <a:off x="863600" y="3898900"/>
                  <a:ext cx="139700" cy="364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5504"/>
                      </a:moveTo>
                      <a:lnTo>
                        <a:pt x="8444" y="21600"/>
                      </a:lnTo>
                      <a:lnTo>
                        <a:pt x="0" y="5419"/>
                      </a:lnTo>
                      <a:lnTo>
                        <a:pt x="11585" y="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54" name="Figura"/>
                <p:cNvSpPr/>
                <p:nvPr/>
              </p:nvSpPr>
              <p:spPr>
                <a:xfrm>
                  <a:off x="990600" y="4470399"/>
                  <a:ext cx="161291" cy="391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447"/>
                      </a:moveTo>
                      <a:lnTo>
                        <a:pt x="7313" y="21600"/>
                      </a:lnTo>
                      <a:lnTo>
                        <a:pt x="0" y="6522"/>
                      </a:lnTo>
                      <a:lnTo>
                        <a:pt x="12926" y="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55" name="Figura"/>
                <p:cNvSpPr/>
                <p:nvPr/>
              </p:nvSpPr>
              <p:spPr>
                <a:xfrm>
                  <a:off x="1092199" y="4991099"/>
                  <a:ext cx="154941" cy="23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128"/>
                      </a:moveTo>
                      <a:lnTo>
                        <a:pt x="13810" y="21600"/>
                      </a:lnTo>
                      <a:lnTo>
                        <a:pt x="0" y="13194"/>
                      </a:lnTo>
                      <a:lnTo>
                        <a:pt x="0" y="12960"/>
                      </a:lnTo>
                      <a:lnTo>
                        <a:pt x="16289" y="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56" name="Figura"/>
                <p:cNvSpPr/>
                <p:nvPr/>
              </p:nvSpPr>
              <p:spPr>
                <a:xfrm>
                  <a:off x="546099" y="2590800"/>
                  <a:ext cx="175261" cy="406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087"/>
                      </a:moveTo>
                      <a:lnTo>
                        <a:pt x="13617" y="0"/>
                      </a:lnTo>
                      <a:lnTo>
                        <a:pt x="21600" y="13837"/>
                      </a:lnTo>
                      <a:lnTo>
                        <a:pt x="6730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57" name="Figura"/>
                <p:cNvSpPr/>
                <p:nvPr/>
              </p:nvSpPr>
              <p:spPr>
                <a:xfrm>
                  <a:off x="431799" y="2044700"/>
                  <a:ext cx="156212" cy="382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6243"/>
                      </a:moveTo>
                      <a:lnTo>
                        <a:pt x="12644" y="0"/>
                      </a:lnTo>
                      <a:lnTo>
                        <a:pt x="21600" y="14783"/>
                      </a:lnTo>
                      <a:lnTo>
                        <a:pt x="7727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58" name="Figura"/>
                <p:cNvSpPr/>
                <p:nvPr/>
              </p:nvSpPr>
              <p:spPr>
                <a:xfrm>
                  <a:off x="317499" y="1511300"/>
                  <a:ext cx="135891" cy="359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190"/>
                      </a:moveTo>
                      <a:lnTo>
                        <a:pt x="11305" y="0"/>
                      </a:lnTo>
                      <a:lnTo>
                        <a:pt x="21600" y="15723"/>
                      </a:lnTo>
                      <a:lnTo>
                        <a:pt x="8680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59" name="Figura"/>
                <p:cNvSpPr/>
                <p:nvPr/>
              </p:nvSpPr>
              <p:spPr>
                <a:xfrm>
                  <a:off x="203200" y="965200"/>
                  <a:ext cx="115570" cy="334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4024"/>
                      </a:moveTo>
                      <a:lnTo>
                        <a:pt x="9732" y="0"/>
                      </a:lnTo>
                      <a:lnTo>
                        <a:pt x="21600" y="16919"/>
                      </a:lnTo>
                      <a:lnTo>
                        <a:pt x="10207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60" name="Figura"/>
                <p:cNvSpPr/>
                <p:nvPr/>
              </p:nvSpPr>
              <p:spPr>
                <a:xfrm>
                  <a:off x="88900" y="431799"/>
                  <a:ext cx="95251" cy="311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645"/>
                      </a:moveTo>
                      <a:lnTo>
                        <a:pt x="6912" y="0"/>
                      </a:lnTo>
                      <a:lnTo>
                        <a:pt x="21600" y="18162"/>
                      </a:lnTo>
                      <a:lnTo>
                        <a:pt x="12384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61" name="Figura"/>
                <p:cNvSpPr/>
                <p:nvPr/>
              </p:nvSpPr>
              <p:spPr>
                <a:xfrm>
                  <a:off x="0" y="0"/>
                  <a:ext cx="54611" cy="173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61"/>
                      </a:moveTo>
                      <a:lnTo>
                        <a:pt x="7033" y="0"/>
                      </a:lnTo>
                      <a:lnTo>
                        <a:pt x="21600" y="18447"/>
                      </a:lnTo>
                      <a:lnTo>
                        <a:pt x="13060" y="21600"/>
                      </a:lnTo>
                      <a:close/>
                    </a:path>
                  </a:pathLst>
                </a:custGeom>
                <a:solidFill>
                  <a:srgbClr val="F0CDC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1851" name="Figura"/>
              <p:cNvSpPr/>
              <p:nvPr/>
            </p:nvSpPr>
            <p:spPr>
              <a:xfrm>
                <a:off x="12699" y="0"/>
                <a:ext cx="1238251" cy="522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2" y="21500"/>
                    </a:moveTo>
                    <a:lnTo>
                      <a:pt x="0" y="16"/>
                    </a:lnTo>
                    <a:lnTo>
                      <a:pt x="89" y="0"/>
                    </a:lnTo>
                    <a:lnTo>
                      <a:pt x="15596" y="14824"/>
                    </a:lnTo>
                    <a:lnTo>
                      <a:pt x="14489" y="15118"/>
                    </a:lnTo>
                    <a:lnTo>
                      <a:pt x="16084" y="16011"/>
                    </a:lnTo>
                    <a:lnTo>
                      <a:pt x="21600" y="21264"/>
                    </a:lnTo>
                    <a:lnTo>
                      <a:pt x="20625" y="21600"/>
                    </a:lnTo>
                    <a:close/>
                  </a:path>
                </a:pathLst>
              </a:custGeom>
              <a:solidFill>
                <a:srgbClr val="D76B4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656" name="Grupo"/>
            <p:cNvGrpSpPr/>
            <p:nvPr/>
          </p:nvGrpSpPr>
          <p:grpSpPr>
            <a:xfrm>
              <a:off x="1295399" y="3047999"/>
              <a:ext cx="704855" cy="730362"/>
              <a:chOff x="0" y="0"/>
              <a:chExt cx="704853" cy="730360"/>
            </a:xfrm>
          </p:grpSpPr>
          <p:sp>
            <p:nvSpPr>
              <p:cNvPr id="1842" name="Figura"/>
              <p:cNvSpPr/>
              <p:nvPr/>
            </p:nvSpPr>
            <p:spPr>
              <a:xfrm>
                <a:off x="0" y="584199"/>
                <a:ext cx="152431" cy="146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247" extrusionOk="0">
                    <a:moveTo>
                      <a:pt x="21426" y="15508"/>
                    </a:moveTo>
                    <a:lnTo>
                      <a:pt x="16785" y="0"/>
                    </a:lnTo>
                    <a:lnTo>
                      <a:pt x="1968" y="2031"/>
                    </a:lnTo>
                    <a:cubicBezTo>
                      <a:pt x="1968" y="2031"/>
                      <a:pt x="183" y="6092"/>
                      <a:pt x="5" y="7938"/>
                    </a:cubicBezTo>
                    <a:cubicBezTo>
                      <a:pt x="-174" y="9785"/>
                      <a:pt x="5360" y="20677"/>
                      <a:pt x="7145" y="21231"/>
                    </a:cubicBezTo>
                    <a:cubicBezTo>
                      <a:pt x="8930" y="21600"/>
                      <a:pt x="21426" y="15508"/>
                      <a:pt x="21426" y="15508"/>
                    </a:cubicBezTo>
                    <a:close/>
                  </a:path>
                </a:pathLst>
              </a:custGeom>
              <a:solidFill>
                <a:srgbClr val="8EB5B3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43" name="Figura"/>
              <p:cNvSpPr/>
              <p:nvPr/>
            </p:nvSpPr>
            <p:spPr>
              <a:xfrm>
                <a:off x="304800" y="-1"/>
                <a:ext cx="381743" cy="418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98" h="19615" extrusionOk="0">
                    <a:moveTo>
                      <a:pt x="0" y="16187"/>
                    </a:moveTo>
                    <a:cubicBezTo>
                      <a:pt x="0" y="16187"/>
                      <a:pt x="10523" y="21542"/>
                      <a:pt x="17169" y="18864"/>
                    </a:cubicBezTo>
                    <a:cubicBezTo>
                      <a:pt x="17169" y="18864"/>
                      <a:pt x="21600" y="6487"/>
                      <a:pt x="14277" y="2"/>
                    </a:cubicBezTo>
                    <a:cubicBezTo>
                      <a:pt x="14277" y="-58"/>
                      <a:pt x="1292" y="1132"/>
                      <a:pt x="0" y="16187"/>
                    </a:cubicBezTo>
                    <a:close/>
                  </a:path>
                </a:pathLst>
              </a:custGeom>
              <a:solidFill>
                <a:srgbClr val="CAE6E4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44" name="Figura"/>
              <p:cNvSpPr/>
              <p:nvPr/>
            </p:nvSpPr>
            <p:spPr>
              <a:xfrm>
                <a:off x="330200" y="-1"/>
                <a:ext cx="374654" cy="425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19662" extrusionOk="0">
                    <a:moveTo>
                      <a:pt x="0" y="16259"/>
                    </a:moveTo>
                    <a:cubicBezTo>
                      <a:pt x="0" y="16259"/>
                      <a:pt x="11085" y="21600"/>
                      <a:pt x="17736" y="18900"/>
                    </a:cubicBezTo>
                    <a:cubicBezTo>
                      <a:pt x="17736" y="18900"/>
                      <a:pt x="21600" y="6515"/>
                      <a:pt x="13745" y="0"/>
                    </a:cubicBezTo>
                    <a:cubicBezTo>
                      <a:pt x="13745" y="0"/>
                      <a:pt x="1774" y="2876"/>
                      <a:pt x="0" y="16259"/>
                    </a:cubicBezTo>
                    <a:close/>
                  </a:path>
                </a:pathLst>
              </a:custGeom>
              <a:solidFill>
                <a:srgbClr val="A4C9C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45" name="Figura"/>
              <p:cNvSpPr/>
              <p:nvPr/>
            </p:nvSpPr>
            <p:spPr>
              <a:xfrm>
                <a:off x="101600" y="355599"/>
                <a:ext cx="429243" cy="336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3" h="21600" extrusionOk="0">
                    <a:moveTo>
                      <a:pt x="2752" y="21600"/>
                    </a:moveTo>
                    <a:cubicBezTo>
                      <a:pt x="2752" y="21600"/>
                      <a:pt x="180" y="18747"/>
                      <a:pt x="0" y="12878"/>
                    </a:cubicBezTo>
                    <a:lnTo>
                      <a:pt x="14480" y="0"/>
                    </a:lnTo>
                    <a:cubicBezTo>
                      <a:pt x="14480" y="0"/>
                      <a:pt x="21600" y="4483"/>
                      <a:pt x="19984" y="16791"/>
                    </a:cubicBezTo>
                    <a:cubicBezTo>
                      <a:pt x="19984" y="16791"/>
                      <a:pt x="13223" y="19399"/>
                      <a:pt x="2752" y="21600"/>
                    </a:cubicBezTo>
                    <a:close/>
                  </a:path>
                </a:pathLst>
              </a:custGeom>
              <a:solidFill>
                <a:srgbClr val="CAE6E4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46" name="Figura"/>
              <p:cNvSpPr/>
              <p:nvPr/>
            </p:nvSpPr>
            <p:spPr>
              <a:xfrm>
                <a:off x="101599" y="355599"/>
                <a:ext cx="426704" cy="336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5" h="21600" extrusionOk="0">
                    <a:moveTo>
                      <a:pt x="14440" y="0"/>
                    </a:moveTo>
                    <a:lnTo>
                      <a:pt x="10048" y="3912"/>
                    </a:lnTo>
                    <a:cubicBezTo>
                      <a:pt x="10108" y="3994"/>
                      <a:pt x="10168" y="4075"/>
                      <a:pt x="10168" y="4238"/>
                    </a:cubicBezTo>
                    <a:cubicBezTo>
                      <a:pt x="11011" y="6521"/>
                      <a:pt x="8724" y="10352"/>
                      <a:pt x="5114" y="12797"/>
                    </a:cubicBezTo>
                    <a:cubicBezTo>
                      <a:pt x="3309" y="14020"/>
                      <a:pt x="1504" y="14672"/>
                      <a:pt x="0" y="14753"/>
                    </a:cubicBezTo>
                    <a:cubicBezTo>
                      <a:pt x="602" y="19399"/>
                      <a:pt x="2647" y="21600"/>
                      <a:pt x="2647" y="21600"/>
                    </a:cubicBezTo>
                    <a:cubicBezTo>
                      <a:pt x="13177" y="19399"/>
                      <a:pt x="19975" y="16791"/>
                      <a:pt x="19975" y="16791"/>
                    </a:cubicBezTo>
                    <a:cubicBezTo>
                      <a:pt x="21600" y="4483"/>
                      <a:pt x="14440" y="0"/>
                      <a:pt x="14440" y="0"/>
                    </a:cubicBezTo>
                    <a:close/>
                  </a:path>
                </a:pathLst>
              </a:custGeom>
              <a:solidFill>
                <a:srgbClr val="B1CFD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47" name="Figura"/>
              <p:cNvSpPr/>
              <p:nvPr/>
            </p:nvSpPr>
            <p:spPr>
              <a:xfrm>
                <a:off x="253999" y="393700"/>
                <a:ext cx="81282" cy="280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13" y="2346"/>
                    </a:moveTo>
                    <a:lnTo>
                      <a:pt x="0" y="21600"/>
                    </a:lnTo>
                    <a:lnTo>
                      <a:pt x="21600" y="2013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0717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48" name="Figura"/>
              <p:cNvSpPr/>
              <p:nvPr/>
            </p:nvSpPr>
            <p:spPr>
              <a:xfrm>
                <a:off x="292099" y="330200"/>
                <a:ext cx="86362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71" y="21600"/>
                    </a:moveTo>
                    <a:lnTo>
                      <a:pt x="0" y="7754"/>
                    </a:lnTo>
                    <a:lnTo>
                      <a:pt x="0" y="0"/>
                    </a:lnTo>
                    <a:lnTo>
                      <a:pt x="21600" y="9415"/>
                    </a:lnTo>
                    <a:close/>
                  </a:path>
                </a:pathLst>
              </a:custGeom>
              <a:solidFill>
                <a:srgbClr val="8EB5B3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657" name="Figura"/>
            <p:cNvSpPr/>
            <p:nvPr/>
          </p:nvSpPr>
          <p:spPr>
            <a:xfrm>
              <a:off x="1816099" y="2311400"/>
              <a:ext cx="569393" cy="49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5" h="18649" extrusionOk="0">
                  <a:moveTo>
                    <a:pt x="2538" y="9152"/>
                  </a:moveTo>
                  <a:cubicBezTo>
                    <a:pt x="104" y="8013"/>
                    <a:pt x="-1755" y="2316"/>
                    <a:pt x="2715" y="607"/>
                  </a:cubicBezTo>
                  <a:cubicBezTo>
                    <a:pt x="7230" y="-1102"/>
                    <a:pt x="13693" y="987"/>
                    <a:pt x="14224" y="4500"/>
                  </a:cubicBezTo>
                  <a:cubicBezTo>
                    <a:pt x="14799" y="8013"/>
                    <a:pt x="16481" y="18409"/>
                    <a:pt x="19845" y="18409"/>
                  </a:cubicBezTo>
                  <a:cubicBezTo>
                    <a:pt x="19845" y="18409"/>
                    <a:pt x="12630" y="20498"/>
                    <a:pt x="11081" y="12333"/>
                  </a:cubicBezTo>
                  <a:cubicBezTo>
                    <a:pt x="9399" y="3360"/>
                    <a:pt x="6699" y="4405"/>
                    <a:pt x="5415" y="5829"/>
                  </a:cubicBezTo>
                  <a:cubicBezTo>
                    <a:pt x="4707" y="6589"/>
                    <a:pt x="4707" y="7443"/>
                    <a:pt x="2538" y="9152"/>
                  </a:cubicBezTo>
                  <a:close/>
                </a:path>
              </a:pathLst>
            </a:custGeom>
            <a:solidFill>
              <a:srgbClr val="DEE9E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58" name="Figura"/>
            <p:cNvSpPr/>
            <p:nvPr/>
          </p:nvSpPr>
          <p:spPr>
            <a:xfrm>
              <a:off x="1841499" y="2311400"/>
              <a:ext cx="548642" cy="495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04" extrusionOk="0">
                  <a:moveTo>
                    <a:pt x="15250" y="4672"/>
                  </a:moveTo>
                  <a:cubicBezTo>
                    <a:pt x="14800" y="2160"/>
                    <a:pt x="11300" y="352"/>
                    <a:pt x="7500" y="0"/>
                  </a:cubicBezTo>
                  <a:cubicBezTo>
                    <a:pt x="7050" y="1658"/>
                    <a:pt x="5900" y="3466"/>
                    <a:pt x="4150" y="5023"/>
                  </a:cubicBezTo>
                  <a:cubicBezTo>
                    <a:pt x="2800" y="6229"/>
                    <a:pt x="1350" y="7133"/>
                    <a:pt x="0" y="7585"/>
                  </a:cubicBezTo>
                  <a:cubicBezTo>
                    <a:pt x="550" y="8489"/>
                    <a:pt x="1250" y="9243"/>
                    <a:pt x="2050" y="9594"/>
                  </a:cubicBezTo>
                  <a:cubicBezTo>
                    <a:pt x="4500" y="7736"/>
                    <a:pt x="4450" y="6882"/>
                    <a:pt x="5300" y="6028"/>
                  </a:cubicBezTo>
                  <a:cubicBezTo>
                    <a:pt x="6750" y="4571"/>
                    <a:pt x="9750" y="3466"/>
                    <a:pt x="11700" y="12910"/>
                  </a:cubicBezTo>
                  <a:cubicBezTo>
                    <a:pt x="13450" y="21600"/>
                    <a:pt x="21600" y="19340"/>
                    <a:pt x="21600" y="19340"/>
                  </a:cubicBezTo>
                  <a:cubicBezTo>
                    <a:pt x="17800" y="19440"/>
                    <a:pt x="15900" y="8389"/>
                    <a:pt x="15250" y="4672"/>
                  </a:cubicBezTo>
                  <a:close/>
                </a:path>
              </a:pathLst>
            </a:custGeom>
            <a:solidFill>
              <a:srgbClr val="B0D1C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59" name="Figura"/>
            <p:cNvSpPr/>
            <p:nvPr/>
          </p:nvSpPr>
          <p:spPr>
            <a:xfrm>
              <a:off x="1854200" y="2527299"/>
              <a:ext cx="55881" cy="8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741"/>
                  </a:moveTo>
                  <a:lnTo>
                    <a:pt x="4418" y="0"/>
                  </a:lnTo>
                  <a:lnTo>
                    <a:pt x="21600" y="3176"/>
                  </a:lnTo>
                  <a:lnTo>
                    <a:pt x="20127" y="21600"/>
                  </a:lnTo>
                  <a:close/>
                </a:path>
              </a:pathLst>
            </a:custGeom>
            <a:solidFill>
              <a:srgbClr val="9DB4B4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60" name="Grupo"/>
            <p:cNvGrpSpPr/>
            <p:nvPr/>
          </p:nvGrpSpPr>
          <p:grpSpPr>
            <a:xfrm>
              <a:off x="0" y="2768599"/>
              <a:ext cx="3434080" cy="3394736"/>
              <a:chOff x="0" y="0"/>
              <a:chExt cx="3434079" cy="3394734"/>
            </a:xfrm>
          </p:grpSpPr>
          <p:sp>
            <p:nvSpPr>
              <p:cNvPr id="1781" name="Figura"/>
              <p:cNvSpPr/>
              <p:nvPr/>
            </p:nvSpPr>
            <p:spPr>
              <a:xfrm>
                <a:off x="1651000" y="2133599"/>
                <a:ext cx="488950" cy="415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024"/>
                    </a:moveTo>
                    <a:lnTo>
                      <a:pt x="4657" y="21600"/>
                    </a:lnTo>
                    <a:lnTo>
                      <a:pt x="0" y="4095"/>
                    </a:lnTo>
                    <a:lnTo>
                      <a:pt x="16607" y="0"/>
                    </a:lnTo>
                    <a:close/>
                  </a:path>
                </a:pathLst>
              </a:custGeom>
              <a:solidFill>
                <a:srgbClr val="79426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82" name="Figura"/>
              <p:cNvSpPr/>
              <p:nvPr/>
            </p:nvSpPr>
            <p:spPr>
              <a:xfrm>
                <a:off x="444500" y="1828800"/>
                <a:ext cx="445301" cy="901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81" h="21600" extrusionOk="0">
                    <a:moveTo>
                      <a:pt x="2091" y="913"/>
                    </a:moveTo>
                    <a:lnTo>
                      <a:pt x="11456" y="0"/>
                    </a:lnTo>
                    <a:lnTo>
                      <a:pt x="18981" y="19805"/>
                    </a:lnTo>
                    <a:cubicBezTo>
                      <a:pt x="18981" y="19805"/>
                      <a:pt x="6963" y="19896"/>
                      <a:pt x="2145" y="21600"/>
                    </a:cubicBezTo>
                    <a:cubicBezTo>
                      <a:pt x="2091" y="21600"/>
                      <a:pt x="-2619" y="10131"/>
                      <a:pt x="2091" y="913"/>
                    </a:cubicBezTo>
                    <a:close/>
                  </a:path>
                </a:pathLst>
              </a:custGeom>
              <a:solidFill>
                <a:srgbClr val="79426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1783" name="Grupo"/>
              <p:cNvGrpSpPr/>
              <p:nvPr/>
            </p:nvGrpSpPr>
            <p:grpSpPr>
              <a:xfrm>
                <a:off x="0" y="-1"/>
                <a:ext cx="3434080" cy="3394736"/>
                <a:chOff x="0" y="0"/>
                <a:chExt cx="3434079" cy="3394734"/>
              </a:xfrm>
            </p:grpSpPr>
            <p:sp>
              <p:nvSpPr>
                <p:cNvPr id="1794" name="Figura"/>
                <p:cNvSpPr/>
                <p:nvPr/>
              </p:nvSpPr>
              <p:spPr>
                <a:xfrm>
                  <a:off x="736600" y="3187700"/>
                  <a:ext cx="211166" cy="200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42" h="21465" extrusionOk="0">
                      <a:moveTo>
                        <a:pt x="19571" y="21465"/>
                      </a:moveTo>
                      <a:lnTo>
                        <a:pt x="0" y="21465"/>
                      </a:lnTo>
                      <a:cubicBezTo>
                        <a:pt x="0" y="21465"/>
                        <a:pt x="7638" y="-135"/>
                        <a:pt x="14559" y="1"/>
                      </a:cubicBezTo>
                      <a:cubicBezTo>
                        <a:pt x="21600" y="273"/>
                        <a:pt x="19571" y="21465"/>
                        <a:pt x="19571" y="21465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795" name="Figura"/>
                <p:cNvSpPr/>
                <p:nvPr/>
              </p:nvSpPr>
              <p:spPr>
                <a:xfrm>
                  <a:off x="736599" y="165100"/>
                  <a:ext cx="746761" cy="1131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33" y="0"/>
                      </a:moveTo>
                      <a:cubicBezTo>
                        <a:pt x="3673" y="315"/>
                        <a:pt x="13261" y="5309"/>
                        <a:pt x="13702" y="5770"/>
                      </a:cubicBezTo>
                      <a:cubicBezTo>
                        <a:pt x="15355" y="7103"/>
                        <a:pt x="19837" y="14642"/>
                        <a:pt x="21527" y="15709"/>
                      </a:cubicBezTo>
                      <a:cubicBezTo>
                        <a:pt x="20424" y="15442"/>
                        <a:pt x="19286" y="14909"/>
                        <a:pt x="18294" y="14279"/>
                      </a:cubicBezTo>
                      <a:cubicBezTo>
                        <a:pt x="18514" y="14933"/>
                        <a:pt x="18698" y="15564"/>
                        <a:pt x="18918" y="16194"/>
                      </a:cubicBezTo>
                      <a:cubicBezTo>
                        <a:pt x="19616" y="17794"/>
                        <a:pt x="20571" y="19539"/>
                        <a:pt x="21600" y="20412"/>
                      </a:cubicBezTo>
                      <a:cubicBezTo>
                        <a:pt x="21086" y="20218"/>
                        <a:pt x="20571" y="19952"/>
                        <a:pt x="20094" y="19661"/>
                      </a:cubicBezTo>
                      <a:cubicBezTo>
                        <a:pt x="20388" y="20388"/>
                        <a:pt x="20682" y="21042"/>
                        <a:pt x="21012" y="21600"/>
                      </a:cubicBezTo>
                      <a:cubicBezTo>
                        <a:pt x="18000" y="20000"/>
                        <a:pt x="14510" y="19248"/>
                        <a:pt x="11939" y="19515"/>
                      </a:cubicBezTo>
                      <a:cubicBezTo>
                        <a:pt x="11424" y="14642"/>
                        <a:pt x="11131" y="7248"/>
                        <a:pt x="0" y="3079"/>
                      </a:cubicBezTo>
                      <a:cubicBezTo>
                        <a:pt x="0" y="3079"/>
                        <a:pt x="2388" y="1648"/>
                        <a:pt x="1433" y="0"/>
                      </a:cubicBezTo>
                      <a:close/>
                    </a:path>
                  </a:pathLst>
                </a:custGeom>
                <a:solidFill>
                  <a:srgbClr val="C66655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796" name="Figura"/>
                <p:cNvSpPr/>
                <p:nvPr/>
              </p:nvSpPr>
              <p:spPr>
                <a:xfrm>
                  <a:off x="2463800" y="1358900"/>
                  <a:ext cx="970281" cy="1223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573" extrusionOk="0">
                      <a:moveTo>
                        <a:pt x="21600" y="17415"/>
                      </a:moveTo>
                      <a:cubicBezTo>
                        <a:pt x="17303" y="20096"/>
                        <a:pt x="2488" y="18611"/>
                        <a:pt x="5768" y="7715"/>
                      </a:cubicBezTo>
                      <a:cubicBezTo>
                        <a:pt x="7040" y="3491"/>
                        <a:pt x="3336" y="155"/>
                        <a:pt x="0" y="560"/>
                      </a:cubicBezTo>
                      <a:cubicBezTo>
                        <a:pt x="0" y="560"/>
                        <a:pt x="5428" y="-1504"/>
                        <a:pt x="11337" y="2295"/>
                      </a:cubicBezTo>
                      <a:cubicBezTo>
                        <a:pt x="16228" y="5420"/>
                        <a:pt x="9104" y="17685"/>
                        <a:pt x="21600" y="17415"/>
                      </a:cubicBezTo>
                      <a:close/>
                    </a:path>
                  </a:pathLst>
                </a:custGeom>
                <a:solidFill>
                  <a:srgbClr val="C97B3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grpSp>
              <p:nvGrpSpPr>
                <p:cNvPr id="1797" name="Grupo"/>
                <p:cNvGrpSpPr/>
                <p:nvPr/>
              </p:nvGrpSpPr>
              <p:grpSpPr>
                <a:xfrm>
                  <a:off x="2463800" y="1358900"/>
                  <a:ext cx="942340" cy="1145340"/>
                  <a:chOff x="0" y="0"/>
                  <a:chExt cx="942339" cy="1145339"/>
                </a:xfrm>
              </p:grpSpPr>
              <p:sp>
                <p:nvSpPr>
                  <p:cNvPr id="1840" name="Figura"/>
                  <p:cNvSpPr/>
                  <p:nvPr/>
                </p:nvSpPr>
                <p:spPr>
                  <a:xfrm>
                    <a:off x="927100" y="1142999"/>
                    <a:ext cx="15241" cy="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9600" extrusionOk="0">
                        <a:moveTo>
                          <a:pt x="21600" y="0"/>
                        </a:moveTo>
                        <a:cubicBezTo>
                          <a:pt x="14400" y="0"/>
                          <a:pt x="7200" y="0"/>
                          <a:pt x="0" y="0"/>
                        </a:cubicBezTo>
                        <a:cubicBezTo>
                          <a:pt x="5400" y="21600"/>
                          <a:pt x="14400" y="0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B56628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41" name="Figura"/>
                  <p:cNvSpPr/>
                  <p:nvPr/>
                </p:nvSpPr>
                <p:spPr>
                  <a:xfrm>
                    <a:off x="0" y="0"/>
                    <a:ext cx="919480" cy="1145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918" extrusionOk="0">
                        <a:moveTo>
                          <a:pt x="11218" y="2470"/>
                        </a:moveTo>
                        <a:cubicBezTo>
                          <a:pt x="7250" y="-644"/>
                          <a:pt x="4057" y="527"/>
                          <a:pt x="1790" y="747"/>
                        </a:cubicBezTo>
                        <a:cubicBezTo>
                          <a:pt x="1193" y="593"/>
                          <a:pt x="597" y="549"/>
                          <a:pt x="0" y="615"/>
                        </a:cubicBezTo>
                        <a:cubicBezTo>
                          <a:pt x="0" y="615"/>
                          <a:pt x="7638" y="-1682"/>
                          <a:pt x="12590" y="2603"/>
                        </a:cubicBezTo>
                        <a:cubicBezTo>
                          <a:pt x="17095" y="6512"/>
                          <a:pt x="10054" y="19366"/>
                          <a:pt x="21600" y="19918"/>
                        </a:cubicBezTo>
                        <a:cubicBezTo>
                          <a:pt x="8324" y="19278"/>
                          <a:pt x="15663" y="5938"/>
                          <a:pt x="11218" y="2470"/>
                        </a:cubicBezTo>
                        <a:close/>
                      </a:path>
                    </a:pathLst>
                  </a:custGeom>
                  <a:solidFill>
                    <a:srgbClr val="B56628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sp>
              <p:nvSpPr>
                <p:cNvPr id="1798" name="Figura"/>
                <p:cNvSpPr/>
                <p:nvPr/>
              </p:nvSpPr>
              <p:spPr>
                <a:xfrm>
                  <a:off x="2463800" y="1358899"/>
                  <a:ext cx="962661" cy="1223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822" extrusionOk="0">
                      <a:moveTo>
                        <a:pt x="3932" y="9"/>
                      </a:moveTo>
                      <a:cubicBezTo>
                        <a:pt x="7836" y="-197"/>
                        <a:pt x="11940" y="3218"/>
                        <a:pt x="10572" y="7024"/>
                      </a:cubicBezTo>
                      <a:cubicBezTo>
                        <a:pt x="7352" y="16034"/>
                        <a:pt x="16243" y="20025"/>
                        <a:pt x="21600" y="18688"/>
                      </a:cubicBezTo>
                      <a:cubicBezTo>
                        <a:pt x="17069" y="21403"/>
                        <a:pt x="2536" y="19737"/>
                        <a:pt x="5813" y="8237"/>
                      </a:cubicBezTo>
                      <a:cubicBezTo>
                        <a:pt x="7096" y="3732"/>
                        <a:pt x="3363" y="173"/>
                        <a:pt x="0" y="605"/>
                      </a:cubicBezTo>
                      <a:cubicBezTo>
                        <a:pt x="28" y="605"/>
                        <a:pt x="1567" y="-32"/>
                        <a:pt x="3932" y="9"/>
                      </a:cubicBezTo>
                      <a:close/>
                    </a:path>
                  </a:pathLst>
                </a:custGeom>
                <a:solidFill>
                  <a:srgbClr val="B56628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799" name="Figura"/>
                <p:cNvSpPr/>
                <p:nvPr/>
              </p:nvSpPr>
              <p:spPr>
                <a:xfrm>
                  <a:off x="2247900" y="1358900"/>
                  <a:ext cx="439600" cy="1097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2524" h="21552" extrusionOk="0">
                      <a:moveTo>
                        <a:pt x="4993" y="2"/>
                      </a:moveTo>
                      <a:cubicBezTo>
                        <a:pt x="21600" y="5863"/>
                        <a:pt x="4559" y="14867"/>
                        <a:pt x="11216" y="21552"/>
                      </a:cubicBezTo>
                      <a:cubicBezTo>
                        <a:pt x="7779" y="19382"/>
                        <a:pt x="5680" y="15691"/>
                        <a:pt x="7381" y="9979"/>
                      </a:cubicBezTo>
                      <a:cubicBezTo>
                        <a:pt x="9009" y="4516"/>
                        <a:pt x="4269" y="201"/>
                        <a:pt x="0" y="725"/>
                      </a:cubicBezTo>
                      <a:cubicBezTo>
                        <a:pt x="36" y="725"/>
                        <a:pt x="1990" y="-48"/>
                        <a:pt x="4993" y="2"/>
                      </a:cubicBezTo>
                      <a:close/>
                    </a:path>
                  </a:pathLst>
                </a:custGeom>
                <a:solidFill>
                  <a:srgbClr val="914C1A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0" name="Figura"/>
                <p:cNvSpPr/>
                <p:nvPr/>
              </p:nvSpPr>
              <p:spPr>
                <a:xfrm>
                  <a:off x="2133600" y="3200400"/>
                  <a:ext cx="224065" cy="194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48" h="21324" extrusionOk="0">
                      <a:moveTo>
                        <a:pt x="19575" y="21324"/>
                      </a:moveTo>
                      <a:lnTo>
                        <a:pt x="0" y="21324"/>
                      </a:lnTo>
                      <a:cubicBezTo>
                        <a:pt x="0" y="21324"/>
                        <a:pt x="7650" y="-276"/>
                        <a:pt x="14625" y="3"/>
                      </a:cubicBezTo>
                      <a:cubicBezTo>
                        <a:pt x="21600" y="142"/>
                        <a:pt x="19575" y="21324"/>
                        <a:pt x="19575" y="21324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1" name="Figura"/>
                <p:cNvSpPr/>
                <p:nvPr/>
              </p:nvSpPr>
              <p:spPr>
                <a:xfrm>
                  <a:off x="1600199" y="1346199"/>
                  <a:ext cx="937686" cy="13800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01" h="17634" extrusionOk="0">
                      <a:moveTo>
                        <a:pt x="17428" y="17634"/>
                      </a:moveTo>
                      <a:cubicBezTo>
                        <a:pt x="12173" y="16677"/>
                        <a:pt x="-1518" y="11808"/>
                        <a:pt x="137" y="6550"/>
                      </a:cubicBezTo>
                      <a:cubicBezTo>
                        <a:pt x="1793" y="1308"/>
                        <a:pt x="14564" y="-3966"/>
                        <a:pt x="19162" y="4310"/>
                      </a:cubicBezTo>
                      <a:cubicBezTo>
                        <a:pt x="20082" y="5966"/>
                        <a:pt x="18164" y="10234"/>
                        <a:pt x="16482" y="11905"/>
                      </a:cubicBezTo>
                      <a:cubicBezTo>
                        <a:pt x="14748" y="13674"/>
                        <a:pt x="17428" y="17634"/>
                        <a:pt x="17428" y="17634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2" name="Figura"/>
                <p:cNvSpPr/>
                <p:nvPr/>
              </p:nvSpPr>
              <p:spPr>
                <a:xfrm>
                  <a:off x="1917699" y="2197099"/>
                  <a:ext cx="545326" cy="1075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3" h="21270" extrusionOk="0">
                      <a:moveTo>
                        <a:pt x="11861" y="19365"/>
                      </a:moveTo>
                      <a:cubicBezTo>
                        <a:pt x="14416" y="15899"/>
                        <a:pt x="18177" y="11754"/>
                        <a:pt x="8871" y="5375"/>
                      </a:cubicBezTo>
                      <a:lnTo>
                        <a:pt x="0" y="0"/>
                      </a:lnTo>
                      <a:lnTo>
                        <a:pt x="17936" y="7259"/>
                      </a:lnTo>
                      <a:cubicBezTo>
                        <a:pt x="18948" y="9996"/>
                        <a:pt x="21600" y="9971"/>
                        <a:pt x="20395" y="11679"/>
                      </a:cubicBezTo>
                      <a:cubicBezTo>
                        <a:pt x="15187" y="19088"/>
                        <a:pt x="19575" y="20972"/>
                        <a:pt x="16827" y="21198"/>
                      </a:cubicBezTo>
                      <a:cubicBezTo>
                        <a:pt x="12584" y="21600"/>
                        <a:pt x="11234" y="20219"/>
                        <a:pt x="11861" y="19365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3" name="Figura"/>
                <p:cNvSpPr/>
                <p:nvPr/>
              </p:nvSpPr>
              <p:spPr>
                <a:xfrm>
                  <a:off x="546099" y="1955799"/>
                  <a:ext cx="576608" cy="73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4" h="17984" extrusionOk="0">
                      <a:moveTo>
                        <a:pt x="20474" y="4775"/>
                      </a:moveTo>
                      <a:cubicBezTo>
                        <a:pt x="20158" y="8328"/>
                        <a:pt x="16596" y="16363"/>
                        <a:pt x="13394" y="17877"/>
                      </a:cubicBezTo>
                      <a:cubicBezTo>
                        <a:pt x="10057" y="19422"/>
                        <a:pt x="1174" y="3662"/>
                        <a:pt x="46" y="696"/>
                      </a:cubicBezTo>
                      <a:cubicBezTo>
                        <a:pt x="-1126" y="-2178"/>
                        <a:pt x="20474" y="4775"/>
                        <a:pt x="20474" y="4775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4" name="Figura"/>
                <p:cNvSpPr/>
                <p:nvPr/>
              </p:nvSpPr>
              <p:spPr>
                <a:xfrm>
                  <a:off x="812799" y="2590800"/>
                  <a:ext cx="171579" cy="665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06" h="21200" extrusionOk="0">
                      <a:moveTo>
                        <a:pt x="10209" y="21192"/>
                      </a:moveTo>
                      <a:cubicBezTo>
                        <a:pt x="16578" y="21313"/>
                        <a:pt x="20732" y="20140"/>
                        <a:pt x="17686" y="17673"/>
                      </a:cubicBezTo>
                      <a:cubicBezTo>
                        <a:pt x="14363" y="15084"/>
                        <a:pt x="13532" y="7803"/>
                        <a:pt x="16994" y="4850"/>
                      </a:cubicBezTo>
                      <a:cubicBezTo>
                        <a:pt x="18378" y="3717"/>
                        <a:pt x="16855" y="1695"/>
                        <a:pt x="9655" y="482"/>
                      </a:cubicBezTo>
                      <a:cubicBezTo>
                        <a:pt x="5086" y="-287"/>
                        <a:pt x="4117" y="-287"/>
                        <a:pt x="1624" y="1614"/>
                      </a:cubicBezTo>
                      <a:cubicBezTo>
                        <a:pt x="-868" y="3515"/>
                        <a:pt x="-453" y="4931"/>
                        <a:pt x="2594" y="6104"/>
                      </a:cubicBezTo>
                      <a:cubicBezTo>
                        <a:pt x="5640" y="7317"/>
                        <a:pt x="12978" y="14032"/>
                        <a:pt x="3424" y="18077"/>
                      </a:cubicBezTo>
                      <a:cubicBezTo>
                        <a:pt x="932" y="19048"/>
                        <a:pt x="3424" y="21030"/>
                        <a:pt x="10209" y="21192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5" name="Figura"/>
                <p:cNvSpPr/>
                <p:nvPr/>
              </p:nvSpPr>
              <p:spPr>
                <a:xfrm>
                  <a:off x="457200" y="368299"/>
                  <a:ext cx="2206940" cy="20445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9" h="18971" extrusionOk="0">
                      <a:moveTo>
                        <a:pt x="18507" y="11077"/>
                      </a:moveTo>
                      <a:cubicBezTo>
                        <a:pt x="18379" y="15614"/>
                        <a:pt x="11466" y="21600"/>
                        <a:pt x="4000" y="17723"/>
                      </a:cubicBezTo>
                      <a:cubicBezTo>
                        <a:pt x="-2955" y="14105"/>
                        <a:pt x="1273" y="7176"/>
                        <a:pt x="1273" y="7176"/>
                      </a:cubicBezTo>
                      <a:lnTo>
                        <a:pt x="4895" y="0"/>
                      </a:lnTo>
                      <a:cubicBezTo>
                        <a:pt x="9240" y="5821"/>
                        <a:pt x="6024" y="9946"/>
                        <a:pt x="8676" y="9262"/>
                      </a:cubicBezTo>
                      <a:cubicBezTo>
                        <a:pt x="12414" y="8296"/>
                        <a:pt x="18645" y="6092"/>
                        <a:pt x="18507" y="11077"/>
                      </a:cubicBezTo>
                      <a:close/>
                    </a:path>
                  </a:pathLst>
                </a:custGeom>
                <a:solidFill>
                  <a:srgbClr val="D78345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6" name="Figura"/>
                <p:cNvSpPr/>
                <p:nvPr/>
              </p:nvSpPr>
              <p:spPr>
                <a:xfrm>
                  <a:off x="495300" y="228599"/>
                  <a:ext cx="2159697" cy="2119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87" h="19167" extrusionOk="0">
                      <a:moveTo>
                        <a:pt x="19885" y="12092"/>
                      </a:moveTo>
                      <a:cubicBezTo>
                        <a:pt x="19745" y="16513"/>
                        <a:pt x="12529" y="21600"/>
                        <a:pt x="4425" y="17879"/>
                      </a:cubicBezTo>
                      <a:cubicBezTo>
                        <a:pt x="-1563" y="15135"/>
                        <a:pt x="-323" y="11345"/>
                        <a:pt x="1513" y="7889"/>
                      </a:cubicBezTo>
                      <a:cubicBezTo>
                        <a:pt x="2659" y="5730"/>
                        <a:pt x="4214" y="3112"/>
                        <a:pt x="3559" y="0"/>
                      </a:cubicBezTo>
                      <a:cubicBezTo>
                        <a:pt x="3559" y="0"/>
                        <a:pt x="4191" y="299"/>
                        <a:pt x="5033" y="1298"/>
                      </a:cubicBezTo>
                      <a:cubicBezTo>
                        <a:pt x="9792" y="6959"/>
                        <a:pt x="6272" y="10989"/>
                        <a:pt x="9161" y="10323"/>
                      </a:cubicBezTo>
                      <a:cubicBezTo>
                        <a:pt x="13242" y="9382"/>
                        <a:pt x="20037" y="7234"/>
                        <a:pt x="19885" y="12092"/>
                      </a:cubicBezTo>
                      <a:close/>
                    </a:path>
                  </a:pathLst>
                </a:custGeom>
                <a:solidFill>
                  <a:srgbClr val="E1966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7" name="Figura"/>
                <p:cNvSpPr/>
                <p:nvPr/>
              </p:nvSpPr>
              <p:spPr>
                <a:xfrm>
                  <a:off x="990600" y="3187700"/>
                  <a:ext cx="217455" cy="204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84" h="21337" extrusionOk="0">
                      <a:moveTo>
                        <a:pt x="19626" y="21337"/>
                      </a:moveTo>
                      <a:lnTo>
                        <a:pt x="0" y="21337"/>
                      </a:lnTo>
                      <a:cubicBezTo>
                        <a:pt x="0" y="21337"/>
                        <a:pt x="7665" y="-263"/>
                        <a:pt x="14632" y="2"/>
                      </a:cubicBezTo>
                      <a:cubicBezTo>
                        <a:pt x="21600" y="135"/>
                        <a:pt x="19626" y="21337"/>
                        <a:pt x="19626" y="21337"/>
                      </a:cubicBezTo>
                      <a:close/>
                    </a:path>
                  </a:pathLst>
                </a:custGeom>
                <a:solidFill>
                  <a:srgbClr val="8C5536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8" name="Figura"/>
                <p:cNvSpPr/>
                <p:nvPr/>
              </p:nvSpPr>
              <p:spPr>
                <a:xfrm>
                  <a:off x="2438399" y="3187700"/>
                  <a:ext cx="225274" cy="204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52" h="21337" extrusionOk="0">
                      <a:moveTo>
                        <a:pt x="19585" y="21337"/>
                      </a:moveTo>
                      <a:lnTo>
                        <a:pt x="0" y="21337"/>
                      </a:lnTo>
                      <a:cubicBezTo>
                        <a:pt x="0" y="21337"/>
                        <a:pt x="7610" y="-263"/>
                        <a:pt x="14549" y="2"/>
                      </a:cubicBezTo>
                      <a:cubicBezTo>
                        <a:pt x="21600" y="135"/>
                        <a:pt x="19585" y="21337"/>
                        <a:pt x="19585" y="21337"/>
                      </a:cubicBezTo>
                      <a:close/>
                    </a:path>
                  </a:pathLst>
                </a:custGeom>
                <a:solidFill>
                  <a:srgbClr val="8C5536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9" name="Figura"/>
                <p:cNvSpPr/>
                <p:nvPr/>
              </p:nvSpPr>
              <p:spPr>
                <a:xfrm>
                  <a:off x="660400" y="889000"/>
                  <a:ext cx="2141693" cy="13643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979" h="18728" extrusionOk="0">
                      <a:moveTo>
                        <a:pt x="1223" y="15882"/>
                      </a:moveTo>
                      <a:cubicBezTo>
                        <a:pt x="-2690" y="6241"/>
                        <a:pt x="3899" y="436"/>
                        <a:pt x="5487" y="0"/>
                      </a:cubicBezTo>
                      <a:cubicBezTo>
                        <a:pt x="6148" y="4585"/>
                        <a:pt x="5178" y="7322"/>
                        <a:pt x="6991" y="6625"/>
                      </a:cubicBezTo>
                      <a:cubicBezTo>
                        <a:pt x="9507" y="5648"/>
                        <a:pt x="13100" y="3678"/>
                        <a:pt x="15136" y="4864"/>
                      </a:cubicBezTo>
                      <a:cubicBezTo>
                        <a:pt x="16405" y="5387"/>
                        <a:pt x="18910" y="8403"/>
                        <a:pt x="17620" y="14208"/>
                      </a:cubicBezTo>
                      <a:cubicBezTo>
                        <a:pt x="14166" y="17468"/>
                        <a:pt x="3536" y="21600"/>
                        <a:pt x="1223" y="15882"/>
                      </a:cubicBezTo>
                      <a:close/>
                    </a:path>
                  </a:pathLst>
                </a:custGeom>
                <a:solidFill>
                  <a:srgbClr val="EDA37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0" name="Figura"/>
                <p:cNvSpPr/>
                <p:nvPr/>
              </p:nvSpPr>
              <p:spPr>
                <a:xfrm>
                  <a:off x="1993899" y="1866899"/>
                  <a:ext cx="239971" cy="430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22" h="21600" extrusionOk="0">
                      <a:moveTo>
                        <a:pt x="2373" y="0"/>
                      </a:moveTo>
                      <a:cubicBezTo>
                        <a:pt x="5643" y="4842"/>
                        <a:pt x="13372" y="16248"/>
                        <a:pt x="18722" y="20517"/>
                      </a:cubicBezTo>
                      <a:lnTo>
                        <a:pt x="4850" y="21600"/>
                      </a:lnTo>
                      <a:cubicBezTo>
                        <a:pt x="-2878" y="13699"/>
                        <a:pt x="491" y="4078"/>
                        <a:pt x="2373" y="0"/>
                      </a:cubicBezTo>
                      <a:close/>
                    </a:path>
                  </a:pathLst>
                </a:custGeom>
                <a:solidFill>
                  <a:srgbClr val="D78345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1" name="Figura"/>
                <p:cNvSpPr/>
                <p:nvPr/>
              </p:nvSpPr>
              <p:spPr>
                <a:xfrm>
                  <a:off x="812799" y="1943100"/>
                  <a:ext cx="103180" cy="365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530" h="21600" extrusionOk="0">
                      <a:moveTo>
                        <a:pt x="12472" y="0"/>
                      </a:moveTo>
                      <a:cubicBezTo>
                        <a:pt x="5781" y="7650"/>
                        <a:pt x="6355" y="15975"/>
                        <a:pt x="15530" y="21600"/>
                      </a:cubicBezTo>
                      <a:cubicBezTo>
                        <a:pt x="-3012" y="14400"/>
                        <a:pt x="-6070" y="8100"/>
                        <a:pt x="12472" y="0"/>
                      </a:cubicBezTo>
                      <a:close/>
                    </a:path>
                  </a:pathLst>
                </a:custGeom>
                <a:solidFill>
                  <a:srgbClr val="D78345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2" name="Figura"/>
                <p:cNvSpPr/>
                <p:nvPr/>
              </p:nvSpPr>
              <p:spPr>
                <a:xfrm>
                  <a:off x="1181100" y="939799"/>
                  <a:ext cx="1653621" cy="1071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48" h="21600" extrusionOk="0">
                      <a:moveTo>
                        <a:pt x="3561" y="9444"/>
                      </a:moveTo>
                      <a:cubicBezTo>
                        <a:pt x="7324" y="7678"/>
                        <a:pt x="12860" y="4146"/>
                        <a:pt x="16002" y="5886"/>
                      </a:cubicBezTo>
                      <a:cubicBezTo>
                        <a:pt x="17930" y="6628"/>
                        <a:pt x="21600" y="11107"/>
                        <a:pt x="19734" y="20064"/>
                      </a:cubicBezTo>
                      <a:cubicBezTo>
                        <a:pt x="17899" y="21037"/>
                        <a:pt x="15846" y="21600"/>
                        <a:pt x="13685" y="21600"/>
                      </a:cubicBezTo>
                      <a:cubicBezTo>
                        <a:pt x="6127" y="21600"/>
                        <a:pt x="0" y="14997"/>
                        <a:pt x="0" y="6859"/>
                      </a:cubicBezTo>
                      <a:cubicBezTo>
                        <a:pt x="0" y="4376"/>
                        <a:pt x="575" y="2047"/>
                        <a:pt x="1571" y="0"/>
                      </a:cubicBezTo>
                      <a:cubicBezTo>
                        <a:pt x="2239" y="6680"/>
                        <a:pt x="1026" y="10621"/>
                        <a:pt x="3561" y="9444"/>
                      </a:cubicBezTo>
                      <a:close/>
                    </a:path>
                  </a:pathLst>
                </a:custGeom>
                <a:solidFill>
                  <a:srgbClr val="F4AC81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3" name="Figura"/>
                <p:cNvSpPr/>
                <p:nvPr/>
              </p:nvSpPr>
              <p:spPr>
                <a:xfrm>
                  <a:off x="2870199" y="2158999"/>
                  <a:ext cx="183063" cy="3251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590" h="21600" extrusionOk="0">
                      <a:moveTo>
                        <a:pt x="17590" y="21600"/>
                      </a:moveTo>
                      <a:cubicBezTo>
                        <a:pt x="5387" y="18394"/>
                        <a:pt x="-4010" y="9113"/>
                        <a:pt x="1726" y="0"/>
                      </a:cubicBezTo>
                      <a:cubicBezTo>
                        <a:pt x="3800" y="8606"/>
                        <a:pt x="7339" y="14006"/>
                        <a:pt x="17590" y="21600"/>
                      </a:cubicBezTo>
                      <a:close/>
                    </a:path>
                  </a:pathLst>
                </a:custGeom>
                <a:solidFill>
                  <a:srgbClr val="C97B3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4" name="Figura"/>
                <p:cNvSpPr/>
                <p:nvPr/>
              </p:nvSpPr>
              <p:spPr>
                <a:xfrm>
                  <a:off x="711200" y="1701800"/>
                  <a:ext cx="678766" cy="15472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0" h="20656" extrusionOk="0">
                      <a:moveTo>
                        <a:pt x="20200" y="4395"/>
                      </a:moveTo>
                      <a:cubicBezTo>
                        <a:pt x="20200" y="4378"/>
                        <a:pt x="20200" y="4361"/>
                        <a:pt x="20162" y="4327"/>
                      </a:cubicBezTo>
                      <a:cubicBezTo>
                        <a:pt x="20200" y="4191"/>
                        <a:pt x="20238" y="4039"/>
                        <a:pt x="20238" y="3903"/>
                      </a:cubicBezTo>
                      <a:cubicBezTo>
                        <a:pt x="20238" y="3903"/>
                        <a:pt x="20085" y="3869"/>
                        <a:pt x="19857" y="3818"/>
                      </a:cubicBezTo>
                      <a:cubicBezTo>
                        <a:pt x="16657" y="-234"/>
                        <a:pt x="-448" y="-895"/>
                        <a:pt x="9" y="1055"/>
                      </a:cubicBezTo>
                      <a:cubicBezTo>
                        <a:pt x="9" y="1123"/>
                        <a:pt x="9" y="1190"/>
                        <a:pt x="85" y="1275"/>
                      </a:cubicBezTo>
                      <a:cubicBezTo>
                        <a:pt x="1266" y="3055"/>
                        <a:pt x="7590" y="10261"/>
                        <a:pt x="11476" y="12499"/>
                      </a:cubicBezTo>
                      <a:cubicBezTo>
                        <a:pt x="11438" y="12533"/>
                        <a:pt x="11400" y="12567"/>
                        <a:pt x="11362" y="12618"/>
                      </a:cubicBezTo>
                      <a:cubicBezTo>
                        <a:pt x="10638" y="13415"/>
                        <a:pt x="10714" y="14008"/>
                        <a:pt x="11476" y="14500"/>
                      </a:cubicBezTo>
                      <a:cubicBezTo>
                        <a:pt x="12276" y="15008"/>
                        <a:pt x="12733" y="17738"/>
                        <a:pt x="10638" y="19501"/>
                      </a:cubicBezTo>
                      <a:cubicBezTo>
                        <a:pt x="10104" y="19942"/>
                        <a:pt x="11362" y="20586"/>
                        <a:pt x="13190" y="20654"/>
                      </a:cubicBezTo>
                      <a:cubicBezTo>
                        <a:pt x="14942" y="20705"/>
                        <a:pt x="16123" y="19908"/>
                        <a:pt x="15019" y="18942"/>
                      </a:cubicBezTo>
                      <a:cubicBezTo>
                        <a:pt x="13952" y="17958"/>
                        <a:pt x="14485" y="15212"/>
                        <a:pt x="15514" y="13991"/>
                      </a:cubicBezTo>
                      <a:cubicBezTo>
                        <a:pt x="15819" y="13652"/>
                        <a:pt x="15704" y="13109"/>
                        <a:pt x="14866" y="12635"/>
                      </a:cubicBezTo>
                      <a:cubicBezTo>
                        <a:pt x="17685" y="10990"/>
                        <a:pt x="21152" y="6633"/>
                        <a:pt x="20200" y="4395"/>
                      </a:cubicBezTo>
                      <a:close/>
                    </a:path>
                  </a:pathLst>
                </a:custGeom>
                <a:solidFill>
                  <a:srgbClr val="E1966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5" name="Figura"/>
                <p:cNvSpPr/>
                <p:nvPr/>
              </p:nvSpPr>
              <p:spPr>
                <a:xfrm>
                  <a:off x="2032000" y="1206499"/>
                  <a:ext cx="804345" cy="2059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27" h="21312" extrusionOk="0">
                      <a:moveTo>
                        <a:pt x="15935" y="10502"/>
                      </a:moveTo>
                      <a:cubicBezTo>
                        <a:pt x="16385" y="10108"/>
                        <a:pt x="16836" y="9556"/>
                        <a:pt x="17256" y="8925"/>
                      </a:cubicBezTo>
                      <a:cubicBezTo>
                        <a:pt x="20501" y="5483"/>
                        <a:pt x="18939" y="2711"/>
                        <a:pt x="15364" y="1213"/>
                      </a:cubicBezTo>
                      <a:cubicBezTo>
                        <a:pt x="14733" y="911"/>
                        <a:pt x="14072" y="701"/>
                        <a:pt x="13381" y="569"/>
                      </a:cubicBezTo>
                      <a:cubicBezTo>
                        <a:pt x="11368" y="70"/>
                        <a:pt x="8995" y="-114"/>
                        <a:pt x="6592" y="70"/>
                      </a:cubicBezTo>
                      <a:cubicBezTo>
                        <a:pt x="7523" y="70"/>
                        <a:pt x="8484" y="201"/>
                        <a:pt x="9476" y="451"/>
                      </a:cubicBezTo>
                      <a:cubicBezTo>
                        <a:pt x="5180" y="990"/>
                        <a:pt x="1034" y="3460"/>
                        <a:pt x="133" y="5930"/>
                      </a:cubicBezTo>
                      <a:cubicBezTo>
                        <a:pt x="-1099" y="9385"/>
                        <a:pt x="6472" y="12631"/>
                        <a:pt x="12330" y="14325"/>
                      </a:cubicBezTo>
                      <a:cubicBezTo>
                        <a:pt x="14913" y="16861"/>
                        <a:pt x="13141" y="18687"/>
                        <a:pt x="11819" y="20251"/>
                      </a:cubicBezTo>
                      <a:cubicBezTo>
                        <a:pt x="11428" y="20724"/>
                        <a:pt x="12270" y="21486"/>
                        <a:pt x="14913" y="21276"/>
                      </a:cubicBezTo>
                      <a:cubicBezTo>
                        <a:pt x="16626" y="21144"/>
                        <a:pt x="13892" y="20106"/>
                        <a:pt x="17136" y="16033"/>
                      </a:cubicBezTo>
                      <a:cubicBezTo>
                        <a:pt x="17707" y="15337"/>
                        <a:pt x="16926" y="15153"/>
                        <a:pt x="16265" y="14496"/>
                      </a:cubicBezTo>
                      <a:cubicBezTo>
                        <a:pt x="15604" y="13406"/>
                        <a:pt x="14793" y="11514"/>
                        <a:pt x="15935" y="10502"/>
                      </a:cubicBezTo>
                      <a:close/>
                    </a:path>
                  </a:pathLst>
                </a:custGeom>
                <a:solidFill>
                  <a:srgbClr val="E19664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6" name="Figura"/>
                <p:cNvSpPr/>
                <p:nvPr/>
              </p:nvSpPr>
              <p:spPr>
                <a:xfrm>
                  <a:off x="1092200" y="1905000"/>
                  <a:ext cx="271675" cy="556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621" h="18385" extrusionOk="0">
                      <a:moveTo>
                        <a:pt x="14998" y="2908"/>
                      </a:moveTo>
                      <a:cubicBezTo>
                        <a:pt x="9792" y="-3132"/>
                        <a:pt x="934" y="1524"/>
                        <a:pt x="235" y="5298"/>
                      </a:cubicBezTo>
                      <a:cubicBezTo>
                        <a:pt x="-1008" y="11338"/>
                        <a:pt x="2877" y="18258"/>
                        <a:pt x="6995" y="18384"/>
                      </a:cubicBezTo>
                      <a:cubicBezTo>
                        <a:pt x="10180" y="18468"/>
                        <a:pt x="20592" y="9325"/>
                        <a:pt x="14998" y="2908"/>
                      </a:cubicBezTo>
                      <a:close/>
                    </a:path>
                  </a:pathLst>
                </a:custGeom>
                <a:solidFill>
                  <a:srgbClr val="F4AC81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7" name="Figura"/>
                <p:cNvSpPr/>
                <p:nvPr/>
              </p:nvSpPr>
              <p:spPr>
                <a:xfrm>
                  <a:off x="673099" y="254000"/>
                  <a:ext cx="740411" cy="7975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187" y="19639"/>
                      </a:moveTo>
                      <a:lnTo>
                        <a:pt x="6743" y="19639"/>
                      </a:lnTo>
                      <a:lnTo>
                        <a:pt x="6743" y="21600"/>
                      </a:lnTo>
                      <a:lnTo>
                        <a:pt x="10856" y="20775"/>
                      </a:lnTo>
                      <a:lnTo>
                        <a:pt x="10670" y="18573"/>
                      </a:lnTo>
                      <a:lnTo>
                        <a:pt x="13745" y="18161"/>
                      </a:lnTo>
                      <a:lnTo>
                        <a:pt x="14449" y="20018"/>
                      </a:lnTo>
                      <a:lnTo>
                        <a:pt x="17599" y="18952"/>
                      </a:lnTo>
                      <a:lnTo>
                        <a:pt x="16969" y="16750"/>
                      </a:lnTo>
                      <a:lnTo>
                        <a:pt x="19266" y="16303"/>
                      </a:lnTo>
                      <a:lnTo>
                        <a:pt x="20303" y="17645"/>
                      </a:lnTo>
                      <a:lnTo>
                        <a:pt x="21600" y="17060"/>
                      </a:lnTo>
                      <a:cubicBezTo>
                        <a:pt x="19451" y="13620"/>
                        <a:pt x="15042" y="8014"/>
                        <a:pt x="10670" y="3096"/>
                      </a:cubicBezTo>
                      <a:cubicBezTo>
                        <a:pt x="10263" y="2614"/>
                        <a:pt x="9855" y="2201"/>
                        <a:pt x="9485" y="1857"/>
                      </a:cubicBezTo>
                      <a:cubicBezTo>
                        <a:pt x="8373" y="1066"/>
                        <a:pt x="7262" y="413"/>
                        <a:pt x="6150" y="0"/>
                      </a:cubicBezTo>
                      <a:cubicBezTo>
                        <a:pt x="6965" y="4540"/>
                        <a:pt x="6187" y="8736"/>
                        <a:pt x="4705" y="12589"/>
                      </a:cubicBezTo>
                      <a:lnTo>
                        <a:pt x="0" y="20396"/>
                      </a:lnTo>
                      <a:lnTo>
                        <a:pt x="3149" y="21256"/>
                      </a:lnTo>
                      <a:lnTo>
                        <a:pt x="4187" y="19639"/>
                      </a:lnTo>
                      <a:close/>
                    </a:path>
                  </a:pathLst>
                </a:custGeom>
                <a:solidFill>
                  <a:srgbClr val="D76B4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grpSp>
              <p:nvGrpSpPr>
                <p:cNvPr id="1818" name="Grupo"/>
                <p:cNvGrpSpPr/>
                <p:nvPr/>
              </p:nvGrpSpPr>
              <p:grpSpPr>
                <a:xfrm>
                  <a:off x="0" y="-1"/>
                  <a:ext cx="1456690" cy="1108715"/>
                  <a:chOff x="0" y="0"/>
                  <a:chExt cx="1456690" cy="1108713"/>
                </a:xfrm>
              </p:grpSpPr>
              <p:sp>
                <p:nvSpPr>
                  <p:cNvPr id="1821" name="Figura"/>
                  <p:cNvSpPr/>
                  <p:nvPr/>
                </p:nvSpPr>
                <p:spPr>
                  <a:xfrm>
                    <a:off x="749300" y="241300"/>
                    <a:ext cx="6350" cy="114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12960" y="19200"/>
                          <a:pt x="8640" y="16800"/>
                          <a:pt x="0" y="14400"/>
                        </a:cubicBezTo>
                        <a:cubicBezTo>
                          <a:pt x="0" y="14400"/>
                          <a:pt x="4320" y="9600"/>
                          <a:pt x="12960" y="0"/>
                        </a:cubicBezTo>
                        <a:cubicBezTo>
                          <a:pt x="17280" y="7200"/>
                          <a:pt x="17280" y="14400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B56628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2" name="Figura"/>
                  <p:cNvSpPr/>
                  <p:nvPr/>
                </p:nvSpPr>
                <p:spPr>
                  <a:xfrm>
                    <a:off x="63500" y="203200"/>
                    <a:ext cx="938293" cy="8253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12" h="17791" extrusionOk="0">
                        <a:moveTo>
                          <a:pt x="361" y="13736"/>
                        </a:moveTo>
                        <a:cubicBezTo>
                          <a:pt x="3164" y="11436"/>
                          <a:pt x="5944" y="5167"/>
                          <a:pt x="6358" y="2922"/>
                        </a:cubicBezTo>
                        <a:cubicBezTo>
                          <a:pt x="8260" y="1143"/>
                          <a:pt x="14915" y="-2416"/>
                          <a:pt x="17134" y="2484"/>
                        </a:cubicBezTo>
                        <a:cubicBezTo>
                          <a:pt x="17426" y="3114"/>
                          <a:pt x="20693" y="12422"/>
                          <a:pt x="12404" y="12805"/>
                        </a:cubicBezTo>
                        <a:cubicBezTo>
                          <a:pt x="9600" y="12942"/>
                          <a:pt x="5700" y="15406"/>
                          <a:pt x="3530" y="17350"/>
                        </a:cubicBezTo>
                        <a:cubicBezTo>
                          <a:pt x="1409" y="19184"/>
                          <a:pt x="-907" y="14776"/>
                          <a:pt x="361" y="13736"/>
                        </a:cubicBezTo>
                        <a:close/>
                      </a:path>
                    </a:pathLst>
                  </a:custGeom>
                  <a:solidFill>
                    <a:srgbClr val="EDA37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3" name="Figura"/>
                  <p:cNvSpPr/>
                  <p:nvPr/>
                </p:nvSpPr>
                <p:spPr>
                  <a:xfrm>
                    <a:off x="101600" y="292100"/>
                    <a:ext cx="922369" cy="7297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57" h="20967" extrusionOk="0">
                        <a:moveTo>
                          <a:pt x="10400" y="11019"/>
                        </a:moveTo>
                        <a:cubicBezTo>
                          <a:pt x="16325" y="7954"/>
                          <a:pt x="15125" y="2955"/>
                          <a:pt x="16625" y="0"/>
                        </a:cubicBezTo>
                        <a:cubicBezTo>
                          <a:pt x="16700" y="182"/>
                          <a:pt x="16775" y="365"/>
                          <a:pt x="16850" y="547"/>
                        </a:cubicBezTo>
                        <a:cubicBezTo>
                          <a:pt x="17150" y="1386"/>
                          <a:pt x="21600" y="13646"/>
                          <a:pt x="12150" y="14266"/>
                        </a:cubicBezTo>
                        <a:cubicBezTo>
                          <a:pt x="9275" y="14449"/>
                          <a:pt x="5125" y="17805"/>
                          <a:pt x="2900" y="20359"/>
                        </a:cubicBezTo>
                        <a:cubicBezTo>
                          <a:pt x="1825" y="21600"/>
                          <a:pt x="700" y="20761"/>
                          <a:pt x="0" y="19447"/>
                        </a:cubicBezTo>
                        <a:cubicBezTo>
                          <a:pt x="2675" y="17149"/>
                          <a:pt x="6700" y="12916"/>
                          <a:pt x="10400" y="11019"/>
                        </a:cubicBezTo>
                        <a:close/>
                      </a:path>
                    </a:pathLst>
                  </a:custGeom>
                  <a:solidFill>
                    <a:srgbClr val="E1966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4" name="Figura"/>
                  <p:cNvSpPr/>
                  <p:nvPr/>
                </p:nvSpPr>
                <p:spPr>
                  <a:xfrm>
                    <a:off x="762000" y="203199"/>
                    <a:ext cx="118126" cy="5842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3" h="21600" extrusionOk="0">
                        <a:moveTo>
                          <a:pt x="21373" y="20426"/>
                        </a:moveTo>
                        <a:cubicBezTo>
                          <a:pt x="21373" y="20426"/>
                          <a:pt x="19994" y="6621"/>
                          <a:pt x="9654" y="47"/>
                        </a:cubicBezTo>
                        <a:lnTo>
                          <a:pt x="2530" y="0"/>
                        </a:lnTo>
                        <a:lnTo>
                          <a:pt x="3" y="21600"/>
                        </a:lnTo>
                        <a:cubicBezTo>
                          <a:pt x="-227" y="21600"/>
                          <a:pt x="14020" y="21506"/>
                          <a:pt x="21373" y="20426"/>
                        </a:cubicBezTo>
                        <a:close/>
                      </a:path>
                    </a:pathLst>
                  </a:custGeom>
                  <a:solidFill>
                    <a:srgbClr val="D78345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5" name="Figura"/>
                  <p:cNvSpPr/>
                  <p:nvPr/>
                </p:nvSpPr>
                <p:spPr>
                  <a:xfrm>
                    <a:off x="114300" y="914400"/>
                    <a:ext cx="187402" cy="1934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22" h="18909" extrusionOk="0">
                        <a:moveTo>
                          <a:pt x="504" y="16759"/>
                        </a:moveTo>
                        <a:cubicBezTo>
                          <a:pt x="5317" y="18869"/>
                          <a:pt x="18230" y="21600"/>
                          <a:pt x="17056" y="13034"/>
                        </a:cubicBezTo>
                        <a:cubicBezTo>
                          <a:pt x="15060" y="6207"/>
                          <a:pt x="17995" y="0"/>
                          <a:pt x="17173" y="0"/>
                        </a:cubicBezTo>
                        <a:cubicBezTo>
                          <a:pt x="16352" y="0"/>
                          <a:pt x="-3370" y="15021"/>
                          <a:pt x="504" y="16759"/>
                        </a:cubicBezTo>
                        <a:close/>
                      </a:path>
                    </a:pathLst>
                  </a:custGeom>
                  <a:solidFill>
                    <a:srgbClr val="9F562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6" name="Figura"/>
                  <p:cNvSpPr/>
                  <p:nvPr/>
                </p:nvSpPr>
                <p:spPr>
                  <a:xfrm>
                    <a:off x="0" y="787400"/>
                    <a:ext cx="271459" cy="3213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598" h="18844" extrusionOk="0">
                        <a:moveTo>
                          <a:pt x="4583" y="17512"/>
                        </a:moveTo>
                        <a:cubicBezTo>
                          <a:pt x="6408" y="18778"/>
                          <a:pt x="10348" y="20417"/>
                          <a:pt x="11516" y="15650"/>
                        </a:cubicBezTo>
                        <a:cubicBezTo>
                          <a:pt x="12683" y="10809"/>
                          <a:pt x="16697" y="8574"/>
                          <a:pt x="15311" y="8202"/>
                        </a:cubicBezTo>
                        <a:cubicBezTo>
                          <a:pt x="9035" y="6414"/>
                          <a:pt x="11297" y="-1183"/>
                          <a:pt x="8451" y="158"/>
                        </a:cubicBezTo>
                        <a:cubicBezTo>
                          <a:pt x="2321" y="2988"/>
                          <a:pt x="-4903" y="10883"/>
                          <a:pt x="4583" y="17512"/>
                        </a:cubicBezTo>
                        <a:close/>
                      </a:path>
                    </a:pathLst>
                  </a:custGeom>
                  <a:solidFill>
                    <a:srgbClr val="B26637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7" name="Figura"/>
                  <p:cNvSpPr/>
                  <p:nvPr/>
                </p:nvSpPr>
                <p:spPr>
                  <a:xfrm>
                    <a:off x="203200" y="190499"/>
                    <a:ext cx="637786" cy="6857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2" h="20825" extrusionOk="0">
                        <a:moveTo>
                          <a:pt x="5777" y="4008"/>
                        </a:moveTo>
                        <a:cubicBezTo>
                          <a:pt x="8079" y="2156"/>
                          <a:pt x="14944" y="-775"/>
                          <a:pt x="19884" y="189"/>
                        </a:cubicBezTo>
                        <a:cubicBezTo>
                          <a:pt x="21600" y="6168"/>
                          <a:pt x="21140" y="13149"/>
                          <a:pt x="20051" y="18125"/>
                        </a:cubicBezTo>
                        <a:cubicBezTo>
                          <a:pt x="19088" y="18356"/>
                          <a:pt x="17958" y="18511"/>
                          <a:pt x="16660" y="18549"/>
                        </a:cubicBezTo>
                        <a:cubicBezTo>
                          <a:pt x="14233" y="18626"/>
                          <a:pt x="11386" y="19591"/>
                          <a:pt x="8623" y="20825"/>
                        </a:cubicBezTo>
                        <a:lnTo>
                          <a:pt x="0" y="14384"/>
                        </a:lnTo>
                        <a:cubicBezTo>
                          <a:pt x="2763" y="10526"/>
                          <a:pt x="5316" y="6091"/>
                          <a:pt x="5777" y="4008"/>
                        </a:cubicBezTo>
                        <a:close/>
                      </a:path>
                    </a:pathLst>
                  </a:custGeom>
                  <a:solidFill>
                    <a:srgbClr val="CC77A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8" name="Figura"/>
                  <p:cNvSpPr/>
                  <p:nvPr/>
                </p:nvSpPr>
                <p:spPr>
                  <a:xfrm>
                    <a:off x="342899" y="190499"/>
                    <a:ext cx="501297" cy="6958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323" extrusionOk="0">
                        <a:moveTo>
                          <a:pt x="10640" y="1046"/>
                        </a:moveTo>
                        <a:cubicBezTo>
                          <a:pt x="13567" y="424"/>
                          <a:pt x="16599" y="-277"/>
                          <a:pt x="19259" y="112"/>
                        </a:cubicBezTo>
                        <a:cubicBezTo>
                          <a:pt x="21440" y="6145"/>
                          <a:pt x="21600" y="13539"/>
                          <a:pt x="19578" y="18599"/>
                        </a:cubicBezTo>
                        <a:cubicBezTo>
                          <a:pt x="18355" y="18832"/>
                          <a:pt x="16918" y="18988"/>
                          <a:pt x="15269" y="19027"/>
                        </a:cubicBezTo>
                        <a:cubicBezTo>
                          <a:pt x="12183" y="19105"/>
                          <a:pt x="8566" y="20078"/>
                          <a:pt x="5054" y="21323"/>
                        </a:cubicBezTo>
                        <a:lnTo>
                          <a:pt x="0" y="18443"/>
                        </a:lnTo>
                        <a:cubicBezTo>
                          <a:pt x="638" y="17781"/>
                          <a:pt x="11704" y="13851"/>
                          <a:pt x="10640" y="1046"/>
                        </a:cubicBezTo>
                        <a:close/>
                      </a:path>
                    </a:pathLst>
                  </a:custGeom>
                  <a:solidFill>
                    <a:srgbClr val="B7639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29" name="Figura"/>
                  <p:cNvSpPr/>
                  <p:nvPr/>
                </p:nvSpPr>
                <p:spPr>
                  <a:xfrm>
                    <a:off x="647700" y="165099"/>
                    <a:ext cx="805338" cy="8190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71" h="19268" extrusionOk="0">
                        <a:moveTo>
                          <a:pt x="1023" y="18192"/>
                        </a:moveTo>
                        <a:lnTo>
                          <a:pt x="3503" y="18969"/>
                        </a:lnTo>
                        <a:lnTo>
                          <a:pt x="4219" y="17565"/>
                        </a:lnTo>
                        <a:lnTo>
                          <a:pt x="6120" y="17565"/>
                        </a:lnTo>
                        <a:lnTo>
                          <a:pt x="6120" y="19268"/>
                        </a:lnTo>
                        <a:lnTo>
                          <a:pt x="9178" y="18551"/>
                        </a:lnTo>
                        <a:lnTo>
                          <a:pt x="9040" y="16639"/>
                        </a:lnTo>
                        <a:lnTo>
                          <a:pt x="11327" y="16280"/>
                        </a:lnTo>
                        <a:lnTo>
                          <a:pt x="11851" y="17894"/>
                        </a:lnTo>
                        <a:lnTo>
                          <a:pt x="14192" y="16968"/>
                        </a:lnTo>
                        <a:lnTo>
                          <a:pt x="13807" y="15115"/>
                        </a:lnTo>
                        <a:lnTo>
                          <a:pt x="14991" y="14697"/>
                        </a:lnTo>
                        <a:lnTo>
                          <a:pt x="15983" y="16251"/>
                        </a:lnTo>
                        <a:lnTo>
                          <a:pt x="17471" y="14906"/>
                        </a:lnTo>
                        <a:cubicBezTo>
                          <a:pt x="17471" y="14906"/>
                          <a:pt x="8655" y="-2332"/>
                          <a:pt x="2290" y="267"/>
                        </a:cubicBezTo>
                        <a:cubicBezTo>
                          <a:pt x="-4129" y="2926"/>
                          <a:pt x="5459" y="7527"/>
                          <a:pt x="1023" y="18192"/>
                        </a:cubicBezTo>
                        <a:close/>
                      </a:path>
                    </a:pathLst>
                  </a:custGeom>
                  <a:solidFill>
                    <a:srgbClr val="CC77A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0" name="Figura"/>
                  <p:cNvSpPr/>
                  <p:nvPr/>
                </p:nvSpPr>
                <p:spPr>
                  <a:xfrm>
                    <a:off x="622299" y="165100"/>
                    <a:ext cx="350740" cy="7696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873" h="21600" extrusionOk="0">
                        <a:moveTo>
                          <a:pt x="3073" y="21600"/>
                        </a:moveTo>
                        <a:cubicBezTo>
                          <a:pt x="9151" y="20994"/>
                          <a:pt x="13873" y="16040"/>
                          <a:pt x="13873" y="10051"/>
                        </a:cubicBezTo>
                        <a:cubicBezTo>
                          <a:pt x="13873" y="5739"/>
                          <a:pt x="11412" y="1996"/>
                          <a:pt x="7795" y="0"/>
                        </a:cubicBezTo>
                        <a:cubicBezTo>
                          <a:pt x="6941" y="0"/>
                          <a:pt x="4731" y="535"/>
                          <a:pt x="3927" y="749"/>
                        </a:cubicBezTo>
                        <a:cubicBezTo>
                          <a:pt x="-7727" y="3885"/>
                          <a:pt x="11060" y="8911"/>
                          <a:pt x="3073" y="21600"/>
                        </a:cubicBezTo>
                        <a:close/>
                      </a:path>
                    </a:pathLst>
                  </a:custGeom>
                  <a:solidFill>
                    <a:srgbClr val="B7639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1" name="Figura"/>
                  <p:cNvSpPr/>
                  <p:nvPr/>
                </p:nvSpPr>
                <p:spPr>
                  <a:xfrm>
                    <a:off x="508000" y="-1"/>
                    <a:ext cx="410095" cy="3315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9" h="19995" extrusionOk="0">
                        <a:moveTo>
                          <a:pt x="6761" y="19149"/>
                        </a:moveTo>
                        <a:cubicBezTo>
                          <a:pt x="11185" y="14936"/>
                          <a:pt x="20358" y="10034"/>
                          <a:pt x="21009" y="0"/>
                        </a:cubicBezTo>
                        <a:cubicBezTo>
                          <a:pt x="13917" y="6357"/>
                          <a:pt x="3963" y="3600"/>
                          <a:pt x="60" y="16085"/>
                        </a:cubicBezTo>
                        <a:cubicBezTo>
                          <a:pt x="-591" y="18153"/>
                          <a:pt x="4289" y="21600"/>
                          <a:pt x="6761" y="19149"/>
                        </a:cubicBezTo>
                        <a:close/>
                      </a:path>
                    </a:pathLst>
                  </a:custGeom>
                  <a:solidFill>
                    <a:srgbClr val="EDA37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2" name="Figura"/>
                  <p:cNvSpPr/>
                  <p:nvPr/>
                </p:nvSpPr>
                <p:spPr>
                  <a:xfrm>
                    <a:off x="546100" y="0"/>
                    <a:ext cx="365760" cy="33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5" extrusionOk="0">
                        <a:moveTo>
                          <a:pt x="14550" y="3817"/>
                        </a:moveTo>
                        <a:cubicBezTo>
                          <a:pt x="17025" y="2923"/>
                          <a:pt x="19425" y="1786"/>
                          <a:pt x="21600" y="0"/>
                        </a:cubicBezTo>
                        <a:cubicBezTo>
                          <a:pt x="20850" y="10638"/>
                          <a:pt x="10275" y="15835"/>
                          <a:pt x="5175" y="20301"/>
                        </a:cubicBezTo>
                        <a:cubicBezTo>
                          <a:pt x="3750" y="21600"/>
                          <a:pt x="1650" y="21275"/>
                          <a:pt x="0" y="20463"/>
                        </a:cubicBezTo>
                        <a:cubicBezTo>
                          <a:pt x="4800" y="16565"/>
                          <a:pt x="12600" y="11937"/>
                          <a:pt x="14550" y="3817"/>
                        </a:cubicBezTo>
                        <a:close/>
                      </a:path>
                    </a:pathLst>
                  </a:custGeom>
                  <a:solidFill>
                    <a:srgbClr val="E4925B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3" name="Figura"/>
                  <p:cNvSpPr/>
                  <p:nvPr/>
                </p:nvSpPr>
                <p:spPr>
                  <a:xfrm>
                    <a:off x="571500" y="88900"/>
                    <a:ext cx="255730" cy="1873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4" h="19915" extrusionOk="0">
                        <a:moveTo>
                          <a:pt x="6959" y="19035"/>
                        </a:moveTo>
                        <a:cubicBezTo>
                          <a:pt x="11363" y="14310"/>
                          <a:pt x="21009" y="12150"/>
                          <a:pt x="21114" y="0"/>
                        </a:cubicBezTo>
                        <a:cubicBezTo>
                          <a:pt x="13145" y="8370"/>
                          <a:pt x="7693" y="4860"/>
                          <a:pt x="38" y="15795"/>
                        </a:cubicBezTo>
                        <a:cubicBezTo>
                          <a:pt x="-486" y="17955"/>
                          <a:pt x="4547" y="21600"/>
                          <a:pt x="6959" y="19035"/>
                        </a:cubicBezTo>
                        <a:close/>
                      </a:path>
                    </a:pathLst>
                  </a:custGeom>
                  <a:solidFill>
                    <a:srgbClr val="C36C2A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4" name="Figura"/>
                  <p:cNvSpPr/>
                  <p:nvPr/>
                </p:nvSpPr>
                <p:spPr>
                  <a:xfrm>
                    <a:off x="520700" y="304800"/>
                    <a:ext cx="219963" cy="152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4" h="17596" extrusionOk="0">
                        <a:moveTo>
                          <a:pt x="5400" y="3049"/>
                        </a:moveTo>
                        <a:cubicBezTo>
                          <a:pt x="5400" y="3049"/>
                          <a:pt x="19920" y="-4004"/>
                          <a:pt x="20760" y="3343"/>
                        </a:cubicBezTo>
                        <a:cubicBezTo>
                          <a:pt x="21600" y="10837"/>
                          <a:pt x="0" y="17596"/>
                          <a:pt x="0" y="17596"/>
                        </a:cubicBezTo>
                        <a:lnTo>
                          <a:pt x="5400" y="3049"/>
                        </a:lnTo>
                        <a:close/>
                      </a:path>
                    </a:pathLst>
                  </a:custGeom>
                  <a:solidFill>
                    <a:srgbClr val="CC77A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5" name="Figura"/>
                  <p:cNvSpPr/>
                  <p:nvPr/>
                </p:nvSpPr>
                <p:spPr>
                  <a:xfrm>
                    <a:off x="25399" y="901699"/>
                    <a:ext cx="61374" cy="97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9576" h="15679" extrusionOk="0">
                        <a:moveTo>
                          <a:pt x="3930" y="15453"/>
                        </a:moveTo>
                        <a:cubicBezTo>
                          <a:pt x="6705" y="17287"/>
                          <a:pt x="5119" y="7506"/>
                          <a:pt x="9083" y="1596"/>
                        </a:cubicBezTo>
                        <a:cubicBezTo>
                          <a:pt x="13046" y="-4313"/>
                          <a:pt x="-8554" y="7506"/>
                          <a:pt x="3930" y="15453"/>
                        </a:cubicBezTo>
                        <a:close/>
                      </a:path>
                    </a:pathLst>
                  </a:custGeom>
                  <a:solidFill>
                    <a:srgbClr val="8D431B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6" name="Figura"/>
                  <p:cNvSpPr/>
                  <p:nvPr/>
                </p:nvSpPr>
                <p:spPr>
                  <a:xfrm>
                    <a:off x="419100" y="393699"/>
                    <a:ext cx="143944" cy="157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85" h="20420" extrusionOk="0">
                        <a:moveTo>
                          <a:pt x="261" y="9138"/>
                        </a:moveTo>
                        <a:cubicBezTo>
                          <a:pt x="1643" y="3532"/>
                          <a:pt x="6827" y="-590"/>
                          <a:pt x="12184" y="70"/>
                        </a:cubicBezTo>
                        <a:cubicBezTo>
                          <a:pt x="17368" y="564"/>
                          <a:pt x="20651" y="5676"/>
                          <a:pt x="19269" y="11282"/>
                        </a:cubicBezTo>
                        <a:cubicBezTo>
                          <a:pt x="17886" y="16888"/>
                          <a:pt x="12702" y="21010"/>
                          <a:pt x="7345" y="20350"/>
                        </a:cubicBezTo>
                        <a:cubicBezTo>
                          <a:pt x="2161" y="19856"/>
                          <a:pt x="-949" y="14744"/>
                          <a:pt x="261" y="9138"/>
                        </a:cubicBezTo>
                        <a:close/>
                      </a:path>
                    </a:pathLst>
                  </a:custGeom>
                  <a:solidFill>
                    <a:srgbClr val="AF5322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7" name="Figura"/>
                  <p:cNvSpPr/>
                  <p:nvPr/>
                </p:nvSpPr>
                <p:spPr>
                  <a:xfrm>
                    <a:off x="431800" y="419099"/>
                    <a:ext cx="117652" cy="127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18" h="20499" extrusionOk="0">
                        <a:moveTo>
                          <a:pt x="280" y="9230"/>
                        </a:moveTo>
                        <a:cubicBezTo>
                          <a:pt x="1550" y="3524"/>
                          <a:pt x="6844" y="-551"/>
                          <a:pt x="12138" y="60"/>
                        </a:cubicBezTo>
                        <a:cubicBezTo>
                          <a:pt x="17433" y="672"/>
                          <a:pt x="20609" y="5766"/>
                          <a:pt x="19338" y="11268"/>
                        </a:cubicBezTo>
                        <a:cubicBezTo>
                          <a:pt x="18068" y="16974"/>
                          <a:pt x="12774" y="21049"/>
                          <a:pt x="7480" y="20438"/>
                        </a:cubicBezTo>
                        <a:cubicBezTo>
                          <a:pt x="2185" y="20030"/>
                          <a:pt x="-991" y="14936"/>
                          <a:pt x="280" y="9230"/>
                        </a:cubicBezTo>
                        <a:close/>
                      </a:path>
                    </a:pathLst>
                  </a:custGeom>
                  <a:solidFill>
                    <a:srgbClr val="EDA374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8" name="Figura"/>
                  <p:cNvSpPr/>
                  <p:nvPr/>
                </p:nvSpPr>
                <p:spPr>
                  <a:xfrm>
                    <a:off x="444499" y="444499"/>
                    <a:ext cx="75681" cy="598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29" h="11969" extrusionOk="0">
                        <a:moveTo>
                          <a:pt x="17645" y="0"/>
                        </a:moveTo>
                        <a:lnTo>
                          <a:pt x="0" y="7369"/>
                        </a:lnTo>
                        <a:cubicBezTo>
                          <a:pt x="0" y="7369"/>
                          <a:pt x="21600" y="21600"/>
                          <a:pt x="17645" y="0"/>
                        </a:cubicBezTo>
                        <a:close/>
                      </a:path>
                    </a:pathLst>
                  </a:custGeom>
                  <a:solidFill>
                    <a:srgbClr val="8D431B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839" name="Figura"/>
                  <p:cNvSpPr/>
                  <p:nvPr/>
                </p:nvSpPr>
                <p:spPr>
                  <a:xfrm>
                    <a:off x="698500" y="723899"/>
                    <a:ext cx="758191" cy="2552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1144" y="9457"/>
                        </a:moveTo>
                        <a:cubicBezTo>
                          <a:pt x="7526" y="11606"/>
                          <a:pt x="3980" y="12251"/>
                          <a:pt x="796" y="11499"/>
                        </a:cubicBezTo>
                        <a:cubicBezTo>
                          <a:pt x="579" y="13540"/>
                          <a:pt x="326" y="15582"/>
                          <a:pt x="0" y="17731"/>
                        </a:cubicBezTo>
                        <a:lnTo>
                          <a:pt x="3256" y="20525"/>
                        </a:lnTo>
                        <a:lnTo>
                          <a:pt x="4197" y="15475"/>
                        </a:lnTo>
                        <a:lnTo>
                          <a:pt x="6693" y="15475"/>
                        </a:lnTo>
                        <a:lnTo>
                          <a:pt x="6693" y="21600"/>
                        </a:lnTo>
                        <a:lnTo>
                          <a:pt x="10710" y="19021"/>
                        </a:lnTo>
                        <a:lnTo>
                          <a:pt x="10529" y="12143"/>
                        </a:lnTo>
                        <a:lnTo>
                          <a:pt x="13532" y="10854"/>
                        </a:lnTo>
                        <a:lnTo>
                          <a:pt x="14219" y="16657"/>
                        </a:lnTo>
                        <a:lnTo>
                          <a:pt x="17294" y="13325"/>
                        </a:lnTo>
                        <a:lnTo>
                          <a:pt x="16788" y="6663"/>
                        </a:lnTo>
                        <a:lnTo>
                          <a:pt x="18344" y="5158"/>
                        </a:lnTo>
                        <a:lnTo>
                          <a:pt x="19646" y="10746"/>
                        </a:lnTo>
                        <a:lnTo>
                          <a:pt x="21600" y="5910"/>
                        </a:lnTo>
                        <a:cubicBezTo>
                          <a:pt x="21600" y="5910"/>
                          <a:pt x="21166" y="3654"/>
                          <a:pt x="20442" y="0"/>
                        </a:cubicBezTo>
                        <a:cubicBezTo>
                          <a:pt x="17692" y="4084"/>
                          <a:pt x="14545" y="7307"/>
                          <a:pt x="11144" y="9457"/>
                        </a:cubicBezTo>
                        <a:close/>
                      </a:path>
                    </a:pathLst>
                  </a:custGeom>
                  <a:solidFill>
                    <a:srgbClr val="E49AC1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sp>
              <p:nvSpPr>
                <p:cNvPr id="1819" name="Figura"/>
                <p:cNvSpPr/>
                <p:nvPr/>
              </p:nvSpPr>
              <p:spPr>
                <a:xfrm>
                  <a:off x="711199" y="1701800"/>
                  <a:ext cx="678722" cy="11432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9" h="20403" extrusionOk="0">
                      <a:moveTo>
                        <a:pt x="11400" y="16890"/>
                      </a:moveTo>
                      <a:cubicBezTo>
                        <a:pt x="10676" y="17955"/>
                        <a:pt x="10752" y="18748"/>
                        <a:pt x="11514" y="19406"/>
                      </a:cubicBezTo>
                      <a:cubicBezTo>
                        <a:pt x="11704" y="19564"/>
                        <a:pt x="11857" y="19882"/>
                        <a:pt x="11971" y="20312"/>
                      </a:cubicBezTo>
                      <a:cubicBezTo>
                        <a:pt x="12390" y="20222"/>
                        <a:pt x="12809" y="20176"/>
                        <a:pt x="13266" y="20176"/>
                      </a:cubicBezTo>
                      <a:cubicBezTo>
                        <a:pt x="13800" y="20176"/>
                        <a:pt x="14333" y="20244"/>
                        <a:pt x="14828" y="20403"/>
                      </a:cubicBezTo>
                      <a:cubicBezTo>
                        <a:pt x="15019" y="19746"/>
                        <a:pt x="15247" y="19156"/>
                        <a:pt x="15514" y="18726"/>
                      </a:cubicBezTo>
                      <a:cubicBezTo>
                        <a:pt x="15819" y="18272"/>
                        <a:pt x="15704" y="17547"/>
                        <a:pt x="14866" y="16913"/>
                      </a:cubicBezTo>
                      <a:cubicBezTo>
                        <a:pt x="17647" y="14714"/>
                        <a:pt x="21152" y="8889"/>
                        <a:pt x="20200" y="5897"/>
                      </a:cubicBezTo>
                      <a:cubicBezTo>
                        <a:pt x="20200" y="5852"/>
                        <a:pt x="20200" y="5829"/>
                        <a:pt x="20162" y="5784"/>
                      </a:cubicBezTo>
                      <a:cubicBezTo>
                        <a:pt x="20200" y="5603"/>
                        <a:pt x="20238" y="5399"/>
                        <a:pt x="20238" y="5217"/>
                      </a:cubicBezTo>
                      <a:cubicBezTo>
                        <a:pt x="20238" y="5217"/>
                        <a:pt x="20085" y="5172"/>
                        <a:pt x="19857" y="5104"/>
                      </a:cubicBezTo>
                      <a:cubicBezTo>
                        <a:pt x="16657" y="-313"/>
                        <a:pt x="-448" y="-1197"/>
                        <a:pt x="9" y="1410"/>
                      </a:cubicBezTo>
                      <a:cubicBezTo>
                        <a:pt x="9" y="1500"/>
                        <a:pt x="9" y="1591"/>
                        <a:pt x="85" y="1704"/>
                      </a:cubicBezTo>
                      <a:cubicBezTo>
                        <a:pt x="1266" y="4084"/>
                        <a:pt x="7590" y="13717"/>
                        <a:pt x="11476" y="16709"/>
                      </a:cubicBezTo>
                      <a:cubicBezTo>
                        <a:pt x="11438" y="16777"/>
                        <a:pt x="11438" y="16822"/>
                        <a:pt x="11400" y="16890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20" name="Figura"/>
                <p:cNvSpPr/>
                <p:nvPr/>
              </p:nvSpPr>
              <p:spPr>
                <a:xfrm>
                  <a:off x="2032000" y="1206500"/>
                  <a:ext cx="804345" cy="1547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27" h="21447" extrusionOk="0">
                      <a:moveTo>
                        <a:pt x="13411" y="21130"/>
                      </a:moveTo>
                      <a:cubicBezTo>
                        <a:pt x="13862" y="21025"/>
                        <a:pt x="14312" y="20972"/>
                        <a:pt x="14793" y="20972"/>
                      </a:cubicBezTo>
                      <a:cubicBezTo>
                        <a:pt x="15634" y="20972"/>
                        <a:pt x="16445" y="21148"/>
                        <a:pt x="17166" y="21447"/>
                      </a:cubicBezTo>
                      <a:cubicBezTo>
                        <a:pt x="17677" y="20549"/>
                        <a:pt x="16926" y="20303"/>
                        <a:pt x="16265" y="19423"/>
                      </a:cubicBezTo>
                      <a:cubicBezTo>
                        <a:pt x="15604" y="17944"/>
                        <a:pt x="14793" y="15426"/>
                        <a:pt x="15935" y="14053"/>
                      </a:cubicBezTo>
                      <a:cubicBezTo>
                        <a:pt x="16385" y="13525"/>
                        <a:pt x="16836" y="12786"/>
                        <a:pt x="17256" y="11941"/>
                      </a:cubicBezTo>
                      <a:cubicBezTo>
                        <a:pt x="20501" y="7329"/>
                        <a:pt x="18939" y="3614"/>
                        <a:pt x="15364" y="1607"/>
                      </a:cubicBezTo>
                      <a:cubicBezTo>
                        <a:pt x="14733" y="1203"/>
                        <a:pt x="14072" y="921"/>
                        <a:pt x="13381" y="745"/>
                      </a:cubicBezTo>
                      <a:cubicBezTo>
                        <a:pt x="11368" y="93"/>
                        <a:pt x="8995" y="-153"/>
                        <a:pt x="6592" y="93"/>
                      </a:cubicBezTo>
                      <a:cubicBezTo>
                        <a:pt x="7523" y="93"/>
                        <a:pt x="8484" y="269"/>
                        <a:pt x="9476" y="604"/>
                      </a:cubicBezTo>
                      <a:cubicBezTo>
                        <a:pt x="5180" y="1326"/>
                        <a:pt x="1034" y="4635"/>
                        <a:pt x="133" y="7945"/>
                      </a:cubicBezTo>
                      <a:cubicBezTo>
                        <a:pt x="-1099" y="12575"/>
                        <a:pt x="6472" y="16923"/>
                        <a:pt x="12330" y="19194"/>
                      </a:cubicBezTo>
                      <a:cubicBezTo>
                        <a:pt x="12870" y="19880"/>
                        <a:pt x="13201" y="20532"/>
                        <a:pt x="13411" y="21130"/>
                      </a:cubicBezTo>
                      <a:close/>
                    </a:path>
                  </a:pathLst>
                </a:custGeom>
                <a:solidFill>
                  <a:srgbClr val="AF5322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1784" name="Figura"/>
              <p:cNvSpPr/>
              <p:nvPr/>
            </p:nvSpPr>
            <p:spPr>
              <a:xfrm>
                <a:off x="1333499" y="1828800"/>
                <a:ext cx="869951" cy="593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35" y="8742"/>
                    </a:moveTo>
                    <a:cubicBezTo>
                      <a:pt x="12834" y="9898"/>
                      <a:pt x="14820" y="19241"/>
                      <a:pt x="14820" y="19241"/>
                    </a:cubicBezTo>
                    <a:lnTo>
                      <a:pt x="21600" y="14847"/>
                    </a:lnTo>
                    <a:lnTo>
                      <a:pt x="16019" y="971"/>
                    </a:lnTo>
                    <a:lnTo>
                      <a:pt x="0" y="0"/>
                    </a:lnTo>
                    <a:lnTo>
                      <a:pt x="95" y="21184"/>
                    </a:lnTo>
                    <a:cubicBezTo>
                      <a:pt x="1482" y="21461"/>
                      <a:pt x="2838" y="21600"/>
                      <a:pt x="4162" y="21600"/>
                    </a:cubicBezTo>
                    <a:lnTo>
                      <a:pt x="4793" y="6290"/>
                    </a:lnTo>
                    <a:cubicBezTo>
                      <a:pt x="4761" y="6290"/>
                      <a:pt x="11636" y="7585"/>
                      <a:pt x="12235" y="8742"/>
                    </a:cubicBezTo>
                    <a:close/>
                  </a:path>
                </a:pathLst>
              </a:custGeom>
              <a:solidFill>
                <a:srgbClr val="D76B4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85" name="Figura"/>
              <p:cNvSpPr/>
              <p:nvPr/>
            </p:nvSpPr>
            <p:spPr>
              <a:xfrm>
                <a:off x="457199" y="1739899"/>
                <a:ext cx="157481" cy="32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341"/>
                    </a:moveTo>
                    <a:cubicBezTo>
                      <a:pt x="21600" y="10341"/>
                      <a:pt x="6968" y="10425"/>
                      <a:pt x="0" y="21600"/>
                    </a:cubicBezTo>
                    <a:lnTo>
                      <a:pt x="0" y="0"/>
                    </a:lnTo>
                    <a:lnTo>
                      <a:pt x="18813" y="751"/>
                    </a:lnTo>
                    <a:lnTo>
                      <a:pt x="21600" y="10341"/>
                    </a:lnTo>
                    <a:close/>
                  </a:path>
                </a:pathLst>
              </a:custGeom>
              <a:solidFill>
                <a:srgbClr val="B7639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86" name="Figura"/>
              <p:cNvSpPr/>
              <p:nvPr/>
            </p:nvSpPr>
            <p:spPr>
              <a:xfrm>
                <a:off x="520699" y="1181099"/>
                <a:ext cx="2361638" cy="1570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2" h="20755" extrusionOk="0">
                    <a:moveTo>
                      <a:pt x="17177" y="124"/>
                    </a:moveTo>
                    <a:cubicBezTo>
                      <a:pt x="15291" y="-413"/>
                      <a:pt x="11211" y="896"/>
                      <a:pt x="9371" y="1970"/>
                    </a:cubicBezTo>
                    <a:cubicBezTo>
                      <a:pt x="8880" y="2021"/>
                      <a:pt x="8023" y="1987"/>
                      <a:pt x="7680" y="1114"/>
                    </a:cubicBezTo>
                    <a:lnTo>
                      <a:pt x="0" y="7492"/>
                    </a:lnTo>
                    <a:lnTo>
                      <a:pt x="240" y="9204"/>
                    </a:lnTo>
                    <a:cubicBezTo>
                      <a:pt x="983" y="9355"/>
                      <a:pt x="2846" y="14490"/>
                      <a:pt x="3657" y="20482"/>
                    </a:cubicBezTo>
                    <a:cubicBezTo>
                      <a:pt x="3657" y="20482"/>
                      <a:pt x="6789" y="21187"/>
                      <a:pt x="8594" y="20331"/>
                    </a:cubicBezTo>
                    <a:cubicBezTo>
                      <a:pt x="8594" y="20331"/>
                      <a:pt x="8491" y="15128"/>
                      <a:pt x="8743" y="10009"/>
                    </a:cubicBezTo>
                    <a:cubicBezTo>
                      <a:pt x="9554" y="10160"/>
                      <a:pt x="11817" y="10580"/>
                      <a:pt x="12160" y="10916"/>
                    </a:cubicBezTo>
                    <a:cubicBezTo>
                      <a:pt x="12903" y="11621"/>
                      <a:pt x="13954" y="19794"/>
                      <a:pt x="13954" y="19794"/>
                    </a:cubicBezTo>
                    <a:cubicBezTo>
                      <a:pt x="13954" y="19794"/>
                      <a:pt x="19246" y="19693"/>
                      <a:pt x="21143" y="18686"/>
                    </a:cubicBezTo>
                    <a:cubicBezTo>
                      <a:pt x="21143" y="18686"/>
                      <a:pt x="20754" y="9959"/>
                      <a:pt x="21177" y="7458"/>
                    </a:cubicBezTo>
                    <a:cubicBezTo>
                      <a:pt x="21600" y="4958"/>
                      <a:pt x="20229" y="997"/>
                      <a:pt x="17177" y="124"/>
                    </a:cubicBezTo>
                    <a:close/>
                  </a:path>
                </a:pathLst>
              </a:custGeom>
              <a:solidFill>
                <a:srgbClr val="CC77A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1787" name="Grupo"/>
              <p:cNvGrpSpPr/>
              <p:nvPr/>
            </p:nvGrpSpPr>
            <p:grpSpPr>
              <a:xfrm>
                <a:off x="520700" y="1181100"/>
                <a:ext cx="2252555" cy="1571953"/>
                <a:chOff x="0" y="0"/>
                <a:chExt cx="2252554" cy="1571952"/>
              </a:xfrm>
            </p:grpSpPr>
            <p:sp>
              <p:nvSpPr>
                <p:cNvPr id="1791" name="Figura"/>
                <p:cNvSpPr/>
                <p:nvPr/>
              </p:nvSpPr>
              <p:spPr>
                <a:xfrm>
                  <a:off x="0" y="330199"/>
                  <a:ext cx="416560" cy="626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49"/>
                      </a:moveTo>
                      <a:lnTo>
                        <a:pt x="1449" y="12574"/>
                      </a:lnTo>
                      <a:cubicBezTo>
                        <a:pt x="3556" y="12750"/>
                        <a:pt x="7376" y="16255"/>
                        <a:pt x="11195" y="21600"/>
                      </a:cubicBezTo>
                      <a:cubicBezTo>
                        <a:pt x="14817" y="14064"/>
                        <a:pt x="18637" y="6222"/>
                        <a:pt x="21600" y="0"/>
                      </a:cubicBezTo>
                      <a:lnTo>
                        <a:pt x="0" y="8149"/>
                      </a:lnTo>
                      <a:close/>
                    </a:path>
                  </a:pathLst>
                </a:custGeom>
                <a:solidFill>
                  <a:srgbClr val="B76399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792" name="Figura"/>
                <p:cNvSpPr/>
                <p:nvPr/>
              </p:nvSpPr>
              <p:spPr>
                <a:xfrm>
                  <a:off x="469900" y="63499"/>
                  <a:ext cx="867411" cy="1508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80" extrusionOk="0">
                      <a:moveTo>
                        <a:pt x="14168" y="1242"/>
                      </a:moveTo>
                      <a:cubicBezTo>
                        <a:pt x="12808" y="1296"/>
                        <a:pt x="10436" y="1260"/>
                        <a:pt x="9488" y="324"/>
                      </a:cubicBezTo>
                      <a:lnTo>
                        <a:pt x="9076" y="450"/>
                      </a:lnTo>
                      <a:cubicBezTo>
                        <a:pt x="7527" y="7002"/>
                        <a:pt x="2562" y="16524"/>
                        <a:pt x="0" y="21204"/>
                      </a:cubicBezTo>
                      <a:cubicBezTo>
                        <a:pt x="2751" y="21366"/>
                        <a:pt x="8381" y="21600"/>
                        <a:pt x="12018" y="20934"/>
                      </a:cubicBezTo>
                      <a:cubicBezTo>
                        <a:pt x="12018" y="20934"/>
                        <a:pt x="11733" y="15354"/>
                        <a:pt x="12429" y="9864"/>
                      </a:cubicBezTo>
                      <a:cubicBezTo>
                        <a:pt x="13883" y="9954"/>
                        <a:pt x="17141" y="10188"/>
                        <a:pt x="19449" y="10440"/>
                      </a:cubicBezTo>
                      <a:cubicBezTo>
                        <a:pt x="20430" y="6534"/>
                        <a:pt x="21126" y="2772"/>
                        <a:pt x="21600" y="0"/>
                      </a:cubicBezTo>
                      <a:cubicBezTo>
                        <a:pt x="18690" y="378"/>
                        <a:pt x="16002" y="828"/>
                        <a:pt x="14168" y="1242"/>
                      </a:cubicBezTo>
                      <a:close/>
                    </a:path>
                  </a:pathLst>
                </a:custGeom>
                <a:solidFill>
                  <a:srgbClr val="B76399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793" name="Figura"/>
                <p:cNvSpPr/>
                <p:nvPr/>
              </p:nvSpPr>
              <p:spPr>
                <a:xfrm>
                  <a:off x="1625600" y="0"/>
                  <a:ext cx="626955" cy="1494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9" h="21574" extrusionOk="0">
                      <a:moveTo>
                        <a:pt x="20999" y="2944"/>
                      </a:moveTo>
                      <a:cubicBezTo>
                        <a:pt x="18422" y="1624"/>
                        <a:pt x="14600" y="561"/>
                        <a:pt x="9533" y="139"/>
                      </a:cubicBezTo>
                      <a:cubicBezTo>
                        <a:pt x="7858" y="-8"/>
                        <a:pt x="5668" y="-26"/>
                        <a:pt x="3264" y="29"/>
                      </a:cubicBezTo>
                      <a:cubicBezTo>
                        <a:pt x="3264" y="6245"/>
                        <a:pt x="2061" y="15541"/>
                        <a:pt x="0" y="21574"/>
                      </a:cubicBezTo>
                      <a:cubicBezTo>
                        <a:pt x="3693" y="21519"/>
                        <a:pt x="10693" y="21409"/>
                        <a:pt x="16619" y="21079"/>
                      </a:cubicBezTo>
                      <a:cubicBezTo>
                        <a:pt x="21042" y="13598"/>
                        <a:pt x="21600" y="7382"/>
                        <a:pt x="20999" y="2944"/>
                      </a:cubicBezTo>
                      <a:close/>
                    </a:path>
                  </a:pathLst>
                </a:custGeom>
                <a:solidFill>
                  <a:srgbClr val="B76399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1788" name="Figura"/>
              <p:cNvSpPr/>
              <p:nvPr/>
            </p:nvSpPr>
            <p:spPr>
              <a:xfrm>
                <a:off x="419099" y="1193800"/>
                <a:ext cx="947421" cy="6070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53" y="0"/>
                    </a:moveTo>
                    <a:lnTo>
                      <a:pt x="21600" y="2531"/>
                    </a:lnTo>
                    <a:cubicBezTo>
                      <a:pt x="21600" y="2531"/>
                      <a:pt x="12653" y="18844"/>
                      <a:pt x="463" y="21600"/>
                    </a:cubicBezTo>
                    <a:lnTo>
                      <a:pt x="0" y="18166"/>
                    </a:lnTo>
                    <a:cubicBezTo>
                      <a:pt x="0" y="18166"/>
                      <a:pt x="10597" y="16177"/>
                      <a:pt x="21253" y="0"/>
                    </a:cubicBezTo>
                    <a:close/>
                  </a:path>
                </a:pathLst>
              </a:custGeom>
              <a:solidFill>
                <a:srgbClr val="853C4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89" name="Figura"/>
              <p:cNvSpPr/>
              <p:nvPr/>
            </p:nvSpPr>
            <p:spPr>
              <a:xfrm>
                <a:off x="469900" y="1739899"/>
                <a:ext cx="259080" cy="426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18" y="386"/>
                    </a:moveTo>
                    <a:cubicBezTo>
                      <a:pt x="5718" y="386"/>
                      <a:pt x="10800" y="15621"/>
                      <a:pt x="21600" y="21600"/>
                    </a:cubicBezTo>
                    <a:cubicBezTo>
                      <a:pt x="21600" y="21600"/>
                      <a:pt x="5188" y="18064"/>
                      <a:pt x="0" y="0"/>
                    </a:cubicBezTo>
                    <a:lnTo>
                      <a:pt x="5718" y="386"/>
                    </a:lnTo>
                    <a:close/>
                  </a:path>
                </a:pathLst>
              </a:custGeom>
              <a:solidFill>
                <a:srgbClr val="853C4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90" name="Figura"/>
              <p:cNvSpPr/>
              <p:nvPr/>
            </p:nvSpPr>
            <p:spPr>
              <a:xfrm>
                <a:off x="482600" y="1727200"/>
                <a:ext cx="42170" cy="52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1" h="21600" extrusionOk="0">
                    <a:moveTo>
                      <a:pt x="20425" y="10010"/>
                    </a:moveTo>
                    <a:cubicBezTo>
                      <a:pt x="19808" y="4215"/>
                      <a:pt x="14871" y="0"/>
                      <a:pt x="9316" y="0"/>
                    </a:cubicBezTo>
                    <a:cubicBezTo>
                      <a:pt x="3762" y="527"/>
                      <a:pt x="-558" y="5268"/>
                      <a:pt x="59" y="11590"/>
                    </a:cubicBezTo>
                    <a:cubicBezTo>
                      <a:pt x="676" y="17385"/>
                      <a:pt x="5613" y="21600"/>
                      <a:pt x="11168" y="21600"/>
                    </a:cubicBezTo>
                    <a:cubicBezTo>
                      <a:pt x="17339" y="21073"/>
                      <a:pt x="21042" y="15805"/>
                      <a:pt x="20425" y="10010"/>
                    </a:cubicBezTo>
                    <a:close/>
                  </a:path>
                </a:pathLst>
              </a:custGeom>
              <a:solidFill>
                <a:srgbClr val="ECA6AD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661" name="Figura"/>
            <p:cNvSpPr/>
            <p:nvPr/>
          </p:nvSpPr>
          <p:spPr>
            <a:xfrm>
              <a:off x="1206499" y="3822700"/>
              <a:ext cx="1040453" cy="123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126" extrusionOk="0">
                  <a:moveTo>
                    <a:pt x="17706" y="0"/>
                  </a:moveTo>
                  <a:lnTo>
                    <a:pt x="9118" y="1046"/>
                  </a:lnTo>
                  <a:cubicBezTo>
                    <a:pt x="9118" y="1046"/>
                    <a:pt x="7600" y="4294"/>
                    <a:pt x="6055" y="4555"/>
                  </a:cubicBezTo>
                  <a:cubicBezTo>
                    <a:pt x="6055" y="4555"/>
                    <a:pt x="6553" y="5079"/>
                    <a:pt x="7364" y="5863"/>
                  </a:cubicBezTo>
                  <a:lnTo>
                    <a:pt x="6893" y="7324"/>
                  </a:lnTo>
                  <a:cubicBezTo>
                    <a:pt x="6448" y="7498"/>
                    <a:pt x="4982" y="8239"/>
                    <a:pt x="5636" y="9917"/>
                  </a:cubicBezTo>
                  <a:lnTo>
                    <a:pt x="6160" y="9983"/>
                  </a:lnTo>
                  <a:cubicBezTo>
                    <a:pt x="6134" y="10026"/>
                    <a:pt x="6134" y="10070"/>
                    <a:pt x="6134" y="10092"/>
                  </a:cubicBezTo>
                  <a:cubicBezTo>
                    <a:pt x="6134" y="10135"/>
                    <a:pt x="6107" y="10179"/>
                    <a:pt x="6107" y="10244"/>
                  </a:cubicBezTo>
                  <a:cubicBezTo>
                    <a:pt x="5819" y="10135"/>
                    <a:pt x="5531" y="10070"/>
                    <a:pt x="5270" y="10070"/>
                  </a:cubicBezTo>
                  <a:lnTo>
                    <a:pt x="4144" y="18854"/>
                  </a:lnTo>
                  <a:lnTo>
                    <a:pt x="4327" y="18897"/>
                  </a:lnTo>
                  <a:cubicBezTo>
                    <a:pt x="4222" y="19072"/>
                    <a:pt x="4118" y="19224"/>
                    <a:pt x="3987" y="19355"/>
                  </a:cubicBezTo>
                  <a:cubicBezTo>
                    <a:pt x="2521" y="19726"/>
                    <a:pt x="-150" y="18788"/>
                    <a:pt x="7" y="19377"/>
                  </a:cubicBezTo>
                  <a:cubicBezTo>
                    <a:pt x="7" y="19377"/>
                    <a:pt x="3882" y="21600"/>
                    <a:pt x="5296" y="21033"/>
                  </a:cubicBezTo>
                  <a:cubicBezTo>
                    <a:pt x="5296" y="21033"/>
                    <a:pt x="6081" y="15257"/>
                    <a:pt x="8804" y="12097"/>
                  </a:cubicBezTo>
                  <a:cubicBezTo>
                    <a:pt x="8804" y="12097"/>
                    <a:pt x="8830" y="11552"/>
                    <a:pt x="8699" y="10963"/>
                  </a:cubicBezTo>
                  <a:lnTo>
                    <a:pt x="10139" y="9961"/>
                  </a:lnTo>
                  <a:cubicBezTo>
                    <a:pt x="11632" y="11072"/>
                    <a:pt x="13726" y="11552"/>
                    <a:pt x="15323" y="12075"/>
                  </a:cubicBezTo>
                  <a:cubicBezTo>
                    <a:pt x="15323" y="12075"/>
                    <a:pt x="20534" y="9351"/>
                    <a:pt x="21450" y="2332"/>
                  </a:cubicBezTo>
                  <a:cubicBezTo>
                    <a:pt x="19984" y="2223"/>
                    <a:pt x="18125" y="1613"/>
                    <a:pt x="17706" y="0"/>
                  </a:cubicBezTo>
                  <a:close/>
                </a:path>
              </a:pathLst>
            </a:custGeom>
            <a:solidFill>
              <a:srgbClr val="D76B4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2" name="Figura"/>
            <p:cNvSpPr/>
            <p:nvPr/>
          </p:nvSpPr>
          <p:spPr>
            <a:xfrm>
              <a:off x="1473200" y="3936999"/>
              <a:ext cx="361647" cy="511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8" h="21600" extrusionOk="0">
                  <a:moveTo>
                    <a:pt x="19586" y="7825"/>
                  </a:moveTo>
                  <a:lnTo>
                    <a:pt x="6251" y="21600"/>
                  </a:lnTo>
                  <a:lnTo>
                    <a:pt x="0" y="17955"/>
                  </a:lnTo>
                  <a:lnTo>
                    <a:pt x="7084" y="0"/>
                  </a:lnTo>
                  <a:cubicBezTo>
                    <a:pt x="7084" y="0"/>
                    <a:pt x="21600" y="3752"/>
                    <a:pt x="19586" y="7825"/>
                  </a:cubicBezTo>
                  <a:close/>
                </a:path>
              </a:pathLst>
            </a:custGeom>
            <a:solidFill>
              <a:srgbClr val="7C454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3" name="Figura"/>
            <p:cNvSpPr/>
            <p:nvPr/>
          </p:nvSpPr>
          <p:spPr>
            <a:xfrm>
              <a:off x="1333499" y="4356100"/>
              <a:ext cx="263468" cy="66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0974" extrusionOk="0">
                  <a:moveTo>
                    <a:pt x="6157" y="20974"/>
                  </a:moveTo>
                  <a:cubicBezTo>
                    <a:pt x="6157" y="20974"/>
                    <a:pt x="9993" y="10592"/>
                    <a:pt x="20893" y="4864"/>
                  </a:cubicBezTo>
                  <a:cubicBezTo>
                    <a:pt x="20893" y="4864"/>
                    <a:pt x="21600" y="1443"/>
                    <a:pt x="17462" y="408"/>
                  </a:cubicBezTo>
                  <a:cubicBezTo>
                    <a:pt x="13323" y="-626"/>
                    <a:pt x="11406" y="528"/>
                    <a:pt x="10800" y="1403"/>
                  </a:cubicBezTo>
                  <a:cubicBezTo>
                    <a:pt x="9791" y="2914"/>
                    <a:pt x="7267" y="16598"/>
                    <a:pt x="0" y="18468"/>
                  </a:cubicBezTo>
                  <a:lnTo>
                    <a:pt x="6157" y="20974"/>
                  </a:lnTo>
                  <a:close/>
                </a:path>
              </a:pathLst>
            </a:custGeom>
            <a:solidFill>
              <a:srgbClr val="7C454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4" name="Figura"/>
            <p:cNvSpPr/>
            <p:nvPr/>
          </p:nvSpPr>
          <p:spPr>
            <a:xfrm>
              <a:off x="1155699" y="4927600"/>
              <a:ext cx="254280" cy="109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14838" extrusionOk="0">
                  <a:moveTo>
                    <a:pt x="23" y="2087"/>
                  </a:moveTo>
                  <a:cubicBezTo>
                    <a:pt x="23" y="2087"/>
                    <a:pt x="15332" y="18676"/>
                    <a:pt x="20994" y="14010"/>
                  </a:cubicBezTo>
                  <a:cubicBezTo>
                    <a:pt x="20994" y="14010"/>
                    <a:pt x="19316" y="-1887"/>
                    <a:pt x="17324" y="186"/>
                  </a:cubicBezTo>
                  <a:cubicBezTo>
                    <a:pt x="11872" y="5543"/>
                    <a:pt x="-606" y="-2924"/>
                    <a:pt x="23" y="2087"/>
                  </a:cubicBezTo>
                  <a:close/>
                </a:path>
              </a:pathLst>
            </a:custGeom>
            <a:solidFill>
              <a:srgbClr val="CDE2E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5" name="Figura"/>
            <p:cNvSpPr/>
            <p:nvPr/>
          </p:nvSpPr>
          <p:spPr>
            <a:xfrm>
              <a:off x="1358900" y="4394199"/>
              <a:ext cx="199391" cy="5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7" extrusionOk="0">
                  <a:moveTo>
                    <a:pt x="0" y="21120"/>
                  </a:moveTo>
                  <a:lnTo>
                    <a:pt x="5228" y="21547"/>
                  </a:lnTo>
                  <a:lnTo>
                    <a:pt x="21600" y="3094"/>
                  </a:lnTo>
                  <a:cubicBezTo>
                    <a:pt x="21600" y="3094"/>
                    <a:pt x="13620" y="-53"/>
                    <a:pt x="7429" y="0"/>
                  </a:cubicBezTo>
                  <a:lnTo>
                    <a:pt x="0" y="21120"/>
                  </a:ln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6" name="Figura"/>
            <p:cNvSpPr/>
            <p:nvPr/>
          </p:nvSpPr>
          <p:spPr>
            <a:xfrm>
              <a:off x="1435099" y="4241800"/>
              <a:ext cx="152456" cy="16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0" h="21600" extrusionOk="0">
                  <a:moveTo>
                    <a:pt x="9505" y="0"/>
                  </a:moveTo>
                  <a:cubicBezTo>
                    <a:pt x="9505" y="0"/>
                    <a:pt x="-3210" y="5317"/>
                    <a:pt x="773" y="19938"/>
                  </a:cubicBezTo>
                  <a:lnTo>
                    <a:pt x="13641" y="21600"/>
                  </a:lnTo>
                  <a:lnTo>
                    <a:pt x="18390" y="15286"/>
                  </a:lnTo>
                  <a:lnTo>
                    <a:pt x="9505" y="0"/>
                  </a:ln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7" name="Figura"/>
            <p:cNvSpPr/>
            <p:nvPr/>
          </p:nvSpPr>
          <p:spPr>
            <a:xfrm>
              <a:off x="1473200" y="3809999"/>
              <a:ext cx="756921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408"/>
                  </a:moveTo>
                  <a:cubicBezTo>
                    <a:pt x="0" y="9408"/>
                    <a:pt x="2863" y="18309"/>
                    <a:pt x="12830" y="21600"/>
                  </a:cubicBezTo>
                  <a:cubicBezTo>
                    <a:pt x="12830" y="21600"/>
                    <a:pt x="20005" y="17592"/>
                    <a:pt x="21600" y="4219"/>
                  </a:cubicBezTo>
                  <a:cubicBezTo>
                    <a:pt x="19679" y="4134"/>
                    <a:pt x="17142" y="3037"/>
                    <a:pt x="16599" y="0"/>
                  </a:cubicBezTo>
                  <a:lnTo>
                    <a:pt x="4639" y="2320"/>
                  </a:lnTo>
                  <a:cubicBezTo>
                    <a:pt x="4639" y="2362"/>
                    <a:pt x="2174" y="8817"/>
                    <a:pt x="0" y="9408"/>
                  </a:cubicBezTo>
                  <a:close/>
                </a:path>
              </a:pathLst>
            </a:custGeom>
            <a:solidFill>
              <a:srgbClr val="ADB7B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8" name="Figura"/>
            <p:cNvSpPr/>
            <p:nvPr/>
          </p:nvSpPr>
          <p:spPr>
            <a:xfrm>
              <a:off x="1638299" y="3809999"/>
              <a:ext cx="589281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76" y="0"/>
                  </a:moveTo>
                  <a:lnTo>
                    <a:pt x="12150" y="464"/>
                  </a:lnTo>
                  <a:cubicBezTo>
                    <a:pt x="11684" y="2616"/>
                    <a:pt x="10753" y="4978"/>
                    <a:pt x="9264" y="7341"/>
                  </a:cubicBezTo>
                  <a:cubicBezTo>
                    <a:pt x="6843" y="11222"/>
                    <a:pt x="3538" y="14513"/>
                    <a:pt x="0" y="16706"/>
                  </a:cubicBezTo>
                  <a:cubicBezTo>
                    <a:pt x="2467" y="18605"/>
                    <a:pt x="5819" y="20461"/>
                    <a:pt x="10334" y="21600"/>
                  </a:cubicBezTo>
                  <a:cubicBezTo>
                    <a:pt x="10334" y="21600"/>
                    <a:pt x="19552" y="17592"/>
                    <a:pt x="21600" y="4219"/>
                  </a:cubicBezTo>
                  <a:cubicBezTo>
                    <a:pt x="19133" y="4092"/>
                    <a:pt x="15874" y="2995"/>
                    <a:pt x="15176" y="0"/>
                  </a:cubicBezTo>
                  <a:close/>
                </a:path>
              </a:pathLst>
            </a:custGeom>
            <a:solidFill>
              <a:srgbClr val="82989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9" name="Figura"/>
            <p:cNvSpPr/>
            <p:nvPr/>
          </p:nvSpPr>
          <p:spPr>
            <a:xfrm>
              <a:off x="1511300" y="3886199"/>
              <a:ext cx="468368" cy="431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0928" extrusionOk="0">
                  <a:moveTo>
                    <a:pt x="0" y="9043"/>
                  </a:moveTo>
                  <a:cubicBezTo>
                    <a:pt x="-56" y="9658"/>
                    <a:pt x="10968" y="21289"/>
                    <a:pt x="12814" y="20920"/>
                  </a:cubicBezTo>
                  <a:cubicBezTo>
                    <a:pt x="14661" y="20551"/>
                    <a:pt x="21544" y="3935"/>
                    <a:pt x="20537" y="1904"/>
                  </a:cubicBezTo>
                  <a:cubicBezTo>
                    <a:pt x="20201" y="1166"/>
                    <a:pt x="7666" y="-311"/>
                    <a:pt x="6883" y="58"/>
                  </a:cubicBezTo>
                  <a:cubicBezTo>
                    <a:pt x="6155" y="427"/>
                    <a:pt x="168" y="7197"/>
                    <a:pt x="0" y="9043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0" name="Figura"/>
            <p:cNvSpPr/>
            <p:nvPr/>
          </p:nvSpPr>
          <p:spPr>
            <a:xfrm>
              <a:off x="1511300" y="3860799"/>
              <a:ext cx="468368" cy="431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0928" extrusionOk="0">
                  <a:moveTo>
                    <a:pt x="0" y="9043"/>
                  </a:moveTo>
                  <a:cubicBezTo>
                    <a:pt x="-56" y="9658"/>
                    <a:pt x="10968" y="21289"/>
                    <a:pt x="12814" y="20920"/>
                  </a:cubicBezTo>
                  <a:cubicBezTo>
                    <a:pt x="14661" y="20551"/>
                    <a:pt x="21544" y="3935"/>
                    <a:pt x="20537" y="1904"/>
                  </a:cubicBezTo>
                  <a:cubicBezTo>
                    <a:pt x="20201" y="1166"/>
                    <a:pt x="7666" y="-311"/>
                    <a:pt x="6883" y="58"/>
                  </a:cubicBezTo>
                  <a:cubicBezTo>
                    <a:pt x="6155" y="489"/>
                    <a:pt x="168" y="7258"/>
                    <a:pt x="0" y="9043"/>
                  </a:cubicBez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1" name="Figura"/>
            <p:cNvSpPr/>
            <p:nvPr/>
          </p:nvSpPr>
          <p:spPr>
            <a:xfrm>
              <a:off x="1625599" y="3886199"/>
              <a:ext cx="355317" cy="406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6" h="21408" extrusionOk="0">
                  <a:moveTo>
                    <a:pt x="20286" y="736"/>
                  </a:moveTo>
                  <a:cubicBezTo>
                    <a:pt x="20141" y="535"/>
                    <a:pt x="18973" y="267"/>
                    <a:pt x="17222" y="0"/>
                  </a:cubicBezTo>
                  <a:cubicBezTo>
                    <a:pt x="16565" y="3946"/>
                    <a:pt x="12478" y="8627"/>
                    <a:pt x="6349" y="11970"/>
                  </a:cubicBezTo>
                  <a:cubicBezTo>
                    <a:pt x="4232" y="13107"/>
                    <a:pt x="2116" y="13976"/>
                    <a:pt x="0" y="14578"/>
                  </a:cubicBezTo>
                  <a:cubicBezTo>
                    <a:pt x="4086" y="18056"/>
                    <a:pt x="8903" y="21600"/>
                    <a:pt x="10216" y="21399"/>
                  </a:cubicBezTo>
                  <a:cubicBezTo>
                    <a:pt x="12551" y="21065"/>
                    <a:pt x="21600" y="2942"/>
                    <a:pt x="20286" y="736"/>
                  </a:cubicBezTo>
                  <a:close/>
                </a:path>
              </a:pathLst>
            </a:custGeom>
            <a:solidFill>
              <a:srgbClr val="B9D3D1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2" name="Figura"/>
            <p:cNvSpPr/>
            <p:nvPr/>
          </p:nvSpPr>
          <p:spPr>
            <a:xfrm>
              <a:off x="1511299" y="3898900"/>
              <a:ext cx="468712" cy="38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188" extrusionOk="0">
                  <a:moveTo>
                    <a:pt x="13377" y="19700"/>
                  </a:moveTo>
                  <a:cubicBezTo>
                    <a:pt x="11640" y="20052"/>
                    <a:pt x="1853" y="8936"/>
                    <a:pt x="347" y="6543"/>
                  </a:cubicBezTo>
                  <a:cubicBezTo>
                    <a:pt x="174" y="6965"/>
                    <a:pt x="0" y="7317"/>
                    <a:pt x="0" y="7599"/>
                  </a:cubicBezTo>
                  <a:cubicBezTo>
                    <a:pt x="-58" y="8302"/>
                    <a:pt x="11350" y="21600"/>
                    <a:pt x="13261" y="21178"/>
                  </a:cubicBezTo>
                  <a:cubicBezTo>
                    <a:pt x="15056" y="20756"/>
                    <a:pt x="21542" y="3799"/>
                    <a:pt x="21368" y="0"/>
                  </a:cubicBezTo>
                  <a:cubicBezTo>
                    <a:pt x="20384" y="5558"/>
                    <a:pt x="14998" y="19349"/>
                    <a:pt x="13377" y="19700"/>
                  </a:cubicBezTo>
                  <a:close/>
                </a:path>
              </a:pathLst>
            </a:custGeom>
            <a:solidFill>
              <a:srgbClr val="DDEEE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3" name="Figura"/>
            <p:cNvSpPr/>
            <p:nvPr/>
          </p:nvSpPr>
          <p:spPr>
            <a:xfrm>
              <a:off x="1587500" y="3098800"/>
              <a:ext cx="509857" cy="80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61" h="20743" extrusionOk="0">
                  <a:moveTo>
                    <a:pt x="788" y="20324"/>
                  </a:moveTo>
                  <a:cubicBezTo>
                    <a:pt x="788" y="20324"/>
                    <a:pt x="13678" y="21600"/>
                    <a:pt x="17461" y="19702"/>
                  </a:cubicBezTo>
                  <a:cubicBezTo>
                    <a:pt x="17461" y="19702"/>
                    <a:pt x="18869" y="6513"/>
                    <a:pt x="14206" y="0"/>
                  </a:cubicBezTo>
                  <a:lnTo>
                    <a:pt x="5100" y="2487"/>
                  </a:lnTo>
                  <a:cubicBezTo>
                    <a:pt x="-2731" y="11520"/>
                    <a:pt x="788" y="20324"/>
                    <a:pt x="788" y="20324"/>
                  </a:cubicBezTo>
                  <a:close/>
                </a:path>
              </a:pathLst>
            </a:custGeom>
            <a:solidFill>
              <a:srgbClr val="B1CFD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4" name="Figura"/>
            <p:cNvSpPr/>
            <p:nvPr/>
          </p:nvSpPr>
          <p:spPr>
            <a:xfrm>
              <a:off x="1587499" y="3187700"/>
              <a:ext cx="189139" cy="709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46" h="21600" extrusionOk="0">
                  <a:moveTo>
                    <a:pt x="12584" y="0"/>
                  </a:moveTo>
                  <a:lnTo>
                    <a:pt x="11868" y="116"/>
                  </a:lnTo>
                  <a:cubicBezTo>
                    <a:pt x="-6354" y="10781"/>
                    <a:pt x="1836" y="21175"/>
                    <a:pt x="1836" y="21175"/>
                  </a:cubicBezTo>
                  <a:cubicBezTo>
                    <a:pt x="1836" y="21175"/>
                    <a:pt x="7875" y="21484"/>
                    <a:pt x="15246" y="21600"/>
                  </a:cubicBezTo>
                  <a:cubicBezTo>
                    <a:pt x="11356" y="17852"/>
                    <a:pt x="5316" y="9776"/>
                    <a:pt x="12584" y="0"/>
                  </a:cubicBezTo>
                  <a:close/>
                </a:path>
              </a:pathLst>
            </a:custGeom>
            <a:solidFill>
              <a:srgbClr val="C0DED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5" name="Figura"/>
            <p:cNvSpPr/>
            <p:nvPr/>
          </p:nvSpPr>
          <p:spPr>
            <a:xfrm>
              <a:off x="1612900" y="3098800"/>
              <a:ext cx="487468" cy="80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0743" extrusionOk="0">
                  <a:moveTo>
                    <a:pt x="16082" y="0"/>
                  </a:moveTo>
                  <a:lnTo>
                    <a:pt x="7410" y="1964"/>
                  </a:lnTo>
                  <a:cubicBezTo>
                    <a:pt x="10038" y="3109"/>
                    <a:pt x="10721" y="7298"/>
                    <a:pt x="8882" y="11913"/>
                  </a:cubicBezTo>
                  <a:cubicBezTo>
                    <a:pt x="6990" y="16527"/>
                    <a:pt x="3206" y="20029"/>
                    <a:pt x="0" y="20225"/>
                  </a:cubicBezTo>
                  <a:cubicBezTo>
                    <a:pt x="53" y="20291"/>
                    <a:pt x="53" y="20324"/>
                    <a:pt x="53" y="20324"/>
                  </a:cubicBezTo>
                  <a:cubicBezTo>
                    <a:pt x="53" y="20324"/>
                    <a:pt x="15451" y="21600"/>
                    <a:pt x="19971" y="19702"/>
                  </a:cubicBezTo>
                  <a:cubicBezTo>
                    <a:pt x="19918" y="19669"/>
                    <a:pt x="21600" y="6513"/>
                    <a:pt x="16082" y="0"/>
                  </a:cubicBezTo>
                  <a:close/>
                </a:path>
              </a:pathLst>
            </a:custGeom>
            <a:solidFill>
              <a:srgbClr val="A8C8C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6" name="Figura"/>
            <p:cNvSpPr/>
            <p:nvPr/>
          </p:nvSpPr>
          <p:spPr>
            <a:xfrm>
              <a:off x="1816100" y="3378199"/>
              <a:ext cx="100331" cy="11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7" y="232"/>
                  </a:moveTo>
                  <a:lnTo>
                    <a:pt x="0" y="9755"/>
                  </a:lnTo>
                  <a:lnTo>
                    <a:pt x="8476" y="21600"/>
                  </a:lnTo>
                  <a:lnTo>
                    <a:pt x="21600" y="17884"/>
                  </a:lnTo>
                  <a:lnTo>
                    <a:pt x="10937" y="0"/>
                  </a:ln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7" name="Figura"/>
            <p:cNvSpPr/>
            <p:nvPr/>
          </p:nvSpPr>
          <p:spPr>
            <a:xfrm>
              <a:off x="1587499" y="3225799"/>
              <a:ext cx="123052" cy="65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679" h="21600" extrusionOk="0">
                  <a:moveTo>
                    <a:pt x="13679" y="0"/>
                  </a:moveTo>
                  <a:cubicBezTo>
                    <a:pt x="-7921" y="11072"/>
                    <a:pt x="2526" y="21475"/>
                    <a:pt x="2526" y="21475"/>
                  </a:cubicBezTo>
                  <a:cubicBezTo>
                    <a:pt x="2526" y="21475"/>
                    <a:pt x="3938" y="21516"/>
                    <a:pt x="6479" y="21600"/>
                  </a:cubicBezTo>
                  <a:cubicBezTo>
                    <a:pt x="4220" y="19511"/>
                    <a:pt x="-3827" y="10278"/>
                    <a:pt x="13679" y="0"/>
                  </a:cubicBezTo>
                  <a:close/>
                </a:path>
              </a:pathLst>
            </a:custGeom>
            <a:solidFill>
              <a:srgbClr val="8EB5B3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8" name="Figura"/>
            <p:cNvSpPr/>
            <p:nvPr/>
          </p:nvSpPr>
          <p:spPr>
            <a:xfrm>
              <a:off x="1600200" y="3225799"/>
              <a:ext cx="109041" cy="65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56" h="21600" extrusionOk="0">
                  <a:moveTo>
                    <a:pt x="14956" y="0"/>
                  </a:moveTo>
                  <a:cubicBezTo>
                    <a:pt x="498" y="6016"/>
                    <a:pt x="-4031" y="14665"/>
                    <a:pt x="3808" y="21558"/>
                  </a:cubicBezTo>
                  <a:cubicBezTo>
                    <a:pt x="4504" y="21558"/>
                    <a:pt x="5201" y="21600"/>
                    <a:pt x="6072" y="21600"/>
                  </a:cubicBezTo>
                  <a:cubicBezTo>
                    <a:pt x="3285" y="19511"/>
                    <a:pt x="-6644" y="10278"/>
                    <a:pt x="14956" y="0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9" name="Figura"/>
            <p:cNvSpPr/>
            <p:nvPr/>
          </p:nvSpPr>
          <p:spPr>
            <a:xfrm>
              <a:off x="1663699" y="2857499"/>
              <a:ext cx="385124" cy="480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0791" extrusionOk="0">
                  <a:moveTo>
                    <a:pt x="20994" y="10882"/>
                  </a:moveTo>
                  <a:cubicBezTo>
                    <a:pt x="20994" y="10882"/>
                    <a:pt x="16425" y="8794"/>
                    <a:pt x="15732" y="0"/>
                  </a:cubicBezTo>
                  <a:lnTo>
                    <a:pt x="4032" y="4397"/>
                  </a:lnTo>
                  <a:cubicBezTo>
                    <a:pt x="4032" y="4397"/>
                    <a:pt x="5763" y="11047"/>
                    <a:pt x="4171" y="14180"/>
                  </a:cubicBezTo>
                  <a:cubicBezTo>
                    <a:pt x="3063" y="16324"/>
                    <a:pt x="-606" y="20501"/>
                    <a:pt x="86" y="20776"/>
                  </a:cubicBezTo>
                  <a:cubicBezTo>
                    <a:pt x="86" y="20776"/>
                    <a:pt x="11509" y="21600"/>
                    <a:pt x="20232" y="11047"/>
                  </a:cubicBezTo>
                  <a:lnTo>
                    <a:pt x="20232" y="10992"/>
                  </a:lnTo>
                  <a:lnTo>
                    <a:pt x="20994" y="10882"/>
                  </a:ln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0" name="Figura"/>
            <p:cNvSpPr/>
            <p:nvPr/>
          </p:nvSpPr>
          <p:spPr>
            <a:xfrm>
              <a:off x="1650999" y="2844799"/>
              <a:ext cx="385124" cy="480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0791" extrusionOk="0">
                  <a:moveTo>
                    <a:pt x="20994" y="10882"/>
                  </a:moveTo>
                  <a:cubicBezTo>
                    <a:pt x="20994" y="10882"/>
                    <a:pt x="16425" y="8794"/>
                    <a:pt x="15732" y="0"/>
                  </a:cubicBezTo>
                  <a:lnTo>
                    <a:pt x="4032" y="4397"/>
                  </a:lnTo>
                  <a:cubicBezTo>
                    <a:pt x="4032" y="4397"/>
                    <a:pt x="5763" y="11047"/>
                    <a:pt x="4171" y="14180"/>
                  </a:cubicBezTo>
                  <a:cubicBezTo>
                    <a:pt x="3063" y="16324"/>
                    <a:pt x="-606" y="20501"/>
                    <a:pt x="86" y="20776"/>
                  </a:cubicBezTo>
                  <a:cubicBezTo>
                    <a:pt x="86" y="20776"/>
                    <a:pt x="11509" y="21600"/>
                    <a:pt x="20232" y="11047"/>
                  </a:cubicBezTo>
                  <a:lnTo>
                    <a:pt x="20232" y="10992"/>
                  </a:lnTo>
                  <a:lnTo>
                    <a:pt x="20994" y="10882"/>
                  </a:lnTo>
                  <a:close/>
                </a:path>
              </a:pathLst>
            </a:custGeom>
            <a:solidFill>
              <a:srgbClr val="ADB7B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1" name="Figura"/>
            <p:cNvSpPr/>
            <p:nvPr/>
          </p:nvSpPr>
          <p:spPr>
            <a:xfrm>
              <a:off x="1727199" y="2844799"/>
              <a:ext cx="311151" cy="473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66"/>
                  </a:moveTo>
                  <a:cubicBezTo>
                    <a:pt x="21600" y="11466"/>
                    <a:pt x="15781" y="9265"/>
                    <a:pt x="14900" y="0"/>
                  </a:cubicBezTo>
                  <a:lnTo>
                    <a:pt x="0" y="4633"/>
                  </a:lnTo>
                  <a:cubicBezTo>
                    <a:pt x="0" y="4633"/>
                    <a:pt x="1499" y="9323"/>
                    <a:pt x="882" y="12798"/>
                  </a:cubicBezTo>
                  <a:cubicBezTo>
                    <a:pt x="2292" y="12682"/>
                    <a:pt x="3703" y="12740"/>
                    <a:pt x="4937" y="13145"/>
                  </a:cubicBezTo>
                  <a:cubicBezTo>
                    <a:pt x="9345" y="14477"/>
                    <a:pt x="7847" y="18183"/>
                    <a:pt x="3350" y="20442"/>
                  </a:cubicBezTo>
                  <a:cubicBezTo>
                    <a:pt x="2292" y="20963"/>
                    <a:pt x="1234" y="21368"/>
                    <a:pt x="88" y="21600"/>
                  </a:cubicBezTo>
                  <a:cubicBezTo>
                    <a:pt x="5290" y="20905"/>
                    <a:pt x="13665" y="18647"/>
                    <a:pt x="20630" y="11640"/>
                  </a:cubicBezTo>
                  <a:lnTo>
                    <a:pt x="20630" y="11582"/>
                  </a:lnTo>
                  <a:lnTo>
                    <a:pt x="21600" y="11466"/>
                  </a:lnTo>
                  <a:close/>
                </a:path>
              </a:pathLst>
            </a:custGeom>
            <a:solidFill>
              <a:srgbClr val="97A7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82" name="Grupo"/>
            <p:cNvGrpSpPr/>
            <p:nvPr/>
          </p:nvGrpSpPr>
          <p:grpSpPr>
            <a:xfrm>
              <a:off x="1739899" y="3060699"/>
              <a:ext cx="112113" cy="232575"/>
              <a:chOff x="0" y="0"/>
              <a:chExt cx="112111" cy="232573"/>
            </a:xfrm>
          </p:grpSpPr>
          <p:sp>
            <p:nvSpPr>
              <p:cNvPr id="1744" name="Figura"/>
              <p:cNvSpPr/>
              <p:nvPr/>
            </p:nvSpPr>
            <p:spPr>
              <a:xfrm>
                <a:off x="38100" y="1904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5" name="Figura"/>
              <p:cNvSpPr/>
              <p:nvPr/>
            </p:nvSpPr>
            <p:spPr>
              <a:xfrm>
                <a:off x="76200" y="1142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6" name="Figura"/>
              <p:cNvSpPr/>
              <p:nvPr/>
            </p:nvSpPr>
            <p:spPr>
              <a:xfrm>
                <a:off x="76200" y="101599"/>
                <a:ext cx="23212" cy="28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621" extrusionOk="0">
                    <a:moveTo>
                      <a:pt x="17430" y="12546"/>
                    </a:moveTo>
                    <a:cubicBezTo>
                      <a:pt x="20670" y="7362"/>
                      <a:pt x="20670" y="1314"/>
                      <a:pt x="16350" y="450"/>
                    </a:cubicBezTo>
                    <a:cubicBezTo>
                      <a:pt x="12030" y="-1278"/>
                      <a:pt x="5550" y="2178"/>
                      <a:pt x="2310" y="7362"/>
                    </a:cubicBezTo>
                    <a:cubicBezTo>
                      <a:pt x="-930" y="12546"/>
                      <a:pt x="-930" y="18594"/>
                      <a:pt x="3390" y="19458"/>
                    </a:cubicBezTo>
                    <a:cubicBezTo>
                      <a:pt x="6630" y="20322"/>
                      <a:pt x="13110" y="17730"/>
                      <a:pt x="17430" y="12546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7" name="Figura"/>
              <p:cNvSpPr/>
              <p:nvPr/>
            </p:nvSpPr>
            <p:spPr>
              <a:xfrm>
                <a:off x="63500" y="761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8" name="Figura"/>
              <p:cNvSpPr/>
              <p:nvPr/>
            </p:nvSpPr>
            <p:spPr>
              <a:xfrm>
                <a:off x="88900" y="1015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9" name="Figura"/>
              <p:cNvSpPr/>
              <p:nvPr/>
            </p:nvSpPr>
            <p:spPr>
              <a:xfrm>
                <a:off x="76200" y="1269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0" name="Figura"/>
              <p:cNvSpPr/>
              <p:nvPr/>
            </p:nvSpPr>
            <p:spPr>
              <a:xfrm>
                <a:off x="63500" y="1269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1" name="Figura"/>
              <p:cNvSpPr/>
              <p:nvPr/>
            </p:nvSpPr>
            <p:spPr>
              <a:xfrm>
                <a:off x="63500" y="1523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2" name="Figura"/>
              <p:cNvSpPr/>
              <p:nvPr/>
            </p:nvSpPr>
            <p:spPr>
              <a:xfrm>
                <a:off x="88900" y="63499"/>
                <a:ext cx="23212" cy="28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621" extrusionOk="0">
                    <a:moveTo>
                      <a:pt x="17430" y="12546"/>
                    </a:moveTo>
                    <a:cubicBezTo>
                      <a:pt x="20670" y="7362"/>
                      <a:pt x="20670" y="1314"/>
                      <a:pt x="16350" y="450"/>
                    </a:cubicBezTo>
                    <a:cubicBezTo>
                      <a:pt x="12030" y="-1278"/>
                      <a:pt x="5550" y="2178"/>
                      <a:pt x="2310" y="7362"/>
                    </a:cubicBezTo>
                    <a:cubicBezTo>
                      <a:pt x="-930" y="12546"/>
                      <a:pt x="-930" y="18594"/>
                      <a:pt x="3390" y="19458"/>
                    </a:cubicBezTo>
                    <a:cubicBezTo>
                      <a:pt x="7710" y="20322"/>
                      <a:pt x="14190" y="17730"/>
                      <a:pt x="17430" y="12546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3" name="Figura"/>
              <p:cNvSpPr/>
              <p:nvPr/>
            </p:nvSpPr>
            <p:spPr>
              <a:xfrm>
                <a:off x="76200" y="380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4" name="Figura"/>
              <p:cNvSpPr/>
              <p:nvPr/>
            </p:nvSpPr>
            <p:spPr>
              <a:xfrm>
                <a:off x="25400" y="88899"/>
                <a:ext cx="23212" cy="28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621" extrusionOk="0">
                    <a:moveTo>
                      <a:pt x="17430" y="12546"/>
                    </a:moveTo>
                    <a:cubicBezTo>
                      <a:pt x="20670" y="7362"/>
                      <a:pt x="20670" y="1314"/>
                      <a:pt x="16350" y="450"/>
                    </a:cubicBezTo>
                    <a:cubicBezTo>
                      <a:pt x="12030" y="-1278"/>
                      <a:pt x="5550" y="2178"/>
                      <a:pt x="2310" y="7362"/>
                    </a:cubicBezTo>
                    <a:cubicBezTo>
                      <a:pt x="-930" y="12546"/>
                      <a:pt x="-930" y="18594"/>
                      <a:pt x="3390" y="19458"/>
                    </a:cubicBezTo>
                    <a:cubicBezTo>
                      <a:pt x="6630" y="20322"/>
                      <a:pt x="13110" y="17730"/>
                      <a:pt x="17430" y="12546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5" name="Figura"/>
              <p:cNvSpPr/>
              <p:nvPr/>
            </p:nvSpPr>
            <p:spPr>
              <a:xfrm>
                <a:off x="50800" y="88899"/>
                <a:ext cx="21503" cy="3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1600" extrusionOk="0">
                    <a:moveTo>
                      <a:pt x="18150" y="11232"/>
                    </a:moveTo>
                    <a:cubicBezTo>
                      <a:pt x="20424" y="5184"/>
                      <a:pt x="19287" y="0"/>
                      <a:pt x="13603" y="0"/>
                    </a:cubicBezTo>
                    <a:cubicBezTo>
                      <a:pt x="9056" y="0"/>
                      <a:pt x="3371" y="4320"/>
                      <a:pt x="1098" y="10368"/>
                    </a:cubicBezTo>
                    <a:cubicBezTo>
                      <a:pt x="-1176" y="16416"/>
                      <a:pt x="-39" y="21600"/>
                      <a:pt x="5645" y="21600"/>
                    </a:cubicBezTo>
                    <a:cubicBezTo>
                      <a:pt x="10192" y="21600"/>
                      <a:pt x="15877" y="17280"/>
                      <a:pt x="18150" y="11232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6" name="Figura"/>
              <p:cNvSpPr/>
              <p:nvPr/>
            </p:nvSpPr>
            <p:spPr>
              <a:xfrm>
                <a:off x="63500" y="38099"/>
                <a:ext cx="21503" cy="3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0860" extrusionOk="0">
                    <a:moveTo>
                      <a:pt x="18150" y="10800"/>
                    </a:moveTo>
                    <a:cubicBezTo>
                      <a:pt x="20424" y="4985"/>
                      <a:pt x="19287" y="0"/>
                      <a:pt x="13603" y="0"/>
                    </a:cubicBezTo>
                    <a:cubicBezTo>
                      <a:pt x="9056" y="0"/>
                      <a:pt x="3371" y="4154"/>
                      <a:pt x="1098" y="9969"/>
                    </a:cubicBezTo>
                    <a:cubicBezTo>
                      <a:pt x="-1176" y="15785"/>
                      <a:pt x="-39" y="20769"/>
                      <a:pt x="5645" y="20769"/>
                    </a:cubicBezTo>
                    <a:cubicBezTo>
                      <a:pt x="10192" y="21600"/>
                      <a:pt x="15877" y="16615"/>
                      <a:pt x="18150" y="10800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7" name="Figura"/>
              <p:cNvSpPr/>
              <p:nvPr/>
            </p:nvSpPr>
            <p:spPr>
              <a:xfrm>
                <a:off x="50800" y="50799"/>
                <a:ext cx="21503" cy="3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1600" extrusionOk="0">
                    <a:moveTo>
                      <a:pt x="18150" y="11232"/>
                    </a:moveTo>
                    <a:cubicBezTo>
                      <a:pt x="20424" y="5184"/>
                      <a:pt x="19287" y="0"/>
                      <a:pt x="13603" y="0"/>
                    </a:cubicBezTo>
                    <a:cubicBezTo>
                      <a:pt x="9056" y="0"/>
                      <a:pt x="3371" y="4320"/>
                      <a:pt x="1098" y="10368"/>
                    </a:cubicBezTo>
                    <a:cubicBezTo>
                      <a:pt x="-1176" y="16416"/>
                      <a:pt x="-39" y="21600"/>
                      <a:pt x="5645" y="21600"/>
                    </a:cubicBezTo>
                    <a:cubicBezTo>
                      <a:pt x="10192" y="21600"/>
                      <a:pt x="15877" y="17280"/>
                      <a:pt x="18150" y="11232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8" name="Figura"/>
              <p:cNvSpPr/>
              <p:nvPr/>
            </p:nvSpPr>
            <p:spPr>
              <a:xfrm>
                <a:off x="38100" y="50799"/>
                <a:ext cx="21503" cy="3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0860" extrusionOk="0">
                    <a:moveTo>
                      <a:pt x="18150" y="10800"/>
                    </a:moveTo>
                    <a:cubicBezTo>
                      <a:pt x="20424" y="4985"/>
                      <a:pt x="19287" y="0"/>
                      <a:pt x="13603" y="0"/>
                    </a:cubicBezTo>
                    <a:cubicBezTo>
                      <a:pt x="9056" y="0"/>
                      <a:pt x="3371" y="4154"/>
                      <a:pt x="1098" y="9969"/>
                    </a:cubicBezTo>
                    <a:cubicBezTo>
                      <a:pt x="-1176" y="15785"/>
                      <a:pt x="-39" y="20769"/>
                      <a:pt x="5645" y="20769"/>
                    </a:cubicBezTo>
                    <a:cubicBezTo>
                      <a:pt x="9056" y="21600"/>
                      <a:pt x="15877" y="16615"/>
                      <a:pt x="18150" y="10800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59" name="Figura"/>
              <p:cNvSpPr/>
              <p:nvPr/>
            </p:nvSpPr>
            <p:spPr>
              <a:xfrm>
                <a:off x="12700" y="63499"/>
                <a:ext cx="21503" cy="3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0860" extrusionOk="0">
                    <a:moveTo>
                      <a:pt x="18150" y="10800"/>
                    </a:moveTo>
                    <a:cubicBezTo>
                      <a:pt x="20424" y="4985"/>
                      <a:pt x="19287" y="0"/>
                      <a:pt x="13603" y="0"/>
                    </a:cubicBezTo>
                    <a:cubicBezTo>
                      <a:pt x="9056" y="0"/>
                      <a:pt x="3371" y="4154"/>
                      <a:pt x="1098" y="9969"/>
                    </a:cubicBezTo>
                    <a:cubicBezTo>
                      <a:pt x="-1176" y="15785"/>
                      <a:pt x="-39" y="20769"/>
                      <a:pt x="5645" y="20769"/>
                    </a:cubicBezTo>
                    <a:cubicBezTo>
                      <a:pt x="10192" y="21600"/>
                      <a:pt x="15877" y="16615"/>
                      <a:pt x="18150" y="10800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0" name="Figura"/>
              <p:cNvSpPr/>
              <p:nvPr/>
            </p:nvSpPr>
            <p:spPr>
              <a:xfrm>
                <a:off x="25400" y="50799"/>
                <a:ext cx="21503" cy="3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1600" extrusionOk="0">
                    <a:moveTo>
                      <a:pt x="18150" y="11232"/>
                    </a:moveTo>
                    <a:cubicBezTo>
                      <a:pt x="20424" y="5184"/>
                      <a:pt x="19287" y="0"/>
                      <a:pt x="13603" y="0"/>
                    </a:cubicBezTo>
                    <a:cubicBezTo>
                      <a:pt x="9056" y="0"/>
                      <a:pt x="3371" y="4320"/>
                      <a:pt x="1098" y="10368"/>
                    </a:cubicBezTo>
                    <a:cubicBezTo>
                      <a:pt x="-1176" y="16416"/>
                      <a:pt x="-39" y="21600"/>
                      <a:pt x="5645" y="21600"/>
                    </a:cubicBezTo>
                    <a:cubicBezTo>
                      <a:pt x="9056" y="21600"/>
                      <a:pt x="14740" y="17280"/>
                      <a:pt x="18150" y="11232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1" name="Figura"/>
              <p:cNvSpPr/>
              <p:nvPr/>
            </p:nvSpPr>
            <p:spPr>
              <a:xfrm>
                <a:off x="0" y="76199"/>
                <a:ext cx="21503" cy="3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0860" extrusionOk="0">
                    <a:moveTo>
                      <a:pt x="18150" y="10800"/>
                    </a:moveTo>
                    <a:cubicBezTo>
                      <a:pt x="20424" y="4985"/>
                      <a:pt x="19287" y="0"/>
                      <a:pt x="13603" y="0"/>
                    </a:cubicBezTo>
                    <a:cubicBezTo>
                      <a:pt x="9056" y="0"/>
                      <a:pt x="3371" y="4154"/>
                      <a:pt x="1098" y="9969"/>
                    </a:cubicBezTo>
                    <a:cubicBezTo>
                      <a:pt x="-1176" y="15785"/>
                      <a:pt x="-39" y="20769"/>
                      <a:pt x="5645" y="20769"/>
                    </a:cubicBezTo>
                    <a:cubicBezTo>
                      <a:pt x="10192" y="21600"/>
                      <a:pt x="15877" y="16615"/>
                      <a:pt x="18150" y="10800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2" name="Figura"/>
              <p:cNvSpPr/>
              <p:nvPr/>
            </p:nvSpPr>
            <p:spPr>
              <a:xfrm>
                <a:off x="12700" y="63499"/>
                <a:ext cx="21503" cy="3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8" h="21600" extrusionOk="0">
                    <a:moveTo>
                      <a:pt x="18150" y="11232"/>
                    </a:moveTo>
                    <a:cubicBezTo>
                      <a:pt x="20424" y="5184"/>
                      <a:pt x="19287" y="0"/>
                      <a:pt x="13603" y="0"/>
                    </a:cubicBezTo>
                    <a:cubicBezTo>
                      <a:pt x="9056" y="0"/>
                      <a:pt x="3371" y="4320"/>
                      <a:pt x="1098" y="10368"/>
                    </a:cubicBezTo>
                    <a:cubicBezTo>
                      <a:pt x="-1176" y="16416"/>
                      <a:pt x="-39" y="21600"/>
                      <a:pt x="5645" y="21600"/>
                    </a:cubicBezTo>
                    <a:cubicBezTo>
                      <a:pt x="9056" y="21600"/>
                      <a:pt x="14740" y="17280"/>
                      <a:pt x="18150" y="11232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3" name="Figura"/>
              <p:cNvSpPr/>
              <p:nvPr/>
            </p:nvSpPr>
            <p:spPr>
              <a:xfrm>
                <a:off x="0" y="507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4" name="Figura"/>
              <p:cNvSpPr/>
              <p:nvPr/>
            </p:nvSpPr>
            <p:spPr>
              <a:xfrm>
                <a:off x="0" y="761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5" name="Figura"/>
              <p:cNvSpPr/>
              <p:nvPr/>
            </p:nvSpPr>
            <p:spPr>
              <a:xfrm>
                <a:off x="12700" y="507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6" name="Figura"/>
              <p:cNvSpPr/>
              <p:nvPr/>
            </p:nvSpPr>
            <p:spPr>
              <a:xfrm>
                <a:off x="50800" y="253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7" name="Figura"/>
              <p:cNvSpPr/>
              <p:nvPr/>
            </p:nvSpPr>
            <p:spPr>
              <a:xfrm>
                <a:off x="25400" y="38099"/>
                <a:ext cx="23212" cy="28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621" extrusionOk="0">
                    <a:moveTo>
                      <a:pt x="17430" y="12546"/>
                    </a:moveTo>
                    <a:cubicBezTo>
                      <a:pt x="20670" y="7362"/>
                      <a:pt x="20670" y="1314"/>
                      <a:pt x="16350" y="450"/>
                    </a:cubicBezTo>
                    <a:cubicBezTo>
                      <a:pt x="12030" y="-1278"/>
                      <a:pt x="5550" y="2178"/>
                      <a:pt x="2310" y="7362"/>
                    </a:cubicBezTo>
                    <a:cubicBezTo>
                      <a:pt x="-930" y="12546"/>
                      <a:pt x="-930" y="18594"/>
                      <a:pt x="3390" y="19458"/>
                    </a:cubicBezTo>
                    <a:cubicBezTo>
                      <a:pt x="6630" y="20322"/>
                      <a:pt x="13110" y="17730"/>
                      <a:pt x="17430" y="12546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8" name="Figura"/>
              <p:cNvSpPr/>
              <p:nvPr/>
            </p:nvSpPr>
            <p:spPr>
              <a:xfrm>
                <a:off x="63500" y="126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9" name="Figura"/>
              <p:cNvSpPr/>
              <p:nvPr/>
            </p:nvSpPr>
            <p:spPr>
              <a:xfrm>
                <a:off x="50800" y="380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0" name="Figura"/>
              <p:cNvSpPr/>
              <p:nvPr/>
            </p:nvSpPr>
            <p:spPr>
              <a:xfrm>
                <a:off x="63500" y="25399"/>
                <a:ext cx="23212" cy="29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214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3110" y="17879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1" name="Figura"/>
              <p:cNvSpPr/>
              <p:nvPr/>
            </p:nvSpPr>
            <p:spPr>
              <a:xfrm>
                <a:off x="88900" y="-1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2" name="Figura"/>
              <p:cNvSpPr/>
              <p:nvPr/>
            </p:nvSpPr>
            <p:spPr>
              <a:xfrm>
                <a:off x="88900" y="25399"/>
                <a:ext cx="23212" cy="28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621" extrusionOk="0">
                    <a:moveTo>
                      <a:pt x="17430" y="12546"/>
                    </a:moveTo>
                    <a:cubicBezTo>
                      <a:pt x="20670" y="7362"/>
                      <a:pt x="20670" y="1314"/>
                      <a:pt x="16350" y="450"/>
                    </a:cubicBezTo>
                    <a:cubicBezTo>
                      <a:pt x="12030" y="-1278"/>
                      <a:pt x="5550" y="2178"/>
                      <a:pt x="2310" y="7362"/>
                    </a:cubicBezTo>
                    <a:cubicBezTo>
                      <a:pt x="-930" y="12546"/>
                      <a:pt x="-930" y="18594"/>
                      <a:pt x="3390" y="19458"/>
                    </a:cubicBezTo>
                    <a:cubicBezTo>
                      <a:pt x="7710" y="20322"/>
                      <a:pt x="13110" y="17730"/>
                      <a:pt x="17430" y="12546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3" name="Figura"/>
              <p:cNvSpPr/>
              <p:nvPr/>
            </p:nvSpPr>
            <p:spPr>
              <a:xfrm>
                <a:off x="50800" y="507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4" name="Figura"/>
              <p:cNvSpPr/>
              <p:nvPr/>
            </p:nvSpPr>
            <p:spPr>
              <a:xfrm>
                <a:off x="76200" y="507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5" name="Figura"/>
              <p:cNvSpPr/>
              <p:nvPr/>
            </p:nvSpPr>
            <p:spPr>
              <a:xfrm>
                <a:off x="88900" y="38099"/>
                <a:ext cx="23212" cy="29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214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7710" y="20371"/>
                      <a:pt x="14190" y="17879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6" name="Figura"/>
              <p:cNvSpPr/>
              <p:nvPr/>
            </p:nvSpPr>
            <p:spPr>
              <a:xfrm>
                <a:off x="76200" y="76199"/>
                <a:ext cx="23212" cy="28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621" extrusionOk="0">
                    <a:moveTo>
                      <a:pt x="17430" y="12546"/>
                    </a:moveTo>
                    <a:cubicBezTo>
                      <a:pt x="20670" y="7362"/>
                      <a:pt x="20670" y="1314"/>
                      <a:pt x="16350" y="450"/>
                    </a:cubicBezTo>
                    <a:cubicBezTo>
                      <a:pt x="12030" y="-1278"/>
                      <a:pt x="5550" y="2178"/>
                      <a:pt x="2310" y="7362"/>
                    </a:cubicBezTo>
                    <a:cubicBezTo>
                      <a:pt x="-930" y="12546"/>
                      <a:pt x="-930" y="18594"/>
                      <a:pt x="3390" y="19458"/>
                    </a:cubicBezTo>
                    <a:cubicBezTo>
                      <a:pt x="7710" y="20322"/>
                      <a:pt x="14190" y="17730"/>
                      <a:pt x="17430" y="12546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7" name="Figura"/>
              <p:cNvSpPr/>
              <p:nvPr/>
            </p:nvSpPr>
            <p:spPr>
              <a:xfrm>
                <a:off x="88900" y="76199"/>
                <a:ext cx="23212" cy="28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621" extrusionOk="0">
                    <a:moveTo>
                      <a:pt x="17430" y="12546"/>
                    </a:moveTo>
                    <a:cubicBezTo>
                      <a:pt x="20670" y="7362"/>
                      <a:pt x="20670" y="1314"/>
                      <a:pt x="16350" y="450"/>
                    </a:cubicBezTo>
                    <a:cubicBezTo>
                      <a:pt x="12030" y="-1278"/>
                      <a:pt x="5550" y="2178"/>
                      <a:pt x="2310" y="7362"/>
                    </a:cubicBezTo>
                    <a:cubicBezTo>
                      <a:pt x="-930" y="12546"/>
                      <a:pt x="-930" y="18594"/>
                      <a:pt x="3390" y="19458"/>
                    </a:cubicBezTo>
                    <a:cubicBezTo>
                      <a:pt x="7710" y="20322"/>
                      <a:pt x="14190" y="17730"/>
                      <a:pt x="17430" y="12546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8" name="Figura"/>
              <p:cNvSpPr/>
              <p:nvPr/>
            </p:nvSpPr>
            <p:spPr>
              <a:xfrm>
                <a:off x="38100" y="1396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9" name="Figura"/>
              <p:cNvSpPr/>
              <p:nvPr/>
            </p:nvSpPr>
            <p:spPr>
              <a:xfrm>
                <a:off x="50800" y="177799"/>
                <a:ext cx="23212" cy="2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141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048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80" name="Figura"/>
              <p:cNvSpPr/>
              <p:nvPr/>
            </p:nvSpPr>
            <p:spPr>
              <a:xfrm>
                <a:off x="12700" y="203199"/>
                <a:ext cx="23212" cy="29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19214" extrusionOk="0">
                    <a:moveTo>
                      <a:pt x="17430" y="12063"/>
                    </a:moveTo>
                    <a:cubicBezTo>
                      <a:pt x="20670" y="7079"/>
                      <a:pt x="20670" y="1263"/>
                      <a:pt x="16350" y="433"/>
                    </a:cubicBezTo>
                    <a:cubicBezTo>
                      <a:pt x="12030" y="-1229"/>
                      <a:pt x="5550" y="2094"/>
                      <a:pt x="2310" y="7079"/>
                    </a:cubicBezTo>
                    <a:cubicBezTo>
                      <a:pt x="-930" y="12063"/>
                      <a:pt x="-930" y="17879"/>
                      <a:pt x="3390" y="18709"/>
                    </a:cubicBezTo>
                    <a:cubicBezTo>
                      <a:pt x="6630" y="20371"/>
                      <a:pt x="13110" y="17879"/>
                      <a:pt x="17430" y="12063"/>
                    </a:cubicBezTo>
                    <a:close/>
                  </a:path>
                </a:pathLst>
              </a:custGeom>
              <a:solidFill>
                <a:srgbClr val="97A7A6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683" name="Figura"/>
            <p:cNvSpPr/>
            <p:nvPr/>
          </p:nvSpPr>
          <p:spPr>
            <a:xfrm>
              <a:off x="1841500" y="3378200"/>
              <a:ext cx="342901" cy="28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18" extrusionOk="0">
                  <a:moveTo>
                    <a:pt x="21600" y="4515"/>
                  </a:moveTo>
                  <a:lnTo>
                    <a:pt x="21600" y="20095"/>
                  </a:lnTo>
                  <a:cubicBezTo>
                    <a:pt x="21600" y="20095"/>
                    <a:pt x="4160" y="21600"/>
                    <a:pt x="0" y="0"/>
                  </a:cubicBezTo>
                  <a:lnTo>
                    <a:pt x="21600" y="4515"/>
                  </a:lnTo>
                  <a:close/>
                </a:path>
              </a:pathLst>
            </a:custGeom>
            <a:solidFill>
              <a:srgbClr val="ADB7B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4" name="Figura"/>
            <p:cNvSpPr/>
            <p:nvPr/>
          </p:nvSpPr>
          <p:spPr>
            <a:xfrm>
              <a:off x="1841500" y="3403600"/>
              <a:ext cx="237491" cy="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09" y="5175"/>
                  </a:lnTo>
                  <a:lnTo>
                    <a:pt x="18135" y="21600"/>
                  </a:lnTo>
                  <a:lnTo>
                    <a:pt x="21600" y="3150"/>
                  </a:lnTo>
                  <a:close/>
                </a:path>
              </a:pathLst>
            </a:custGeom>
            <a:solidFill>
              <a:srgbClr val="4B67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5" name="Figura"/>
            <p:cNvSpPr/>
            <p:nvPr/>
          </p:nvSpPr>
          <p:spPr>
            <a:xfrm>
              <a:off x="2019299" y="3416299"/>
              <a:ext cx="167641" cy="2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4" extrusionOk="0">
                  <a:moveTo>
                    <a:pt x="2127" y="0"/>
                  </a:moveTo>
                  <a:cubicBezTo>
                    <a:pt x="2455" y="1809"/>
                    <a:pt x="2618" y="3724"/>
                    <a:pt x="2618" y="5639"/>
                  </a:cubicBezTo>
                  <a:cubicBezTo>
                    <a:pt x="2618" y="10108"/>
                    <a:pt x="1636" y="14258"/>
                    <a:pt x="0" y="17876"/>
                  </a:cubicBezTo>
                  <a:cubicBezTo>
                    <a:pt x="10964" y="21600"/>
                    <a:pt x="21600" y="21068"/>
                    <a:pt x="21600" y="21068"/>
                  </a:cubicBezTo>
                  <a:lnTo>
                    <a:pt x="21600" y="234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4B6765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6" name="Figura"/>
            <p:cNvSpPr/>
            <p:nvPr/>
          </p:nvSpPr>
          <p:spPr>
            <a:xfrm>
              <a:off x="2159000" y="3454399"/>
              <a:ext cx="25757" cy="21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47" h="21600" extrusionOk="0">
                  <a:moveTo>
                    <a:pt x="18108" y="0"/>
                  </a:moveTo>
                  <a:cubicBezTo>
                    <a:pt x="18108" y="0"/>
                    <a:pt x="-2553" y="11816"/>
                    <a:pt x="264" y="21092"/>
                  </a:cubicBezTo>
                  <a:lnTo>
                    <a:pt x="19047" y="21600"/>
                  </a:lnTo>
                  <a:lnTo>
                    <a:pt x="18108" y="0"/>
                  </a:lnTo>
                  <a:close/>
                </a:path>
              </a:pathLst>
            </a:custGeom>
            <a:solidFill>
              <a:srgbClr val="657E7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7" name="Figura"/>
            <p:cNvSpPr/>
            <p:nvPr/>
          </p:nvSpPr>
          <p:spPr>
            <a:xfrm>
              <a:off x="1727200" y="2895600"/>
              <a:ext cx="317500" cy="298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1" y="21600"/>
                  </a:moveTo>
                  <a:lnTo>
                    <a:pt x="19786" y="17831"/>
                  </a:lnTo>
                  <a:cubicBezTo>
                    <a:pt x="19699" y="17556"/>
                    <a:pt x="19613" y="17372"/>
                    <a:pt x="19526" y="17096"/>
                  </a:cubicBezTo>
                  <a:cubicBezTo>
                    <a:pt x="19872" y="16545"/>
                    <a:pt x="20218" y="15993"/>
                    <a:pt x="20650" y="15442"/>
                  </a:cubicBezTo>
                  <a:lnTo>
                    <a:pt x="20650" y="15350"/>
                  </a:lnTo>
                  <a:lnTo>
                    <a:pt x="21600" y="15074"/>
                  </a:lnTo>
                  <a:cubicBezTo>
                    <a:pt x="21600" y="15074"/>
                    <a:pt x="21254" y="14798"/>
                    <a:pt x="20650" y="14247"/>
                  </a:cubicBezTo>
                  <a:lnTo>
                    <a:pt x="20995" y="14155"/>
                  </a:lnTo>
                  <a:cubicBezTo>
                    <a:pt x="20995" y="14155"/>
                    <a:pt x="19958" y="13511"/>
                    <a:pt x="18749" y="11765"/>
                  </a:cubicBezTo>
                  <a:cubicBezTo>
                    <a:pt x="17453" y="9559"/>
                    <a:pt x="16070" y="6158"/>
                    <a:pt x="15379" y="827"/>
                  </a:cubicBezTo>
                  <a:lnTo>
                    <a:pt x="14256" y="0"/>
                  </a:lnTo>
                  <a:lnTo>
                    <a:pt x="0" y="4412"/>
                  </a:lnTo>
                  <a:cubicBezTo>
                    <a:pt x="0" y="4412"/>
                    <a:pt x="0" y="4504"/>
                    <a:pt x="0" y="4504"/>
                  </a:cubicBezTo>
                  <a:cubicBezTo>
                    <a:pt x="0" y="4504"/>
                    <a:pt x="0" y="4596"/>
                    <a:pt x="0" y="4596"/>
                  </a:cubicBezTo>
                  <a:cubicBezTo>
                    <a:pt x="0" y="4780"/>
                    <a:pt x="86" y="4963"/>
                    <a:pt x="86" y="5239"/>
                  </a:cubicBezTo>
                  <a:cubicBezTo>
                    <a:pt x="86" y="5239"/>
                    <a:pt x="86" y="5239"/>
                    <a:pt x="86" y="5239"/>
                  </a:cubicBezTo>
                  <a:cubicBezTo>
                    <a:pt x="86" y="5423"/>
                    <a:pt x="173" y="5699"/>
                    <a:pt x="173" y="5974"/>
                  </a:cubicBezTo>
                  <a:cubicBezTo>
                    <a:pt x="173" y="5974"/>
                    <a:pt x="173" y="5974"/>
                    <a:pt x="173" y="5974"/>
                  </a:cubicBezTo>
                  <a:cubicBezTo>
                    <a:pt x="173" y="6250"/>
                    <a:pt x="259" y="6526"/>
                    <a:pt x="259" y="6802"/>
                  </a:cubicBezTo>
                  <a:cubicBezTo>
                    <a:pt x="259" y="6802"/>
                    <a:pt x="259" y="6894"/>
                    <a:pt x="259" y="6894"/>
                  </a:cubicBezTo>
                  <a:cubicBezTo>
                    <a:pt x="346" y="7445"/>
                    <a:pt x="432" y="8089"/>
                    <a:pt x="432" y="8732"/>
                  </a:cubicBezTo>
                  <a:cubicBezTo>
                    <a:pt x="432" y="8732"/>
                    <a:pt x="432" y="8732"/>
                    <a:pt x="432" y="8824"/>
                  </a:cubicBezTo>
                  <a:cubicBezTo>
                    <a:pt x="432" y="9191"/>
                    <a:pt x="518" y="9467"/>
                    <a:pt x="518" y="9835"/>
                  </a:cubicBezTo>
                  <a:cubicBezTo>
                    <a:pt x="518" y="9835"/>
                    <a:pt x="518" y="9835"/>
                    <a:pt x="518" y="9927"/>
                  </a:cubicBezTo>
                  <a:cubicBezTo>
                    <a:pt x="605" y="10570"/>
                    <a:pt x="605" y="11306"/>
                    <a:pt x="691" y="12041"/>
                  </a:cubicBezTo>
                  <a:cubicBezTo>
                    <a:pt x="691" y="12041"/>
                    <a:pt x="691" y="12133"/>
                    <a:pt x="691" y="12133"/>
                  </a:cubicBezTo>
                  <a:cubicBezTo>
                    <a:pt x="691" y="12500"/>
                    <a:pt x="691" y="12868"/>
                    <a:pt x="691" y="13236"/>
                  </a:cubicBezTo>
                  <a:cubicBezTo>
                    <a:pt x="691" y="13236"/>
                    <a:pt x="691" y="13236"/>
                    <a:pt x="691" y="13236"/>
                  </a:cubicBezTo>
                  <a:cubicBezTo>
                    <a:pt x="691" y="13971"/>
                    <a:pt x="691" y="14706"/>
                    <a:pt x="691" y="15350"/>
                  </a:cubicBezTo>
                  <a:cubicBezTo>
                    <a:pt x="691" y="15350"/>
                    <a:pt x="691" y="15442"/>
                    <a:pt x="691" y="15442"/>
                  </a:cubicBezTo>
                  <a:cubicBezTo>
                    <a:pt x="691" y="15626"/>
                    <a:pt x="691" y="15901"/>
                    <a:pt x="605" y="16085"/>
                  </a:cubicBezTo>
                  <a:cubicBezTo>
                    <a:pt x="3197" y="15717"/>
                    <a:pt x="9418" y="15809"/>
                    <a:pt x="13651" y="21600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8" name="Figura"/>
            <p:cNvSpPr/>
            <p:nvPr/>
          </p:nvSpPr>
          <p:spPr>
            <a:xfrm>
              <a:off x="1803400" y="3035299"/>
              <a:ext cx="409835" cy="42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518" extrusionOk="0">
                  <a:moveTo>
                    <a:pt x="0" y="16505"/>
                  </a:moveTo>
                  <a:cubicBezTo>
                    <a:pt x="0" y="16505"/>
                    <a:pt x="12984" y="21543"/>
                    <a:pt x="19294" y="18590"/>
                  </a:cubicBezTo>
                  <a:cubicBezTo>
                    <a:pt x="19294" y="18590"/>
                    <a:pt x="21600" y="4865"/>
                    <a:pt x="13106" y="1"/>
                  </a:cubicBezTo>
                  <a:cubicBezTo>
                    <a:pt x="13106" y="-57"/>
                    <a:pt x="425" y="1738"/>
                    <a:pt x="0" y="16505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9" name="Figura"/>
            <p:cNvSpPr/>
            <p:nvPr/>
          </p:nvSpPr>
          <p:spPr>
            <a:xfrm>
              <a:off x="2070100" y="3035300"/>
              <a:ext cx="145983" cy="429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3" h="21546" extrusionOk="0">
                  <a:moveTo>
                    <a:pt x="1160" y="0"/>
                  </a:moveTo>
                  <a:cubicBezTo>
                    <a:pt x="1160" y="0"/>
                    <a:pt x="725" y="0"/>
                    <a:pt x="0" y="127"/>
                  </a:cubicBezTo>
                  <a:cubicBezTo>
                    <a:pt x="4494" y="5097"/>
                    <a:pt x="5364" y="13890"/>
                    <a:pt x="2319" y="21536"/>
                  </a:cubicBezTo>
                  <a:cubicBezTo>
                    <a:pt x="7393" y="21600"/>
                    <a:pt x="12177" y="21345"/>
                    <a:pt x="15946" y="20517"/>
                  </a:cubicBezTo>
                  <a:cubicBezTo>
                    <a:pt x="15946" y="20517"/>
                    <a:pt x="21600" y="5416"/>
                    <a:pt x="1160" y="0"/>
                  </a:cubicBezTo>
                  <a:close/>
                </a:path>
              </a:pathLst>
            </a:custGeom>
            <a:solidFill>
              <a:srgbClr val="C4E0D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0" name="Figura"/>
            <p:cNvSpPr/>
            <p:nvPr/>
          </p:nvSpPr>
          <p:spPr>
            <a:xfrm>
              <a:off x="1803400" y="3035299"/>
              <a:ext cx="410143" cy="428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0" h="19569" extrusionOk="0">
                  <a:moveTo>
                    <a:pt x="13069" y="0"/>
                  </a:moveTo>
                  <a:cubicBezTo>
                    <a:pt x="13069" y="0"/>
                    <a:pt x="13069" y="0"/>
                    <a:pt x="13069" y="0"/>
                  </a:cubicBezTo>
                  <a:cubicBezTo>
                    <a:pt x="20571" y="5284"/>
                    <a:pt x="18393" y="18174"/>
                    <a:pt x="18393" y="18174"/>
                  </a:cubicBezTo>
                  <a:cubicBezTo>
                    <a:pt x="13069" y="20671"/>
                    <a:pt x="3025" y="17477"/>
                    <a:pt x="0" y="16374"/>
                  </a:cubicBezTo>
                  <a:cubicBezTo>
                    <a:pt x="0" y="16432"/>
                    <a:pt x="0" y="16490"/>
                    <a:pt x="0" y="16548"/>
                  </a:cubicBezTo>
                  <a:cubicBezTo>
                    <a:pt x="0" y="16548"/>
                    <a:pt x="12948" y="21600"/>
                    <a:pt x="19240" y="18639"/>
                  </a:cubicBezTo>
                  <a:cubicBezTo>
                    <a:pt x="19240" y="18697"/>
                    <a:pt x="21600" y="4935"/>
                    <a:pt x="13069" y="0"/>
                  </a:cubicBezTo>
                  <a:close/>
                </a:path>
              </a:pathLst>
            </a:custGeom>
            <a:solidFill>
              <a:srgbClr val="A4C9C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1" name="Figura"/>
            <p:cNvSpPr/>
            <p:nvPr/>
          </p:nvSpPr>
          <p:spPr>
            <a:xfrm>
              <a:off x="1435099" y="3416300"/>
              <a:ext cx="705600" cy="89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extrusionOk="0">
                  <a:moveTo>
                    <a:pt x="18222" y="0"/>
                  </a:moveTo>
                  <a:lnTo>
                    <a:pt x="0" y="3615"/>
                  </a:lnTo>
                  <a:cubicBezTo>
                    <a:pt x="2593" y="17648"/>
                    <a:pt x="13888" y="21600"/>
                    <a:pt x="13888" y="21600"/>
                  </a:cubicBezTo>
                  <a:cubicBezTo>
                    <a:pt x="21600" y="13665"/>
                    <a:pt x="18222" y="0"/>
                    <a:pt x="18222" y="0"/>
                  </a:cubicBezTo>
                  <a:close/>
                </a:path>
              </a:pathLst>
            </a:custGeom>
            <a:solidFill>
              <a:srgbClr val="8C7174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2" name="Figura"/>
            <p:cNvSpPr/>
            <p:nvPr/>
          </p:nvSpPr>
          <p:spPr>
            <a:xfrm>
              <a:off x="1498599" y="3644900"/>
              <a:ext cx="670561" cy="717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91" y="16974"/>
                    <a:pt x="14523" y="21600"/>
                    <a:pt x="14523" y="21600"/>
                  </a:cubicBezTo>
                  <a:cubicBezTo>
                    <a:pt x="18491" y="17892"/>
                    <a:pt x="20536" y="13113"/>
                    <a:pt x="21600" y="8678"/>
                  </a:cubicBezTo>
                  <a:cubicBezTo>
                    <a:pt x="18655" y="760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0717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3" name="Figura"/>
            <p:cNvSpPr/>
            <p:nvPr/>
          </p:nvSpPr>
          <p:spPr>
            <a:xfrm>
              <a:off x="1727199" y="3416300"/>
              <a:ext cx="414899" cy="89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67" h="21600" extrusionOk="0">
                  <a:moveTo>
                    <a:pt x="16307" y="0"/>
                  </a:moveTo>
                  <a:lnTo>
                    <a:pt x="16147" y="31"/>
                  </a:lnTo>
                  <a:cubicBezTo>
                    <a:pt x="15398" y="2635"/>
                    <a:pt x="13794" y="5546"/>
                    <a:pt x="11388" y="8487"/>
                  </a:cubicBezTo>
                  <a:cubicBezTo>
                    <a:pt x="8180" y="12409"/>
                    <a:pt x="4063" y="15656"/>
                    <a:pt x="0" y="17770"/>
                  </a:cubicBezTo>
                  <a:cubicBezTo>
                    <a:pt x="5026" y="20589"/>
                    <a:pt x="9570" y="21600"/>
                    <a:pt x="9570" y="21600"/>
                  </a:cubicBezTo>
                  <a:cubicBezTo>
                    <a:pt x="21600" y="13665"/>
                    <a:pt x="16307" y="0"/>
                    <a:pt x="16307" y="0"/>
                  </a:cubicBezTo>
                  <a:close/>
                </a:path>
              </a:pathLst>
            </a:custGeom>
            <a:solidFill>
              <a:srgbClr val="60464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4" name="Figura"/>
            <p:cNvSpPr/>
            <p:nvPr/>
          </p:nvSpPr>
          <p:spPr>
            <a:xfrm>
              <a:off x="1460499" y="3428999"/>
              <a:ext cx="667627" cy="83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0" h="21600" extrusionOk="0">
                  <a:moveTo>
                    <a:pt x="18344" y="0"/>
                  </a:moveTo>
                  <a:lnTo>
                    <a:pt x="0" y="3605"/>
                  </a:lnTo>
                  <a:cubicBezTo>
                    <a:pt x="2496" y="17667"/>
                    <a:pt x="13821" y="21600"/>
                    <a:pt x="13821" y="21600"/>
                  </a:cubicBezTo>
                  <a:cubicBezTo>
                    <a:pt x="21600" y="13701"/>
                    <a:pt x="18344" y="0"/>
                    <a:pt x="18344" y="0"/>
                  </a:cubicBezTo>
                  <a:close/>
                </a:path>
              </a:pathLst>
            </a:custGeom>
            <a:solidFill>
              <a:srgbClr val="C7A8C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5" name="Figura"/>
            <p:cNvSpPr/>
            <p:nvPr/>
          </p:nvSpPr>
          <p:spPr>
            <a:xfrm>
              <a:off x="1587500" y="2578099"/>
              <a:ext cx="419954" cy="427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1" h="21600" extrusionOk="0">
                  <a:moveTo>
                    <a:pt x="12605" y="0"/>
                  </a:moveTo>
                  <a:cubicBezTo>
                    <a:pt x="8773" y="1346"/>
                    <a:pt x="5386" y="3718"/>
                    <a:pt x="3165" y="7563"/>
                  </a:cubicBezTo>
                  <a:cubicBezTo>
                    <a:pt x="1444" y="10576"/>
                    <a:pt x="0" y="12627"/>
                    <a:pt x="0" y="12627"/>
                  </a:cubicBezTo>
                  <a:lnTo>
                    <a:pt x="1333" y="12883"/>
                  </a:lnTo>
                  <a:cubicBezTo>
                    <a:pt x="1222" y="14934"/>
                    <a:pt x="1333" y="17113"/>
                    <a:pt x="1333" y="17113"/>
                  </a:cubicBezTo>
                  <a:lnTo>
                    <a:pt x="9440" y="16472"/>
                  </a:lnTo>
                  <a:lnTo>
                    <a:pt x="8829" y="21536"/>
                  </a:lnTo>
                  <a:lnTo>
                    <a:pt x="17324" y="21600"/>
                  </a:lnTo>
                  <a:cubicBezTo>
                    <a:pt x="17380" y="21536"/>
                    <a:pt x="21600" y="7627"/>
                    <a:pt x="12605" y="0"/>
                  </a:cubicBezTo>
                  <a:close/>
                </a:path>
              </a:pathLst>
            </a:custGeom>
            <a:solidFill>
              <a:srgbClr val="BFDBD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6" name="Figura"/>
            <p:cNvSpPr/>
            <p:nvPr/>
          </p:nvSpPr>
          <p:spPr>
            <a:xfrm>
              <a:off x="1574799" y="2819400"/>
              <a:ext cx="254001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276" y="18720"/>
                  </a:lnTo>
                  <a:lnTo>
                    <a:pt x="21600" y="1296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7" name="Figura"/>
            <p:cNvSpPr/>
            <p:nvPr/>
          </p:nvSpPr>
          <p:spPr>
            <a:xfrm>
              <a:off x="1574800" y="2578099"/>
              <a:ext cx="306071" cy="25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63" y="13540"/>
                  </a:moveTo>
                  <a:cubicBezTo>
                    <a:pt x="9769" y="6985"/>
                    <a:pt x="15505" y="2794"/>
                    <a:pt x="21600" y="322"/>
                  </a:cubicBezTo>
                  <a:cubicBezTo>
                    <a:pt x="21510" y="215"/>
                    <a:pt x="21331" y="107"/>
                    <a:pt x="21241" y="0"/>
                  </a:cubicBezTo>
                  <a:cubicBezTo>
                    <a:pt x="15057" y="2257"/>
                    <a:pt x="9142" y="6233"/>
                    <a:pt x="5646" y="12681"/>
                  </a:cubicBezTo>
                  <a:cubicBezTo>
                    <a:pt x="2868" y="17731"/>
                    <a:pt x="0" y="21600"/>
                    <a:pt x="0" y="21600"/>
                  </a:cubicBezTo>
                  <a:lnTo>
                    <a:pt x="1613" y="21600"/>
                  </a:lnTo>
                  <a:cubicBezTo>
                    <a:pt x="2599" y="20096"/>
                    <a:pt x="4481" y="17087"/>
                    <a:pt x="6363" y="13540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8" name="Figura"/>
            <p:cNvSpPr/>
            <p:nvPr/>
          </p:nvSpPr>
          <p:spPr>
            <a:xfrm>
              <a:off x="1600200" y="2832100"/>
              <a:ext cx="217171" cy="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" y="21600"/>
                  </a:moveTo>
                  <a:lnTo>
                    <a:pt x="0" y="2400"/>
                  </a:lnTo>
                  <a:lnTo>
                    <a:pt x="21600" y="0"/>
                  </a:lnTo>
                  <a:lnTo>
                    <a:pt x="21474" y="10800"/>
                  </a:lnTo>
                  <a:close/>
                </a:path>
              </a:pathLst>
            </a:custGeom>
            <a:solidFill>
              <a:srgbClr val="4A585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9" name="Figura"/>
            <p:cNvSpPr/>
            <p:nvPr/>
          </p:nvSpPr>
          <p:spPr>
            <a:xfrm>
              <a:off x="1790699" y="2578099"/>
              <a:ext cx="218025" cy="429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2" h="21600" extrusionOk="0">
                  <a:moveTo>
                    <a:pt x="6386" y="0"/>
                  </a:moveTo>
                  <a:cubicBezTo>
                    <a:pt x="6292" y="0"/>
                    <a:pt x="6292" y="0"/>
                    <a:pt x="6198" y="64"/>
                  </a:cubicBezTo>
                  <a:cubicBezTo>
                    <a:pt x="7983" y="5240"/>
                    <a:pt x="5447" y="11950"/>
                    <a:pt x="657" y="16488"/>
                  </a:cubicBezTo>
                  <a:lnTo>
                    <a:pt x="1033" y="16488"/>
                  </a:lnTo>
                  <a:lnTo>
                    <a:pt x="0" y="21536"/>
                  </a:lnTo>
                  <a:lnTo>
                    <a:pt x="14369" y="21600"/>
                  </a:lnTo>
                  <a:cubicBezTo>
                    <a:pt x="14463" y="21472"/>
                    <a:pt x="21600" y="7605"/>
                    <a:pt x="6386" y="0"/>
                  </a:cubicBezTo>
                  <a:close/>
                </a:path>
              </a:pathLst>
            </a:custGeom>
            <a:solidFill>
              <a:srgbClr val="8BB1A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0" name="Figura"/>
            <p:cNvSpPr/>
            <p:nvPr/>
          </p:nvSpPr>
          <p:spPr>
            <a:xfrm>
              <a:off x="1790699" y="2578099"/>
              <a:ext cx="102118" cy="427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5" h="21600" extrusionOk="0">
                  <a:moveTo>
                    <a:pt x="6039" y="21536"/>
                  </a:moveTo>
                  <a:lnTo>
                    <a:pt x="6968" y="17498"/>
                  </a:lnTo>
                  <a:lnTo>
                    <a:pt x="5806" y="17562"/>
                  </a:lnTo>
                  <a:cubicBezTo>
                    <a:pt x="16490" y="12627"/>
                    <a:pt x="21600" y="5769"/>
                    <a:pt x="16955" y="256"/>
                  </a:cubicBezTo>
                  <a:cubicBezTo>
                    <a:pt x="16490" y="192"/>
                    <a:pt x="16026" y="64"/>
                    <a:pt x="15794" y="0"/>
                  </a:cubicBezTo>
                  <a:cubicBezTo>
                    <a:pt x="15561" y="0"/>
                    <a:pt x="15561" y="0"/>
                    <a:pt x="15329" y="64"/>
                  </a:cubicBezTo>
                  <a:cubicBezTo>
                    <a:pt x="19742" y="5256"/>
                    <a:pt x="13471" y="11986"/>
                    <a:pt x="1626" y="16536"/>
                  </a:cubicBezTo>
                  <a:lnTo>
                    <a:pt x="2555" y="16536"/>
                  </a:lnTo>
                  <a:lnTo>
                    <a:pt x="0" y="21600"/>
                  </a:lnTo>
                  <a:lnTo>
                    <a:pt x="6039" y="21536"/>
                  </a:ln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1" name="Figura"/>
            <p:cNvSpPr/>
            <p:nvPr/>
          </p:nvSpPr>
          <p:spPr>
            <a:xfrm>
              <a:off x="1587499" y="2832099"/>
              <a:ext cx="257811" cy="27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1"/>
                  </a:moveTo>
                  <a:lnTo>
                    <a:pt x="21600" y="0"/>
                  </a:lnTo>
                  <a:lnTo>
                    <a:pt x="20217" y="13079"/>
                  </a:lnTo>
                  <a:cubicBezTo>
                    <a:pt x="20217" y="13079"/>
                    <a:pt x="12981" y="20114"/>
                    <a:pt x="8725" y="21600"/>
                  </a:cubicBezTo>
                  <a:cubicBezTo>
                    <a:pt x="8619" y="21600"/>
                    <a:pt x="745" y="8323"/>
                    <a:pt x="0" y="2081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2" name="Figura"/>
            <p:cNvSpPr/>
            <p:nvPr/>
          </p:nvSpPr>
          <p:spPr>
            <a:xfrm>
              <a:off x="1689100" y="2832099"/>
              <a:ext cx="149861" cy="27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64" y="498"/>
                  </a:moveTo>
                  <a:cubicBezTo>
                    <a:pt x="12081" y="9456"/>
                    <a:pt x="7139" y="18315"/>
                    <a:pt x="0" y="21600"/>
                  </a:cubicBezTo>
                  <a:cubicBezTo>
                    <a:pt x="7322" y="19908"/>
                    <a:pt x="19220" y="13139"/>
                    <a:pt x="19220" y="13139"/>
                  </a:cubicBezTo>
                  <a:lnTo>
                    <a:pt x="21600" y="0"/>
                  </a:lnTo>
                  <a:lnTo>
                    <a:pt x="12264" y="498"/>
                  </a:lnTo>
                  <a:close/>
                </a:path>
              </a:pathLst>
            </a:custGeom>
            <a:solidFill>
              <a:srgbClr val="ACCEC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3" name="Figura"/>
            <p:cNvSpPr/>
            <p:nvPr/>
          </p:nvSpPr>
          <p:spPr>
            <a:xfrm>
              <a:off x="1689100" y="2844799"/>
              <a:ext cx="105410" cy="27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436" y="202"/>
                  </a:lnTo>
                  <a:cubicBezTo>
                    <a:pt x="17176" y="9286"/>
                    <a:pt x="10149" y="18269"/>
                    <a:pt x="0" y="21600"/>
                  </a:cubicBezTo>
                  <a:cubicBezTo>
                    <a:pt x="520" y="21499"/>
                    <a:pt x="1041" y="21398"/>
                    <a:pt x="1561" y="21297"/>
                  </a:cubicBezTo>
                  <a:cubicBezTo>
                    <a:pt x="11711" y="17361"/>
                    <a:pt x="19518" y="8882"/>
                    <a:pt x="21600" y="0"/>
                  </a:cubicBezTo>
                  <a:close/>
                </a:path>
              </a:pathLst>
            </a:custGeom>
            <a:solidFill>
              <a:srgbClr val="A4CAC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4" name="Figura"/>
            <p:cNvSpPr/>
            <p:nvPr/>
          </p:nvSpPr>
          <p:spPr>
            <a:xfrm>
              <a:off x="1752600" y="3428999"/>
              <a:ext cx="368337" cy="83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6" h="21600" extrusionOk="0">
                  <a:moveTo>
                    <a:pt x="8652" y="21600"/>
                  </a:moveTo>
                  <a:cubicBezTo>
                    <a:pt x="8712" y="21600"/>
                    <a:pt x="8712" y="21600"/>
                    <a:pt x="8712" y="21600"/>
                  </a:cubicBezTo>
                  <a:cubicBezTo>
                    <a:pt x="21600" y="13701"/>
                    <a:pt x="16170" y="0"/>
                    <a:pt x="16170" y="0"/>
                  </a:cubicBezTo>
                  <a:lnTo>
                    <a:pt x="0" y="1934"/>
                  </a:lnTo>
                  <a:cubicBezTo>
                    <a:pt x="4296" y="6981"/>
                    <a:pt x="7638" y="15077"/>
                    <a:pt x="8652" y="21600"/>
                  </a:cubicBezTo>
                  <a:close/>
                </a:path>
              </a:pathLst>
            </a:custGeom>
            <a:solidFill>
              <a:srgbClr val="B392B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5" name="Figura"/>
            <p:cNvSpPr/>
            <p:nvPr/>
          </p:nvSpPr>
          <p:spPr>
            <a:xfrm>
              <a:off x="1460500" y="3428999"/>
              <a:ext cx="642620" cy="83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7" y="3769"/>
                  </a:moveTo>
                  <a:lnTo>
                    <a:pt x="21600" y="33"/>
                  </a:lnTo>
                  <a:cubicBezTo>
                    <a:pt x="21600" y="0"/>
                    <a:pt x="21600" y="0"/>
                    <a:pt x="21600" y="0"/>
                  </a:cubicBezTo>
                  <a:lnTo>
                    <a:pt x="0" y="3605"/>
                  </a:lnTo>
                  <a:cubicBezTo>
                    <a:pt x="2945" y="17667"/>
                    <a:pt x="16307" y="21600"/>
                    <a:pt x="16307" y="21600"/>
                  </a:cubicBezTo>
                  <a:cubicBezTo>
                    <a:pt x="16307" y="21600"/>
                    <a:pt x="16349" y="21567"/>
                    <a:pt x="16349" y="21567"/>
                  </a:cubicBezTo>
                  <a:cubicBezTo>
                    <a:pt x="14855" y="21076"/>
                    <a:pt x="3202" y="16978"/>
                    <a:pt x="427" y="3769"/>
                  </a:cubicBezTo>
                  <a:close/>
                </a:path>
              </a:pathLst>
            </a:custGeom>
            <a:solidFill>
              <a:srgbClr val="E7D5E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6" name="Figura"/>
            <p:cNvSpPr/>
            <p:nvPr/>
          </p:nvSpPr>
          <p:spPr>
            <a:xfrm>
              <a:off x="1765300" y="3505200"/>
              <a:ext cx="189231" cy="76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9" y="0"/>
                  </a:moveTo>
                  <a:lnTo>
                    <a:pt x="0" y="143"/>
                  </a:lnTo>
                  <a:cubicBezTo>
                    <a:pt x="10438" y="5615"/>
                    <a:pt x="18556" y="14448"/>
                    <a:pt x="21020" y="21600"/>
                  </a:cubicBezTo>
                  <a:cubicBezTo>
                    <a:pt x="21165" y="21600"/>
                    <a:pt x="21165" y="21600"/>
                    <a:pt x="21165" y="21600"/>
                  </a:cubicBezTo>
                  <a:cubicBezTo>
                    <a:pt x="21310" y="21564"/>
                    <a:pt x="21455" y="21493"/>
                    <a:pt x="21600" y="21457"/>
                  </a:cubicBezTo>
                  <a:cubicBezTo>
                    <a:pt x="19281" y="14233"/>
                    <a:pt x="12322" y="5722"/>
                    <a:pt x="2899" y="0"/>
                  </a:cubicBezTo>
                  <a:close/>
                </a:path>
              </a:pathLst>
            </a:custGeom>
            <a:solidFill>
              <a:srgbClr val="9B7DA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7" name="Figura"/>
            <p:cNvSpPr/>
            <p:nvPr/>
          </p:nvSpPr>
          <p:spPr>
            <a:xfrm>
              <a:off x="1803399" y="3035300"/>
              <a:ext cx="367031" cy="365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44" y="450"/>
                  </a:moveTo>
                  <a:cubicBezTo>
                    <a:pt x="18610" y="1875"/>
                    <a:pt x="20329" y="3900"/>
                    <a:pt x="21600" y="6150"/>
                  </a:cubicBezTo>
                  <a:cubicBezTo>
                    <a:pt x="20404" y="3675"/>
                    <a:pt x="18610" y="1500"/>
                    <a:pt x="16144" y="0"/>
                  </a:cubicBezTo>
                  <a:cubicBezTo>
                    <a:pt x="16144" y="0"/>
                    <a:pt x="448" y="2325"/>
                    <a:pt x="0" y="21375"/>
                  </a:cubicBezTo>
                  <a:cubicBezTo>
                    <a:pt x="0" y="21375"/>
                    <a:pt x="224" y="21450"/>
                    <a:pt x="598" y="21600"/>
                  </a:cubicBezTo>
                  <a:cubicBezTo>
                    <a:pt x="897" y="3075"/>
                    <a:pt x="16144" y="450"/>
                    <a:pt x="16144" y="450"/>
                  </a:cubicBezTo>
                  <a:close/>
                </a:path>
              </a:pathLst>
            </a:custGeom>
            <a:solidFill>
              <a:srgbClr val="ECF6F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8" name="Figura"/>
            <p:cNvSpPr/>
            <p:nvPr/>
          </p:nvSpPr>
          <p:spPr>
            <a:xfrm>
              <a:off x="1689099" y="2832099"/>
              <a:ext cx="157481" cy="278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58" y="197"/>
                  </a:moveTo>
                  <a:lnTo>
                    <a:pt x="18116" y="12822"/>
                  </a:lnTo>
                  <a:cubicBezTo>
                    <a:pt x="18116" y="12822"/>
                    <a:pt x="7142" y="19233"/>
                    <a:pt x="0" y="21205"/>
                  </a:cubicBezTo>
                  <a:cubicBezTo>
                    <a:pt x="174" y="21501"/>
                    <a:pt x="348" y="21600"/>
                    <a:pt x="348" y="21600"/>
                  </a:cubicBezTo>
                  <a:cubicBezTo>
                    <a:pt x="7316" y="20121"/>
                    <a:pt x="19684" y="13216"/>
                    <a:pt x="19684" y="13216"/>
                  </a:cubicBezTo>
                  <a:lnTo>
                    <a:pt x="21600" y="0"/>
                  </a:lnTo>
                  <a:lnTo>
                    <a:pt x="19858" y="197"/>
                  </a:ln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09" name="Figura"/>
            <p:cNvSpPr/>
            <p:nvPr/>
          </p:nvSpPr>
          <p:spPr>
            <a:xfrm>
              <a:off x="1587499" y="2832099"/>
              <a:ext cx="257811" cy="27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" y="2675"/>
                  </a:moveTo>
                  <a:lnTo>
                    <a:pt x="21494" y="594"/>
                  </a:lnTo>
                  <a:lnTo>
                    <a:pt x="21600" y="0"/>
                  </a:lnTo>
                  <a:lnTo>
                    <a:pt x="0" y="2081"/>
                  </a:lnTo>
                  <a:cubicBezTo>
                    <a:pt x="851" y="8323"/>
                    <a:pt x="8619" y="21600"/>
                    <a:pt x="8619" y="21600"/>
                  </a:cubicBezTo>
                  <a:cubicBezTo>
                    <a:pt x="8619" y="21600"/>
                    <a:pt x="8725" y="21600"/>
                    <a:pt x="8725" y="21501"/>
                  </a:cubicBezTo>
                  <a:cubicBezTo>
                    <a:pt x="7129" y="18826"/>
                    <a:pt x="1170" y="8125"/>
                    <a:pt x="532" y="2675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10" name="Figura"/>
            <p:cNvSpPr/>
            <p:nvPr/>
          </p:nvSpPr>
          <p:spPr>
            <a:xfrm>
              <a:off x="1816100" y="2819400"/>
              <a:ext cx="38100" cy="3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extrusionOk="0">
                  <a:moveTo>
                    <a:pt x="0" y="10518"/>
                  </a:moveTo>
                  <a:cubicBezTo>
                    <a:pt x="0" y="16093"/>
                    <a:pt x="5040" y="20970"/>
                    <a:pt x="10800" y="20970"/>
                  </a:cubicBezTo>
                  <a:cubicBezTo>
                    <a:pt x="16560" y="20970"/>
                    <a:pt x="21600" y="16093"/>
                    <a:pt x="21600" y="10518"/>
                  </a:cubicBezTo>
                  <a:cubicBezTo>
                    <a:pt x="21600" y="4944"/>
                    <a:pt x="16560" y="67"/>
                    <a:pt x="10800" y="67"/>
                  </a:cubicBezTo>
                  <a:cubicBezTo>
                    <a:pt x="5040" y="-630"/>
                    <a:pt x="0" y="4247"/>
                    <a:pt x="0" y="10518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11" name="Figura"/>
            <p:cNvSpPr/>
            <p:nvPr/>
          </p:nvSpPr>
          <p:spPr>
            <a:xfrm>
              <a:off x="1828799" y="2832099"/>
              <a:ext cx="20322" cy="2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7550"/>
                    <a:pt x="5400" y="21600"/>
                    <a:pt x="10800" y="21600"/>
                  </a:cubicBezTo>
                  <a:cubicBezTo>
                    <a:pt x="17550" y="21600"/>
                    <a:pt x="21600" y="16200"/>
                    <a:pt x="21600" y="10800"/>
                  </a:cubicBezTo>
                  <a:cubicBezTo>
                    <a:pt x="21600" y="4050"/>
                    <a:pt x="16200" y="0"/>
                    <a:pt x="10800" y="0"/>
                  </a:cubicBezTo>
                  <a:cubicBezTo>
                    <a:pt x="5400" y="0"/>
                    <a:pt x="0" y="4050"/>
                    <a:pt x="0" y="10800"/>
                  </a:cubicBezTo>
                  <a:close/>
                </a:path>
              </a:pathLst>
            </a:custGeom>
            <a:solidFill>
              <a:srgbClr val="75A2A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12" name="Figura"/>
            <p:cNvSpPr/>
            <p:nvPr/>
          </p:nvSpPr>
          <p:spPr>
            <a:xfrm>
              <a:off x="1892299" y="2603500"/>
              <a:ext cx="110417" cy="40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20" h="21600" extrusionOk="0">
                  <a:moveTo>
                    <a:pt x="11368" y="21600"/>
                  </a:moveTo>
                  <a:lnTo>
                    <a:pt x="5197" y="21464"/>
                  </a:lnTo>
                  <a:cubicBezTo>
                    <a:pt x="5197" y="21464"/>
                    <a:pt x="15753" y="7632"/>
                    <a:pt x="0" y="0"/>
                  </a:cubicBezTo>
                  <a:cubicBezTo>
                    <a:pt x="0" y="68"/>
                    <a:pt x="21600" y="5519"/>
                    <a:pt x="11368" y="21600"/>
                  </a:cubicBezTo>
                  <a:close/>
                </a:path>
              </a:pathLst>
            </a:custGeom>
            <a:solidFill>
              <a:srgbClr val="98BAB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13" name="Grupo"/>
            <p:cNvGrpSpPr/>
            <p:nvPr/>
          </p:nvGrpSpPr>
          <p:grpSpPr>
            <a:xfrm>
              <a:off x="1625600" y="2870200"/>
              <a:ext cx="174081" cy="199789"/>
              <a:chOff x="0" y="0"/>
              <a:chExt cx="174080" cy="199788"/>
            </a:xfrm>
          </p:grpSpPr>
          <p:sp>
            <p:nvSpPr>
              <p:cNvPr id="1719" name="Figura"/>
              <p:cNvSpPr/>
              <p:nvPr/>
            </p:nvSpPr>
            <p:spPr>
              <a:xfrm>
                <a:off x="165099" y="888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0" name="Figura"/>
              <p:cNvSpPr/>
              <p:nvPr/>
            </p:nvSpPr>
            <p:spPr>
              <a:xfrm>
                <a:off x="139699" y="507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200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1" name="Figura"/>
              <p:cNvSpPr/>
              <p:nvPr/>
            </p:nvSpPr>
            <p:spPr>
              <a:xfrm>
                <a:off x="165100" y="380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125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2" name="Figura"/>
              <p:cNvSpPr/>
              <p:nvPr/>
            </p:nvSpPr>
            <p:spPr>
              <a:xfrm>
                <a:off x="127000" y="126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3" name="Figura"/>
              <p:cNvSpPr/>
              <p:nvPr/>
            </p:nvSpPr>
            <p:spPr>
              <a:xfrm>
                <a:off x="152399" y="-1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4" name="Figura"/>
              <p:cNvSpPr/>
              <p:nvPr/>
            </p:nvSpPr>
            <p:spPr>
              <a:xfrm>
                <a:off x="165099" y="1396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5" name="Figura"/>
              <p:cNvSpPr/>
              <p:nvPr/>
            </p:nvSpPr>
            <p:spPr>
              <a:xfrm>
                <a:off x="139699" y="1015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6" name="Figura"/>
              <p:cNvSpPr/>
              <p:nvPr/>
            </p:nvSpPr>
            <p:spPr>
              <a:xfrm>
                <a:off x="114300" y="634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7" name="Figura"/>
              <p:cNvSpPr/>
              <p:nvPr/>
            </p:nvSpPr>
            <p:spPr>
              <a:xfrm>
                <a:off x="101600" y="380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8" name="Figura"/>
              <p:cNvSpPr/>
              <p:nvPr/>
            </p:nvSpPr>
            <p:spPr>
              <a:xfrm>
                <a:off x="76199" y="-1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9" name="Figura"/>
              <p:cNvSpPr/>
              <p:nvPr/>
            </p:nvSpPr>
            <p:spPr>
              <a:xfrm>
                <a:off x="127000" y="1523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0" name="Figura"/>
              <p:cNvSpPr/>
              <p:nvPr/>
            </p:nvSpPr>
            <p:spPr>
              <a:xfrm>
                <a:off x="114300" y="1142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1" name="Figura"/>
              <p:cNvSpPr/>
              <p:nvPr/>
            </p:nvSpPr>
            <p:spPr>
              <a:xfrm>
                <a:off x="88899" y="888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2" name="Figura"/>
              <p:cNvSpPr/>
              <p:nvPr/>
            </p:nvSpPr>
            <p:spPr>
              <a:xfrm>
                <a:off x="63499" y="507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3" name="Figura"/>
              <p:cNvSpPr/>
              <p:nvPr/>
            </p:nvSpPr>
            <p:spPr>
              <a:xfrm>
                <a:off x="50799" y="253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4" name="Figura"/>
              <p:cNvSpPr/>
              <p:nvPr/>
            </p:nvSpPr>
            <p:spPr>
              <a:xfrm>
                <a:off x="101599" y="1777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5" name="Figura"/>
              <p:cNvSpPr/>
              <p:nvPr/>
            </p:nvSpPr>
            <p:spPr>
              <a:xfrm>
                <a:off x="76199" y="1396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6" name="Figura"/>
              <p:cNvSpPr/>
              <p:nvPr/>
            </p:nvSpPr>
            <p:spPr>
              <a:xfrm>
                <a:off x="50800" y="1015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7" name="Figura"/>
              <p:cNvSpPr/>
              <p:nvPr/>
            </p:nvSpPr>
            <p:spPr>
              <a:xfrm>
                <a:off x="38100" y="761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8" name="Figura"/>
              <p:cNvSpPr/>
              <p:nvPr/>
            </p:nvSpPr>
            <p:spPr>
              <a:xfrm>
                <a:off x="12700" y="507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9" name="Figura"/>
              <p:cNvSpPr/>
              <p:nvPr/>
            </p:nvSpPr>
            <p:spPr>
              <a:xfrm>
                <a:off x="-1" y="126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0" name="Figura"/>
              <p:cNvSpPr/>
              <p:nvPr/>
            </p:nvSpPr>
            <p:spPr>
              <a:xfrm>
                <a:off x="63500" y="190499"/>
                <a:ext cx="867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7" h="19747" extrusionOk="0">
                    <a:moveTo>
                      <a:pt x="3818" y="1774"/>
                    </a:moveTo>
                    <a:cubicBezTo>
                      <a:pt x="9218" y="-926"/>
                      <a:pt x="14618" y="-926"/>
                      <a:pt x="17318" y="4474"/>
                    </a:cubicBezTo>
                    <a:cubicBezTo>
                      <a:pt x="20018" y="9874"/>
                      <a:pt x="17318" y="15274"/>
                      <a:pt x="14618" y="17974"/>
                    </a:cubicBezTo>
                    <a:cubicBezTo>
                      <a:pt x="9218" y="20674"/>
                      <a:pt x="3818" y="20674"/>
                      <a:pt x="1118" y="15274"/>
                    </a:cubicBezTo>
                    <a:cubicBezTo>
                      <a:pt x="-1582" y="9874"/>
                      <a:pt x="1118" y="4474"/>
                      <a:pt x="3818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1" name="Figura"/>
              <p:cNvSpPr/>
              <p:nvPr/>
            </p:nvSpPr>
            <p:spPr>
              <a:xfrm>
                <a:off x="50799" y="1650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2" name="Figura"/>
              <p:cNvSpPr/>
              <p:nvPr/>
            </p:nvSpPr>
            <p:spPr>
              <a:xfrm>
                <a:off x="25399" y="1269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3" name="Figura"/>
              <p:cNvSpPr/>
              <p:nvPr/>
            </p:nvSpPr>
            <p:spPr>
              <a:xfrm>
                <a:off x="-1" y="88899"/>
                <a:ext cx="8982" cy="9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9747" extrusionOk="0">
                    <a:moveTo>
                      <a:pt x="4474" y="1774"/>
                    </a:moveTo>
                    <a:cubicBezTo>
                      <a:pt x="9874" y="-926"/>
                      <a:pt x="15274" y="-926"/>
                      <a:pt x="17974" y="4474"/>
                    </a:cubicBezTo>
                    <a:cubicBezTo>
                      <a:pt x="20674" y="9874"/>
                      <a:pt x="17974" y="15274"/>
                      <a:pt x="15274" y="17974"/>
                    </a:cubicBezTo>
                    <a:cubicBezTo>
                      <a:pt x="9874" y="20674"/>
                      <a:pt x="4474" y="20674"/>
                      <a:pt x="1774" y="15274"/>
                    </a:cubicBezTo>
                    <a:cubicBezTo>
                      <a:pt x="-926" y="9874"/>
                      <a:pt x="-926" y="4474"/>
                      <a:pt x="4474" y="1774"/>
                    </a:cubicBezTo>
                    <a:close/>
                  </a:path>
                </a:pathLst>
              </a:custGeom>
              <a:solidFill>
                <a:srgbClr val="7386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714" name="Figura"/>
            <p:cNvSpPr/>
            <p:nvPr/>
          </p:nvSpPr>
          <p:spPr>
            <a:xfrm>
              <a:off x="1663700" y="2603499"/>
              <a:ext cx="189231" cy="18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16"/>
                  </a:moveTo>
                  <a:lnTo>
                    <a:pt x="2899" y="21600"/>
                  </a:lnTo>
                  <a:cubicBezTo>
                    <a:pt x="2899" y="21600"/>
                    <a:pt x="6089" y="10060"/>
                    <a:pt x="21600" y="0"/>
                  </a:cubicBezTo>
                  <a:cubicBezTo>
                    <a:pt x="21600" y="0"/>
                    <a:pt x="7248" y="4734"/>
                    <a:pt x="0" y="20416"/>
                  </a:cubicBezTo>
                  <a:close/>
                </a:path>
              </a:pathLst>
            </a:custGeom>
            <a:solidFill>
              <a:srgbClr val="DFEFE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15" name="Grupo"/>
            <p:cNvGrpSpPr/>
            <p:nvPr/>
          </p:nvGrpSpPr>
          <p:grpSpPr>
            <a:xfrm>
              <a:off x="1841500" y="3060700"/>
              <a:ext cx="348318" cy="373380"/>
              <a:chOff x="0" y="0"/>
              <a:chExt cx="348317" cy="373379"/>
            </a:xfrm>
          </p:grpSpPr>
          <p:sp>
            <p:nvSpPr>
              <p:cNvPr id="1717" name="Figura"/>
              <p:cNvSpPr/>
              <p:nvPr/>
            </p:nvSpPr>
            <p:spPr>
              <a:xfrm>
                <a:off x="0" y="0"/>
                <a:ext cx="225081" cy="334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9" h="21525" extrusionOk="0">
                    <a:moveTo>
                      <a:pt x="20919" y="0"/>
                    </a:moveTo>
                    <a:cubicBezTo>
                      <a:pt x="4749" y="5809"/>
                      <a:pt x="3450" y="17427"/>
                      <a:pt x="3922" y="21518"/>
                    </a:cubicBezTo>
                    <a:cubicBezTo>
                      <a:pt x="3096" y="21600"/>
                      <a:pt x="853" y="20945"/>
                      <a:pt x="27" y="21027"/>
                    </a:cubicBezTo>
                    <a:cubicBezTo>
                      <a:pt x="-91" y="21027"/>
                      <a:pt x="-681" y="4091"/>
                      <a:pt x="20919" y="0"/>
                    </a:cubicBezTo>
                    <a:close/>
                  </a:path>
                </a:pathLst>
              </a:custGeom>
              <a:solidFill>
                <a:srgbClr val="ECF6F7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18" name="Figura"/>
              <p:cNvSpPr/>
              <p:nvPr/>
            </p:nvSpPr>
            <p:spPr>
              <a:xfrm>
                <a:off x="330199" y="266699"/>
                <a:ext cx="18119" cy="106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3" h="21600" extrusionOk="0">
                    <a:moveTo>
                      <a:pt x="15840" y="21086"/>
                    </a:moveTo>
                    <a:cubicBezTo>
                      <a:pt x="5760" y="21343"/>
                      <a:pt x="0" y="21600"/>
                      <a:pt x="0" y="21600"/>
                    </a:cubicBezTo>
                    <a:cubicBezTo>
                      <a:pt x="0" y="21600"/>
                      <a:pt x="14400" y="14143"/>
                      <a:pt x="20160" y="0"/>
                    </a:cubicBezTo>
                    <a:cubicBezTo>
                      <a:pt x="21600" y="8743"/>
                      <a:pt x="18720" y="15943"/>
                      <a:pt x="15840" y="21086"/>
                    </a:cubicBezTo>
                    <a:close/>
                  </a:path>
                </a:pathLst>
              </a:custGeom>
              <a:solidFill>
                <a:srgbClr val="DFEFEE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716" name="Figura"/>
            <p:cNvSpPr/>
            <p:nvPr/>
          </p:nvSpPr>
          <p:spPr>
            <a:xfrm>
              <a:off x="1676399" y="3619499"/>
              <a:ext cx="389892" cy="392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819"/>
                  </a:moveTo>
                  <a:lnTo>
                    <a:pt x="19489" y="3076"/>
                  </a:lnTo>
                  <a:lnTo>
                    <a:pt x="11117" y="10416"/>
                  </a:lnTo>
                  <a:lnTo>
                    <a:pt x="14846" y="0"/>
                  </a:lnTo>
                  <a:lnTo>
                    <a:pt x="3025" y="2307"/>
                  </a:lnTo>
                  <a:lnTo>
                    <a:pt x="10483" y="10416"/>
                  </a:lnTo>
                  <a:lnTo>
                    <a:pt x="0" y="7829"/>
                  </a:lnTo>
                  <a:lnTo>
                    <a:pt x="3448" y="19293"/>
                  </a:lnTo>
                  <a:lnTo>
                    <a:pt x="10624" y="11394"/>
                  </a:lnTo>
                  <a:lnTo>
                    <a:pt x="7036" y="21600"/>
                  </a:lnTo>
                  <a:lnTo>
                    <a:pt x="18786" y="19293"/>
                  </a:lnTo>
                  <a:lnTo>
                    <a:pt x="11257" y="11045"/>
                  </a:lnTo>
                  <a:close/>
                </a:path>
              </a:pathLst>
            </a:custGeom>
            <a:solidFill>
              <a:srgbClr val="E7D5E7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84096" y="2967300"/>
            <a:ext cx="13232698" cy="545341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1143000" indent="-1143000" algn="just">
              <a:lnSpc>
                <a:spcPct val="150000"/>
              </a:lnSpc>
              <a:buAutoNum type="arabicPeriod"/>
              <a:tabLst>
                <a:tab pos="520700" algn="l"/>
                <a:tab pos="698500" algn="l"/>
                <a:tab pos="901700" algn="l"/>
              </a:tabLst>
            </a:pP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Quá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trình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hình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thành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phong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kiến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ở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Tây</a:t>
            </a:r>
            <a:r>
              <a:rPr lang="en-US" altLang="zh-CN" sz="4800" dirty="0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00209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Âu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ctr">
              <a:lnSpc>
                <a:spcPct val="150000"/>
              </a:lnSpc>
              <a:buAutoNum type="arabicPeriod"/>
              <a:tabLst>
                <a:tab pos="520700" algn="l"/>
                <a:tab pos="698500" algn="l"/>
                <a:tab pos="901700" algn="l"/>
              </a:tabLst>
            </a:pP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Lãnh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địa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phong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kiến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quan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hệ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chế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độ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phong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kiến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ở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Tây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Âu</a:t>
            </a:r>
            <a:endParaRPr lang="en-US" altLang="zh-CN" sz="4800" dirty="0">
              <a:solidFill>
                <a:srgbClr val="1E120D"/>
              </a:solidFill>
              <a:latin typeface="Times New Roman" panose="02020603050405020304" pitchFamily="18" charset="0"/>
              <a:ea typeface="Kingthings Foundation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  <a:tabLst>
                <a:tab pos="520700" algn="l"/>
                <a:tab pos="698500" algn="l"/>
                <a:tab pos="901700" algn="l"/>
              </a:tabLst>
            </a:pP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Sự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ra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đời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Thiên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chúa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giáo</a:t>
            </a:r>
            <a:endParaRPr lang="en-US" altLang="zh-CN" sz="4800" dirty="0">
              <a:solidFill>
                <a:srgbClr val="1E120D"/>
              </a:solidFill>
              <a:latin typeface="Times New Roman" panose="02020603050405020304" pitchFamily="18" charset="0"/>
              <a:ea typeface="Kingthings Foundation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  <a:tabLst>
                <a:tab pos="520700" algn="l"/>
                <a:tab pos="698500" algn="l"/>
                <a:tab pos="901700" algn="l"/>
              </a:tabLst>
            </a:pP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Sự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xuất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hiện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vai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trò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thành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thị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trung</a:t>
            </a:r>
            <a:r>
              <a:rPr lang="en-US" altLang="zh-CN" sz="4800" dirty="0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1E120D"/>
                </a:solidFill>
                <a:latin typeface="Times New Roman" panose="02020603050405020304" pitchFamily="18" charset="0"/>
                <a:ea typeface="Kingthings Foundation" charset="0"/>
                <a:cs typeface="Times New Roman" panose="02020603050405020304" pitchFamily="18" charset="0"/>
              </a:rPr>
              <a:t>đại</a:t>
            </a:r>
            <a:endParaRPr lang="en-US" altLang="zh-CN" sz="4800" dirty="0">
              <a:solidFill>
                <a:srgbClr val="1E120D"/>
              </a:solidFill>
              <a:latin typeface="Times New Roman" panose="02020603050405020304" pitchFamily="18" charset="0"/>
              <a:ea typeface="Kingthings Foundation" charset="0"/>
              <a:cs typeface="Times New Roman" panose="02020603050405020304" pitchFamily="18" charset="0"/>
            </a:endParaRPr>
          </a:p>
        </p:txBody>
      </p:sp>
      <p:grpSp>
        <p:nvGrpSpPr>
          <p:cNvPr id="7" name="Grupo"/>
          <p:cNvGrpSpPr/>
          <p:nvPr/>
        </p:nvGrpSpPr>
        <p:grpSpPr>
          <a:xfrm>
            <a:off x="12776200" y="1295400"/>
            <a:ext cx="3479800" cy="7848600"/>
            <a:chOff x="0" y="0"/>
            <a:chExt cx="1931670" cy="3285858"/>
          </a:xfrm>
        </p:grpSpPr>
        <p:sp>
          <p:nvSpPr>
            <p:cNvPr id="8" name="Figura"/>
            <p:cNvSpPr/>
            <p:nvPr/>
          </p:nvSpPr>
          <p:spPr>
            <a:xfrm>
              <a:off x="736599" y="1968500"/>
              <a:ext cx="692151" cy="45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3" extrusionOk="0">
                  <a:moveTo>
                    <a:pt x="12643" y="1"/>
                  </a:moveTo>
                  <a:lnTo>
                    <a:pt x="21600" y="21303"/>
                  </a:lnTo>
                  <a:cubicBezTo>
                    <a:pt x="21600" y="21303"/>
                    <a:pt x="9552" y="19875"/>
                    <a:pt x="0" y="10057"/>
                  </a:cubicBezTo>
                  <a:cubicBezTo>
                    <a:pt x="4399" y="-297"/>
                    <a:pt x="12643" y="1"/>
                    <a:pt x="12643" y="1"/>
                  </a:cubicBezTo>
                  <a:close/>
                </a:path>
              </a:pathLst>
            </a:custGeom>
            <a:solidFill>
              <a:srgbClr val="5B486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" name="Figura"/>
            <p:cNvSpPr/>
            <p:nvPr/>
          </p:nvSpPr>
          <p:spPr>
            <a:xfrm>
              <a:off x="635000" y="1041400"/>
              <a:ext cx="518160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"/>
                  </a:moveTo>
                  <a:lnTo>
                    <a:pt x="476" y="0"/>
                  </a:lnTo>
                  <a:lnTo>
                    <a:pt x="0" y="13248"/>
                  </a:lnTo>
                  <a:lnTo>
                    <a:pt x="16253" y="21600"/>
                  </a:ln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" name="Figura"/>
            <p:cNvSpPr/>
            <p:nvPr/>
          </p:nvSpPr>
          <p:spPr>
            <a:xfrm>
              <a:off x="635000" y="1041400"/>
              <a:ext cx="518160" cy="1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6" y="0"/>
                  </a:moveTo>
                  <a:lnTo>
                    <a:pt x="3176" y="0"/>
                  </a:lnTo>
                  <a:cubicBezTo>
                    <a:pt x="2753" y="1022"/>
                    <a:pt x="2488" y="2043"/>
                    <a:pt x="2488" y="3211"/>
                  </a:cubicBezTo>
                  <a:cubicBezTo>
                    <a:pt x="2488" y="7005"/>
                    <a:pt x="5082" y="10070"/>
                    <a:pt x="8259" y="10070"/>
                  </a:cubicBezTo>
                  <a:cubicBezTo>
                    <a:pt x="11065" y="10070"/>
                    <a:pt x="11276" y="4086"/>
                    <a:pt x="11859" y="0"/>
                  </a:cubicBezTo>
                  <a:lnTo>
                    <a:pt x="21600" y="146"/>
                  </a:lnTo>
                  <a:lnTo>
                    <a:pt x="16253" y="21600"/>
                  </a:lnTo>
                  <a:lnTo>
                    <a:pt x="0" y="1313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BC6F8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" name="Figura"/>
            <p:cNvSpPr/>
            <p:nvPr/>
          </p:nvSpPr>
          <p:spPr>
            <a:xfrm>
              <a:off x="1524000" y="1206499"/>
              <a:ext cx="407671" cy="49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39" y="0"/>
                  </a:moveTo>
                  <a:lnTo>
                    <a:pt x="21600" y="19921"/>
                  </a:lnTo>
                  <a:lnTo>
                    <a:pt x="15207" y="21600"/>
                  </a:lnTo>
                  <a:lnTo>
                    <a:pt x="0" y="9345"/>
                  </a:ln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" name="Figura"/>
            <p:cNvSpPr/>
            <p:nvPr/>
          </p:nvSpPr>
          <p:spPr>
            <a:xfrm>
              <a:off x="1523999" y="1206499"/>
              <a:ext cx="325122" cy="49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84" y="0"/>
                  </a:moveTo>
                  <a:lnTo>
                    <a:pt x="14259" y="8114"/>
                  </a:lnTo>
                  <a:cubicBezTo>
                    <a:pt x="10969" y="9009"/>
                    <a:pt x="11053" y="12479"/>
                    <a:pt x="15694" y="16899"/>
                  </a:cubicBezTo>
                  <a:cubicBezTo>
                    <a:pt x="17550" y="18690"/>
                    <a:pt x="19659" y="20089"/>
                    <a:pt x="21600" y="21096"/>
                  </a:cubicBezTo>
                  <a:lnTo>
                    <a:pt x="19069" y="21600"/>
                  </a:lnTo>
                  <a:lnTo>
                    <a:pt x="0" y="9345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BC6F8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Figura"/>
            <p:cNvSpPr/>
            <p:nvPr/>
          </p:nvSpPr>
          <p:spPr>
            <a:xfrm>
              <a:off x="1511299" y="1244599"/>
              <a:ext cx="226062" cy="267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119"/>
                  </a:moveTo>
                  <a:lnTo>
                    <a:pt x="6431" y="21600"/>
                  </a:lnTo>
                  <a:lnTo>
                    <a:pt x="8858" y="18938"/>
                  </a:lnTo>
                  <a:lnTo>
                    <a:pt x="7524" y="17505"/>
                  </a:lnTo>
                  <a:lnTo>
                    <a:pt x="8980" y="15355"/>
                  </a:lnTo>
                  <a:lnTo>
                    <a:pt x="10436" y="17096"/>
                  </a:lnTo>
                  <a:lnTo>
                    <a:pt x="14440" y="13513"/>
                  </a:lnTo>
                  <a:lnTo>
                    <a:pt x="12499" y="12284"/>
                  </a:lnTo>
                  <a:lnTo>
                    <a:pt x="15169" y="9827"/>
                  </a:lnTo>
                  <a:lnTo>
                    <a:pt x="17231" y="11465"/>
                  </a:lnTo>
                  <a:lnTo>
                    <a:pt x="21600" y="9930"/>
                  </a:lnTo>
                  <a:lnTo>
                    <a:pt x="11285" y="0"/>
                  </a:lnTo>
                  <a:close/>
                </a:path>
              </a:pathLst>
            </a:custGeom>
            <a:solidFill>
              <a:srgbClr val="6D548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" name="Figura"/>
            <p:cNvSpPr/>
            <p:nvPr/>
          </p:nvSpPr>
          <p:spPr>
            <a:xfrm>
              <a:off x="927099" y="1028700"/>
              <a:ext cx="147321" cy="237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59" y="21600"/>
                  </a:moveTo>
                  <a:lnTo>
                    <a:pt x="0" y="20098"/>
                  </a:lnTo>
                  <a:lnTo>
                    <a:pt x="559" y="16402"/>
                  </a:lnTo>
                  <a:lnTo>
                    <a:pt x="3910" y="16287"/>
                  </a:lnTo>
                  <a:lnTo>
                    <a:pt x="5028" y="13514"/>
                  </a:lnTo>
                  <a:lnTo>
                    <a:pt x="1303" y="13976"/>
                  </a:lnTo>
                  <a:lnTo>
                    <a:pt x="1490" y="8432"/>
                  </a:lnTo>
                  <a:lnTo>
                    <a:pt x="5028" y="8779"/>
                  </a:lnTo>
                  <a:lnTo>
                    <a:pt x="5214" y="5082"/>
                  </a:lnTo>
                  <a:lnTo>
                    <a:pt x="1303" y="4967"/>
                  </a:lnTo>
                  <a:lnTo>
                    <a:pt x="559" y="11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D548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" name="Figura"/>
            <p:cNvSpPr/>
            <p:nvPr/>
          </p:nvSpPr>
          <p:spPr>
            <a:xfrm>
              <a:off x="1320799" y="2578100"/>
              <a:ext cx="175261" cy="683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74" y="0"/>
                  </a:moveTo>
                  <a:cubicBezTo>
                    <a:pt x="7983" y="0"/>
                    <a:pt x="17217" y="4416"/>
                    <a:pt x="17217" y="4416"/>
                  </a:cubicBezTo>
                  <a:lnTo>
                    <a:pt x="21600" y="20797"/>
                  </a:lnTo>
                  <a:lnTo>
                    <a:pt x="20661" y="21600"/>
                  </a:lnTo>
                  <a:lnTo>
                    <a:pt x="0" y="5420"/>
                  </a:lnTo>
                  <a:cubicBezTo>
                    <a:pt x="0" y="5420"/>
                    <a:pt x="5165" y="0"/>
                    <a:pt x="6574" y="0"/>
                  </a:cubicBez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" name="Figura"/>
            <p:cNvSpPr/>
            <p:nvPr/>
          </p:nvSpPr>
          <p:spPr>
            <a:xfrm>
              <a:off x="533399" y="2540000"/>
              <a:ext cx="251461" cy="74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21" extrusionOk="0">
                  <a:moveTo>
                    <a:pt x="12873" y="939"/>
                  </a:moveTo>
                  <a:cubicBezTo>
                    <a:pt x="17345" y="-2779"/>
                    <a:pt x="21600" y="5746"/>
                    <a:pt x="21600" y="5746"/>
                  </a:cubicBezTo>
                  <a:lnTo>
                    <a:pt x="2073" y="18821"/>
                  </a:lnTo>
                  <a:lnTo>
                    <a:pt x="0" y="18501"/>
                  </a:lnTo>
                  <a:lnTo>
                    <a:pt x="12109" y="4400"/>
                  </a:lnTo>
                  <a:cubicBezTo>
                    <a:pt x="12109" y="4400"/>
                    <a:pt x="12545" y="1227"/>
                    <a:pt x="12873" y="939"/>
                  </a:cubicBez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" name="Figura"/>
            <p:cNvSpPr/>
            <p:nvPr/>
          </p:nvSpPr>
          <p:spPr>
            <a:xfrm>
              <a:off x="1117599" y="2006599"/>
              <a:ext cx="307342" cy="707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1600"/>
                  </a:moveTo>
                  <a:lnTo>
                    <a:pt x="0" y="4615"/>
                  </a:lnTo>
                  <a:lnTo>
                    <a:pt x="18476" y="0"/>
                  </a:lnTo>
                  <a:lnTo>
                    <a:pt x="21600" y="21406"/>
                  </a:ln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" name="Figura"/>
            <p:cNvSpPr/>
            <p:nvPr/>
          </p:nvSpPr>
          <p:spPr>
            <a:xfrm>
              <a:off x="1117599" y="2006599"/>
              <a:ext cx="297181" cy="54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77" y="19250"/>
                  </a:moveTo>
                  <a:cubicBezTo>
                    <a:pt x="14215" y="19450"/>
                    <a:pt x="13015" y="20300"/>
                    <a:pt x="12369" y="21600"/>
                  </a:cubicBezTo>
                  <a:lnTo>
                    <a:pt x="0" y="5950"/>
                  </a:lnTo>
                  <a:lnTo>
                    <a:pt x="19200" y="0"/>
                  </a:lnTo>
                  <a:lnTo>
                    <a:pt x="21600" y="21250"/>
                  </a:lnTo>
                  <a:cubicBezTo>
                    <a:pt x="19938" y="19800"/>
                    <a:pt x="17815" y="19000"/>
                    <a:pt x="15877" y="19250"/>
                  </a:cubicBezTo>
                  <a:close/>
                </a:path>
              </a:pathLst>
            </a:custGeom>
            <a:solidFill>
              <a:srgbClr val="AC5D7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" name="Figura"/>
            <p:cNvSpPr/>
            <p:nvPr/>
          </p:nvSpPr>
          <p:spPr>
            <a:xfrm>
              <a:off x="685800" y="1993899"/>
              <a:ext cx="323850" cy="707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28" y="21600"/>
                  </a:moveTo>
                  <a:lnTo>
                    <a:pt x="21600" y="3141"/>
                  </a:lnTo>
                  <a:lnTo>
                    <a:pt x="7115" y="0"/>
                  </a:lnTo>
                  <a:lnTo>
                    <a:pt x="0" y="18304"/>
                  </a:ln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" name="Figura"/>
            <p:cNvSpPr/>
            <p:nvPr/>
          </p:nvSpPr>
          <p:spPr>
            <a:xfrm>
              <a:off x="736599" y="1993900"/>
              <a:ext cx="273051" cy="57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30" y="20132"/>
                  </a:moveTo>
                  <a:cubicBezTo>
                    <a:pt x="7535" y="15537"/>
                    <a:pt x="5626" y="11653"/>
                    <a:pt x="2210" y="11463"/>
                  </a:cubicBezTo>
                  <a:cubicBezTo>
                    <a:pt x="1507" y="11416"/>
                    <a:pt x="703" y="11558"/>
                    <a:pt x="0" y="11842"/>
                  </a:cubicBezTo>
                  <a:lnTo>
                    <a:pt x="4420" y="0"/>
                  </a:lnTo>
                  <a:lnTo>
                    <a:pt x="21600" y="3837"/>
                  </a:lnTo>
                  <a:lnTo>
                    <a:pt x="6128" y="21600"/>
                  </a:lnTo>
                  <a:cubicBezTo>
                    <a:pt x="6229" y="21126"/>
                    <a:pt x="6430" y="20653"/>
                    <a:pt x="6530" y="20132"/>
                  </a:cubicBezTo>
                  <a:close/>
                </a:path>
              </a:pathLst>
            </a:custGeom>
            <a:solidFill>
              <a:srgbClr val="AC5D7C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" name="Figura"/>
            <p:cNvSpPr/>
            <p:nvPr/>
          </p:nvSpPr>
          <p:spPr>
            <a:xfrm>
              <a:off x="749299" y="1714499"/>
              <a:ext cx="678181" cy="703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55" y="13139"/>
                  </a:moveTo>
                  <a:cubicBezTo>
                    <a:pt x="9910" y="12983"/>
                    <a:pt x="9344" y="15323"/>
                    <a:pt x="8980" y="17155"/>
                  </a:cubicBezTo>
                  <a:lnTo>
                    <a:pt x="0" y="13997"/>
                  </a:lnTo>
                  <a:cubicBezTo>
                    <a:pt x="0" y="13997"/>
                    <a:pt x="2022" y="2417"/>
                    <a:pt x="4247" y="0"/>
                  </a:cubicBezTo>
                  <a:cubicBezTo>
                    <a:pt x="4247" y="0"/>
                    <a:pt x="19416" y="4133"/>
                    <a:pt x="19861" y="4406"/>
                  </a:cubicBezTo>
                  <a:cubicBezTo>
                    <a:pt x="20306" y="4679"/>
                    <a:pt x="21600" y="21600"/>
                    <a:pt x="21600" y="21600"/>
                  </a:cubicBezTo>
                  <a:lnTo>
                    <a:pt x="11488" y="18052"/>
                  </a:lnTo>
                  <a:cubicBezTo>
                    <a:pt x="11285" y="16025"/>
                    <a:pt x="10881" y="13334"/>
                    <a:pt x="10355" y="13139"/>
                  </a:cubicBezTo>
                  <a:close/>
                </a:path>
              </a:pathLst>
            </a:custGeom>
            <a:solidFill>
              <a:srgbClr val="876D9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" name="Figura"/>
            <p:cNvSpPr/>
            <p:nvPr/>
          </p:nvSpPr>
          <p:spPr>
            <a:xfrm>
              <a:off x="876299" y="1714499"/>
              <a:ext cx="419101" cy="236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4778" y="6503"/>
                    <a:pt x="0" y="3832"/>
                  </a:cubicBezTo>
                  <a:lnTo>
                    <a:pt x="720" y="0"/>
                  </a:lnTo>
                  <a:lnTo>
                    <a:pt x="20487" y="1358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D548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3" name="Grupo"/>
            <p:cNvGrpSpPr/>
            <p:nvPr/>
          </p:nvGrpSpPr>
          <p:grpSpPr>
            <a:xfrm>
              <a:off x="749299" y="1714500"/>
              <a:ext cx="668022" cy="693421"/>
              <a:chOff x="0" y="0"/>
              <a:chExt cx="668020" cy="693420"/>
            </a:xfrm>
          </p:grpSpPr>
          <p:sp>
            <p:nvSpPr>
              <p:cNvPr id="85" name="Figura"/>
              <p:cNvSpPr/>
              <p:nvPr/>
            </p:nvSpPr>
            <p:spPr>
              <a:xfrm>
                <a:off x="-1" y="-1"/>
                <a:ext cx="156212" cy="467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20" y="15965"/>
                    </a:moveTo>
                    <a:cubicBezTo>
                      <a:pt x="4917" y="17902"/>
                      <a:pt x="4390" y="19780"/>
                      <a:pt x="4390" y="21600"/>
                    </a:cubicBezTo>
                    <a:lnTo>
                      <a:pt x="0" y="21072"/>
                    </a:lnTo>
                    <a:cubicBezTo>
                      <a:pt x="0" y="21072"/>
                      <a:pt x="8780" y="3639"/>
                      <a:pt x="18439" y="0"/>
                    </a:cubicBezTo>
                    <a:cubicBezTo>
                      <a:pt x="18439" y="0"/>
                      <a:pt x="19493" y="117"/>
                      <a:pt x="21600" y="293"/>
                    </a:cubicBezTo>
                    <a:cubicBezTo>
                      <a:pt x="13873" y="4109"/>
                      <a:pt x="8078" y="9626"/>
                      <a:pt x="5620" y="15965"/>
                    </a:cubicBezTo>
                    <a:close/>
                  </a:path>
                </a:pathLst>
              </a:custGeom>
              <a:solidFill>
                <a:srgbClr val="6D54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6" name="Figura"/>
              <p:cNvSpPr/>
              <p:nvPr/>
            </p:nvSpPr>
            <p:spPr>
              <a:xfrm>
                <a:off x="469900" y="88900"/>
                <a:ext cx="198121" cy="604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23" y="19467"/>
                    </a:moveTo>
                    <a:cubicBezTo>
                      <a:pt x="12738" y="13886"/>
                      <a:pt x="7477" y="5854"/>
                      <a:pt x="0" y="0"/>
                    </a:cubicBezTo>
                    <a:cubicBezTo>
                      <a:pt x="8446" y="817"/>
                      <a:pt x="15092" y="1452"/>
                      <a:pt x="15646" y="1588"/>
                    </a:cubicBezTo>
                    <a:cubicBezTo>
                      <a:pt x="17169" y="1906"/>
                      <a:pt x="21600" y="21600"/>
                      <a:pt x="21600" y="21600"/>
                    </a:cubicBezTo>
                    <a:lnTo>
                      <a:pt x="10108" y="20239"/>
                    </a:lnTo>
                    <a:cubicBezTo>
                      <a:pt x="10246" y="19966"/>
                      <a:pt x="10385" y="19694"/>
                      <a:pt x="10523" y="19467"/>
                    </a:cubicBezTo>
                    <a:close/>
                  </a:path>
                </a:pathLst>
              </a:custGeom>
              <a:solidFill>
                <a:srgbClr val="6D54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24" name="Figura"/>
            <p:cNvSpPr/>
            <p:nvPr/>
          </p:nvSpPr>
          <p:spPr>
            <a:xfrm>
              <a:off x="736599" y="2019300"/>
              <a:ext cx="692151" cy="39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3" extrusionOk="0">
                  <a:moveTo>
                    <a:pt x="8323" y="11285"/>
                  </a:moveTo>
                  <a:cubicBezTo>
                    <a:pt x="8719" y="8072"/>
                    <a:pt x="10305" y="-267"/>
                    <a:pt x="10780" y="6"/>
                  </a:cubicBezTo>
                  <a:cubicBezTo>
                    <a:pt x="11295" y="348"/>
                    <a:pt x="12247" y="10191"/>
                    <a:pt x="12445" y="13677"/>
                  </a:cubicBezTo>
                  <a:lnTo>
                    <a:pt x="21521" y="19009"/>
                  </a:lnTo>
                  <a:cubicBezTo>
                    <a:pt x="21560" y="20171"/>
                    <a:pt x="21600" y="21333"/>
                    <a:pt x="21600" y="21333"/>
                  </a:cubicBezTo>
                  <a:lnTo>
                    <a:pt x="11573" y="15113"/>
                  </a:lnTo>
                  <a:cubicBezTo>
                    <a:pt x="11375" y="11627"/>
                    <a:pt x="11058" y="6432"/>
                    <a:pt x="10582" y="6090"/>
                  </a:cubicBezTo>
                  <a:cubicBezTo>
                    <a:pt x="10146" y="5817"/>
                    <a:pt x="9789" y="10601"/>
                    <a:pt x="9433" y="13814"/>
                  </a:cubicBezTo>
                  <a:lnTo>
                    <a:pt x="0" y="8414"/>
                  </a:lnTo>
                  <a:cubicBezTo>
                    <a:pt x="0" y="8414"/>
                    <a:pt x="436" y="7252"/>
                    <a:pt x="515" y="6705"/>
                  </a:cubicBezTo>
                  <a:lnTo>
                    <a:pt x="8323" y="11285"/>
                  </a:lnTo>
                  <a:close/>
                </a:path>
              </a:pathLst>
            </a:custGeom>
            <a:solidFill>
              <a:srgbClr val="6FC3E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" name="Figura"/>
            <p:cNvSpPr/>
            <p:nvPr/>
          </p:nvSpPr>
          <p:spPr>
            <a:xfrm>
              <a:off x="888999" y="1054100"/>
              <a:ext cx="734422" cy="82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0948" extrusionOk="0">
                  <a:moveTo>
                    <a:pt x="12341" y="20860"/>
                  </a:moveTo>
                  <a:cubicBezTo>
                    <a:pt x="13030" y="20184"/>
                    <a:pt x="16406" y="9142"/>
                    <a:pt x="18733" y="5698"/>
                  </a:cubicBezTo>
                  <a:cubicBezTo>
                    <a:pt x="21060" y="2253"/>
                    <a:pt x="4278" y="0"/>
                    <a:pt x="4278" y="0"/>
                  </a:cubicBezTo>
                  <a:cubicBezTo>
                    <a:pt x="4278" y="0"/>
                    <a:pt x="-540" y="15870"/>
                    <a:pt x="50" y="16675"/>
                  </a:cubicBezTo>
                  <a:cubicBezTo>
                    <a:pt x="640" y="17480"/>
                    <a:pt x="11587" y="21600"/>
                    <a:pt x="12341" y="20860"/>
                  </a:cubicBezTo>
                  <a:close/>
                </a:path>
              </a:pathLst>
            </a:custGeom>
            <a:solidFill>
              <a:srgbClr val="876D9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6" name="Figura"/>
            <p:cNvSpPr/>
            <p:nvPr/>
          </p:nvSpPr>
          <p:spPr>
            <a:xfrm>
              <a:off x="1015999" y="1054099"/>
              <a:ext cx="608666" cy="36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256" extrusionOk="0">
                  <a:moveTo>
                    <a:pt x="8390" y="19961"/>
                  </a:moveTo>
                  <a:lnTo>
                    <a:pt x="8122" y="12141"/>
                  </a:lnTo>
                  <a:lnTo>
                    <a:pt x="4864" y="16088"/>
                  </a:lnTo>
                  <a:cubicBezTo>
                    <a:pt x="4864" y="16088"/>
                    <a:pt x="1785" y="13854"/>
                    <a:pt x="0" y="8044"/>
                  </a:cubicBezTo>
                  <a:cubicBezTo>
                    <a:pt x="803" y="3352"/>
                    <a:pt x="1428" y="0"/>
                    <a:pt x="1428" y="0"/>
                  </a:cubicBezTo>
                  <a:cubicBezTo>
                    <a:pt x="1428" y="0"/>
                    <a:pt x="15843" y="3277"/>
                    <a:pt x="20172" y="8640"/>
                  </a:cubicBezTo>
                  <a:cubicBezTo>
                    <a:pt x="20350" y="8938"/>
                    <a:pt x="20574" y="9161"/>
                    <a:pt x="20752" y="9459"/>
                  </a:cubicBezTo>
                  <a:cubicBezTo>
                    <a:pt x="21421" y="10651"/>
                    <a:pt x="21600" y="11843"/>
                    <a:pt x="21109" y="13183"/>
                  </a:cubicBezTo>
                  <a:cubicBezTo>
                    <a:pt x="20395" y="14971"/>
                    <a:pt x="19636" y="17652"/>
                    <a:pt x="18833" y="20781"/>
                  </a:cubicBezTo>
                  <a:cubicBezTo>
                    <a:pt x="16245" y="21451"/>
                    <a:pt x="12808" y="21600"/>
                    <a:pt x="8390" y="19961"/>
                  </a:cubicBezTo>
                  <a:close/>
                </a:path>
              </a:pathLst>
            </a:custGeom>
            <a:solidFill>
              <a:srgbClr val="6D548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7" name="Grupo"/>
            <p:cNvGrpSpPr/>
            <p:nvPr/>
          </p:nvGrpSpPr>
          <p:grpSpPr>
            <a:xfrm>
              <a:off x="888999" y="1054099"/>
              <a:ext cx="737800" cy="826457"/>
              <a:chOff x="0" y="0"/>
              <a:chExt cx="737798" cy="826455"/>
            </a:xfrm>
          </p:grpSpPr>
          <p:sp>
            <p:nvSpPr>
              <p:cNvPr id="83" name="Figura"/>
              <p:cNvSpPr/>
              <p:nvPr/>
            </p:nvSpPr>
            <p:spPr>
              <a:xfrm>
                <a:off x="63500" y="0"/>
                <a:ext cx="203200" cy="360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15" y="8899"/>
                    </a:moveTo>
                    <a:cubicBezTo>
                      <a:pt x="8640" y="14679"/>
                      <a:pt x="4185" y="18634"/>
                      <a:pt x="0" y="21600"/>
                    </a:cubicBezTo>
                    <a:cubicBezTo>
                      <a:pt x="4995" y="11256"/>
                      <a:pt x="10125" y="0"/>
                      <a:pt x="10125" y="0"/>
                    </a:cubicBezTo>
                    <a:cubicBezTo>
                      <a:pt x="10125" y="0"/>
                      <a:pt x="15255" y="685"/>
                      <a:pt x="21600" y="1293"/>
                    </a:cubicBezTo>
                    <a:cubicBezTo>
                      <a:pt x="17415" y="3194"/>
                      <a:pt x="13905" y="5704"/>
                      <a:pt x="12015" y="8899"/>
                    </a:cubicBezTo>
                    <a:close/>
                  </a:path>
                </a:pathLst>
              </a:custGeom>
              <a:solidFill>
                <a:srgbClr val="6D54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4" name="Figura"/>
              <p:cNvSpPr/>
              <p:nvPr/>
            </p:nvSpPr>
            <p:spPr>
              <a:xfrm>
                <a:off x="-1" y="127000"/>
                <a:ext cx="737800" cy="699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5" h="20834" extrusionOk="0">
                    <a:moveTo>
                      <a:pt x="10818" y="18120"/>
                    </a:moveTo>
                    <a:cubicBezTo>
                      <a:pt x="13182" y="17704"/>
                      <a:pt x="17655" y="4842"/>
                      <a:pt x="19109" y="0"/>
                    </a:cubicBezTo>
                    <a:cubicBezTo>
                      <a:pt x="20673" y="870"/>
                      <a:pt x="21582" y="1929"/>
                      <a:pt x="20891" y="2988"/>
                    </a:cubicBezTo>
                    <a:cubicBezTo>
                      <a:pt x="18309" y="7036"/>
                      <a:pt x="14455" y="19936"/>
                      <a:pt x="13691" y="20730"/>
                    </a:cubicBezTo>
                    <a:cubicBezTo>
                      <a:pt x="12855" y="21600"/>
                      <a:pt x="746" y="16758"/>
                      <a:pt x="55" y="15812"/>
                    </a:cubicBezTo>
                    <a:cubicBezTo>
                      <a:pt x="-18" y="15699"/>
                      <a:pt x="-18" y="15396"/>
                      <a:pt x="55" y="14904"/>
                    </a:cubicBezTo>
                    <a:cubicBezTo>
                      <a:pt x="3073" y="16985"/>
                      <a:pt x="9037" y="18422"/>
                      <a:pt x="10818" y="18120"/>
                    </a:cubicBezTo>
                    <a:close/>
                  </a:path>
                </a:pathLst>
              </a:custGeom>
              <a:solidFill>
                <a:srgbClr val="6D5482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28" name="Figura"/>
            <p:cNvSpPr/>
            <p:nvPr/>
          </p:nvSpPr>
          <p:spPr>
            <a:xfrm>
              <a:off x="977900" y="1028700"/>
              <a:ext cx="735331" cy="372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27" extrusionOk="0">
                  <a:moveTo>
                    <a:pt x="21600" y="14536"/>
                  </a:moveTo>
                  <a:cubicBezTo>
                    <a:pt x="21600" y="14536"/>
                    <a:pt x="17683" y="21041"/>
                    <a:pt x="8058" y="17441"/>
                  </a:cubicBezTo>
                  <a:lnTo>
                    <a:pt x="7797" y="10809"/>
                  </a:lnTo>
                  <a:lnTo>
                    <a:pt x="5074" y="14157"/>
                  </a:lnTo>
                  <a:cubicBezTo>
                    <a:pt x="5074" y="14157"/>
                    <a:pt x="75" y="10494"/>
                    <a:pt x="0" y="73"/>
                  </a:cubicBezTo>
                  <a:cubicBezTo>
                    <a:pt x="0" y="73"/>
                    <a:pt x="7237" y="-559"/>
                    <a:pt x="11714" y="1904"/>
                  </a:cubicBezTo>
                  <a:cubicBezTo>
                    <a:pt x="17869" y="5125"/>
                    <a:pt x="21600" y="14536"/>
                    <a:pt x="21600" y="14536"/>
                  </a:cubicBezTo>
                  <a:close/>
                </a:path>
              </a:pathLst>
            </a:custGeom>
            <a:solidFill>
              <a:srgbClr val="6FC3E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9" name="Figura"/>
            <p:cNvSpPr/>
            <p:nvPr/>
          </p:nvSpPr>
          <p:spPr>
            <a:xfrm>
              <a:off x="1142999" y="1028699"/>
              <a:ext cx="565158" cy="27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022" extrusionOk="0">
                  <a:moveTo>
                    <a:pt x="21552" y="21022"/>
                  </a:moveTo>
                  <a:cubicBezTo>
                    <a:pt x="19663" y="20829"/>
                    <a:pt x="17532" y="20154"/>
                    <a:pt x="15256" y="18901"/>
                  </a:cubicBezTo>
                  <a:cubicBezTo>
                    <a:pt x="7895" y="14947"/>
                    <a:pt x="-48" y="6076"/>
                    <a:pt x="0" y="193"/>
                  </a:cubicBezTo>
                  <a:cubicBezTo>
                    <a:pt x="0" y="-578"/>
                    <a:pt x="7991" y="1158"/>
                    <a:pt x="9202" y="1929"/>
                  </a:cubicBezTo>
                  <a:cubicBezTo>
                    <a:pt x="15886" y="6172"/>
                    <a:pt x="20244" y="17647"/>
                    <a:pt x="21552" y="21022"/>
                  </a:cubicBezTo>
                  <a:close/>
                </a:path>
              </a:pathLst>
            </a:custGeom>
            <a:solidFill>
              <a:srgbClr val="0094C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0" name="Figura"/>
            <p:cNvSpPr/>
            <p:nvPr/>
          </p:nvSpPr>
          <p:spPr>
            <a:xfrm>
              <a:off x="609599" y="609599"/>
              <a:ext cx="167033" cy="541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44" h="21600" extrusionOk="0">
                  <a:moveTo>
                    <a:pt x="2397" y="21600"/>
                  </a:moveTo>
                  <a:cubicBezTo>
                    <a:pt x="2397" y="21600"/>
                    <a:pt x="12640" y="19775"/>
                    <a:pt x="11972" y="18456"/>
                  </a:cubicBezTo>
                  <a:cubicBezTo>
                    <a:pt x="11304" y="17138"/>
                    <a:pt x="14644" y="761"/>
                    <a:pt x="14644" y="761"/>
                  </a:cubicBezTo>
                  <a:lnTo>
                    <a:pt x="14087" y="0"/>
                  </a:lnTo>
                  <a:cubicBezTo>
                    <a:pt x="14087" y="0"/>
                    <a:pt x="-6956" y="16225"/>
                    <a:pt x="2397" y="21600"/>
                  </a:cubicBez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" name="Figura"/>
            <p:cNvSpPr/>
            <p:nvPr/>
          </p:nvSpPr>
          <p:spPr>
            <a:xfrm>
              <a:off x="609599" y="711200"/>
              <a:ext cx="133452" cy="43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97" h="21600" extrusionOk="0">
                  <a:moveTo>
                    <a:pt x="12727" y="0"/>
                  </a:moveTo>
                  <a:cubicBezTo>
                    <a:pt x="11501" y="1444"/>
                    <a:pt x="10429" y="3077"/>
                    <a:pt x="9510" y="4835"/>
                  </a:cubicBezTo>
                  <a:cubicBezTo>
                    <a:pt x="5833" y="12244"/>
                    <a:pt x="7518" y="18649"/>
                    <a:pt x="13340" y="19151"/>
                  </a:cubicBezTo>
                  <a:cubicBezTo>
                    <a:pt x="13646" y="19214"/>
                    <a:pt x="15178" y="19402"/>
                    <a:pt x="16097" y="19967"/>
                  </a:cubicBezTo>
                  <a:cubicBezTo>
                    <a:pt x="12420" y="21223"/>
                    <a:pt x="3382" y="21600"/>
                    <a:pt x="3382" y="21600"/>
                  </a:cubicBezTo>
                  <a:cubicBezTo>
                    <a:pt x="-5503" y="17079"/>
                    <a:pt x="5067" y="6405"/>
                    <a:pt x="12727" y="0"/>
                  </a:cubicBezTo>
                  <a:close/>
                </a:path>
              </a:pathLst>
            </a:custGeom>
            <a:solidFill>
              <a:srgbClr val="BC6F8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" name="Figura"/>
            <p:cNvSpPr/>
            <p:nvPr/>
          </p:nvSpPr>
          <p:spPr>
            <a:xfrm>
              <a:off x="1409700" y="1625599"/>
              <a:ext cx="520700" cy="27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7" extrusionOk="0">
                  <a:moveTo>
                    <a:pt x="21600" y="2842"/>
                  </a:moveTo>
                  <a:cubicBezTo>
                    <a:pt x="21600" y="2842"/>
                    <a:pt x="16806" y="-1403"/>
                    <a:pt x="15963" y="483"/>
                  </a:cubicBezTo>
                  <a:cubicBezTo>
                    <a:pt x="15120" y="2370"/>
                    <a:pt x="0" y="17839"/>
                    <a:pt x="0" y="17839"/>
                  </a:cubicBezTo>
                  <a:lnTo>
                    <a:pt x="527" y="20197"/>
                  </a:lnTo>
                  <a:cubicBezTo>
                    <a:pt x="474" y="20197"/>
                    <a:pt x="20388" y="14632"/>
                    <a:pt x="21600" y="2842"/>
                  </a:cubicBezTo>
                  <a:close/>
                </a:path>
              </a:pathLst>
            </a:custGeom>
            <a:solidFill>
              <a:srgbClr val="DA89A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" name="Figura"/>
            <p:cNvSpPr/>
            <p:nvPr/>
          </p:nvSpPr>
          <p:spPr>
            <a:xfrm>
              <a:off x="1409700" y="1663700"/>
              <a:ext cx="519431" cy="224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0" y="13668"/>
                  </a:moveTo>
                  <a:cubicBezTo>
                    <a:pt x="3750" y="13912"/>
                    <a:pt x="3802" y="14034"/>
                    <a:pt x="3802" y="14278"/>
                  </a:cubicBezTo>
                  <a:cubicBezTo>
                    <a:pt x="4436" y="17573"/>
                    <a:pt x="9031" y="16231"/>
                    <a:pt x="14101" y="11227"/>
                  </a:cubicBezTo>
                  <a:cubicBezTo>
                    <a:pt x="17586" y="7810"/>
                    <a:pt x="20438" y="3417"/>
                    <a:pt x="21600" y="0"/>
                  </a:cubicBezTo>
                  <a:cubicBezTo>
                    <a:pt x="19752" y="14766"/>
                    <a:pt x="528" y="21600"/>
                    <a:pt x="528" y="21600"/>
                  </a:cubicBezTo>
                  <a:lnTo>
                    <a:pt x="0" y="18549"/>
                  </a:lnTo>
                  <a:cubicBezTo>
                    <a:pt x="0" y="18671"/>
                    <a:pt x="1584" y="16597"/>
                    <a:pt x="3750" y="13668"/>
                  </a:cubicBezTo>
                  <a:close/>
                </a:path>
              </a:pathLst>
            </a:custGeom>
            <a:solidFill>
              <a:srgbClr val="BC6F8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" name="Figura"/>
            <p:cNvSpPr/>
            <p:nvPr/>
          </p:nvSpPr>
          <p:spPr>
            <a:xfrm>
              <a:off x="1181099" y="584200"/>
              <a:ext cx="487267" cy="45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3" h="20515" extrusionOk="0">
                  <a:moveTo>
                    <a:pt x="12778" y="19785"/>
                  </a:moveTo>
                  <a:cubicBezTo>
                    <a:pt x="14543" y="16847"/>
                    <a:pt x="21600" y="13333"/>
                    <a:pt x="20370" y="5961"/>
                  </a:cubicBezTo>
                  <a:cubicBezTo>
                    <a:pt x="19782" y="2620"/>
                    <a:pt x="14596" y="546"/>
                    <a:pt x="12618" y="143"/>
                  </a:cubicBezTo>
                  <a:cubicBezTo>
                    <a:pt x="8715" y="-721"/>
                    <a:pt x="6683" y="2332"/>
                    <a:pt x="4491" y="8956"/>
                  </a:cubicBezTo>
                  <a:cubicBezTo>
                    <a:pt x="3422" y="12239"/>
                    <a:pt x="962" y="15004"/>
                    <a:pt x="2139" y="17135"/>
                  </a:cubicBezTo>
                  <a:cubicBezTo>
                    <a:pt x="3956" y="20533"/>
                    <a:pt x="0" y="20418"/>
                    <a:pt x="0" y="20418"/>
                  </a:cubicBezTo>
                  <a:cubicBezTo>
                    <a:pt x="0" y="20418"/>
                    <a:pt x="12137" y="20879"/>
                    <a:pt x="12778" y="19785"/>
                  </a:cubicBezTo>
                  <a:close/>
                </a:path>
              </a:pathLst>
            </a:custGeom>
            <a:solidFill>
              <a:srgbClr val="6FC3E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" name="Figura"/>
            <p:cNvSpPr/>
            <p:nvPr/>
          </p:nvSpPr>
          <p:spPr>
            <a:xfrm>
              <a:off x="1181100" y="660399"/>
              <a:ext cx="487409" cy="4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9" h="21600" extrusionOk="0">
                  <a:moveTo>
                    <a:pt x="0" y="16310"/>
                  </a:moveTo>
                  <a:cubicBezTo>
                    <a:pt x="0" y="16310"/>
                    <a:pt x="4010" y="16420"/>
                    <a:pt x="2139" y="13114"/>
                  </a:cubicBezTo>
                  <a:cubicBezTo>
                    <a:pt x="3208" y="14933"/>
                    <a:pt x="10479" y="20057"/>
                    <a:pt x="14061" y="8871"/>
                  </a:cubicBezTo>
                  <a:cubicBezTo>
                    <a:pt x="15291" y="5069"/>
                    <a:pt x="18659" y="2700"/>
                    <a:pt x="18927" y="0"/>
                  </a:cubicBezTo>
                  <a:cubicBezTo>
                    <a:pt x="19675" y="716"/>
                    <a:pt x="20210" y="1543"/>
                    <a:pt x="20370" y="2424"/>
                  </a:cubicBezTo>
                  <a:cubicBezTo>
                    <a:pt x="21600" y="9422"/>
                    <a:pt x="14863" y="12949"/>
                    <a:pt x="13099" y="15814"/>
                  </a:cubicBezTo>
                  <a:cubicBezTo>
                    <a:pt x="12457" y="16861"/>
                    <a:pt x="12404" y="20002"/>
                    <a:pt x="12671" y="21600"/>
                  </a:cubicBezTo>
                  <a:lnTo>
                    <a:pt x="0" y="16310"/>
                  </a:lnTo>
                  <a:close/>
                </a:path>
              </a:pathLst>
            </a:custGeom>
            <a:solidFill>
              <a:srgbClr val="0094C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" name="Figura"/>
            <p:cNvSpPr/>
            <p:nvPr/>
          </p:nvSpPr>
          <p:spPr>
            <a:xfrm>
              <a:off x="1282700" y="571499"/>
              <a:ext cx="108423" cy="9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20" h="18060" extrusionOk="0">
                  <a:moveTo>
                    <a:pt x="4145" y="526"/>
                  </a:moveTo>
                  <a:cubicBezTo>
                    <a:pt x="3805" y="4592"/>
                    <a:pt x="9928" y="9928"/>
                    <a:pt x="14520" y="11453"/>
                  </a:cubicBezTo>
                  <a:lnTo>
                    <a:pt x="7207" y="18060"/>
                  </a:lnTo>
                  <a:cubicBezTo>
                    <a:pt x="-7080" y="17298"/>
                    <a:pt x="4315" y="-3540"/>
                    <a:pt x="4145" y="526"/>
                  </a:cubicBezTo>
                  <a:close/>
                </a:path>
              </a:pathLst>
            </a:custGeom>
            <a:solidFill>
              <a:srgbClr val="A04F3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" name="Figura"/>
            <p:cNvSpPr/>
            <p:nvPr/>
          </p:nvSpPr>
          <p:spPr>
            <a:xfrm>
              <a:off x="1231899" y="622300"/>
              <a:ext cx="308024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20" h="20313" extrusionOk="0">
                  <a:moveTo>
                    <a:pt x="14775" y="11487"/>
                  </a:moveTo>
                  <a:cubicBezTo>
                    <a:pt x="13575" y="13044"/>
                    <a:pt x="10964" y="18935"/>
                    <a:pt x="10258" y="19409"/>
                  </a:cubicBezTo>
                  <a:cubicBezTo>
                    <a:pt x="9552" y="19815"/>
                    <a:pt x="4752" y="21102"/>
                    <a:pt x="2211" y="19612"/>
                  </a:cubicBezTo>
                  <a:cubicBezTo>
                    <a:pt x="375" y="18529"/>
                    <a:pt x="-260" y="15617"/>
                    <a:pt x="93" y="14669"/>
                  </a:cubicBezTo>
                  <a:cubicBezTo>
                    <a:pt x="869" y="12570"/>
                    <a:pt x="4399" y="6138"/>
                    <a:pt x="4258" y="5122"/>
                  </a:cubicBezTo>
                  <a:cubicBezTo>
                    <a:pt x="4116" y="4106"/>
                    <a:pt x="8422" y="-498"/>
                    <a:pt x="10328" y="44"/>
                  </a:cubicBezTo>
                  <a:cubicBezTo>
                    <a:pt x="12234" y="518"/>
                    <a:pt x="21340" y="2955"/>
                    <a:pt x="14775" y="11487"/>
                  </a:cubicBezTo>
                  <a:close/>
                </a:path>
              </a:pathLst>
            </a:custGeom>
            <a:solidFill>
              <a:srgbClr val="F9CFA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" name="Figura"/>
            <p:cNvSpPr/>
            <p:nvPr/>
          </p:nvSpPr>
          <p:spPr>
            <a:xfrm>
              <a:off x="330200" y="3200399"/>
              <a:ext cx="249174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3" h="21600" extrusionOk="0">
                  <a:moveTo>
                    <a:pt x="20035" y="21600"/>
                  </a:moveTo>
                  <a:lnTo>
                    <a:pt x="0" y="21600"/>
                  </a:lnTo>
                  <a:cubicBezTo>
                    <a:pt x="0" y="21600"/>
                    <a:pt x="3130" y="14073"/>
                    <a:pt x="7617" y="14073"/>
                  </a:cubicBezTo>
                  <a:cubicBezTo>
                    <a:pt x="10330" y="14073"/>
                    <a:pt x="18470" y="0"/>
                    <a:pt x="18470" y="0"/>
                  </a:cubicBezTo>
                  <a:cubicBezTo>
                    <a:pt x="18470" y="0"/>
                    <a:pt x="21600" y="14727"/>
                    <a:pt x="20035" y="21600"/>
                  </a:cubicBezTo>
                  <a:close/>
                </a:path>
              </a:pathLst>
            </a:custGeom>
            <a:solidFill>
              <a:srgbClr val="FCDA9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" name="Figura"/>
            <p:cNvSpPr/>
            <p:nvPr/>
          </p:nvSpPr>
          <p:spPr>
            <a:xfrm>
              <a:off x="1447800" y="3200399"/>
              <a:ext cx="185545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0" h="21600" extrusionOk="0">
                  <a:moveTo>
                    <a:pt x="564" y="21600"/>
                  </a:moveTo>
                  <a:lnTo>
                    <a:pt x="20100" y="21600"/>
                  </a:lnTo>
                  <a:cubicBezTo>
                    <a:pt x="20100" y="21600"/>
                    <a:pt x="17761" y="15709"/>
                    <a:pt x="11983" y="14073"/>
                  </a:cubicBezTo>
                  <a:cubicBezTo>
                    <a:pt x="7993" y="13091"/>
                    <a:pt x="2765" y="0"/>
                    <a:pt x="2765" y="0"/>
                  </a:cubicBezTo>
                  <a:cubicBezTo>
                    <a:pt x="2765" y="0"/>
                    <a:pt x="-1500" y="14727"/>
                    <a:pt x="564" y="21600"/>
                  </a:cubicBezTo>
                  <a:close/>
                </a:path>
              </a:pathLst>
            </a:custGeom>
            <a:solidFill>
              <a:srgbClr val="FCDA9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40" name="Grupo"/>
            <p:cNvGrpSpPr/>
            <p:nvPr/>
          </p:nvGrpSpPr>
          <p:grpSpPr>
            <a:xfrm>
              <a:off x="723900" y="546099"/>
              <a:ext cx="120050" cy="138597"/>
              <a:chOff x="0" y="0"/>
              <a:chExt cx="120049" cy="138595"/>
            </a:xfrm>
          </p:grpSpPr>
          <p:sp>
            <p:nvSpPr>
              <p:cNvPr id="78" name="Figura"/>
              <p:cNvSpPr/>
              <p:nvPr/>
            </p:nvSpPr>
            <p:spPr>
              <a:xfrm>
                <a:off x="12700" y="38099"/>
                <a:ext cx="72390" cy="100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0" h="21101" extrusionOk="0">
                    <a:moveTo>
                      <a:pt x="20520" y="1901"/>
                    </a:moveTo>
                    <a:cubicBezTo>
                      <a:pt x="20520" y="8834"/>
                      <a:pt x="13320" y="14434"/>
                      <a:pt x="10800" y="21101"/>
                    </a:cubicBezTo>
                    <a:lnTo>
                      <a:pt x="0" y="21101"/>
                    </a:lnTo>
                    <a:cubicBezTo>
                      <a:pt x="1440" y="12034"/>
                      <a:pt x="-1080" y="2968"/>
                      <a:pt x="1440" y="568"/>
                    </a:cubicBezTo>
                    <a:cubicBezTo>
                      <a:pt x="2520" y="-232"/>
                      <a:pt x="20520" y="-499"/>
                      <a:pt x="20520" y="1901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9" name="Figura"/>
              <p:cNvSpPr/>
              <p:nvPr/>
            </p:nvSpPr>
            <p:spPr>
              <a:xfrm>
                <a:off x="0" y="0"/>
                <a:ext cx="26032" cy="64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12" h="17985" extrusionOk="0">
                    <a:moveTo>
                      <a:pt x="4564" y="16299"/>
                    </a:moveTo>
                    <a:cubicBezTo>
                      <a:pt x="4564" y="12049"/>
                      <a:pt x="-3150" y="10"/>
                      <a:pt x="1479" y="10"/>
                    </a:cubicBezTo>
                    <a:cubicBezTo>
                      <a:pt x="9193" y="-344"/>
                      <a:pt x="12279" y="8863"/>
                      <a:pt x="15364" y="14174"/>
                    </a:cubicBezTo>
                    <a:cubicBezTo>
                      <a:pt x="18450" y="21256"/>
                      <a:pt x="4564" y="16299"/>
                      <a:pt x="4564" y="16299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0" name="Figura"/>
              <p:cNvSpPr/>
              <p:nvPr/>
            </p:nvSpPr>
            <p:spPr>
              <a:xfrm>
                <a:off x="63499" y="12700"/>
                <a:ext cx="22578" cy="49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85" h="16569" extrusionOk="0">
                    <a:moveTo>
                      <a:pt x="0" y="11875"/>
                    </a:moveTo>
                    <a:cubicBezTo>
                      <a:pt x="2057" y="7217"/>
                      <a:pt x="3086" y="-407"/>
                      <a:pt x="10286" y="17"/>
                    </a:cubicBezTo>
                    <a:cubicBezTo>
                      <a:pt x="21600" y="440"/>
                      <a:pt x="18514" y="8911"/>
                      <a:pt x="15429" y="13569"/>
                    </a:cubicBezTo>
                    <a:cubicBezTo>
                      <a:pt x="10286" y="21193"/>
                      <a:pt x="0" y="11875"/>
                      <a:pt x="0" y="11875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1" name="Figura"/>
              <p:cNvSpPr/>
              <p:nvPr/>
            </p:nvSpPr>
            <p:spPr>
              <a:xfrm>
                <a:off x="50800" y="63499"/>
                <a:ext cx="69250" cy="56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00" h="17381" extrusionOk="0">
                    <a:moveTo>
                      <a:pt x="5317" y="0"/>
                    </a:moveTo>
                    <a:cubicBezTo>
                      <a:pt x="9471" y="7855"/>
                      <a:pt x="11132" y="-785"/>
                      <a:pt x="14178" y="1964"/>
                    </a:cubicBezTo>
                    <a:cubicBezTo>
                      <a:pt x="18609" y="5499"/>
                      <a:pt x="5871" y="11390"/>
                      <a:pt x="1163" y="16888"/>
                    </a:cubicBezTo>
                    <a:cubicBezTo>
                      <a:pt x="-2991" y="20815"/>
                      <a:pt x="5317" y="0"/>
                      <a:pt x="5317" y="0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2" name="Figura"/>
              <p:cNvSpPr/>
              <p:nvPr/>
            </p:nvSpPr>
            <p:spPr>
              <a:xfrm>
                <a:off x="38100" y="-1"/>
                <a:ext cx="19586" cy="5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6" h="17417" extrusionOk="0">
                    <a:moveTo>
                      <a:pt x="0" y="14271"/>
                    </a:moveTo>
                    <a:cubicBezTo>
                      <a:pt x="0" y="9643"/>
                      <a:pt x="2400" y="386"/>
                      <a:pt x="9600" y="0"/>
                    </a:cubicBezTo>
                    <a:cubicBezTo>
                      <a:pt x="21600" y="0"/>
                      <a:pt x="18000" y="9257"/>
                      <a:pt x="18000" y="13886"/>
                    </a:cubicBezTo>
                    <a:cubicBezTo>
                      <a:pt x="19200" y="21600"/>
                      <a:pt x="0" y="14271"/>
                      <a:pt x="0" y="14271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1" name="Figura"/>
            <p:cNvSpPr/>
            <p:nvPr/>
          </p:nvSpPr>
          <p:spPr>
            <a:xfrm>
              <a:off x="38100" y="76199"/>
              <a:ext cx="1184911" cy="788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7" y="0"/>
                  </a:moveTo>
                  <a:cubicBezTo>
                    <a:pt x="8659" y="10435"/>
                    <a:pt x="21600" y="21148"/>
                    <a:pt x="21600" y="21148"/>
                  </a:cubicBezTo>
                  <a:lnTo>
                    <a:pt x="21392" y="21600"/>
                  </a:lnTo>
                  <a:cubicBezTo>
                    <a:pt x="8728" y="9913"/>
                    <a:pt x="0" y="7061"/>
                    <a:pt x="0" y="7061"/>
                  </a:cubicBezTo>
                  <a:lnTo>
                    <a:pt x="3357" y="0"/>
                  </a:lnTo>
                  <a:close/>
                </a:path>
              </a:pathLst>
            </a:custGeom>
            <a:solidFill>
              <a:srgbClr val="FDDF76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2" name="Figura"/>
            <p:cNvSpPr/>
            <p:nvPr/>
          </p:nvSpPr>
          <p:spPr>
            <a:xfrm>
              <a:off x="1282699" y="469900"/>
              <a:ext cx="250644" cy="250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0" h="19570" extrusionOk="0">
                  <a:moveTo>
                    <a:pt x="18043" y="19570"/>
                  </a:moveTo>
                  <a:cubicBezTo>
                    <a:pt x="16940" y="15210"/>
                    <a:pt x="11609" y="12337"/>
                    <a:pt x="6094" y="12040"/>
                  </a:cubicBezTo>
                  <a:cubicBezTo>
                    <a:pt x="579" y="11643"/>
                    <a:pt x="-2454" y="4113"/>
                    <a:pt x="2509" y="1042"/>
                  </a:cubicBezTo>
                  <a:cubicBezTo>
                    <a:pt x="7473" y="-2030"/>
                    <a:pt x="10414" y="2429"/>
                    <a:pt x="8300" y="4906"/>
                  </a:cubicBezTo>
                  <a:cubicBezTo>
                    <a:pt x="6186" y="7383"/>
                    <a:pt x="8668" y="9464"/>
                    <a:pt x="13907" y="11842"/>
                  </a:cubicBezTo>
                  <a:cubicBezTo>
                    <a:pt x="19146" y="14220"/>
                    <a:pt x="18043" y="19570"/>
                    <a:pt x="18043" y="19570"/>
                  </a:cubicBezTo>
                  <a:close/>
                </a:path>
              </a:pathLst>
            </a:custGeom>
            <a:solidFill>
              <a:srgbClr val="A04F3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3" name="Figura"/>
            <p:cNvSpPr/>
            <p:nvPr/>
          </p:nvSpPr>
          <p:spPr>
            <a:xfrm>
              <a:off x="863599" y="1689100"/>
              <a:ext cx="514351" cy="20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7" y="0"/>
                  </a:moveTo>
                  <a:cubicBezTo>
                    <a:pt x="9600" y="13042"/>
                    <a:pt x="21600" y="19019"/>
                    <a:pt x="21600" y="19019"/>
                  </a:cubicBezTo>
                  <a:lnTo>
                    <a:pt x="21493" y="21600"/>
                  </a:lnTo>
                  <a:cubicBezTo>
                    <a:pt x="8107" y="17253"/>
                    <a:pt x="0" y="2581"/>
                    <a:pt x="0" y="2581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rgbClr val="DCB7C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4" name="Figura"/>
            <p:cNvSpPr/>
            <p:nvPr/>
          </p:nvSpPr>
          <p:spPr>
            <a:xfrm>
              <a:off x="533400" y="3009900"/>
              <a:ext cx="121921" cy="26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50" y="0"/>
                  </a:moveTo>
                  <a:lnTo>
                    <a:pt x="21600" y="8745"/>
                  </a:lnTo>
                  <a:lnTo>
                    <a:pt x="7650" y="21600"/>
                  </a:lnTo>
                  <a:lnTo>
                    <a:pt x="0" y="18755"/>
                  </a:lnTo>
                  <a:cubicBezTo>
                    <a:pt x="6525" y="15489"/>
                    <a:pt x="9450" y="0"/>
                    <a:pt x="9450" y="0"/>
                  </a:cubicBezTo>
                  <a:close/>
                </a:path>
              </a:pathLst>
            </a:custGeom>
            <a:solidFill>
              <a:srgbClr val="FCDA9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5" name="Figura"/>
            <p:cNvSpPr/>
            <p:nvPr/>
          </p:nvSpPr>
          <p:spPr>
            <a:xfrm>
              <a:off x="1422400" y="3022599"/>
              <a:ext cx="85091" cy="236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78" y="0"/>
                  </a:moveTo>
                  <a:lnTo>
                    <a:pt x="0" y="7665"/>
                  </a:lnTo>
                  <a:lnTo>
                    <a:pt x="9672" y="21600"/>
                  </a:lnTo>
                  <a:lnTo>
                    <a:pt x="21600" y="19510"/>
                  </a:lnTo>
                  <a:cubicBezTo>
                    <a:pt x="16442" y="15329"/>
                    <a:pt x="21278" y="0"/>
                    <a:pt x="21278" y="0"/>
                  </a:cubicBezTo>
                  <a:close/>
                </a:path>
              </a:pathLst>
            </a:custGeom>
            <a:solidFill>
              <a:srgbClr val="FCDA9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46" name="Grupo"/>
            <p:cNvGrpSpPr/>
            <p:nvPr/>
          </p:nvGrpSpPr>
          <p:grpSpPr>
            <a:xfrm>
              <a:off x="863599" y="1689099"/>
              <a:ext cx="519432" cy="201932"/>
              <a:chOff x="0" y="0"/>
              <a:chExt cx="519430" cy="201930"/>
            </a:xfrm>
          </p:grpSpPr>
          <p:sp>
            <p:nvSpPr>
              <p:cNvPr id="76" name="Figura"/>
              <p:cNvSpPr/>
              <p:nvPr/>
            </p:nvSpPr>
            <p:spPr>
              <a:xfrm>
                <a:off x="-1" y="-1"/>
                <a:ext cx="26671" cy="39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21600"/>
                    </a:moveTo>
                    <a:cubicBezTo>
                      <a:pt x="6171" y="16723"/>
                      <a:pt x="0" y="13239"/>
                      <a:pt x="0" y="13239"/>
                    </a:cubicBezTo>
                    <a:lnTo>
                      <a:pt x="8229" y="0"/>
                    </a:lnTo>
                    <a:cubicBezTo>
                      <a:pt x="12343" y="1394"/>
                      <a:pt x="16457" y="3484"/>
                      <a:pt x="21600" y="4877"/>
                    </a:cubicBezTo>
                    <a:cubicBezTo>
                      <a:pt x="19543" y="10452"/>
                      <a:pt x="18514" y="16026"/>
                      <a:pt x="18514" y="21600"/>
                    </a:cubicBezTo>
                    <a:close/>
                  </a:path>
                </a:pathLst>
              </a:custGeom>
              <a:solidFill>
                <a:srgbClr val="CD95A8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" name="Figura"/>
              <p:cNvSpPr/>
              <p:nvPr/>
            </p:nvSpPr>
            <p:spPr>
              <a:xfrm>
                <a:off x="406399" y="152400"/>
                <a:ext cx="113032" cy="49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1" y="0"/>
                    </a:moveTo>
                    <a:cubicBezTo>
                      <a:pt x="13348" y="7754"/>
                      <a:pt x="21600" y="11077"/>
                      <a:pt x="21600" y="11077"/>
                    </a:cubicBezTo>
                    <a:lnTo>
                      <a:pt x="21115" y="21600"/>
                    </a:lnTo>
                    <a:cubicBezTo>
                      <a:pt x="13591" y="19385"/>
                      <a:pt x="6553" y="16615"/>
                      <a:pt x="0" y="13292"/>
                    </a:cubicBezTo>
                    <a:cubicBezTo>
                      <a:pt x="485" y="8862"/>
                      <a:pt x="728" y="4431"/>
                      <a:pt x="971" y="0"/>
                    </a:cubicBezTo>
                    <a:close/>
                  </a:path>
                </a:pathLst>
              </a:custGeom>
              <a:solidFill>
                <a:srgbClr val="CD95A8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7" name="Figura"/>
            <p:cNvSpPr/>
            <p:nvPr/>
          </p:nvSpPr>
          <p:spPr>
            <a:xfrm>
              <a:off x="1092199" y="1816100"/>
              <a:ext cx="28217" cy="1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81" h="21600" extrusionOk="0">
                  <a:moveTo>
                    <a:pt x="2787" y="0"/>
                  </a:moveTo>
                  <a:cubicBezTo>
                    <a:pt x="21600" y="3411"/>
                    <a:pt x="13935" y="21600"/>
                    <a:pt x="13935" y="21600"/>
                  </a:cubicBezTo>
                  <a:lnTo>
                    <a:pt x="0" y="20463"/>
                  </a:lnTo>
                  <a:cubicBezTo>
                    <a:pt x="12542" y="8526"/>
                    <a:pt x="2787" y="0"/>
                    <a:pt x="2787" y="0"/>
                  </a:cubicBezTo>
                  <a:close/>
                </a:path>
              </a:pathLst>
            </a:custGeom>
            <a:solidFill>
              <a:srgbClr val="DCB7C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8" name="Figura"/>
            <p:cNvSpPr/>
            <p:nvPr/>
          </p:nvSpPr>
          <p:spPr>
            <a:xfrm>
              <a:off x="1028699" y="1803400"/>
              <a:ext cx="58421" cy="14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5635" y="2563"/>
                    <a:pt x="0" y="21600"/>
                    <a:pt x="0" y="21600"/>
                  </a:cubicBezTo>
                  <a:lnTo>
                    <a:pt x="11270" y="21051"/>
                  </a:lnTo>
                  <a:cubicBezTo>
                    <a:pt x="9391" y="82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DCB7C2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" name="Figura"/>
            <p:cNvSpPr/>
            <p:nvPr/>
          </p:nvSpPr>
          <p:spPr>
            <a:xfrm>
              <a:off x="1066799" y="1384299"/>
              <a:ext cx="256435" cy="294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8" h="21600" extrusionOk="0">
                  <a:moveTo>
                    <a:pt x="17948" y="4841"/>
                  </a:moveTo>
                  <a:cubicBezTo>
                    <a:pt x="17948" y="4841"/>
                    <a:pt x="15904" y="19086"/>
                    <a:pt x="3992" y="21600"/>
                  </a:cubicBezTo>
                  <a:cubicBezTo>
                    <a:pt x="3992" y="21600"/>
                    <a:pt x="-3652" y="15083"/>
                    <a:pt x="2215" y="0"/>
                  </a:cubicBezTo>
                  <a:lnTo>
                    <a:pt x="17948" y="4841"/>
                  </a:lnTo>
                  <a:close/>
                </a:path>
              </a:pathLst>
            </a:custGeom>
            <a:solidFill>
              <a:srgbClr val="F9C65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" name="Figura"/>
            <p:cNvSpPr/>
            <p:nvPr/>
          </p:nvSpPr>
          <p:spPr>
            <a:xfrm>
              <a:off x="38099" y="228599"/>
              <a:ext cx="1174751" cy="627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25"/>
                  </a:moveTo>
                  <a:lnTo>
                    <a:pt x="21530" y="21600"/>
                  </a:lnTo>
                  <a:cubicBezTo>
                    <a:pt x="8803" y="6909"/>
                    <a:pt x="0" y="3279"/>
                    <a:pt x="0" y="3279"/>
                  </a:cubicBezTo>
                  <a:lnTo>
                    <a:pt x="1238" y="0"/>
                  </a:lnTo>
                  <a:cubicBezTo>
                    <a:pt x="4203" y="1793"/>
                    <a:pt x="11419" y="8832"/>
                    <a:pt x="21600" y="21425"/>
                  </a:cubicBezTo>
                  <a:close/>
                </a:path>
              </a:pathLst>
            </a:custGeom>
            <a:solidFill>
              <a:srgbClr val="F8C46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" name="Figura"/>
            <p:cNvSpPr/>
            <p:nvPr/>
          </p:nvSpPr>
          <p:spPr>
            <a:xfrm>
              <a:off x="0" y="-1"/>
              <a:ext cx="247650" cy="3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5" y="0"/>
                  </a:moveTo>
                  <a:lnTo>
                    <a:pt x="21600" y="5786"/>
                  </a:lnTo>
                  <a:lnTo>
                    <a:pt x="6868" y="2044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C46E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2" name="Grupo"/>
            <p:cNvGrpSpPr/>
            <p:nvPr/>
          </p:nvGrpSpPr>
          <p:grpSpPr>
            <a:xfrm>
              <a:off x="1295400" y="1828800"/>
              <a:ext cx="155840" cy="147569"/>
              <a:chOff x="0" y="0"/>
              <a:chExt cx="155839" cy="147568"/>
            </a:xfrm>
          </p:grpSpPr>
          <p:sp>
            <p:nvSpPr>
              <p:cNvPr id="71" name="Figura"/>
              <p:cNvSpPr/>
              <p:nvPr/>
            </p:nvSpPr>
            <p:spPr>
              <a:xfrm>
                <a:off x="38099" y="25399"/>
                <a:ext cx="117741" cy="88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4" h="21600" extrusionOk="0">
                    <a:moveTo>
                      <a:pt x="156" y="8640"/>
                    </a:moveTo>
                    <a:cubicBezTo>
                      <a:pt x="4344" y="3394"/>
                      <a:pt x="10736" y="3394"/>
                      <a:pt x="16026" y="0"/>
                    </a:cubicBezTo>
                    <a:lnTo>
                      <a:pt x="20434" y="6789"/>
                    </a:lnTo>
                    <a:cubicBezTo>
                      <a:pt x="14263" y="12960"/>
                      <a:pt x="9634" y="21291"/>
                      <a:pt x="7210" y="21600"/>
                    </a:cubicBezTo>
                    <a:cubicBezTo>
                      <a:pt x="6328" y="21600"/>
                      <a:pt x="-1166" y="10183"/>
                      <a:pt x="156" y="8640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" name="Figura"/>
              <p:cNvSpPr/>
              <p:nvPr/>
            </p:nvSpPr>
            <p:spPr>
              <a:xfrm>
                <a:off x="50800" y="88899"/>
                <a:ext cx="42829" cy="58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78" h="16631" extrusionOk="0">
                    <a:moveTo>
                      <a:pt x="18678" y="4259"/>
                    </a:moveTo>
                    <a:cubicBezTo>
                      <a:pt x="13693" y="7139"/>
                      <a:pt x="3724" y="17939"/>
                      <a:pt x="955" y="16499"/>
                    </a:cubicBezTo>
                    <a:cubicBezTo>
                      <a:pt x="-2922" y="13979"/>
                      <a:pt x="5940" y="6419"/>
                      <a:pt x="10924" y="2099"/>
                    </a:cubicBezTo>
                    <a:cubicBezTo>
                      <a:pt x="17570" y="-3661"/>
                      <a:pt x="18678" y="4259"/>
                      <a:pt x="18678" y="4259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" name="Figura"/>
              <p:cNvSpPr/>
              <p:nvPr/>
            </p:nvSpPr>
            <p:spPr>
              <a:xfrm>
                <a:off x="0" y="50799"/>
                <a:ext cx="60787" cy="50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48" h="16885" extrusionOk="0">
                    <a:moveTo>
                      <a:pt x="15914" y="6422"/>
                    </a:moveTo>
                    <a:cubicBezTo>
                      <a:pt x="12373" y="8963"/>
                      <a:pt x="1750" y="18704"/>
                      <a:pt x="334" y="16586"/>
                    </a:cubicBezTo>
                    <a:cubicBezTo>
                      <a:pt x="-2145" y="12775"/>
                      <a:pt x="9894" y="3033"/>
                      <a:pt x="13435" y="916"/>
                    </a:cubicBezTo>
                    <a:cubicBezTo>
                      <a:pt x="19455" y="-2896"/>
                      <a:pt x="15914" y="6422"/>
                      <a:pt x="15914" y="6422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" name="Figura"/>
              <p:cNvSpPr/>
              <p:nvPr/>
            </p:nvSpPr>
            <p:spPr>
              <a:xfrm>
                <a:off x="25400" y="0"/>
                <a:ext cx="94721" cy="44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23" h="16215" extrusionOk="0">
                    <a:moveTo>
                      <a:pt x="6786" y="16215"/>
                    </a:moveTo>
                    <a:cubicBezTo>
                      <a:pt x="7947" y="5185"/>
                      <a:pt x="747" y="8402"/>
                      <a:pt x="50" y="2887"/>
                    </a:cubicBezTo>
                    <a:cubicBezTo>
                      <a:pt x="-879" y="-5385"/>
                      <a:pt x="11431" y="6564"/>
                      <a:pt x="16540" y="8402"/>
                    </a:cubicBezTo>
                    <a:cubicBezTo>
                      <a:pt x="20721" y="9781"/>
                      <a:pt x="6786" y="16215"/>
                      <a:pt x="6786" y="16215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" name="Figura"/>
              <p:cNvSpPr/>
              <p:nvPr/>
            </p:nvSpPr>
            <p:spPr>
              <a:xfrm>
                <a:off x="12700" y="63500"/>
                <a:ext cx="56286" cy="60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62" h="16797" extrusionOk="0">
                    <a:moveTo>
                      <a:pt x="17940" y="5262"/>
                    </a:moveTo>
                    <a:cubicBezTo>
                      <a:pt x="14272" y="8095"/>
                      <a:pt x="2046" y="18364"/>
                      <a:pt x="416" y="16594"/>
                    </a:cubicBezTo>
                    <a:cubicBezTo>
                      <a:pt x="-2437" y="14115"/>
                      <a:pt x="10197" y="4554"/>
                      <a:pt x="13865" y="1367"/>
                    </a:cubicBezTo>
                    <a:cubicBezTo>
                      <a:pt x="19163" y="-3236"/>
                      <a:pt x="17940" y="5262"/>
                      <a:pt x="17940" y="5262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3" name="Figura"/>
            <p:cNvSpPr/>
            <p:nvPr/>
          </p:nvSpPr>
          <p:spPr>
            <a:xfrm>
              <a:off x="1079500" y="1396999"/>
              <a:ext cx="127870" cy="26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59" h="21600" extrusionOk="0">
                  <a:moveTo>
                    <a:pt x="6368" y="21600"/>
                  </a:moveTo>
                  <a:cubicBezTo>
                    <a:pt x="6368" y="21600"/>
                    <a:pt x="-5841" y="15089"/>
                    <a:pt x="3550" y="0"/>
                  </a:cubicBezTo>
                  <a:lnTo>
                    <a:pt x="15759" y="2377"/>
                  </a:lnTo>
                  <a:cubicBezTo>
                    <a:pt x="15759" y="2377"/>
                    <a:pt x="13411" y="7648"/>
                    <a:pt x="6368" y="21600"/>
                  </a:cubicBezTo>
                  <a:close/>
                </a:path>
              </a:pathLst>
            </a:custGeom>
            <a:solidFill>
              <a:srgbClr val="876D99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4" name="Grupo"/>
            <p:cNvGrpSpPr/>
            <p:nvPr/>
          </p:nvGrpSpPr>
          <p:grpSpPr>
            <a:xfrm>
              <a:off x="1206499" y="736600"/>
              <a:ext cx="227255" cy="210821"/>
              <a:chOff x="0" y="0"/>
              <a:chExt cx="227253" cy="210820"/>
            </a:xfrm>
          </p:grpSpPr>
          <p:sp>
            <p:nvSpPr>
              <p:cNvPr id="64" name="Figura"/>
              <p:cNvSpPr/>
              <p:nvPr/>
            </p:nvSpPr>
            <p:spPr>
              <a:xfrm>
                <a:off x="88899" y="0"/>
                <a:ext cx="36266" cy="36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90" h="19935" extrusionOk="0">
                    <a:moveTo>
                      <a:pt x="13745" y="14632"/>
                    </a:moveTo>
                    <a:cubicBezTo>
                      <a:pt x="16364" y="11148"/>
                      <a:pt x="11782" y="4181"/>
                      <a:pt x="8509" y="0"/>
                    </a:cubicBezTo>
                    <a:cubicBezTo>
                      <a:pt x="9164" y="0"/>
                      <a:pt x="9818" y="0"/>
                      <a:pt x="9818" y="0"/>
                    </a:cubicBezTo>
                    <a:cubicBezTo>
                      <a:pt x="18982" y="3484"/>
                      <a:pt x="21600" y="14632"/>
                      <a:pt x="15055" y="18813"/>
                    </a:cubicBezTo>
                    <a:cubicBezTo>
                      <a:pt x="11127" y="21600"/>
                      <a:pt x="5236" y="18813"/>
                      <a:pt x="1964" y="14632"/>
                    </a:cubicBezTo>
                    <a:cubicBezTo>
                      <a:pt x="1309" y="13935"/>
                      <a:pt x="655" y="12542"/>
                      <a:pt x="0" y="11845"/>
                    </a:cubicBezTo>
                    <a:cubicBezTo>
                      <a:pt x="1964" y="15329"/>
                      <a:pt x="10473" y="18116"/>
                      <a:pt x="13745" y="14632"/>
                    </a:cubicBezTo>
                    <a:close/>
                  </a:path>
                </a:pathLst>
              </a:custGeom>
              <a:solidFill>
                <a:srgbClr val="F19C8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" name="Figura"/>
              <p:cNvSpPr/>
              <p:nvPr/>
            </p:nvSpPr>
            <p:spPr>
              <a:xfrm>
                <a:off x="165100" y="38100"/>
                <a:ext cx="62154" cy="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0" h="20415" extrusionOk="0">
                    <a:moveTo>
                      <a:pt x="2418" y="3411"/>
                    </a:moveTo>
                    <a:cubicBezTo>
                      <a:pt x="327" y="5709"/>
                      <a:pt x="9385" y="17198"/>
                      <a:pt x="12869" y="20415"/>
                    </a:cubicBezTo>
                    <a:cubicBezTo>
                      <a:pt x="6250" y="18117"/>
                      <a:pt x="-4550" y="3870"/>
                      <a:pt x="2069" y="653"/>
                    </a:cubicBezTo>
                    <a:cubicBezTo>
                      <a:pt x="5553" y="-1185"/>
                      <a:pt x="11127" y="1113"/>
                      <a:pt x="14960" y="4330"/>
                    </a:cubicBezTo>
                    <a:cubicBezTo>
                      <a:pt x="15656" y="5249"/>
                      <a:pt x="16702" y="5709"/>
                      <a:pt x="17050" y="6628"/>
                    </a:cubicBezTo>
                    <a:cubicBezTo>
                      <a:pt x="14263" y="3870"/>
                      <a:pt x="4160" y="1113"/>
                      <a:pt x="2418" y="3411"/>
                    </a:cubicBezTo>
                    <a:close/>
                  </a:path>
                </a:pathLst>
              </a:custGeom>
              <a:solidFill>
                <a:srgbClr val="F19C8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" name="Figura"/>
              <p:cNvSpPr/>
              <p:nvPr/>
            </p:nvSpPr>
            <p:spPr>
              <a:xfrm>
                <a:off x="38100" y="0"/>
                <a:ext cx="134638" cy="115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18397" extrusionOk="0">
                    <a:moveTo>
                      <a:pt x="21398" y="633"/>
                    </a:moveTo>
                    <a:cubicBezTo>
                      <a:pt x="20591" y="-3203"/>
                      <a:pt x="0" y="11533"/>
                      <a:pt x="0" y="14360"/>
                    </a:cubicBezTo>
                    <a:cubicBezTo>
                      <a:pt x="0" y="15773"/>
                      <a:pt x="10901" y="18397"/>
                      <a:pt x="10901" y="18397"/>
                    </a:cubicBezTo>
                    <a:cubicBezTo>
                      <a:pt x="10901" y="18397"/>
                      <a:pt x="21600" y="1238"/>
                      <a:pt x="21398" y="633"/>
                    </a:cubicBez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" name="Figura"/>
              <p:cNvSpPr/>
              <p:nvPr/>
            </p:nvSpPr>
            <p:spPr>
              <a:xfrm>
                <a:off x="25400" y="0"/>
                <a:ext cx="134620" cy="116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78" extrusionOk="0">
                    <a:moveTo>
                      <a:pt x="21600" y="217"/>
                    </a:moveTo>
                    <a:cubicBezTo>
                      <a:pt x="16302" y="1714"/>
                      <a:pt x="2038" y="12834"/>
                      <a:pt x="2038" y="15401"/>
                    </a:cubicBezTo>
                    <a:cubicBezTo>
                      <a:pt x="2038" y="16470"/>
                      <a:pt x="8355" y="18395"/>
                      <a:pt x="11411" y="19250"/>
                    </a:cubicBezTo>
                    <a:cubicBezTo>
                      <a:pt x="11208" y="19464"/>
                      <a:pt x="11208" y="19678"/>
                      <a:pt x="11208" y="19678"/>
                    </a:cubicBezTo>
                    <a:cubicBezTo>
                      <a:pt x="11208" y="19678"/>
                      <a:pt x="0" y="16684"/>
                      <a:pt x="0" y="15401"/>
                    </a:cubicBezTo>
                    <a:cubicBezTo>
                      <a:pt x="0" y="12407"/>
                      <a:pt x="19155" y="-1922"/>
                      <a:pt x="21600" y="217"/>
                    </a:cubicBezTo>
                    <a:close/>
                  </a:path>
                </a:pathLst>
              </a:custGeom>
              <a:solidFill>
                <a:srgbClr val="F5B5A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" name="Figura"/>
              <p:cNvSpPr/>
              <p:nvPr/>
            </p:nvSpPr>
            <p:spPr>
              <a:xfrm>
                <a:off x="177799" y="50800"/>
                <a:ext cx="38723" cy="22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16" h="18254" extrusionOk="0">
                    <a:moveTo>
                      <a:pt x="18816" y="18254"/>
                    </a:moveTo>
                    <a:cubicBezTo>
                      <a:pt x="18816" y="18254"/>
                      <a:pt x="-2784" y="4883"/>
                      <a:pt x="302" y="768"/>
                    </a:cubicBezTo>
                    <a:cubicBezTo>
                      <a:pt x="3387" y="-3346"/>
                      <a:pt x="10176" y="10025"/>
                      <a:pt x="18816" y="18254"/>
                    </a:cubicBezTo>
                    <a:close/>
                  </a:path>
                </a:pathLst>
              </a:custGeom>
              <a:solidFill>
                <a:srgbClr val="F19C8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" name="Figura"/>
              <p:cNvSpPr/>
              <p:nvPr/>
            </p:nvSpPr>
            <p:spPr>
              <a:xfrm>
                <a:off x="63499" y="101600"/>
                <a:ext cx="61943" cy="109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32" h="21600" extrusionOk="0">
                    <a:moveTo>
                      <a:pt x="1732" y="21600"/>
                    </a:moveTo>
                    <a:cubicBezTo>
                      <a:pt x="1732" y="21600"/>
                      <a:pt x="-6968" y="4772"/>
                      <a:pt x="14632" y="0"/>
                    </a:cubicBezTo>
                    <a:cubicBezTo>
                      <a:pt x="14632" y="251"/>
                      <a:pt x="-368" y="4521"/>
                      <a:pt x="1732" y="21600"/>
                    </a:cubicBezTo>
                    <a:close/>
                  </a:path>
                </a:pathLst>
              </a:custGeom>
              <a:solidFill>
                <a:srgbClr val="F19C8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" name="Figura"/>
              <p:cNvSpPr/>
              <p:nvPr/>
            </p:nvSpPr>
            <p:spPr>
              <a:xfrm>
                <a:off x="-1" y="101600"/>
                <a:ext cx="53341" cy="66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86" y="0"/>
                    </a:moveTo>
                    <a:cubicBezTo>
                      <a:pt x="11829" y="4985"/>
                      <a:pt x="21600" y="4154"/>
                      <a:pt x="21600" y="4154"/>
                    </a:cubicBezTo>
                    <a:lnTo>
                      <a:pt x="13886" y="21600"/>
                    </a:lnTo>
                    <a:cubicBezTo>
                      <a:pt x="9771" y="12462"/>
                      <a:pt x="0" y="9969"/>
                      <a:pt x="0" y="9969"/>
                    </a:cubicBezTo>
                    <a:lnTo>
                      <a:pt x="6686" y="0"/>
                    </a:lnTo>
                    <a:close/>
                  </a:path>
                </a:pathLst>
              </a:custGeom>
              <a:solidFill>
                <a:srgbClr val="F9CFAB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5" name="Triángulo"/>
            <p:cNvSpPr/>
            <p:nvPr/>
          </p:nvSpPr>
          <p:spPr>
            <a:xfrm>
              <a:off x="203200" y="114300"/>
              <a:ext cx="262891" cy="229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09" y="0"/>
                  </a:moveTo>
                  <a:lnTo>
                    <a:pt x="0" y="477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EF1C8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6" name="Figura"/>
            <p:cNvSpPr/>
            <p:nvPr/>
          </p:nvSpPr>
          <p:spPr>
            <a:xfrm>
              <a:off x="1511299" y="901700"/>
              <a:ext cx="106274" cy="9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89" h="15245" extrusionOk="0">
                  <a:moveTo>
                    <a:pt x="0" y="15209"/>
                  </a:moveTo>
                  <a:cubicBezTo>
                    <a:pt x="5808" y="15820"/>
                    <a:pt x="21600" y="8688"/>
                    <a:pt x="12343" y="1556"/>
                  </a:cubicBezTo>
                  <a:cubicBezTo>
                    <a:pt x="3267" y="-5780"/>
                    <a:pt x="0" y="15209"/>
                    <a:pt x="0" y="15209"/>
                  </a:cubicBezTo>
                  <a:close/>
                </a:path>
              </a:pathLst>
            </a:custGeom>
            <a:solidFill>
              <a:srgbClr val="0094C0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7" name="Figura"/>
            <p:cNvSpPr/>
            <p:nvPr/>
          </p:nvSpPr>
          <p:spPr>
            <a:xfrm>
              <a:off x="1384300" y="723900"/>
              <a:ext cx="118047" cy="5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8" h="15201" extrusionOk="0">
                  <a:moveTo>
                    <a:pt x="720" y="6290"/>
                  </a:moveTo>
                  <a:cubicBezTo>
                    <a:pt x="1484" y="8219"/>
                    <a:pt x="11424" y="20176"/>
                    <a:pt x="15630" y="12847"/>
                  </a:cubicBezTo>
                  <a:cubicBezTo>
                    <a:pt x="20026" y="5519"/>
                    <a:pt x="16585" y="2433"/>
                    <a:pt x="14674" y="2819"/>
                  </a:cubicBezTo>
                  <a:cubicBezTo>
                    <a:pt x="12953" y="3205"/>
                    <a:pt x="4734" y="3590"/>
                    <a:pt x="3396" y="1276"/>
                  </a:cubicBezTo>
                  <a:cubicBezTo>
                    <a:pt x="2249" y="-1424"/>
                    <a:pt x="-1574" y="119"/>
                    <a:pt x="720" y="6290"/>
                  </a:cubicBezTo>
                  <a:close/>
                </a:path>
              </a:pathLst>
            </a:custGeom>
            <a:solidFill>
              <a:srgbClr val="A04F3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" name="Figura"/>
            <p:cNvSpPr/>
            <p:nvPr/>
          </p:nvSpPr>
          <p:spPr>
            <a:xfrm>
              <a:off x="1295399" y="660400"/>
              <a:ext cx="72790" cy="6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18958" extrusionOk="0">
                  <a:moveTo>
                    <a:pt x="14259" y="18932"/>
                  </a:moveTo>
                  <a:cubicBezTo>
                    <a:pt x="12381" y="19311"/>
                    <a:pt x="-1706" y="15522"/>
                    <a:pt x="172" y="6806"/>
                  </a:cubicBezTo>
                  <a:cubicBezTo>
                    <a:pt x="2051" y="-2289"/>
                    <a:pt x="6433" y="-394"/>
                    <a:pt x="7059" y="1879"/>
                  </a:cubicBezTo>
                  <a:cubicBezTo>
                    <a:pt x="7685" y="4153"/>
                    <a:pt x="13007" y="13248"/>
                    <a:pt x="15511" y="12869"/>
                  </a:cubicBezTo>
                  <a:cubicBezTo>
                    <a:pt x="18016" y="12869"/>
                    <a:pt x="19894" y="17795"/>
                    <a:pt x="14259" y="18932"/>
                  </a:cubicBezTo>
                  <a:close/>
                </a:path>
              </a:pathLst>
            </a:custGeom>
            <a:solidFill>
              <a:srgbClr val="A04F3D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" name="Figura"/>
            <p:cNvSpPr/>
            <p:nvPr/>
          </p:nvSpPr>
          <p:spPr>
            <a:xfrm>
              <a:off x="1409699" y="1816099"/>
              <a:ext cx="68582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00" y="21600"/>
                  </a:moveTo>
                  <a:lnTo>
                    <a:pt x="0" y="8836"/>
                  </a:lnTo>
                  <a:lnTo>
                    <a:pt x="11200" y="0"/>
                  </a:lnTo>
                  <a:lnTo>
                    <a:pt x="21600" y="19964"/>
                  </a:lnTo>
                  <a:close/>
                </a:path>
              </a:pathLst>
            </a:custGeom>
            <a:solidFill>
              <a:srgbClr val="6FC3E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" name="Figura"/>
            <p:cNvSpPr/>
            <p:nvPr/>
          </p:nvSpPr>
          <p:spPr>
            <a:xfrm>
              <a:off x="787400" y="558799"/>
              <a:ext cx="19614" cy="3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3" h="21600" extrusionOk="0">
                  <a:moveTo>
                    <a:pt x="318" y="10452"/>
                  </a:moveTo>
                  <a:cubicBezTo>
                    <a:pt x="1588" y="4181"/>
                    <a:pt x="6671" y="0"/>
                    <a:pt x="11753" y="0"/>
                  </a:cubicBezTo>
                  <a:cubicBezTo>
                    <a:pt x="16835" y="0"/>
                    <a:pt x="20647" y="5574"/>
                    <a:pt x="19376" y="11148"/>
                  </a:cubicBezTo>
                  <a:cubicBezTo>
                    <a:pt x="18106" y="17419"/>
                    <a:pt x="13023" y="21600"/>
                    <a:pt x="7941" y="21600"/>
                  </a:cubicBezTo>
                  <a:cubicBezTo>
                    <a:pt x="1588" y="21600"/>
                    <a:pt x="-953" y="16723"/>
                    <a:pt x="318" y="10452"/>
                  </a:cubicBezTo>
                  <a:close/>
                </a:path>
              </a:pathLst>
            </a:custGeom>
            <a:solidFill>
              <a:srgbClr val="F9CFA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1" name="Figura"/>
            <p:cNvSpPr/>
            <p:nvPr/>
          </p:nvSpPr>
          <p:spPr>
            <a:xfrm>
              <a:off x="761999" y="533399"/>
              <a:ext cx="19544" cy="3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247" y="10452"/>
                  </a:moveTo>
                  <a:cubicBezTo>
                    <a:pt x="1517" y="4181"/>
                    <a:pt x="6600" y="0"/>
                    <a:pt x="11682" y="0"/>
                  </a:cubicBezTo>
                  <a:cubicBezTo>
                    <a:pt x="16764" y="0"/>
                    <a:pt x="20576" y="5574"/>
                    <a:pt x="19305" y="11148"/>
                  </a:cubicBezTo>
                  <a:cubicBezTo>
                    <a:pt x="18035" y="17419"/>
                    <a:pt x="12952" y="21600"/>
                    <a:pt x="7870" y="21600"/>
                  </a:cubicBezTo>
                  <a:cubicBezTo>
                    <a:pt x="2788" y="21600"/>
                    <a:pt x="-1024" y="16723"/>
                    <a:pt x="247" y="10452"/>
                  </a:cubicBezTo>
                  <a:close/>
                </a:path>
              </a:pathLst>
            </a:custGeom>
            <a:solidFill>
              <a:srgbClr val="F9CFA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Figura"/>
            <p:cNvSpPr/>
            <p:nvPr/>
          </p:nvSpPr>
          <p:spPr>
            <a:xfrm>
              <a:off x="736599" y="520699"/>
              <a:ext cx="19544" cy="3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247" y="10400"/>
                  </a:moveTo>
                  <a:cubicBezTo>
                    <a:pt x="1517" y="4800"/>
                    <a:pt x="6600" y="0"/>
                    <a:pt x="11682" y="0"/>
                  </a:cubicBezTo>
                  <a:cubicBezTo>
                    <a:pt x="16764" y="0"/>
                    <a:pt x="20576" y="5600"/>
                    <a:pt x="19305" y="11200"/>
                  </a:cubicBezTo>
                  <a:cubicBezTo>
                    <a:pt x="18035" y="16800"/>
                    <a:pt x="12952" y="21600"/>
                    <a:pt x="7870" y="21600"/>
                  </a:cubicBezTo>
                  <a:cubicBezTo>
                    <a:pt x="2788" y="21600"/>
                    <a:pt x="-1024" y="16800"/>
                    <a:pt x="247" y="10400"/>
                  </a:cubicBezTo>
                  <a:close/>
                </a:path>
              </a:pathLst>
            </a:custGeom>
            <a:solidFill>
              <a:srgbClr val="F9CFAB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" name="Figura"/>
            <p:cNvSpPr/>
            <p:nvPr/>
          </p:nvSpPr>
          <p:spPr>
            <a:xfrm>
              <a:off x="685799" y="660400"/>
              <a:ext cx="92711" cy="7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68" y="0"/>
                  </a:moveTo>
                  <a:lnTo>
                    <a:pt x="20712" y="3295"/>
                  </a:lnTo>
                  <a:cubicBezTo>
                    <a:pt x="20712" y="3295"/>
                    <a:pt x="21304" y="19403"/>
                    <a:pt x="21600" y="20136"/>
                  </a:cubicBezTo>
                  <a:lnTo>
                    <a:pt x="0" y="21600"/>
                  </a:lnTo>
                  <a:lnTo>
                    <a:pt x="9468" y="0"/>
                  </a:lnTo>
                  <a:close/>
                </a:path>
              </a:pathLst>
            </a:custGeom>
            <a:solidFill>
              <a:srgbClr val="6FC3EA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2E1E5C4-9A44-CC52-8C69-C2DBED1EFBEE}"/>
              </a:ext>
            </a:extLst>
          </p:cNvPr>
          <p:cNvSpPr/>
          <p:nvPr/>
        </p:nvSpPr>
        <p:spPr>
          <a:xfrm>
            <a:off x="3556000" y="1094364"/>
            <a:ext cx="53992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31"/>
          <p:cNvGrpSpPr/>
          <p:nvPr/>
        </p:nvGrpSpPr>
        <p:grpSpPr>
          <a:xfrm>
            <a:off x="5450575" y="517272"/>
            <a:ext cx="4946252" cy="6629648"/>
            <a:chOff x="3235975" y="442700"/>
            <a:chExt cx="2442085" cy="3273218"/>
          </a:xfrm>
        </p:grpSpPr>
        <p:sp>
          <p:nvSpPr>
            <p:cNvPr id="317" name="Google Shape;317;p31"/>
            <p:cNvSpPr/>
            <p:nvPr/>
          </p:nvSpPr>
          <p:spPr>
            <a:xfrm>
              <a:off x="5295149" y="1547555"/>
              <a:ext cx="382911" cy="218698"/>
            </a:xfrm>
            <a:custGeom>
              <a:avLst/>
              <a:gdLst/>
              <a:ahLst/>
              <a:cxnLst/>
              <a:rect l="l" t="t" r="r" b="b"/>
              <a:pathLst>
                <a:path w="16213" h="9260" extrusionOk="0">
                  <a:moveTo>
                    <a:pt x="11399" y="0"/>
                  </a:moveTo>
                  <a:cubicBezTo>
                    <a:pt x="10092" y="0"/>
                    <a:pt x="7417" y="669"/>
                    <a:pt x="5654" y="1368"/>
                  </a:cubicBezTo>
                  <a:cubicBezTo>
                    <a:pt x="3405" y="2219"/>
                    <a:pt x="3496" y="3678"/>
                    <a:pt x="2767" y="3952"/>
                  </a:cubicBezTo>
                  <a:cubicBezTo>
                    <a:pt x="2007" y="4164"/>
                    <a:pt x="1" y="4408"/>
                    <a:pt x="1" y="4408"/>
                  </a:cubicBezTo>
                  <a:lnTo>
                    <a:pt x="366" y="8693"/>
                  </a:lnTo>
                  <a:lnTo>
                    <a:pt x="3679" y="8086"/>
                  </a:lnTo>
                  <a:cubicBezTo>
                    <a:pt x="3679" y="8086"/>
                    <a:pt x="4317" y="8389"/>
                    <a:pt x="6384" y="9089"/>
                  </a:cubicBezTo>
                  <a:cubicBezTo>
                    <a:pt x="6741" y="9209"/>
                    <a:pt x="7101" y="9259"/>
                    <a:pt x="7450" y="9259"/>
                  </a:cubicBezTo>
                  <a:cubicBezTo>
                    <a:pt x="9123" y="9259"/>
                    <a:pt x="10579" y="8116"/>
                    <a:pt x="10579" y="8116"/>
                  </a:cubicBezTo>
                  <a:cubicBezTo>
                    <a:pt x="10683" y="8132"/>
                    <a:pt x="10783" y="8139"/>
                    <a:pt x="10879" y="8139"/>
                  </a:cubicBezTo>
                  <a:cubicBezTo>
                    <a:pt x="11904" y="8139"/>
                    <a:pt x="12463" y="7326"/>
                    <a:pt x="12463" y="7326"/>
                  </a:cubicBezTo>
                  <a:cubicBezTo>
                    <a:pt x="13709" y="6900"/>
                    <a:pt x="13952" y="5623"/>
                    <a:pt x="13952" y="5623"/>
                  </a:cubicBezTo>
                  <a:cubicBezTo>
                    <a:pt x="14591" y="5259"/>
                    <a:pt x="14621" y="4408"/>
                    <a:pt x="14621" y="4408"/>
                  </a:cubicBezTo>
                  <a:cubicBezTo>
                    <a:pt x="15862" y="3463"/>
                    <a:pt x="16212" y="1485"/>
                    <a:pt x="15506" y="1485"/>
                  </a:cubicBezTo>
                  <a:cubicBezTo>
                    <a:pt x="15486" y="1485"/>
                    <a:pt x="15464" y="1486"/>
                    <a:pt x="15442" y="1490"/>
                  </a:cubicBezTo>
                  <a:cubicBezTo>
                    <a:pt x="14621" y="1611"/>
                    <a:pt x="14256" y="2341"/>
                    <a:pt x="12463" y="2614"/>
                  </a:cubicBezTo>
                  <a:cubicBezTo>
                    <a:pt x="12088" y="2672"/>
                    <a:pt x="11748" y="2694"/>
                    <a:pt x="11446" y="2694"/>
                  </a:cubicBezTo>
                  <a:cubicBezTo>
                    <a:pt x="10305" y="2694"/>
                    <a:pt x="9697" y="2371"/>
                    <a:pt x="9697" y="2371"/>
                  </a:cubicBezTo>
                  <a:cubicBezTo>
                    <a:pt x="13405" y="1095"/>
                    <a:pt x="12129" y="183"/>
                    <a:pt x="12129" y="183"/>
                  </a:cubicBezTo>
                  <a:cubicBezTo>
                    <a:pt x="12007" y="31"/>
                    <a:pt x="11764" y="0"/>
                    <a:pt x="1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3235975" y="1547555"/>
              <a:ext cx="382887" cy="218698"/>
            </a:xfrm>
            <a:custGeom>
              <a:avLst/>
              <a:gdLst/>
              <a:ahLst/>
              <a:cxnLst/>
              <a:rect l="l" t="t" r="r" b="b"/>
              <a:pathLst>
                <a:path w="16212" h="9260" extrusionOk="0">
                  <a:moveTo>
                    <a:pt x="4813" y="0"/>
                  </a:moveTo>
                  <a:cubicBezTo>
                    <a:pt x="4449" y="0"/>
                    <a:pt x="4206" y="31"/>
                    <a:pt x="4084" y="183"/>
                  </a:cubicBezTo>
                  <a:cubicBezTo>
                    <a:pt x="4084" y="183"/>
                    <a:pt x="2807" y="1095"/>
                    <a:pt x="6516" y="2371"/>
                  </a:cubicBezTo>
                  <a:cubicBezTo>
                    <a:pt x="6516" y="2371"/>
                    <a:pt x="5908" y="2694"/>
                    <a:pt x="4766" y="2694"/>
                  </a:cubicBezTo>
                  <a:cubicBezTo>
                    <a:pt x="4464" y="2694"/>
                    <a:pt x="4125" y="2672"/>
                    <a:pt x="3750" y="2614"/>
                  </a:cubicBezTo>
                  <a:cubicBezTo>
                    <a:pt x="1956" y="2341"/>
                    <a:pt x="1592" y="1611"/>
                    <a:pt x="771" y="1490"/>
                  </a:cubicBezTo>
                  <a:cubicBezTo>
                    <a:pt x="748" y="1486"/>
                    <a:pt x="727" y="1485"/>
                    <a:pt x="706" y="1485"/>
                  </a:cubicBezTo>
                  <a:cubicBezTo>
                    <a:pt x="0" y="1485"/>
                    <a:pt x="351" y="3463"/>
                    <a:pt x="1592" y="4408"/>
                  </a:cubicBezTo>
                  <a:cubicBezTo>
                    <a:pt x="1592" y="4408"/>
                    <a:pt x="1622" y="5259"/>
                    <a:pt x="2260" y="5623"/>
                  </a:cubicBezTo>
                  <a:cubicBezTo>
                    <a:pt x="2260" y="5623"/>
                    <a:pt x="2503" y="6900"/>
                    <a:pt x="3750" y="7326"/>
                  </a:cubicBezTo>
                  <a:cubicBezTo>
                    <a:pt x="3750" y="7326"/>
                    <a:pt x="4309" y="8139"/>
                    <a:pt x="5334" y="8139"/>
                  </a:cubicBezTo>
                  <a:cubicBezTo>
                    <a:pt x="5430" y="8139"/>
                    <a:pt x="5530" y="8132"/>
                    <a:pt x="5634" y="8116"/>
                  </a:cubicBezTo>
                  <a:cubicBezTo>
                    <a:pt x="5634" y="8116"/>
                    <a:pt x="7090" y="9259"/>
                    <a:pt x="8762" y="9259"/>
                  </a:cubicBezTo>
                  <a:cubicBezTo>
                    <a:pt x="9112" y="9259"/>
                    <a:pt x="9471" y="9209"/>
                    <a:pt x="9829" y="9089"/>
                  </a:cubicBezTo>
                  <a:cubicBezTo>
                    <a:pt x="11896" y="8389"/>
                    <a:pt x="12534" y="8086"/>
                    <a:pt x="12534" y="8086"/>
                  </a:cubicBezTo>
                  <a:lnTo>
                    <a:pt x="15847" y="8693"/>
                  </a:lnTo>
                  <a:lnTo>
                    <a:pt x="16212" y="4408"/>
                  </a:lnTo>
                  <a:cubicBezTo>
                    <a:pt x="16212" y="4408"/>
                    <a:pt x="14206" y="4164"/>
                    <a:pt x="13446" y="3952"/>
                  </a:cubicBezTo>
                  <a:cubicBezTo>
                    <a:pt x="12716" y="3678"/>
                    <a:pt x="12808" y="2219"/>
                    <a:pt x="10558" y="1368"/>
                  </a:cubicBezTo>
                  <a:cubicBezTo>
                    <a:pt x="8795" y="669"/>
                    <a:pt x="6121" y="0"/>
                    <a:pt x="4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3552816" y="891383"/>
              <a:ext cx="1808345" cy="2824535"/>
            </a:xfrm>
            <a:custGeom>
              <a:avLst/>
              <a:gdLst/>
              <a:ahLst/>
              <a:cxnLst/>
              <a:rect l="l" t="t" r="r" b="b"/>
              <a:pathLst>
                <a:path w="76568" h="119595" extrusionOk="0">
                  <a:moveTo>
                    <a:pt x="31338" y="1"/>
                  </a:moveTo>
                  <a:lnTo>
                    <a:pt x="29059" y="3101"/>
                  </a:lnTo>
                  <a:cubicBezTo>
                    <a:pt x="29059" y="3101"/>
                    <a:pt x="22250" y="6445"/>
                    <a:pt x="21186" y="8116"/>
                  </a:cubicBezTo>
                  <a:cubicBezTo>
                    <a:pt x="19970" y="9910"/>
                    <a:pt x="15685" y="21156"/>
                    <a:pt x="14834" y="22493"/>
                  </a:cubicBezTo>
                  <a:cubicBezTo>
                    <a:pt x="14013" y="23679"/>
                    <a:pt x="12341" y="23922"/>
                    <a:pt x="11004" y="24500"/>
                  </a:cubicBezTo>
                  <a:cubicBezTo>
                    <a:pt x="9818" y="25229"/>
                    <a:pt x="9697" y="28329"/>
                    <a:pt x="8846" y="29059"/>
                  </a:cubicBezTo>
                  <a:cubicBezTo>
                    <a:pt x="8594" y="29328"/>
                    <a:pt x="8072" y="29411"/>
                    <a:pt x="7435" y="29411"/>
                  </a:cubicBezTo>
                  <a:cubicBezTo>
                    <a:pt x="6920" y="29411"/>
                    <a:pt x="6330" y="29356"/>
                    <a:pt x="5745" y="29302"/>
                  </a:cubicBezTo>
                  <a:cubicBezTo>
                    <a:pt x="5016" y="29181"/>
                    <a:pt x="4195" y="29059"/>
                    <a:pt x="3587" y="29059"/>
                  </a:cubicBezTo>
                  <a:cubicBezTo>
                    <a:pt x="2159" y="29302"/>
                    <a:pt x="1672" y="30366"/>
                    <a:pt x="1429" y="32646"/>
                  </a:cubicBezTo>
                  <a:cubicBezTo>
                    <a:pt x="1307" y="34925"/>
                    <a:pt x="0" y="46992"/>
                    <a:pt x="3466" y="52737"/>
                  </a:cubicBezTo>
                  <a:cubicBezTo>
                    <a:pt x="6809" y="58360"/>
                    <a:pt x="12797" y="65534"/>
                    <a:pt x="23223" y="70215"/>
                  </a:cubicBezTo>
                  <a:cubicBezTo>
                    <a:pt x="23223" y="70215"/>
                    <a:pt x="22493" y="89242"/>
                    <a:pt x="11733" y="104531"/>
                  </a:cubicBezTo>
                  <a:cubicBezTo>
                    <a:pt x="13405" y="106932"/>
                    <a:pt x="30396" y="117449"/>
                    <a:pt x="30761" y="119364"/>
                  </a:cubicBezTo>
                  <a:cubicBezTo>
                    <a:pt x="30799" y="119522"/>
                    <a:pt x="30881" y="119595"/>
                    <a:pt x="31002" y="119595"/>
                  </a:cubicBezTo>
                  <a:cubicBezTo>
                    <a:pt x="32338" y="119595"/>
                    <a:pt x="38299" y="110641"/>
                    <a:pt x="38299" y="110641"/>
                  </a:cubicBezTo>
                  <a:cubicBezTo>
                    <a:pt x="38299" y="110641"/>
                    <a:pt x="44234" y="119595"/>
                    <a:pt x="45567" y="119595"/>
                  </a:cubicBezTo>
                  <a:cubicBezTo>
                    <a:pt x="45687" y="119595"/>
                    <a:pt x="45769" y="119522"/>
                    <a:pt x="45807" y="119364"/>
                  </a:cubicBezTo>
                  <a:cubicBezTo>
                    <a:pt x="46172" y="117449"/>
                    <a:pt x="63163" y="106932"/>
                    <a:pt x="64835" y="104531"/>
                  </a:cubicBezTo>
                  <a:cubicBezTo>
                    <a:pt x="54074" y="89242"/>
                    <a:pt x="53345" y="70215"/>
                    <a:pt x="53345" y="70215"/>
                  </a:cubicBezTo>
                  <a:cubicBezTo>
                    <a:pt x="63771" y="65534"/>
                    <a:pt x="69759" y="58360"/>
                    <a:pt x="73102" y="52737"/>
                  </a:cubicBezTo>
                  <a:cubicBezTo>
                    <a:pt x="76567" y="46992"/>
                    <a:pt x="75260" y="34925"/>
                    <a:pt x="75139" y="32646"/>
                  </a:cubicBezTo>
                  <a:cubicBezTo>
                    <a:pt x="74895" y="30366"/>
                    <a:pt x="74409" y="29302"/>
                    <a:pt x="72981" y="29059"/>
                  </a:cubicBezTo>
                  <a:cubicBezTo>
                    <a:pt x="72373" y="29059"/>
                    <a:pt x="71552" y="29181"/>
                    <a:pt x="70822" y="29302"/>
                  </a:cubicBezTo>
                  <a:cubicBezTo>
                    <a:pt x="70238" y="29356"/>
                    <a:pt x="69647" y="29411"/>
                    <a:pt x="69132" y="29411"/>
                  </a:cubicBezTo>
                  <a:cubicBezTo>
                    <a:pt x="68496" y="29411"/>
                    <a:pt x="67974" y="29328"/>
                    <a:pt x="67722" y="29059"/>
                  </a:cubicBezTo>
                  <a:cubicBezTo>
                    <a:pt x="66871" y="28329"/>
                    <a:pt x="66749" y="25229"/>
                    <a:pt x="65564" y="24500"/>
                  </a:cubicBezTo>
                  <a:cubicBezTo>
                    <a:pt x="64227" y="23922"/>
                    <a:pt x="62555" y="23679"/>
                    <a:pt x="61734" y="22493"/>
                  </a:cubicBezTo>
                  <a:cubicBezTo>
                    <a:pt x="60883" y="21156"/>
                    <a:pt x="56597" y="9910"/>
                    <a:pt x="55381" y="8116"/>
                  </a:cubicBezTo>
                  <a:cubicBezTo>
                    <a:pt x="54318" y="6445"/>
                    <a:pt x="47509" y="3101"/>
                    <a:pt x="47509" y="3101"/>
                  </a:cubicBezTo>
                  <a:lnTo>
                    <a:pt x="45229" y="1"/>
                  </a:lnTo>
                  <a:lnTo>
                    <a:pt x="38299" y="4408"/>
                  </a:lnTo>
                  <a:lnTo>
                    <a:pt x="31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4829252" y="1614325"/>
              <a:ext cx="293613" cy="774583"/>
            </a:xfrm>
            <a:custGeom>
              <a:avLst/>
              <a:gdLst/>
              <a:ahLst/>
              <a:cxnLst/>
              <a:rect l="l" t="t" r="r" b="b"/>
              <a:pathLst>
                <a:path w="12432" h="32797" extrusionOk="0">
                  <a:moveTo>
                    <a:pt x="11885" y="0"/>
                  </a:moveTo>
                  <a:cubicBezTo>
                    <a:pt x="11186" y="0"/>
                    <a:pt x="9088" y="10699"/>
                    <a:pt x="5684" y="15046"/>
                  </a:cubicBezTo>
                  <a:cubicBezTo>
                    <a:pt x="1702" y="20031"/>
                    <a:pt x="760" y="21186"/>
                    <a:pt x="760" y="21186"/>
                  </a:cubicBezTo>
                  <a:lnTo>
                    <a:pt x="0" y="32797"/>
                  </a:lnTo>
                  <a:cubicBezTo>
                    <a:pt x="0" y="32797"/>
                    <a:pt x="2401" y="26870"/>
                    <a:pt x="6322" y="20730"/>
                  </a:cubicBezTo>
                  <a:cubicBezTo>
                    <a:pt x="10243" y="14620"/>
                    <a:pt x="12432" y="5198"/>
                    <a:pt x="12128" y="821"/>
                  </a:cubicBezTo>
                  <a:cubicBezTo>
                    <a:pt x="12067" y="274"/>
                    <a:pt x="12006" y="0"/>
                    <a:pt x="11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4815789" y="1566922"/>
              <a:ext cx="420510" cy="870399"/>
            </a:xfrm>
            <a:custGeom>
              <a:avLst/>
              <a:gdLst/>
              <a:ahLst/>
              <a:cxnLst/>
              <a:rect l="l" t="t" r="r" b="b"/>
              <a:pathLst>
                <a:path w="17805" h="36854" extrusionOk="0">
                  <a:moveTo>
                    <a:pt x="13883" y="1"/>
                  </a:moveTo>
                  <a:lnTo>
                    <a:pt x="13883" y="1"/>
                  </a:lnTo>
                  <a:cubicBezTo>
                    <a:pt x="13883" y="2"/>
                    <a:pt x="15646" y="11703"/>
                    <a:pt x="13184" y="17995"/>
                  </a:cubicBezTo>
                  <a:cubicBezTo>
                    <a:pt x="10767" y="24202"/>
                    <a:pt x="1" y="36854"/>
                    <a:pt x="2197" y="36854"/>
                  </a:cubicBezTo>
                  <a:cubicBezTo>
                    <a:pt x="2238" y="36854"/>
                    <a:pt x="2283" y="36849"/>
                    <a:pt x="2333" y="36840"/>
                  </a:cubicBezTo>
                  <a:cubicBezTo>
                    <a:pt x="2333" y="36840"/>
                    <a:pt x="12880" y="24773"/>
                    <a:pt x="15342" y="18390"/>
                  </a:cubicBezTo>
                  <a:cubicBezTo>
                    <a:pt x="17804" y="12068"/>
                    <a:pt x="16528" y="761"/>
                    <a:pt x="16528" y="761"/>
                  </a:cubicBezTo>
                  <a:lnTo>
                    <a:pt x="16528" y="761"/>
                  </a:lnTo>
                  <a:cubicBezTo>
                    <a:pt x="16172" y="784"/>
                    <a:pt x="15815" y="807"/>
                    <a:pt x="15489" y="807"/>
                  </a:cubicBezTo>
                  <a:cubicBezTo>
                    <a:pt x="14951" y="807"/>
                    <a:pt x="14494" y="745"/>
                    <a:pt x="14248" y="518"/>
                  </a:cubicBezTo>
                  <a:cubicBezTo>
                    <a:pt x="14127" y="366"/>
                    <a:pt x="14005" y="183"/>
                    <a:pt x="13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4155843" y="1279058"/>
              <a:ext cx="318317" cy="521900"/>
            </a:xfrm>
            <a:custGeom>
              <a:avLst/>
              <a:gdLst/>
              <a:ahLst/>
              <a:cxnLst/>
              <a:rect l="l" t="t" r="r" b="b"/>
              <a:pathLst>
                <a:path w="13478" h="22098" extrusionOk="0">
                  <a:moveTo>
                    <a:pt x="1642" y="0"/>
                  </a:moveTo>
                  <a:lnTo>
                    <a:pt x="1" y="22098"/>
                  </a:lnTo>
                  <a:cubicBezTo>
                    <a:pt x="1581" y="21855"/>
                    <a:pt x="5107" y="20852"/>
                    <a:pt x="8542" y="16475"/>
                  </a:cubicBezTo>
                  <a:cubicBezTo>
                    <a:pt x="12506" y="11461"/>
                    <a:pt x="13477" y="3794"/>
                    <a:pt x="13061" y="3794"/>
                  </a:cubicBezTo>
                  <a:cubicBezTo>
                    <a:pt x="12996" y="3794"/>
                    <a:pt x="12896" y="3985"/>
                    <a:pt x="12767" y="4408"/>
                  </a:cubicBezTo>
                  <a:cubicBezTo>
                    <a:pt x="12021" y="6861"/>
                    <a:pt x="7507" y="11846"/>
                    <a:pt x="6755" y="11846"/>
                  </a:cubicBezTo>
                  <a:cubicBezTo>
                    <a:pt x="6557" y="11846"/>
                    <a:pt x="6620" y="11500"/>
                    <a:pt x="7083" y="10669"/>
                  </a:cubicBezTo>
                  <a:cubicBezTo>
                    <a:pt x="8965" y="7193"/>
                    <a:pt x="8689" y="819"/>
                    <a:pt x="7957" y="819"/>
                  </a:cubicBezTo>
                  <a:cubicBezTo>
                    <a:pt x="7837" y="819"/>
                    <a:pt x="7706" y="989"/>
                    <a:pt x="7569" y="1368"/>
                  </a:cubicBezTo>
                  <a:cubicBezTo>
                    <a:pt x="6845" y="3344"/>
                    <a:pt x="5359" y="6653"/>
                    <a:pt x="4166" y="6653"/>
                  </a:cubicBezTo>
                  <a:cubicBezTo>
                    <a:pt x="3707" y="6653"/>
                    <a:pt x="3292" y="6165"/>
                    <a:pt x="2980" y="4924"/>
                  </a:cubicBezTo>
                  <a:cubicBezTo>
                    <a:pt x="2585" y="3344"/>
                    <a:pt x="2068" y="1368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4118525" y="904302"/>
              <a:ext cx="917445" cy="1484572"/>
            </a:xfrm>
            <a:custGeom>
              <a:avLst/>
              <a:gdLst/>
              <a:ahLst/>
              <a:cxnLst/>
              <a:rect l="l" t="t" r="r" b="b"/>
              <a:pathLst>
                <a:path w="38846" h="62859" extrusionOk="0">
                  <a:moveTo>
                    <a:pt x="21672" y="1"/>
                  </a:moveTo>
                  <a:cubicBezTo>
                    <a:pt x="21429" y="1065"/>
                    <a:pt x="21216" y="2463"/>
                    <a:pt x="21216" y="2463"/>
                  </a:cubicBezTo>
                  <a:cubicBezTo>
                    <a:pt x="21216" y="2463"/>
                    <a:pt x="19636" y="18147"/>
                    <a:pt x="13405" y="25351"/>
                  </a:cubicBezTo>
                  <a:cubicBezTo>
                    <a:pt x="8390" y="31096"/>
                    <a:pt x="3587" y="34196"/>
                    <a:pt x="1702" y="36141"/>
                  </a:cubicBezTo>
                  <a:lnTo>
                    <a:pt x="1186" y="42707"/>
                  </a:lnTo>
                  <a:cubicBezTo>
                    <a:pt x="5623" y="41187"/>
                    <a:pt x="17569" y="33983"/>
                    <a:pt x="22493" y="14591"/>
                  </a:cubicBezTo>
                  <a:lnTo>
                    <a:pt x="22493" y="14591"/>
                  </a:lnTo>
                  <a:cubicBezTo>
                    <a:pt x="22493" y="14592"/>
                    <a:pt x="23435" y="30214"/>
                    <a:pt x="13070" y="38907"/>
                  </a:cubicBezTo>
                  <a:cubicBezTo>
                    <a:pt x="6809" y="44166"/>
                    <a:pt x="2827" y="45989"/>
                    <a:pt x="699" y="50032"/>
                  </a:cubicBezTo>
                  <a:lnTo>
                    <a:pt x="0" y="58816"/>
                  </a:lnTo>
                  <a:cubicBezTo>
                    <a:pt x="1398" y="55807"/>
                    <a:pt x="3800" y="51825"/>
                    <a:pt x="7630" y="49728"/>
                  </a:cubicBezTo>
                  <a:cubicBezTo>
                    <a:pt x="14347" y="46111"/>
                    <a:pt x="25958" y="34378"/>
                    <a:pt x="27478" y="23010"/>
                  </a:cubicBezTo>
                  <a:lnTo>
                    <a:pt x="27478" y="23010"/>
                  </a:lnTo>
                  <a:cubicBezTo>
                    <a:pt x="27478" y="23011"/>
                    <a:pt x="28572" y="34500"/>
                    <a:pt x="22250" y="41460"/>
                  </a:cubicBezTo>
                  <a:cubicBezTo>
                    <a:pt x="22250" y="41460"/>
                    <a:pt x="26900" y="39606"/>
                    <a:pt x="29302" y="34378"/>
                  </a:cubicBezTo>
                  <a:cubicBezTo>
                    <a:pt x="31703" y="29120"/>
                    <a:pt x="32919" y="20094"/>
                    <a:pt x="32919" y="20092"/>
                  </a:cubicBezTo>
                  <a:lnTo>
                    <a:pt x="32919" y="20092"/>
                  </a:lnTo>
                  <a:cubicBezTo>
                    <a:pt x="32919" y="20094"/>
                    <a:pt x="33162" y="34500"/>
                    <a:pt x="31217" y="42524"/>
                  </a:cubicBezTo>
                  <a:cubicBezTo>
                    <a:pt x="29241" y="50610"/>
                    <a:pt x="30062" y="62859"/>
                    <a:pt x="30062" y="62859"/>
                  </a:cubicBezTo>
                  <a:cubicBezTo>
                    <a:pt x="30062" y="62859"/>
                    <a:pt x="31217" y="48087"/>
                    <a:pt x="34104" y="41886"/>
                  </a:cubicBezTo>
                  <a:cubicBezTo>
                    <a:pt x="37083" y="35685"/>
                    <a:pt x="38846" y="27813"/>
                    <a:pt x="38846" y="25351"/>
                  </a:cubicBezTo>
                  <a:lnTo>
                    <a:pt x="38846" y="25351"/>
                  </a:lnTo>
                  <a:cubicBezTo>
                    <a:pt x="38846" y="25351"/>
                    <a:pt x="37539" y="30275"/>
                    <a:pt x="35685" y="32342"/>
                  </a:cubicBezTo>
                  <a:cubicBezTo>
                    <a:pt x="35685" y="32342"/>
                    <a:pt x="35442" y="21156"/>
                    <a:pt x="31399" y="13405"/>
                  </a:cubicBezTo>
                  <a:cubicBezTo>
                    <a:pt x="30509" y="11706"/>
                    <a:pt x="30020" y="11008"/>
                    <a:pt x="29775" y="11008"/>
                  </a:cubicBezTo>
                  <a:cubicBezTo>
                    <a:pt x="28909" y="11008"/>
                    <a:pt x="31113" y="19764"/>
                    <a:pt x="29454" y="23770"/>
                  </a:cubicBezTo>
                  <a:cubicBezTo>
                    <a:pt x="29454" y="23770"/>
                    <a:pt x="28056" y="17691"/>
                    <a:pt x="27052" y="14925"/>
                  </a:cubicBezTo>
                  <a:cubicBezTo>
                    <a:pt x="26904" y="14509"/>
                    <a:pt x="26779" y="14325"/>
                    <a:pt x="26666" y="14325"/>
                  </a:cubicBezTo>
                  <a:cubicBezTo>
                    <a:pt x="26039" y="14325"/>
                    <a:pt x="25812" y="20014"/>
                    <a:pt x="24317" y="22798"/>
                  </a:cubicBezTo>
                  <a:cubicBezTo>
                    <a:pt x="24317" y="22798"/>
                    <a:pt x="24834" y="11186"/>
                    <a:pt x="23557" y="2584"/>
                  </a:cubicBezTo>
                  <a:lnTo>
                    <a:pt x="21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3789733" y="1614325"/>
              <a:ext cx="319474" cy="804743"/>
            </a:xfrm>
            <a:custGeom>
              <a:avLst/>
              <a:gdLst/>
              <a:ahLst/>
              <a:cxnLst/>
              <a:rect l="l" t="t" r="r" b="b"/>
              <a:pathLst>
                <a:path w="13527" h="34074" extrusionOk="0">
                  <a:moveTo>
                    <a:pt x="578" y="0"/>
                  </a:moveTo>
                  <a:cubicBezTo>
                    <a:pt x="517" y="0"/>
                    <a:pt x="395" y="274"/>
                    <a:pt x="395" y="821"/>
                  </a:cubicBezTo>
                  <a:cubicBezTo>
                    <a:pt x="0" y="5198"/>
                    <a:pt x="2219" y="14620"/>
                    <a:pt x="6201" y="20730"/>
                  </a:cubicBezTo>
                  <a:cubicBezTo>
                    <a:pt x="10122" y="26870"/>
                    <a:pt x="13526" y="34074"/>
                    <a:pt x="13526" y="34074"/>
                  </a:cubicBezTo>
                  <a:lnTo>
                    <a:pt x="11763" y="21186"/>
                  </a:lnTo>
                  <a:cubicBezTo>
                    <a:pt x="11763" y="21186"/>
                    <a:pt x="10821" y="20031"/>
                    <a:pt x="6839" y="15046"/>
                  </a:cubicBezTo>
                  <a:cubicBezTo>
                    <a:pt x="3435" y="10699"/>
                    <a:pt x="1337" y="0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3679175" y="1566922"/>
              <a:ext cx="419045" cy="870399"/>
            </a:xfrm>
            <a:custGeom>
              <a:avLst/>
              <a:gdLst/>
              <a:ahLst/>
              <a:cxnLst/>
              <a:rect l="l" t="t" r="r" b="b"/>
              <a:pathLst>
                <a:path w="17743" h="36854" extrusionOk="0">
                  <a:moveTo>
                    <a:pt x="3860" y="1"/>
                  </a:moveTo>
                  <a:lnTo>
                    <a:pt x="3860" y="1"/>
                  </a:lnTo>
                  <a:cubicBezTo>
                    <a:pt x="3739" y="183"/>
                    <a:pt x="3617" y="366"/>
                    <a:pt x="3496" y="518"/>
                  </a:cubicBezTo>
                  <a:cubicBezTo>
                    <a:pt x="3250" y="745"/>
                    <a:pt x="2792" y="807"/>
                    <a:pt x="2255" y="807"/>
                  </a:cubicBezTo>
                  <a:cubicBezTo>
                    <a:pt x="1928" y="807"/>
                    <a:pt x="1572" y="784"/>
                    <a:pt x="1216" y="761"/>
                  </a:cubicBezTo>
                  <a:lnTo>
                    <a:pt x="1216" y="761"/>
                  </a:lnTo>
                  <a:cubicBezTo>
                    <a:pt x="1216" y="761"/>
                    <a:pt x="0" y="12068"/>
                    <a:pt x="2401" y="18390"/>
                  </a:cubicBezTo>
                  <a:cubicBezTo>
                    <a:pt x="4863" y="24773"/>
                    <a:pt x="15411" y="36840"/>
                    <a:pt x="15411" y="36840"/>
                  </a:cubicBezTo>
                  <a:cubicBezTo>
                    <a:pt x="15461" y="36849"/>
                    <a:pt x="15506" y="36854"/>
                    <a:pt x="15547" y="36854"/>
                  </a:cubicBezTo>
                  <a:cubicBezTo>
                    <a:pt x="17743" y="36854"/>
                    <a:pt x="6977" y="24202"/>
                    <a:pt x="4559" y="17995"/>
                  </a:cubicBezTo>
                  <a:cubicBezTo>
                    <a:pt x="2097" y="11703"/>
                    <a:pt x="3860" y="2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3890938" y="1384586"/>
              <a:ext cx="274979" cy="1034470"/>
            </a:xfrm>
            <a:custGeom>
              <a:avLst/>
              <a:gdLst/>
              <a:ahLst/>
              <a:cxnLst/>
              <a:rect l="l" t="t" r="r" b="b"/>
              <a:pathLst>
                <a:path w="11643" h="43801" extrusionOk="0">
                  <a:moveTo>
                    <a:pt x="6901" y="1"/>
                  </a:moveTo>
                  <a:cubicBezTo>
                    <a:pt x="6901" y="1"/>
                    <a:pt x="9484" y="18025"/>
                    <a:pt x="6901" y="24287"/>
                  </a:cubicBezTo>
                  <a:cubicBezTo>
                    <a:pt x="6308" y="25702"/>
                    <a:pt x="5624" y="26247"/>
                    <a:pt x="4922" y="26247"/>
                  </a:cubicBezTo>
                  <a:cubicBezTo>
                    <a:pt x="2564" y="26247"/>
                    <a:pt x="1" y="20093"/>
                    <a:pt x="1" y="20092"/>
                  </a:cubicBezTo>
                  <a:lnTo>
                    <a:pt x="1" y="20092"/>
                  </a:lnTo>
                  <a:lnTo>
                    <a:pt x="2980" y="29089"/>
                  </a:lnTo>
                  <a:lnTo>
                    <a:pt x="5685" y="31217"/>
                  </a:lnTo>
                  <a:lnTo>
                    <a:pt x="9241" y="43801"/>
                  </a:lnTo>
                  <a:cubicBezTo>
                    <a:pt x="9241" y="43801"/>
                    <a:pt x="9302" y="42858"/>
                    <a:pt x="9424" y="41278"/>
                  </a:cubicBezTo>
                  <a:lnTo>
                    <a:pt x="11642" y="12280"/>
                  </a:lnTo>
                  <a:cubicBezTo>
                    <a:pt x="10244" y="6445"/>
                    <a:pt x="6901" y="1"/>
                    <a:pt x="6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4056055" y="1867020"/>
              <a:ext cx="722932" cy="966995"/>
            </a:xfrm>
            <a:custGeom>
              <a:avLst/>
              <a:gdLst/>
              <a:ahLst/>
              <a:cxnLst/>
              <a:rect l="l" t="t" r="r" b="b"/>
              <a:pathLst>
                <a:path w="30610" h="40944" extrusionOk="0">
                  <a:moveTo>
                    <a:pt x="30609" y="0"/>
                  </a:moveTo>
                  <a:cubicBezTo>
                    <a:pt x="29910" y="1368"/>
                    <a:pt x="27175" y="5502"/>
                    <a:pt x="16962" y="11429"/>
                  </a:cubicBezTo>
                  <a:cubicBezTo>
                    <a:pt x="4317" y="18815"/>
                    <a:pt x="1855" y="28876"/>
                    <a:pt x="1855" y="28876"/>
                  </a:cubicBezTo>
                  <a:cubicBezTo>
                    <a:pt x="1855" y="28876"/>
                    <a:pt x="1642" y="33922"/>
                    <a:pt x="1" y="40943"/>
                  </a:cubicBezTo>
                  <a:cubicBezTo>
                    <a:pt x="1" y="40943"/>
                    <a:pt x="7539" y="19150"/>
                    <a:pt x="17387" y="14134"/>
                  </a:cubicBezTo>
                  <a:cubicBezTo>
                    <a:pt x="25928" y="9849"/>
                    <a:pt x="29697" y="2006"/>
                    <a:pt x="30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4777551" y="1854809"/>
              <a:ext cx="6495" cy="12234"/>
            </a:xfrm>
            <a:custGeom>
              <a:avLst/>
              <a:gdLst/>
              <a:ahLst/>
              <a:cxnLst/>
              <a:rect l="l" t="t" r="r" b="b"/>
              <a:pathLst>
                <a:path w="275" h="518" extrusionOk="0">
                  <a:moveTo>
                    <a:pt x="1" y="517"/>
                  </a:moveTo>
                  <a:cubicBezTo>
                    <a:pt x="213" y="183"/>
                    <a:pt x="274" y="1"/>
                    <a:pt x="274" y="1"/>
                  </a:cubicBezTo>
                  <a:cubicBezTo>
                    <a:pt x="274" y="1"/>
                    <a:pt x="213" y="183"/>
                    <a:pt x="1" y="5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4298711" y="808836"/>
              <a:ext cx="323064" cy="337423"/>
            </a:xfrm>
            <a:custGeom>
              <a:avLst/>
              <a:gdLst/>
              <a:ahLst/>
              <a:cxnLst/>
              <a:rect l="l" t="t" r="r" b="b"/>
              <a:pathLst>
                <a:path w="13679" h="14287" extrusionOk="0">
                  <a:moveTo>
                    <a:pt x="2767" y="0"/>
                  </a:moveTo>
                  <a:cubicBezTo>
                    <a:pt x="2432" y="0"/>
                    <a:pt x="2128" y="91"/>
                    <a:pt x="1946" y="517"/>
                  </a:cubicBezTo>
                  <a:cubicBezTo>
                    <a:pt x="1460" y="1550"/>
                    <a:pt x="487" y="2949"/>
                    <a:pt x="396" y="3800"/>
                  </a:cubicBezTo>
                  <a:cubicBezTo>
                    <a:pt x="274" y="4651"/>
                    <a:pt x="1" y="6505"/>
                    <a:pt x="1" y="6505"/>
                  </a:cubicBezTo>
                  <a:cubicBezTo>
                    <a:pt x="1" y="6505"/>
                    <a:pt x="305" y="14286"/>
                    <a:pt x="6870" y="14286"/>
                  </a:cubicBezTo>
                  <a:cubicBezTo>
                    <a:pt x="13436" y="14286"/>
                    <a:pt x="13679" y="5806"/>
                    <a:pt x="13679" y="5806"/>
                  </a:cubicBezTo>
                  <a:lnTo>
                    <a:pt x="12524" y="1733"/>
                  </a:lnTo>
                  <a:lnTo>
                    <a:pt x="9059" y="517"/>
                  </a:lnTo>
                  <a:cubicBezTo>
                    <a:pt x="9059" y="517"/>
                    <a:pt x="5046" y="274"/>
                    <a:pt x="4317" y="274"/>
                  </a:cubicBezTo>
                  <a:cubicBezTo>
                    <a:pt x="3861" y="274"/>
                    <a:pt x="3283" y="0"/>
                    <a:pt x="2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4310921" y="515918"/>
              <a:ext cx="274246" cy="412527"/>
            </a:xfrm>
            <a:custGeom>
              <a:avLst/>
              <a:gdLst/>
              <a:ahLst/>
              <a:cxnLst/>
              <a:rect l="l" t="t" r="r" b="b"/>
              <a:pathLst>
                <a:path w="11612" h="17467" extrusionOk="0">
                  <a:moveTo>
                    <a:pt x="5958" y="1"/>
                  </a:moveTo>
                  <a:cubicBezTo>
                    <a:pt x="3101" y="1"/>
                    <a:pt x="0" y="2402"/>
                    <a:pt x="1277" y="10761"/>
                  </a:cubicBezTo>
                  <a:cubicBezTo>
                    <a:pt x="1277" y="10761"/>
                    <a:pt x="2098" y="15563"/>
                    <a:pt x="5532" y="17083"/>
                  </a:cubicBezTo>
                  <a:cubicBezTo>
                    <a:pt x="6116" y="17347"/>
                    <a:pt x="6657" y="17467"/>
                    <a:pt x="7156" y="17467"/>
                  </a:cubicBezTo>
                  <a:cubicBezTo>
                    <a:pt x="9591" y="17467"/>
                    <a:pt x="11000" y="14594"/>
                    <a:pt x="11277" y="11490"/>
                  </a:cubicBezTo>
                  <a:cubicBezTo>
                    <a:pt x="11611" y="7691"/>
                    <a:pt x="11429" y="2311"/>
                    <a:pt x="8542" y="670"/>
                  </a:cubicBezTo>
                  <a:cubicBezTo>
                    <a:pt x="7812" y="244"/>
                    <a:pt x="6900" y="1"/>
                    <a:pt x="5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4321691" y="594898"/>
              <a:ext cx="264988" cy="346233"/>
            </a:xfrm>
            <a:custGeom>
              <a:avLst/>
              <a:gdLst/>
              <a:ahLst/>
              <a:cxnLst/>
              <a:rect l="l" t="t" r="r" b="b"/>
              <a:pathLst>
                <a:path w="11220" h="14660" extrusionOk="0">
                  <a:moveTo>
                    <a:pt x="3192" y="2918"/>
                  </a:moveTo>
                  <a:cubicBezTo>
                    <a:pt x="4347" y="2918"/>
                    <a:pt x="5168" y="3617"/>
                    <a:pt x="5168" y="3861"/>
                  </a:cubicBezTo>
                  <a:cubicBezTo>
                    <a:pt x="5168" y="4104"/>
                    <a:pt x="4833" y="5411"/>
                    <a:pt x="4681" y="5715"/>
                  </a:cubicBezTo>
                  <a:cubicBezTo>
                    <a:pt x="4529" y="6019"/>
                    <a:pt x="4225" y="6323"/>
                    <a:pt x="4529" y="6687"/>
                  </a:cubicBezTo>
                  <a:cubicBezTo>
                    <a:pt x="4833" y="6991"/>
                    <a:pt x="4924" y="7204"/>
                    <a:pt x="4468" y="7326"/>
                  </a:cubicBezTo>
                  <a:cubicBezTo>
                    <a:pt x="4043" y="7447"/>
                    <a:pt x="3435" y="7508"/>
                    <a:pt x="3222" y="7934"/>
                  </a:cubicBezTo>
                  <a:cubicBezTo>
                    <a:pt x="3222" y="7964"/>
                    <a:pt x="3161" y="7994"/>
                    <a:pt x="3131" y="7994"/>
                  </a:cubicBezTo>
                  <a:cubicBezTo>
                    <a:pt x="2766" y="7994"/>
                    <a:pt x="1824" y="6718"/>
                    <a:pt x="1763" y="4408"/>
                  </a:cubicBezTo>
                  <a:cubicBezTo>
                    <a:pt x="1733" y="3617"/>
                    <a:pt x="2371" y="2949"/>
                    <a:pt x="3161" y="2918"/>
                  </a:cubicBezTo>
                  <a:close/>
                  <a:moveTo>
                    <a:pt x="5674" y="7577"/>
                  </a:moveTo>
                  <a:cubicBezTo>
                    <a:pt x="5739" y="7577"/>
                    <a:pt x="5842" y="8116"/>
                    <a:pt x="5897" y="8116"/>
                  </a:cubicBezTo>
                  <a:cubicBezTo>
                    <a:pt x="5907" y="8126"/>
                    <a:pt x="5921" y="8130"/>
                    <a:pt x="5938" y="8130"/>
                  </a:cubicBezTo>
                  <a:cubicBezTo>
                    <a:pt x="5971" y="8130"/>
                    <a:pt x="6019" y="8116"/>
                    <a:pt x="6079" y="8116"/>
                  </a:cubicBezTo>
                  <a:cubicBezTo>
                    <a:pt x="6262" y="8116"/>
                    <a:pt x="6657" y="8116"/>
                    <a:pt x="6779" y="8238"/>
                  </a:cubicBezTo>
                  <a:cubicBezTo>
                    <a:pt x="6900" y="8359"/>
                    <a:pt x="7052" y="8450"/>
                    <a:pt x="7204" y="8511"/>
                  </a:cubicBezTo>
                  <a:cubicBezTo>
                    <a:pt x="7204" y="8602"/>
                    <a:pt x="7234" y="8724"/>
                    <a:pt x="7022" y="8785"/>
                  </a:cubicBezTo>
                  <a:cubicBezTo>
                    <a:pt x="6603" y="8895"/>
                    <a:pt x="6536" y="8973"/>
                    <a:pt x="6820" y="8973"/>
                  </a:cubicBezTo>
                  <a:cubicBezTo>
                    <a:pt x="6928" y="8973"/>
                    <a:pt x="7086" y="8962"/>
                    <a:pt x="7295" y="8937"/>
                  </a:cubicBezTo>
                  <a:cubicBezTo>
                    <a:pt x="7447" y="8906"/>
                    <a:pt x="7538" y="8906"/>
                    <a:pt x="7630" y="8876"/>
                  </a:cubicBezTo>
                  <a:lnTo>
                    <a:pt x="7630" y="8876"/>
                  </a:lnTo>
                  <a:cubicBezTo>
                    <a:pt x="7751" y="9241"/>
                    <a:pt x="7782" y="9818"/>
                    <a:pt x="7569" y="10335"/>
                  </a:cubicBezTo>
                  <a:cubicBezTo>
                    <a:pt x="7305" y="10863"/>
                    <a:pt x="6355" y="11041"/>
                    <a:pt x="5712" y="11041"/>
                  </a:cubicBezTo>
                  <a:cubicBezTo>
                    <a:pt x="5468" y="11041"/>
                    <a:pt x="5268" y="11015"/>
                    <a:pt x="5168" y="10973"/>
                  </a:cubicBezTo>
                  <a:cubicBezTo>
                    <a:pt x="4772" y="10791"/>
                    <a:pt x="4499" y="10183"/>
                    <a:pt x="4772" y="10031"/>
                  </a:cubicBezTo>
                  <a:cubicBezTo>
                    <a:pt x="5076" y="9909"/>
                    <a:pt x="6201" y="9970"/>
                    <a:pt x="6262" y="9666"/>
                  </a:cubicBezTo>
                  <a:cubicBezTo>
                    <a:pt x="6323" y="9362"/>
                    <a:pt x="4833" y="9423"/>
                    <a:pt x="4681" y="9241"/>
                  </a:cubicBezTo>
                  <a:cubicBezTo>
                    <a:pt x="4529" y="9028"/>
                    <a:pt x="5046" y="9119"/>
                    <a:pt x="4985" y="8937"/>
                  </a:cubicBezTo>
                  <a:cubicBezTo>
                    <a:pt x="4967" y="8901"/>
                    <a:pt x="4897" y="8886"/>
                    <a:pt x="4806" y="8886"/>
                  </a:cubicBezTo>
                  <a:cubicBezTo>
                    <a:pt x="4741" y="8886"/>
                    <a:pt x="4666" y="8894"/>
                    <a:pt x="4590" y="8906"/>
                  </a:cubicBezTo>
                  <a:cubicBezTo>
                    <a:pt x="4521" y="8906"/>
                    <a:pt x="4451" y="8909"/>
                    <a:pt x="4390" y="8909"/>
                  </a:cubicBezTo>
                  <a:cubicBezTo>
                    <a:pt x="4238" y="8909"/>
                    <a:pt x="4138" y="8893"/>
                    <a:pt x="4225" y="8785"/>
                  </a:cubicBezTo>
                  <a:cubicBezTo>
                    <a:pt x="4286" y="8694"/>
                    <a:pt x="4742" y="8086"/>
                    <a:pt x="4985" y="8055"/>
                  </a:cubicBezTo>
                  <a:cubicBezTo>
                    <a:pt x="5026" y="8045"/>
                    <a:pt x="5063" y="8042"/>
                    <a:pt x="5098" y="8042"/>
                  </a:cubicBezTo>
                  <a:cubicBezTo>
                    <a:pt x="5168" y="8042"/>
                    <a:pt x="5228" y="8055"/>
                    <a:pt x="5289" y="8055"/>
                  </a:cubicBezTo>
                  <a:cubicBezTo>
                    <a:pt x="5350" y="8086"/>
                    <a:pt x="5380" y="8116"/>
                    <a:pt x="5441" y="8116"/>
                  </a:cubicBezTo>
                  <a:lnTo>
                    <a:pt x="5472" y="8116"/>
                  </a:lnTo>
                  <a:cubicBezTo>
                    <a:pt x="5654" y="8086"/>
                    <a:pt x="5593" y="7721"/>
                    <a:pt x="5654" y="7599"/>
                  </a:cubicBezTo>
                  <a:cubicBezTo>
                    <a:pt x="5660" y="7584"/>
                    <a:pt x="5667" y="7577"/>
                    <a:pt x="5674" y="7577"/>
                  </a:cubicBezTo>
                  <a:close/>
                  <a:moveTo>
                    <a:pt x="1854" y="0"/>
                  </a:moveTo>
                  <a:lnTo>
                    <a:pt x="882" y="92"/>
                  </a:lnTo>
                  <a:lnTo>
                    <a:pt x="0" y="4043"/>
                  </a:lnTo>
                  <a:cubicBezTo>
                    <a:pt x="0" y="4043"/>
                    <a:pt x="1186" y="9727"/>
                    <a:pt x="1763" y="11216"/>
                  </a:cubicBezTo>
                  <a:cubicBezTo>
                    <a:pt x="2341" y="12675"/>
                    <a:pt x="3769" y="12949"/>
                    <a:pt x="4438" y="13861"/>
                  </a:cubicBezTo>
                  <a:cubicBezTo>
                    <a:pt x="4820" y="14399"/>
                    <a:pt x="5697" y="14659"/>
                    <a:pt x="6459" y="14659"/>
                  </a:cubicBezTo>
                  <a:cubicBezTo>
                    <a:pt x="7031" y="14659"/>
                    <a:pt x="7538" y="14512"/>
                    <a:pt x="7721" y="14226"/>
                  </a:cubicBezTo>
                  <a:cubicBezTo>
                    <a:pt x="8146" y="13557"/>
                    <a:pt x="9757" y="12736"/>
                    <a:pt x="10517" y="11338"/>
                  </a:cubicBezTo>
                  <a:cubicBezTo>
                    <a:pt x="11219" y="10046"/>
                    <a:pt x="10494" y="4005"/>
                    <a:pt x="10308" y="4005"/>
                  </a:cubicBezTo>
                  <a:cubicBezTo>
                    <a:pt x="10293" y="4005"/>
                    <a:pt x="10281" y="4046"/>
                    <a:pt x="10274" y="4134"/>
                  </a:cubicBezTo>
                  <a:cubicBezTo>
                    <a:pt x="9949" y="8005"/>
                    <a:pt x="9107" y="9061"/>
                    <a:pt x="8781" y="9061"/>
                  </a:cubicBezTo>
                  <a:cubicBezTo>
                    <a:pt x="8772" y="9061"/>
                    <a:pt x="8763" y="9060"/>
                    <a:pt x="8754" y="9058"/>
                  </a:cubicBezTo>
                  <a:cubicBezTo>
                    <a:pt x="8420" y="8967"/>
                    <a:pt x="8389" y="8663"/>
                    <a:pt x="8207" y="8542"/>
                  </a:cubicBezTo>
                  <a:cubicBezTo>
                    <a:pt x="8025" y="8420"/>
                    <a:pt x="8055" y="8146"/>
                    <a:pt x="7630" y="7812"/>
                  </a:cubicBezTo>
                  <a:cubicBezTo>
                    <a:pt x="7174" y="7447"/>
                    <a:pt x="6201" y="7387"/>
                    <a:pt x="6110" y="7235"/>
                  </a:cubicBezTo>
                  <a:cubicBezTo>
                    <a:pt x="5988" y="7113"/>
                    <a:pt x="5958" y="6809"/>
                    <a:pt x="6201" y="6809"/>
                  </a:cubicBezTo>
                  <a:cubicBezTo>
                    <a:pt x="6475" y="6809"/>
                    <a:pt x="6535" y="6505"/>
                    <a:pt x="6627" y="6444"/>
                  </a:cubicBezTo>
                  <a:lnTo>
                    <a:pt x="6779" y="6444"/>
                  </a:lnTo>
                  <a:cubicBezTo>
                    <a:pt x="6870" y="6444"/>
                    <a:pt x="6961" y="6444"/>
                    <a:pt x="6930" y="6353"/>
                  </a:cubicBezTo>
                  <a:cubicBezTo>
                    <a:pt x="6888" y="6246"/>
                    <a:pt x="6662" y="6138"/>
                    <a:pt x="6480" y="6138"/>
                  </a:cubicBezTo>
                  <a:cubicBezTo>
                    <a:pt x="6405" y="6138"/>
                    <a:pt x="6337" y="6157"/>
                    <a:pt x="6292" y="6201"/>
                  </a:cubicBezTo>
                  <a:cubicBezTo>
                    <a:pt x="6174" y="6296"/>
                    <a:pt x="5888" y="6669"/>
                    <a:pt x="5624" y="6669"/>
                  </a:cubicBezTo>
                  <a:cubicBezTo>
                    <a:pt x="5550" y="6669"/>
                    <a:pt x="5477" y="6639"/>
                    <a:pt x="5411" y="6566"/>
                  </a:cubicBezTo>
                  <a:cubicBezTo>
                    <a:pt x="5107" y="6201"/>
                    <a:pt x="5715" y="4408"/>
                    <a:pt x="5715" y="3253"/>
                  </a:cubicBezTo>
                  <a:cubicBezTo>
                    <a:pt x="5745" y="2128"/>
                    <a:pt x="4560" y="2250"/>
                    <a:pt x="2857" y="2006"/>
                  </a:cubicBezTo>
                  <a:cubicBezTo>
                    <a:pt x="1125" y="1763"/>
                    <a:pt x="1854" y="0"/>
                    <a:pt x="1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4441980" y="803096"/>
              <a:ext cx="36229" cy="5219"/>
            </a:xfrm>
            <a:custGeom>
              <a:avLst/>
              <a:gdLst/>
              <a:ahLst/>
              <a:cxnLst/>
              <a:rect l="l" t="t" r="r" b="b"/>
              <a:pathLst>
                <a:path w="1534" h="221" extrusionOk="0">
                  <a:moveTo>
                    <a:pt x="1138" y="0"/>
                  </a:moveTo>
                  <a:cubicBezTo>
                    <a:pt x="804" y="0"/>
                    <a:pt x="379" y="61"/>
                    <a:pt x="379" y="61"/>
                  </a:cubicBezTo>
                  <a:cubicBezTo>
                    <a:pt x="1" y="162"/>
                    <a:pt x="374" y="221"/>
                    <a:pt x="755" y="221"/>
                  </a:cubicBezTo>
                  <a:cubicBezTo>
                    <a:pt x="834" y="221"/>
                    <a:pt x="913" y="218"/>
                    <a:pt x="986" y="213"/>
                  </a:cubicBezTo>
                  <a:cubicBezTo>
                    <a:pt x="1351" y="213"/>
                    <a:pt x="1534" y="30"/>
                    <a:pt x="1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4216873" y="442700"/>
              <a:ext cx="502746" cy="553665"/>
            </a:xfrm>
            <a:custGeom>
              <a:avLst/>
              <a:gdLst/>
              <a:ahLst/>
              <a:cxnLst/>
              <a:rect l="l" t="t" r="r" b="b"/>
              <a:pathLst>
                <a:path w="21287" h="23443" extrusionOk="0">
                  <a:moveTo>
                    <a:pt x="10548" y="1"/>
                  </a:moveTo>
                  <a:cubicBezTo>
                    <a:pt x="8846" y="31"/>
                    <a:pt x="7052" y="578"/>
                    <a:pt x="5350" y="1733"/>
                  </a:cubicBezTo>
                  <a:cubicBezTo>
                    <a:pt x="456" y="5046"/>
                    <a:pt x="912" y="12827"/>
                    <a:pt x="1277" y="16445"/>
                  </a:cubicBezTo>
                  <a:cubicBezTo>
                    <a:pt x="1611" y="20092"/>
                    <a:pt x="1" y="22189"/>
                    <a:pt x="1" y="22980"/>
                  </a:cubicBezTo>
                  <a:cubicBezTo>
                    <a:pt x="1" y="23249"/>
                    <a:pt x="356" y="23442"/>
                    <a:pt x="941" y="23442"/>
                  </a:cubicBezTo>
                  <a:cubicBezTo>
                    <a:pt x="2005" y="23442"/>
                    <a:pt x="3830" y="22803"/>
                    <a:pt x="5654" y="20821"/>
                  </a:cubicBezTo>
                  <a:cubicBezTo>
                    <a:pt x="8451" y="17691"/>
                    <a:pt x="5745" y="15593"/>
                    <a:pt x="5654" y="9818"/>
                  </a:cubicBezTo>
                  <a:cubicBezTo>
                    <a:pt x="5533" y="4074"/>
                    <a:pt x="9940" y="3982"/>
                    <a:pt x="9940" y="3982"/>
                  </a:cubicBezTo>
                  <a:cubicBezTo>
                    <a:pt x="9980" y="3982"/>
                    <a:pt x="10020" y="3981"/>
                    <a:pt x="10060" y="3981"/>
                  </a:cubicBezTo>
                  <a:cubicBezTo>
                    <a:pt x="15942" y="3981"/>
                    <a:pt x="14740" y="12876"/>
                    <a:pt x="14408" y="15624"/>
                  </a:cubicBezTo>
                  <a:cubicBezTo>
                    <a:pt x="14074" y="18359"/>
                    <a:pt x="14530" y="20943"/>
                    <a:pt x="16657" y="21855"/>
                  </a:cubicBezTo>
                  <a:cubicBezTo>
                    <a:pt x="17251" y="22109"/>
                    <a:pt x="17901" y="22229"/>
                    <a:pt x="18502" y="22229"/>
                  </a:cubicBezTo>
                  <a:cubicBezTo>
                    <a:pt x="20057" y="22229"/>
                    <a:pt x="21286" y="21429"/>
                    <a:pt x="20366" y="20092"/>
                  </a:cubicBezTo>
                  <a:cubicBezTo>
                    <a:pt x="19119" y="18177"/>
                    <a:pt x="18694" y="13101"/>
                    <a:pt x="17417" y="6475"/>
                  </a:cubicBezTo>
                  <a:cubicBezTo>
                    <a:pt x="16597" y="2128"/>
                    <a:pt x="13770" y="31"/>
                    <a:pt x="10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4" name="Google Shape;334;p31"/>
          <p:cNvSpPr/>
          <p:nvPr/>
        </p:nvSpPr>
        <p:spPr>
          <a:xfrm rot="139696">
            <a:off x="3751104" y="5229961"/>
            <a:ext cx="8162130" cy="2690219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35" name="Google Shape;335;p31"/>
          <p:cNvGrpSpPr/>
          <p:nvPr/>
        </p:nvGrpSpPr>
        <p:grpSpPr>
          <a:xfrm rot="-798151">
            <a:off x="10247625" y="1021013"/>
            <a:ext cx="1334798" cy="1634142"/>
            <a:chOff x="5848225" y="636413"/>
            <a:chExt cx="750800" cy="919175"/>
          </a:xfrm>
        </p:grpSpPr>
        <p:sp>
          <p:nvSpPr>
            <p:cNvPr id="336" name="Google Shape;336;p31"/>
            <p:cNvSpPr/>
            <p:nvPr/>
          </p:nvSpPr>
          <p:spPr>
            <a:xfrm>
              <a:off x="5945475" y="636413"/>
              <a:ext cx="344275" cy="585425"/>
            </a:xfrm>
            <a:custGeom>
              <a:avLst/>
              <a:gdLst/>
              <a:ahLst/>
              <a:cxnLst/>
              <a:rect l="l" t="t" r="r" b="b"/>
              <a:pathLst>
                <a:path w="13771" h="23417" extrusionOk="0">
                  <a:moveTo>
                    <a:pt x="2281" y="0"/>
                  </a:moveTo>
                  <a:cubicBezTo>
                    <a:pt x="1551" y="0"/>
                    <a:pt x="700" y="304"/>
                    <a:pt x="1" y="1338"/>
                  </a:cubicBezTo>
                  <a:cubicBezTo>
                    <a:pt x="1" y="1338"/>
                    <a:pt x="3041" y="2736"/>
                    <a:pt x="3892" y="7143"/>
                  </a:cubicBezTo>
                  <a:cubicBezTo>
                    <a:pt x="4743" y="11581"/>
                    <a:pt x="2068" y="13040"/>
                    <a:pt x="2858" y="17083"/>
                  </a:cubicBezTo>
                  <a:cubicBezTo>
                    <a:pt x="3648" y="21156"/>
                    <a:pt x="2037" y="23253"/>
                    <a:pt x="2037" y="23253"/>
                  </a:cubicBezTo>
                  <a:cubicBezTo>
                    <a:pt x="2037" y="23253"/>
                    <a:pt x="2651" y="23416"/>
                    <a:pt x="3603" y="23416"/>
                  </a:cubicBezTo>
                  <a:cubicBezTo>
                    <a:pt x="5528" y="23416"/>
                    <a:pt x="8838" y="22750"/>
                    <a:pt x="11278" y="18724"/>
                  </a:cubicBezTo>
                  <a:cubicBezTo>
                    <a:pt x="13770" y="14621"/>
                    <a:pt x="12494" y="11368"/>
                    <a:pt x="12494" y="11368"/>
                  </a:cubicBezTo>
                  <a:cubicBezTo>
                    <a:pt x="13649" y="8876"/>
                    <a:pt x="11339" y="7538"/>
                    <a:pt x="11339" y="7538"/>
                  </a:cubicBezTo>
                  <a:cubicBezTo>
                    <a:pt x="11339" y="7538"/>
                    <a:pt x="11946" y="5806"/>
                    <a:pt x="10032" y="4620"/>
                  </a:cubicBezTo>
                  <a:cubicBezTo>
                    <a:pt x="10032" y="4620"/>
                    <a:pt x="9697" y="2462"/>
                    <a:pt x="7235" y="1885"/>
                  </a:cubicBezTo>
                  <a:cubicBezTo>
                    <a:pt x="7235" y="1885"/>
                    <a:pt x="6199" y="444"/>
                    <a:pt x="4494" y="444"/>
                  </a:cubicBezTo>
                  <a:cubicBezTo>
                    <a:pt x="4330" y="444"/>
                    <a:pt x="4159" y="457"/>
                    <a:pt x="3983" y="487"/>
                  </a:cubicBezTo>
                  <a:cubicBezTo>
                    <a:pt x="3983" y="487"/>
                    <a:pt x="3223" y="0"/>
                    <a:pt x="2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5848225" y="1001588"/>
              <a:ext cx="455950" cy="400800"/>
            </a:xfrm>
            <a:custGeom>
              <a:avLst/>
              <a:gdLst/>
              <a:ahLst/>
              <a:cxnLst/>
              <a:rect l="l" t="t" r="r" b="b"/>
              <a:pathLst>
                <a:path w="18238" h="16032" extrusionOk="0">
                  <a:moveTo>
                    <a:pt x="3496" y="0"/>
                  </a:moveTo>
                  <a:cubicBezTo>
                    <a:pt x="3465" y="0"/>
                    <a:pt x="3435" y="3"/>
                    <a:pt x="3405" y="14"/>
                  </a:cubicBezTo>
                  <a:cubicBezTo>
                    <a:pt x="1520" y="14"/>
                    <a:pt x="1034" y="1837"/>
                    <a:pt x="1034" y="1837"/>
                  </a:cubicBezTo>
                  <a:cubicBezTo>
                    <a:pt x="152" y="2324"/>
                    <a:pt x="0" y="3448"/>
                    <a:pt x="0" y="3448"/>
                  </a:cubicBezTo>
                  <a:cubicBezTo>
                    <a:pt x="0" y="3448"/>
                    <a:pt x="274" y="2681"/>
                    <a:pt x="1628" y="2681"/>
                  </a:cubicBezTo>
                  <a:cubicBezTo>
                    <a:pt x="1700" y="2681"/>
                    <a:pt x="1776" y="2684"/>
                    <a:pt x="1854" y="2688"/>
                  </a:cubicBezTo>
                  <a:cubicBezTo>
                    <a:pt x="3253" y="2780"/>
                    <a:pt x="3557" y="4330"/>
                    <a:pt x="3557" y="4330"/>
                  </a:cubicBezTo>
                  <a:cubicBezTo>
                    <a:pt x="3557" y="4330"/>
                    <a:pt x="4104" y="7643"/>
                    <a:pt x="7903" y="11685"/>
                  </a:cubicBezTo>
                  <a:cubicBezTo>
                    <a:pt x="11703" y="15789"/>
                    <a:pt x="18147" y="16032"/>
                    <a:pt x="18147" y="16032"/>
                  </a:cubicBezTo>
                  <a:cubicBezTo>
                    <a:pt x="18238" y="14512"/>
                    <a:pt x="17812" y="13448"/>
                    <a:pt x="17812" y="13448"/>
                  </a:cubicBezTo>
                  <a:cubicBezTo>
                    <a:pt x="15745" y="7825"/>
                    <a:pt x="12037" y="5120"/>
                    <a:pt x="9119" y="3722"/>
                  </a:cubicBezTo>
                  <a:cubicBezTo>
                    <a:pt x="6292" y="2384"/>
                    <a:pt x="5776" y="196"/>
                    <a:pt x="3678" y="14"/>
                  </a:cubicBezTo>
                  <a:cubicBezTo>
                    <a:pt x="3617" y="14"/>
                    <a:pt x="3557" y="0"/>
                    <a:pt x="3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6143050" y="1246588"/>
              <a:ext cx="389250" cy="309000"/>
            </a:xfrm>
            <a:custGeom>
              <a:avLst/>
              <a:gdLst/>
              <a:ahLst/>
              <a:cxnLst/>
              <a:rect l="l" t="t" r="r" b="b"/>
              <a:pathLst>
                <a:path w="15570" h="12360" extrusionOk="0">
                  <a:moveTo>
                    <a:pt x="3284" y="1"/>
                  </a:moveTo>
                  <a:lnTo>
                    <a:pt x="1" y="2493"/>
                  </a:lnTo>
                  <a:cubicBezTo>
                    <a:pt x="1" y="2493"/>
                    <a:pt x="1460" y="3861"/>
                    <a:pt x="1946" y="5624"/>
                  </a:cubicBezTo>
                  <a:cubicBezTo>
                    <a:pt x="2402" y="7387"/>
                    <a:pt x="31" y="11156"/>
                    <a:pt x="943" y="11186"/>
                  </a:cubicBezTo>
                  <a:cubicBezTo>
                    <a:pt x="1885" y="11186"/>
                    <a:pt x="3253" y="9029"/>
                    <a:pt x="3253" y="9028"/>
                  </a:cubicBezTo>
                  <a:lnTo>
                    <a:pt x="3253" y="9028"/>
                  </a:lnTo>
                  <a:cubicBezTo>
                    <a:pt x="3253" y="9029"/>
                    <a:pt x="2612" y="11768"/>
                    <a:pt x="3299" y="11768"/>
                  </a:cubicBezTo>
                  <a:cubicBezTo>
                    <a:pt x="3313" y="11768"/>
                    <a:pt x="3329" y="11767"/>
                    <a:pt x="3344" y="11764"/>
                  </a:cubicBezTo>
                  <a:cubicBezTo>
                    <a:pt x="4104" y="11612"/>
                    <a:pt x="5077" y="9758"/>
                    <a:pt x="5077" y="9758"/>
                  </a:cubicBezTo>
                  <a:cubicBezTo>
                    <a:pt x="5077" y="9758"/>
                    <a:pt x="5105" y="12360"/>
                    <a:pt x="5847" y="12360"/>
                  </a:cubicBezTo>
                  <a:cubicBezTo>
                    <a:pt x="5882" y="12360"/>
                    <a:pt x="5920" y="12354"/>
                    <a:pt x="5958" y="12341"/>
                  </a:cubicBezTo>
                  <a:cubicBezTo>
                    <a:pt x="6840" y="12038"/>
                    <a:pt x="7113" y="9727"/>
                    <a:pt x="7113" y="9727"/>
                  </a:cubicBezTo>
                  <a:cubicBezTo>
                    <a:pt x="7113" y="9727"/>
                    <a:pt x="8177" y="11434"/>
                    <a:pt x="8653" y="11434"/>
                  </a:cubicBezTo>
                  <a:cubicBezTo>
                    <a:pt x="8705" y="11434"/>
                    <a:pt x="8749" y="11414"/>
                    <a:pt x="8785" y="11369"/>
                  </a:cubicBezTo>
                  <a:cubicBezTo>
                    <a:pt x="9211" y="10913"/>
                    <a:pt x="8481" y="9059"/>
                    <a:pt x="8481" y="9059"/>
                  </a:cubicBezTo>
                  <a:lnTo>
                    <a:pt x="8481" y="9059"/>
                  </a:lnTo>
                  <a:cubicBezTo>
                    <a:pt x="8482" y="9059"/>
                    <a:pt x="10053" y="10248"/>
                    <a:pt x="10693" y="10248"/>
                  </a:cubicBezTo>
                  <a:cubicBezTo>
                    <a:pt x="10819" y="10248"/>
                    <a:pt x="10908" y="10202"/>
                    <a:pt x="10943" y="10092"/>
                  </a:cubicBezTo>
                  <a:cubicBezTo>
                    <a:pt x="11156" y="9393"/>
                    <a:pt x="9910" y="7995"/>
                    <a:pt x="9910" y="7995"/>
                  </a:cubicBezTo>
                  <a:lnTo>
                    <a:pt x="9910" y="7995"/>
                  </a:lnTo>
                  <a:cubicBezTo>
                    <a:pt x="9910" y="7995"/>
                    <a:pt x="11067" y="8253"/>
                    <a:pt x="11854" y="8253"/>
                  </a:cubicBezTo>
                  <a:cubicBezTo>
                    <a:pt x="12303" y="8253"/>
                    <a:pt x="12632" y="8169"/>
                    <a:pt x="12554" y="7904"/>
                  </a:cubicBezTo>
                  <a:cubicBezTo>
                    <a:pt x="12342" y="7205"/>
                    <a:pt x="10548" y="6384"/>
                    <a:pt x="10548" y="6384"/>
                  </a:cubicBezTo>
                  <a:lnTo>
                    <a:pt x="10548" y="6384"/>
                  </a:lnTo>
                  <a:cubicBezTo>
                    <a:pt x="10548" y="6384"/>
                    <a:pt x="11160" y="6449"/>
                    <a:pt x="11872" y="6449"/>
                  </a:cubicBezTo>
                  <a:cubicBezTo>
                    <a:pt x="12777" y="6449"/>
                    <a:pt x="13843" y="6344"/>
                    <a:pt x="14013" y="5867"/>
                  </a:cubicBezTo>
                  <a:cubicBezTo>
                    <a:pt x="14256" y="5047"/>
                    <a:pt x="10943" y="4621"/>
                    <a:pt x="10943" y="4621"/>
                  </a:cubicBezTo>
                  <a:cubicBezTo>
                    <a:pt x="10943" y="4621"/>
                    <a:pt x="13041" y="4499"/>
                    <a:pt x="14408" y="3861"/>
                  </a:cubicBezTo>
                  <a:cubicBezTo>
                    <a:pt x="15569" y="3319"/>
                    <a:pt x="15022" y="2602"/>
                    <a:pt x="12451" y="2602"/>
                  </a:cubicBezTo>
                  <a:cubicBezTo>
                    <a:pt x="11993" y="2602"/>
                    <a:pt x="11471" y="2625"/>
                    <a:pt x="10883" y="2676"/>
                  </a:cubicBezTo>
                  <a:cubicBezTo>
                    <a:pt x="9502" y="2794"/>
                    <a:pt x="8512" y="2833"/>
                    <a:pt x="7809" y="2833"/>
                  </a:cubicBezTo>
                  <a:cubicBezTo>
                    <a:pt x="6531" y="2833"/>
                    <a:pt x="6202" y="2706"/>
                    <a:pt x="6202" y="2706"/>
                  </a:cubicBezTo>
                  <a:cubicBezTo>
                    <a:pt x="4621" y="2068"/>
                    <a:pt x="3284" y="1"/>
                    <a:pt x="32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6063275" y="760263"/>
              <a:ext cx="535750" cy="479275"/>
            </a:xfrm>
            <a:custGeom>
              <a:avLst/>
              <a:gdLst/>
              <a:ahLst/>
              <a:cxnLst/>
              <a:rect l="l" t="t" r="r" b="b"/>
              <a:pathLst>
                <a:path w="21430" h="19171" extrusionOk="0">
                  <a:moveTo>
                    <a:pt x="16870" y="1"/>
                  </a:moveTo>
                  <a:cubicBezTo>
                    <a:pt x="16870" y="1"/>
                    <a:pt x="17478" y="3314"/>
                    <a:pt x="14317" y="6505"/>
                  </a:cubicBezTo>
                  <a:cubicBezTo>
                    <a:pt x="11156" y="9727"/>
                    <a:pt x="8420" y="8360"/>
                    <a:pt x="5532" y="11308"/>
                  </a:cubicBezTo>
                  <a:cubicBezTo>
                    <a:pt x="2887" y="13981"/>
                    <a:pt x="492" y="14106"/>
                    <a:pt x="67" y="14106"/>
                  </a:cubicBezTo>
                  <a:cubicBezTo>
                    <a:pt x="23" y="14106"/>
                    <a:pt x="0" y="14104"/>
                    <a:pt x="0" y="14104"/>
                  </a:cubicBezTo>
                  <a:lnTo>
                    <a:pt x="0" y="14104"/>
                  </a:lnTo>
                  <a:cubicBezTo>
                    <a:pt x="0" y="14104"/>
                    <a:pt x="1783" y="19170"/>
                    <a:pt x="8217" y="19170"/>
                  </a:cubicBezTo>
                  <a:cubicBezTo>
                    <a:pt x="8451" y="19170"/>
                    <a:pt x="8691" y="19164"/>
                    <a:pt x="8937" y="19150"/>
                  </a:cubicBezTo>
                  <a:cubicBezTo>
                    <a:pt x="13709" y="18876"/>
                    <a:pt x="15715" y="16019"/>
                    <a:pt x="15715" y="16019"/>
                  </a:cubicBezTo>
                  <a:cubicBezTo>
                    <a:pt x="18390" y="15502"/>
                    <a:pt x="18177" y="12858"/>
                    <a:pt x="18177" y="12858"/>
                  </a:cubicBezTo>
                  <a:cubicBezTo>
                    <a:pt x="18177" y="12858"/>
                    <a:pt x="19970" y="12433"/>
                    <a:pt x="19849" y="10122"/>
                  </a:cubicBezTo>
                  <a:cubicBezTo>
                    <a:pt x="19849" y="10122"/>
                    <a:pt x="21429" y="8663"/>
                    <a:pt x="20517" y="6293"/>
                  </a:cubicBezTo>
                  <a:cubicBezTo>
                    <a:pt x="20517" y="6293"/>
                    <a:pt x="21247" y="4287"/>
                    <a:pt x="19849" y="2828"/>
                  </a:cubicBezTo>
                  <a:cubicBezTo>
                    <a:pt x="19849" y="2828"/>
                    <a:pt x="19758" y="31"/>
                    <a:pt x="16961" y="31"/>
                  </a:cubicBezTo>
                  <a:cubicBezTo>
                    <a:pt x="16931" y="31"/>
                    <a:pt x="16931" y="31"/>
                    <a:pt x="16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0" name="Google Shape;340;p31"/>
          <p:cNvSpPr/>
          <p:nvPr/>
        </p:nvSpPr>
        <p:spPr>
          <a:xfrm>
            <a:off x="1411644" y="-1963810"/>
            <a:ext cx="12841067" cy="11105600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41" name="Google Shape;341;p31"/>
          <p:cNvGrpSpPr/>
          <p:nvPr/>
        </p:nvGrpSpPr>
        <p:grpSpPr>
          <a:xfrm rot="-798151">
            <a:off x="11246411" y="2892412"/>
            <a:ext cx="772825" cy="946297"/>
            <a:chOff x="6201500" y="1758888"/>
            <a:chExt cx="434700" cy="532275"/>
          </a:xfrm>
        </p:grpSpPr>
        <p:sp>
          <p:nvSpPr>
            <p:cNvPr id="342" name="Google Shape;342;p3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31"/>
          <p:cNvGrpSpPr/>
          <p:nvPr/>
        </p:nvGrpSpPr>
        <p:grpSpPr>
          <a:xfrm rot="712576" flipH="1">
            <a:off x="3975795" y="1017207"/>
            <a:ext cx="1334763" cy="1634098"/>
            <a:chOff x="5848225" y="636413"/>
            <a:chExt cx="750800" cy="919175"/>
          </a:xfrm>
        </p:grpSpPr>
        <p:sp>
          <p:nvSpPr>
            <p:cNvPr id="347" name="Google Shape;347;p31"/>
            <p:cNvSpPr/>
            <p:nvPr/>
          </p:nvSpPr>
          <p:spPr>
            <a:xfrm>
              <a:off x="5945475" y="636413"/>
              <a:ext cx="344275" cy="585425"/>
            </a:xfrm>
            <a:custGeom>
              <a:avLst/>
              <a:gdLst/>
              <a:ahLst/>
              <a:cxnLst/>
              <a:rect l="l" t="t" r="r" b="b"/>
              <a:pathLst>
                <a:path w="13771" h="23417" extrusionOk="0">
                  <a:moveTo>
                    <a:pt x="2281" y="0"/>
                  </a:moveTo>
                  <a:cubicBezTo>
                    <a:pt x="1551" y="0"/>
                    <a:pt x="700" y="304"/>
                    <a:pt x="1" y="1338"/>
                  </a:cubicBezTo>
                  <a:cubicBezTo>
                    <a:pt x="1" y="1338"/>
                    <a:pt x="3041" y="2736"/>
                    <a:pt x="3892" y="7143"/>
                  </a:cubicBezTo>
                  <a:cubicBezTo>
                    <a:pt x="4743" y="11581"/>
                    <a:pt x="2068" y="13040"/>
                    <a:pt x="2858" y="17083"/>
                  </a:cubicBezTo>
                  <a:cubicBezTo>
                    <a:pt x="3648" y="21156"/>
                    <a:pt x="2037" y="23253"/>
                    <a:pt x="2037" y="23253"/>
                  </a:cubicBezTo>
                  <a:cubicBezTo>
                    <a:pt x="2037" y="23253"/>
                    <a:pt x="2651" y="23416"/>
                    <a:pt x="3603" y="23416"/>
                  </a:cubicBezTo>
                  <a:cubicBezTo>
                    <a:pt x="5528" y="23416"/>
                    <a:pt x="8838" y="22750"/>
                    <a:pt x="11278" y="18724"/>
                  </a:cubicBezTo>
                  <a:cubicBezTo>
                    <a:pt x="13770" y="14621"/>
                    <a:pt x="12494" y="11368"/>
                    <a:pt x="12494" y="11368"/>
                  </a:cubicBezTo>
                  <a:cubicBezTo>
                    <a:pt x="13649" y="8876"/>
                    <a:pt x="11339" y="7538"/>
                    <a:pt x="11339" y="7538"/>
                  </a:cubicBezTo>
                  <a:cubicBezTo>
                    <a:pt x="11339" y="7538"/>
                    <a:pt x="11946" y="5806"/>
                    <a:pt x="10032" y="4620"/>
                  </a:cubicBezTo>
                  <a:cubicBezTo>
                    <a:pt x="10032" y="4620"/>
                    <a:pt x="9697" y="2462"/>
                    <a:pt x="7235" y="1885"/>
                  </a:cubicBezTo>
                  <a:cubicBezTo>
                    <a:pt x="7235" y="1885"/>
                    <a:pt x="6199" y="444"/>
                    <a:pt x="4494" y="444"/>
                  </a:cubicBezTo>
                  <a:cubicBezTo>
                    <a:pt x="4330" y="444"/>
                    <a:pt x="4159" y="457"/>
                    <a:pt x="3983" y="487"/>
                  </a:cubicBezTo>
                  <a:cubicBezTo>
                    <a:pt x="3983" y="487"/>
                    <a:pt x="3223" y="0"/>
                    <a:pt x="2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5848225" y="1001588"/>
              <a:ext cx="455950" cy="400800"/>
            </a:xfrm>
            <a:custGeom>
              <a:avLst/>
              <a:gdLst/>
              <a:ahLst/>
              <a:cxnLst/>
              <a:rect l="l" t="t" r="r" b="b"/>
              <a:pathLst>
                <a:path w="18238" h="16032" extrusionOk="0">
                  <a:moveTo>
                    <a:pt x="3496" y="0"/>
                  </a:moveTo>
                  <a:cubicBezTo>
                    <a:pt x="3465" y="0"/>
                    <a:pt x="3435" y="3"/>
                    <a:pt x="3405" y="14"/>
                  </a:cubicBezTo>
                  <a:cubicBezTo>
                    <a:pt x="1520" y="14"/>
                    <a:pt x="1034" y="1837"/>
                    <a:pt x="1034" y="1837"/>
                  </a:cubicBezTo>
                  <a:cubicBezTo>
                    <a:pt x="152" y="2324"/>
                    <a:pt x="0" y="3448"/>
                    <a:pt x="0" y="3448"/>
                  </a:cubicBezTo>
                  <a:cubicBezTo>
                    <a:pt x="0" y="3448"/>
                    <a:pt x="274" y="2681"/>
                    <a:pt x="1628" y="2681"/>
                  </a:cubicBezTo>
                  <a:cubicBezTo>
                    <a:pt x="1700" y="2681"/>
                    <a:pt x="1776" y="2684"/>
                    <a:pt x="1854" y="2688"/>
                  </a:cubicBezTo>
                  <a:cubicBezTo>
                    <a:pt x="3253" y="2780"/>
                    <a:pt x="3557" y="4330"/>
                    <a:pt x="3557" y="4330"/>
                  </a:cubicBezTo>
                  <a:cubicBezTo>
                    <a:pt x="3557" y="4330"/>
                    <a:pt x="4104" y="7643"/>
                    <a:pt x="7903" y="11685"/>
                  </a:cubicBezTo>
                  <a:cubicBezTo>
                    <a:pt x="11703" y="15789"/>
                    <a:pt x="18147" y="16032"/>
                    <a:pt x="18147" y="16032"/>
                  </a:cubicBezTo>
                  <a:cubicBezTo>
                    <a:pt x="18238" y="14512"/>
                    <a:pt x="17812" y="13448"/>
                    <a:pt x="17812" y="13448"/>
                  </a:cubicBezTo>
                  <a:cubicBezTo>
                    <a:pt x="15745" y="7825"/>
                    <a:pt x="12037" y="5120"/>
                    <a:pt x="9119" y="3722"/>
                  </a:cubicBezTo>
                  <a:cubicBezTo>
                    <a:pt x="6292" y="2384"/>
                    <a:pt x="5776" y="196"/>
                    <a:pt x="3678" y="14"/>
                  </a:cubicBezTo>
                  <a:cubicBezTo>
                    <a:pt x="3617" y="14"/>
                    <a:pt x="3557" y="0"/>
                    <a:pt x="3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6143050" y="1246588"/>
              <a:ext cx="389250" cy="309000"/>
            </a:xfrm>
            <a:custGeom>
              <a:avLst/>
              <a:gdLst/>
              <a:ahLst/>
              <a:cxnLst/>
              <a:rect l="l" t="t" r="r" b="b"/>
              <a:pathLst>
                <a:path w="15570" h="12360" extrusionOk="0">
                  <a:moveTo>
                    <a:pt x="3284" y="1"/>
                  </a:moveTo>
                  <a:lnTo>
                    <a:pt x="1" y="2493"/>
                  </a:lnTo>
                  <a:cubicBezTo>
                    <a:pt x="1" y="2493"/>
                    <a:pt x="1460" y="3861"/>
                    <a:pt x="1946" y="5624"/>
                  </a:cubicBezTo>
                  <a:cubicBezTo>
                    <a:pt x="2402" y="7387"/>
                    <a:pt x="31" y="11156"/>
                    <a:pt x="943" y="11186"/>
                  </a:cubicBezTo>
                  <a:cubicBezTo>
                    <a:pt x="1885" y="11186"/>
                    <a:pt x="3253" y="9029"/>
                    <a:pt x="3253" y="9028"/>
                  </a:cubicBezTo>
                  <a:lnTo>
                    <a:pt x="3253" y="9028"/>
                  </a:lnTo>
                  <a:cubicBezTo>
                    <a:pt x="3253" y="9029"/>
                    <a:pt x="2612" y="11768"/>
                    <a:pt x="3299" y="11768"/>
                  </a:cubicBezTo>
                  <a:cubicBezTo>
                    <a:pt x="3313" y="11768"/>
                    <a:pt x="3329" y="11767"/>
                    <a:pt x="3344" y="11764"/>
                  </a:cubicBezTo>
                  <a:cubicBezTo>
                    <a:pt x="4104" y="11612"/>
                    <a:pt x="5077" y="9758"/>
                    <a:pt x="5077" y="9758"/>
                  </a:cubicBezTo>
                  <a:cubicBezTo>
                    <a:pt x="5077" y="9758"/>
                    <a:pt x="5105" y="12360"/>
                    <a:pt x="5847" y="12360"/>
                  </a:cubicBezTo>
                  <a:cubicBezTo>
                    <a:pt x="5882" y="12360"/>
                    <a:pt x="5920" y="12354"/>
                    <a:pt x="5958" y="12341"/>
                  </a:cubicBezTo>
                  <a:cubicBezTo>
                    <a:pt x="6840" y="12038"/>
                    <a:pt x="7113" y="9727"/>
                    <a:pt x="7113" y="9727"/>
                  </a:cubicBezTo>
                  <a:cubicBezTo>
                    <a:pt x="7113" y="9727"/>
                    <a:pt x="8177" y="11434"/>
                    <a:pt x="8653" y="11434"/>
                  </a:cubicBezTo>
                  <a:cubicBezTo>
                    <a:pt x="8705" y="11434"/>
                    <a:pt x="8749" y="11414"/>
                    <a:pt x="8785" y="11369"/>
                  </a:cubicBezTo>
                  <a:cubicBezTo>
                    <a:pt x="9211" y="10913"/>
                    <a:pt x="8481" y="9059"/>
                    <a:pt x="8481" y="9059"/>
                  </a:cubicBezTo>
                  <a:lnTo>
                    <a:pt x="8481" y="9059"/>
                  </a:lnTo>
                  <a:cubicBezTo>
                    <a:pt x="8482" y="9059"/>
                    <a:pt x="10053" y="10248"/>
                    <a:pt x="10693" y="10248"/>
                  </a:cubicBezTo>
                  <a:cubicBezTo>
                    <a:pt x="10819" y="10248"/>
                    <a:pt x="10908" y="10202"/>
                    <a:pt x="10943" y="10092"/>
                  </a:cubicBezTo>
                  <a:cubicBezTo>
                    <a:pt x="11156" y="9393"/>
                    <a:pt x="9910" y="7995"/>
                    <a:pt x="9910" y="7995"/>
                  </a:cubicBezTo>
                  <a:lnTo>
                    <a:pt x="9910" y="7995"/>
                  </a:lnTo>
                  <a:cubicBezTo>
                    <a:pt x="9910" y="7995"/>
                    <a:pt x="11067" y="8253"/>
                    <a:pt x="11854" y="8253"/>
                  </a:cubicBezTo>
                  <a:cubicBezTo>
                    <a:pt x="12303" y="8253"/>
                    <a:pt x="12632" y="8169"/>
                    <a:pt x="12554" y="7904"/>
                  </a:cubicBezTo>
                  <a:cubicBezTo>
                    <a:pt x="12342" y="7205"/>
                    <a:pt x="10548" y="6384"/>
                    <a:pt x="10548" y="6384"/>
                  </a:cubicBezTo>
                  <a:lnTo>
                    <a:pt x="10548" y="6384"/>
                  </a:lnTo>
                  <a:cubicBezTo>
                    <a:pt x="10548" y="6384"/>
                    <a:pt x="11160" y="6449"/>
                    <a:pt x="11872" y="6449"/>
                  </a:cubicBezTo>
                  <a:cubicBezTo>
                    <a:pt x="12777" y="6449"/>
                    <a:pt x="13843" y="6344"/>
                    <a:pt x="14013" y="5867"/>
                  </a:cubicBezTo>
                  <a:cubicBezTo>
                    <a:pt x="14256" y="5047"/>
                    <a:pt x="10943" y="4621"/>
                    <a:pt x="10943" y="4621"/>
                  </a:cubicBezTo>
                  <a:cubicBezTo>
                    <a:pt x="10943" y="4621"/>
                    <a:pt x="13041" y="4499"/>
                    <a:pt x="14408" y="3861"/>
                  </a:cubicBezTo>
                  <a:cubicBezTo>
                    <a:pt x="15569" y="3319"/>
                    <a:pt x="15022" y="2602"/>
                    <a:pt x="12451" y="2602"/>
                  </a:cubicBezTo>
                  <a:cubicBezTo>
                    <a:pt x="11993" y="2602"/>
                    <a:pt x="11471" y="2625"/>
                    <a:pt x="10883" y="2676"/>
                  </a:cubicBezTo>
                  <a:cubicBezTo>
                    <a:pt x="9502" y="2794"/>
                    <a:pt x="8512" y="2833"/>
                    <a:pt x="7809" y="2833"/>
                  </a:cubicBezTo>
                  <a:cubicBezTo>
                    <a:pt x="6531" y="2833"/>
                    <a:pt x="6202" y="2706"/>
                    <a:pt x="6202" y="2706"/>
                  </a:cubicBezTo>
                  <a:cubicBezTo>
                    <a:pt x="4621" y="2068"/>
                    <a:pt x="3284" y="1"/>
                    <a:pt x="32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6063275" y="760263"/>
              <a:ext cx="535750" cy="479275"/>
            </a:xfrm>
            <a:custGeom>
              <a:avLst/>
              <a:gdLst/>
              <a:ahLst/>
              <a:cxnLst/>
              <a:rect l="l" t="t" r="r" b="b"/>
              <a:pathLst>
                <a:path w="21430" h="19171" extrusionOk="0">
                  <a:moveTo>
                    <a:pt x="16870" y="1"/>
                  </a:moveTo>
                  <a:cubicBezTo>
                    <a:pt x="16870" y="1"/>
                    <a:pt x="17478" y="3314"/>
                    <a:pt x="14317" y="6505"/>
                  </a:cubicBezTo>
                  <a:cubicBezTo>
                    <a:pt x="11156" y="9727"/>
                    <a:pt x="8420" y="8360"/>
                    <a:pt x="5532" y="11308"/>
                  </a:cubicBezTo>
                  <a:cubicBezTo>
                    <a:pt x="2887" y="13981"/>
                    <a:pt x="492" y="14106"/>
                    <a:pt x="67" y="14106"/>
                  </a:cubicBezTo>
                  <a:cubicBezTo>
                    <a:pt x="23" y="14106"/>
                    <a:pt x="0" y="14104"/>
                    <a:pt x="0" y="14104"/>
                  </a:cubicBezTo>
                  <a:lnTo>
                    <a:pt x="0" y="14104"/>
                  </a:lnTo>
                  <a:cubicBezTo>
                    <a:pt x="0" y="14104"/>
                    <a:pt x="1783" y="19170"/>
                    <a:pt x="8217" y="19170"/>
                  </a:cubicBezTo>
                  <a:cubicBezTo>
                    <a:pt x="8451" y="19170"/>
                    <a:pt x="8691" y="19164"/>
                    <a:pt x="8937" y="19150"/>
                  </a:cubicBezTo>
                  <a:cubicBezTo>
                    <a:pt x="13709" y="18876"/>
                    <a:pt x="15715" y="16019"/>
                    <a:pt x="15715" y="16019"/>
                  </a:cubicBezTo>
                  <a:cubicBezTo>
                    <a:pt x="18390" y="15502"/>
                    <a:pt x="18177" y="12858"/>
                    <a:pt x="18177" y="12858"/>
                  </a:cubicBezTo>
                  <a:cubicBezTo>
                    <a:pt x="18177" y="12858"/>
                    <a:pt x="19970" y="12433"/>
                    <a:pt x="19849" y="10122"/>
                  </a:cubicBezTo>
                  <a:cubicBezTo>
                    <a:pt x="19849" y="10122"/>
                    <a:pt x="21429" y="8663"/>
                    <a:pt x="20517" y="6293"/>
                  </a:cubicBezTo>
                  <a:cubicBezTo>
                    <a:pt x="20517" y="6293"/>
                    <a:pt x="21247" y="4287"/>
                    <a:pt x="19849" y="2828"/>
                  </a:cubicBezTo>
                  <a:cubicBezTo>
                    <a:pt x="19849" y="2828"/>
                    <a:pt x="19758" y="31"/>
                    <a:pt x="16961" y="31"/>
                  </a:cubicBezTo>
                  <a:cubicBezTo>
                    <a:pt x="16931" y="31"/>
                    <a:pt x="16931" y="31"/>
                    <a:pt x="16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1" name="Google Shape;351;p31"/>
          <p:cNvGrpSpPr/>
          <p:nvPr/>
        </p:nvGrpSpPr>
        <p:grpSpPr>
          <a:xfrm rot="712576" flipH="1">
            <a:off x="3577237" y="2905950"/>
            <a:ext cx="772805" cy="946272"/>
            <a:chOff x="6201500" y="1758888"/>
            <a:chExt cx="434700" cy="532275"/>
          </a:xfrm>
        </p:grpSpPr>
        <p:sp>
          <p:nvSpPr>
            <p:cNvPr id="352" name="Google Shape;352;p3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31"/>
          <p:cNvGrpSpPr/>
          <p:nvPr/>
        </p:nvGrpSpPr>
        <p:grpSpPr>
          <a:xfrm rot="712518" flipH="1">
            <a:off x="2590364" y="1520587"/>
            <a:ext cx="631287" cy="772988"/>
            <a:chOff x="6201500" y="1758888"/>
            <a:chExt cx="434700" cy="532275"/>
          </a:xfrm>
        </p:grpSpPr>
        <p:sp>
          <p:nvSpPr>
            <p:cNvPr id="357" name="Google Shape;357;p3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31"/>
          <p:cNvGrpSpPr/>
          <p:nvPr/>
        </p:nvGrpSpPr>
        <p:grpSpPr>
          <a:xfrm rot="-712518">
            <a:off x="12190497" y="1520587"/>
            <a:ext cx="631287" cy="772988"/>
            <a:chOff x="6201500" y="1758888"/>
            <a:chExt cx="434700" cy="532275"/>
          </a:xfrm>
        </p:grpSpPr>
        <p:sp>
          <p:nvSpPr>
            <p:cNvPr id="362" name="Google Shape;362;p31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6" name="Google Shape;366;p31"/>
          <p:cNvSpPr txBox="1">
            <a:spLocks noGrp="1"/>
          </p:cNvSpPr>
          <p:nvPr>
            <p:ph type="ctrTitle"/>
          </p:nvPr>
        </p:nvSpPr>
        <p:spPr>
          <a:xfrm>
            <a:off x="3886533" y="5526435"/>
            <a:ext cx="8482667" cy="2239467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en-US" dirty="0"/>
              <a:t> 3.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chúa</a:t>
            </a:r>
            <a:r>
              <a:rPr lang="en-US" dirty="0"/>
              <a:t> </a:t>
            </a:r>
            <a:r>
              <a:rPr lang="en-US" dirty="0" err="1"/>
              <a:t>giáo</a:t>
            </a:r>
            <a:endParaRPr lang="en-US" dirty="0"/>
          </a:p>
        </p:txBody>
      </p:sp>
      <p:sp>
        <p:nvSpPr>
          <p:cNvPr id="368" name="Google Shape;368;p31"/>
          <p:cNvSpPr/>
          <p:nvPr/>
        </p:nvSpPr>
        <p:spPr>
          <a:xfrm>
            <a:off x="534" y="6946223"/>
            <a:ext cx="16255461" cy="2197556"/>
          </a:xfrm>
          <a:custGeom>
            <a:avLst/>
            <a:gdLst/>
            <a:ahLst/>
            <a:cxnLst/>
            <a:rect l="l" t="t" r="r" b="b"/>
            <a:pathLst>
              <a:path w="285317" h="49445" extrusionOk="0">
                <a:moveTo>
                  <a:pt x="3504" y="1"/>
                </a:moveTo>
                <a:cubicBezTo>
                  <a:pt x="1447" y="1"/>
                  <a:pt x="0" y="348"/>
                  <a:pt x="0" y="348"/>
                </a:cubicBezTo>
                <a:lnTo>
                  <a:pt x="0" y="49445"/>
                </a:lnTo>
                <a:lnTo>
                  <a:pt x="285316" y="49445"/>
                </a:lnTo>
                <a:lnTo>
                  <a:pt x="285316" y="348"/>
                </a:lnTo>
                <a:cubicBezTo>
                  <a:pt x="285316" y="348"/>
                  <a:pt x="283867" y="1"/>
                  <a:pt x="281807" y="1"/>
                </a:cubicBezTo>
                <a:cubicBezTo>
                  <a:pt x="277571" y="1"/>
                  <a:pt x="270750" y="1468"/>
                  <a:pt x="268631" y="10437"/>
                </a:cubicBezTo>
                <a:cubicBezTo>
                  <a:pt x="268631" y="10437"/>
                  <a:pt x="268465" y="10424"/>
                  <a:pt x="268171" y="10424"/>
                </a:cubicBezTo>
                <a:cubicBezTo>
                  <a:pt x="266260" y="10424"/>
                  <a:pt x="258920" y="10972"/>
                  <a:pt x="256328" y="19201"/>
                </a:cubicBezTo>
                <a:cubicBezTo>
                  <a:pt x="256328" y="19201"/>
                  <a:pt x="253214" y="17320"/>
                  <a:pt x="249637" y="17320"/>
                </a:cubicBezTo>
                <a:cubicBezTo>
                  <a:pt x="247643" y="17320"/>
                  <a:pt x="245505" y="17904"/>
                  <a:pt x="243683" y="19726"/>
                </a:cubicBezTo>
                <a:cubicBezTo>
                  <a:pt x="243683" y="19726"/>
                  <a:pt x="238039" y="17720"/>
                  <a:pt x="231079" y="17720"/>
                </a:cubicBezTo>
                <a:cubicBezTo>
                  <a:pt x="223172" y="17720"/>
                  <a:pt x="213565" y="20309"/>
                  <a:pt x="208600" y="31367"/>
                </a:cubicBezTo>
                <a:cubicBezTo>
                  <a:pt x="208600" y="31367"/>
                  <a:pt x="206599" y="30646"/>
                  <a:pt x="204024" y="30646"/>
                </a:cubicBezTo>
                <a:cubicBezTo>
                  <a:pt x="200805" y="30646"/>
                  <a:pt x="196691" y="31773"/>
                  <a:pt x="194472" y="36845"/>
                </a:cubicBezTo>
                <a:cubicBezTo>
                  <a:pt x="194472" y="36845"/>
                  <a:pt x="190328" y="35085"/>
                  <a:pt x="185043" y="35085"/>
                </a:cubicBezTo>
                <a:cubicBezTo>
                  <a:pt x="181063" y="35085"/>
                  <a:pt x="176436" y="36084"/>
                  <a:pt x="172445" y="39584"/>
                </a:cubicBezTo>
                <a:cubicBezTo>
                  <a:pt x="172445" y="39584"/>
                  <a:pt x="170181" y="38697"/>
                  <a:pt x="167469" y="38697"/>
                </a:cubicBezTo>
                <a:cubicBezTo>
                  <a:pt x="165281" y="38697"/>
                  <a:pt x="162801" y="39275"/>
                  <a:pt x="160987" y="41365"/>
                </a:cubicBezTo>
                <a:cubicBezTo>
                  <a:pt x="160987" y="41365"/>
                  <a:pt x="157829" y="40225"/>
                  <a:pt x="153807" y="40225"/>
                </a:cubicBezTo>
                <a:cubicBezTo>
                  <a:pt x="150236" y="40225"/>
                  <a:pt x="145985" y="41123"/>
                  <a:pt x="142658" y="44515"/>
                </a:cubicBezTo>
                <a:cubicBezTo>
                  <a:pt x="139331" y="41123"/>
                  <a:pt x="135080" y="40225"/>
                  <a:pt x="131510" y="40225"/>
                </a:cubicBezTo>
                <a:cubicBezTo>
                  <a:pt x="127488" y="40225"/>
                  <a:pt x="124329" y="41365"/>
                  <a:pt x="124329" y="41365"/>
                </a:cubicBezTo>
                <a:cubicBezTo>
                  <a:pt x="122515" y="39275"/>
                  <a:pt x="120036" y="38697"/>
                  <a:pt x="117847" y="38697"/>
                </a:cubicBezTo>
                <a:cubicBezTo>
                  <a:pt x="115136" y="38697"/>
                  <a:pt x="112871" y="39584"/>
                  <a:pt x="112871" y="39584"/>
                </a:cubicBezTo>
                <a:cubicBezTo>
                  <a:pt x="108880" y="36084"/>
                  <a:pt x="104253" y="35085"/>
                  <a:pt x="100273" y="35085"/>
                </a:cubicBezTo>
                <a:cubicBezTo>
                  <a:pt x="94989" y="35085"/>
                  <a:pt x="90845" y="36845"/>
                  <a:pt x="90845" y="36845"/>
                </a:cubicBezTo>
                <a:cubicBezTo>
                  <a:pt x="88626" y="31773"/>
                  <a:pt x="84511" y="30646"/>
                  <a:pt x="81293" y="30646"/>
                </a:cubicBezTo>
                <a:cubicBezTo>
                  <a:pt x="78718" y="30646"/>
                  <a:pt x="76716" y="31367"/>
                  <a:pt x="76716" y="31367"/>
                </a:cubicBezTo>
                <a:cubicBezTo>
                  <a:pt x="71751" y="20309"/>
                  <a:pt x="62145" y="17720"/>
                  <a:pt x="54238" y="17720"/>
                </a:cubicBezTo>
                <a:cubicBezTo>
                  <a:pt x="47277" y="17720"/>
                  <a:pt x="41633" y="19726"/>
                  <a:pt x="41633" y="19726"/>
                </a:cubicBezTo>
                <a:cubicBezTo>
                  <a:pt x="39811" y="17904"/>
                  <a:pt x="37674" y="17320"/>
                  <a:pt x="35680" y="17320"/>
                </a:cubicBezTo>
                <a:cubicBezTo>
                  <a:pt x="32103" y="17320"/>
                  <a:pt x="28988" y="19201"/>
                  <a:pt x="28988" y="19201"/>
                </a:cubicBezTo>
                <a:cubicBezTo>
                  <a:pt x="26397" y="10972"/>
                  <a:pt x="19056" y="10424"/>
                  <a:pt x="17145" y="10424"/>
                </a:cubicBezTo>
                <a:cubicBezTo>
                  <a:pt x="16851" y="10424"/>
                  <a:pt x="16685" y="10437"/>
                  <a:pt x="16685" y="10437"/>
                </a:cubicBezTo>
                <a:cubicBezTo>
                  <a:pt x="14551" y="1468"/>
                  <a:pt x="7735" y="1"/>
                  <a:pt x="3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"/>
          <p:cNvSpPr/>
          <p:nvPr/>
        </p:nvSpPr>
        <p:spPr>
          <a:xfrm rot="10485571" flipH="1">
            <a:off x="8532324" y="2659669"/>
            <a:ext cx="1730048" cy="156923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34"/>
          <p:cNvSpPr/>
          <p:nvPr/>
        </p:nvSpPr>
        <p:spPr>
          <a:xfrm rot="-314429" flipH="1">
            <a:off x="8532324" y="5128557"/>
            <a:ext cx="1730048" cy="156923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34"/>
          <p:cNvSpPr/>
          <p:nvPr/>
        </p:nvSpPr>
        <p:spPr>
          <a:xfrm rot="-10485571">
            <a:off x="551229" y="5150481"/>
            <a:ext cx="1730048" cy="156923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34"/>
          <p:cNvSpPr/>
          <p:nvPr/>
        </p:nvSpPr>
        <p:spPr>
          <a:xfrm rot="314429">
            <a:off x="482400" y="2595797"/>
            <a:ext cx="1730048" cy="1569239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34"/>
          <p:cNvSpPr txBox="1">
            <a:spLocks noGrp="1"/>
          </p:cNvSpPr>
          <p:nvPr>
            <p:ph type="title"/>
          </p:nvPr>
        </p:nvSpPr>
        <p:spPr>
          <a:xfrm>
            <a:off x="6254235" y="373084"/>
            <a:ext cx="9024539" cy="1018133"/>
          </a:xfrm>
          <a:prstGeom prst="rect">
            <a:avLst/>
          </a:prstGeom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algn="ctr"/>
            <a:r>
              <a:rPr lang="en-US" sz="5400" dirty="0"/>
              <a:t>TRẢ LỜI NHỮNG CÂU HỎI SAU</a:t>
            </a:r>
          </a:p>
        </p:txBody>
      </p:sp>
      <p:sp>
        <p:nvSpPr>
          <p:cNvPr id="402" name="Google Shape;402;p34"/>
          <p:cNvSpPr txBox="1">
            <a:spLocks noGrp="1"/>
          </p:cNvSpPr>
          <p:nvPr>
            <p:ph type="title" idx="2"/>
          </p:nvPr>
        </p:nvSpPr>
        <p:spPr>
          <a:xfrm>
            <a:off x="2460266" y="2727413"/>
            <a:ext cx="5688859" cy="1289419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" dirty="0" err="1"/>
              <a:t>Thiên</a:t>
            </a:r>
            <a:r>
              <a:rPr lang="en" dirty="0"/>
              <a:t> </a:t>
            </a:r>
            <a:r>
              <a:rPr lang="en" dirty="0" err="1"/>
              <a:t>chúa</a:t>
            </a:r>
            <a:r>
              <a:rPr lang="en" dirty="0"/>
              <a:t> </a:t>
            </a:r>
            <a:r>
              <a:rPr lang="en" dirty="0" err="1"/>
              <a:t>giáo</a:t>
            </a:r>
            <a:r>
              <a:rPr lang="en" dirty="0"/>
              <a:t> </a:t>
            </a:r>
            <a:r>
              <a:rPr lang="en" dirty="0" err="1"/>
              <a:t>ra</a:t>
            </a:r>
            <a:r>
              <a:rPr lang="en" dirty="0"/>
              <a:t> </a:t>
            </a:r>
            <a:r>
              <a:rPr lang="en" dirty="0" err="1"/>
              <a:t>đời</a:t>
            </a:r>
            <a:r>
              <a:rPr lang="en" dirty="0"/>
              <a:t> </a:t>
            </a:r>
            <a:r>
              <a:rPr lang="en" dirty="0" err="1"/>
              <a:t>vào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gian</a:t>
            </a:r>
            <a:r>
              <a:rPr lang="en" dirty="0"/>
              <a:t> </a:t>
            </a:r>
            <a:r>
              <a:rPr lang="en" dirty="0" err="1"/>
              <a:t>nào</a:t>
            </a:r>
            <a:r>
              <a:rPr lang="en" dirty="0"/>
              <a:t>?</a:t>
            </a:r>
            <a:endParaRPr dirty="0"/>
          </a:p>
        </p:txBody>
      </p:sp>
      <p:sp>
        <p:nvSpPr>
          <p:cNvPr id="404" name="Google Shape;404;p34"/>
          <p:cNvSpPr txBox="1">
            <a:spLocks noGrp="1"/>
          </p:cNvSpPr>
          <p:nvPr>
            <p:ph type="title" idx="5"/>
          </p:nvPr>
        </p:nvSpPr>
        <p:spPr>
          <a:xfrm>
            <a:off x="2771947" y="5444109"/>
            <a:ext cx="4898853" cy="9381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" dirty="0" err="1"/>
              <a:t>Thiên</a:t>
            </a:r>
            <a:r>
              <a:rPr lang="en" dirty="0"/>
              <a:t> </a:t>
            </a:r>
            <a:r>
              <a:rPr lang="en" dirty="0" err="1"/>
              <a:t>chúa</a:t>
            </a:r>
            <a:r>
              <a:rPr lang="en" dirty="0"/>
              <a:t> </a:t>
            </a:r>
            <a:r>
              <a:rPr lang="en" dirty="0" err="1"/>
              <a:t>giáo</a:t>
            </a:r>
            <a:r>
              <a:rPr lang="en" dirty="0"/>
              <a:t> </a:t>
            </a:r>
            <a:r>
              <a:rPr lang="en" dirty="0" err="1"/>
              <a:t>ra</a:t>
            </a:r>
            <a:r>
              <a:rPr lang="en" dirty="0"/>
              <a:t> </a:t>
            </a:r>
            <a:r>
              <a:rPr lang="en" dirty="0" err="1"/>
              <a:t>đời</a:t>
            </a:r>
            <a:r>
              <a:rPr lang="en" dirty="0"/>
              <a:t> </a:t>
            </a:r>
            <a:r>
              <a:rPr lang="en" dirty="0" err="1"/>
              <a:t>ở</a:t>
            </a:r>
            <a:r>
              <a:rPr lang="en" dirty="0"/>
              <a:t> </a:t>
            </a:r>
            <a:r>
              <a:rPr lang="en" dirty="0" err="1"/>
              <a:t>đâu</a:t>
            </a:r>
            <a:r>
              <a:rPr lang="en" dirty="0"/>
              <a:t>?</a:t>
            </a:r>
            <a:endParaRPr dirty="0"/>
          </a:p>
        </p:txBody>
      </p:sp>
      <p:sp>
        <p:nvSpPr>
          <p:cNvPr id="406" name="Google Shape;406;p34"/>
          <p:cNvSpPr txBox="1">
            <a:spLocks noGrp="1"/>
          </p:cNvSpPr>
          <p:nvPr>
            <p:ph type="title" idx="9"/>
          </p:nvPr>
        </p:nvSpPr>
        <p:spPr>
          <a:xfrm>
            <a:off x="273813" y="2606356"/>
            <a:ext cx="2054933" cy="13669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407" name="Google Shape;407;p34"/>
          <p:cNvSpPr txBox="1">
            <a:spLocks noGrp="1"/>
          </p:cNvSpPr>
          <p:nvPr>
            <p:ph type="title" idx="13"/>
          </p:nvPr>
        </p:nvSpPr>
        <p:spPr>
          <a:xfrm>
            <a:off x="8376000" y="2692667"/>
            <a:ext cx="2054933" cy="13669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408" name="Google Shape;408;p34"/>
          <p:cNvSpPr txBox="1">
            <a:spLocks noGrp="1"/>
          </p:cNvSpPr>
          <p:nvPr>
            <p:ph type="title" idx="14"/>
          </p:nvPr>
        </p:nvSpPr>
        <p:spPr>
          <a:xfrm>
            <a:off x="342642" y="5251618"/>
            <a:ext cx="2054933" cy="13669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409" name="Google Shape;409;p34"/>
          <p:cNvSpPr txBox="1">
            <a:spLocks noGrp="1"/>
          </p:cNvSpPr>
          <p:nvPr>
            <p:ph type="title" idx="15"/>
          </p:nvPr>
        </p:nvSpPr>
        <p:spPr>
          <a:xfrm>
            <a:off x="8376000" y="5252134"/>
            <a:ext cx="2054933" cy="13669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410" name="Google Shape;410;p34"/>
          <p:cNvSpPr txBox="1">
            <a:spLocks noGrp="1"/>
          </p:cNvSpPr>
          <p:nvPr>
            <p:ph type="title" idx="3"/>
          </p:nvPr>
        </p:nvSpPr>
        <p:spPr>
          <a:xfrm>
            <a:off x="10600541" y="2520068"/>
            <a:ext cx="5241108" cy="13669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" dirty="0"/>
              <a:t>Ai </a:t>
            </a:r>
            <a:r>
              <a:rPr lang="en" dirty="0" err="1"/>
              <a:t>là</a:t>
            </a:r>
            <a:r>
              <a:rPr lang="en" dirty="0"/>
              <a:t> </a:t>
            </a:r>
            <a:r>
              <a:rPr lang="en" dirty="0" err="1"/>
              <a:t>người</a:t>
            </a:r>
            <a:r>
              <a:rPr lang="en" dirty="0"/>
              <a:t> </a:t>
            </a:r>
            <a:r>
              <a:rPr lang="en" dirty="0" err="1"/>
              <a:t>sáng</a:t>
            </a:r>
            <a:r>
              <a:rPr lang="en" dirty="0"/>
              <a:t> </a:t>
            </a:r>
            <a:r>
              <a:rPr lang="en" dirty="0" err="1"/>
              <a:t>lập</a:t>
            </a:r>
            <a:r>
              <a:rPr lang="en" dirty="0"/>
              <a:t> </a:t>
            </a:r>
            <a:r>
              <a:rPr lang="en" dirty="0" err="1"/>
              <a:t>ra</a:t>
            </a:r>
            <a:r>
              <a:rPr lang="en" dirty="0"/>
              <a:t> </a:t>
            </a:r>
            <a:r>
              <a:rPr lang="en" dirty="0" err="1"/>
              <a:t>thiên</a:t>
            </a:r>
            <a:r>
              <a:rPr lang="en" dirty="0"/>
              <a:t> </a:t>
            </a:r>
            <a:r>
              <a:rPr lang="en" dirty="0" err="1"/>
              <a:t>chúa</a:t>
            </a:r>
            <a:r>
              <a:rPr lang="en" dirty="0"/>
              <a:t> </a:t>
            </a:r>
            <a:r>
              <a:rPr lang="en" dirty="0" err="1"/>
              <a:t>giáo</a:t>
            </a:r>
            <a:endParaRPr dirty="0"/>
          </a:p>
        </p:txBody>
      </p:sp>
      <p:sp>
        <p:nvSpPr>
          <p:cNvPr id="412" name="Google Shape;412;p34"/>
          <p:cNvSpPr txBox="1">
            <a:spLocks noGrp="1"/>
          </p:cNvSpPr>
          <p:nvPr>
            <p:ph type="title" idx="7"/>
          </p:nvPr>
        </p:nvSpPr>
        <p:spPr>
          <a:xfrm>
            <a:off x="10577547" y="5252870"/>
            <a:ext cx="5172279" cy="13669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" dirty="0" err="1"/>
              <a:t>Thiên</a:t>
            </a:r>
            <a:r>
              <a:rPr lang="en" dirty="0"/>
              <a:t> </a:t>
            </a:r>
            <a:r>
              <a:rPr lang="en" dirty="0" err="1"/>
              <a:t>chúa</a:t>
            </a:r>
            <a:r>
              <a:rPr lang="en" dirty="0"/>
              <a:t> </a:t>
            </a:r>
            <a:r>
              <a:rPr lang="en" dirty="0" err="1"/>
              <a:t>giáo</a:t>
            </a:r>
            <a:r>
              <a:rPr lang="en" dirty="0"/>
              <a:t> </a:t>
            </a:r>
            <a:r>
              <a:rPr lang="en" dirty="0" err="1"/>
              <a:t>ra</a:t>
            </a:r>
            <a:r>
              <a:rPr lang="en" dirty="0"/>
              <a:t> </a:t>
            </a:r>
            <a:r>
              <a:rPr lang="en" dirty="0" err="1"/>
              <a:t>đời</a:t>
            </a:r>
            <a:r>
              <a:rPr lang="en" dirty="0"/>
              <a:t> </a:t>
            </a:r>
            <a:r>
              <a:rPr lang="en" dirty="0" err="1"/>
              <a:t>có</a:t>
            </a:r>
            <a:r>
              <a:rPr lang="en" dirty="0"/>
              <a:t> </a:t>
            </a:r>
            <a:r>
              <a:rPr lang="en" dirty="0" err="1"/>
              <a:t>tác</a:t>
            </a:r>
            <a:r>
              <a:rPr lang="en" dirty="0"/>
              <a:t> </a:t>
            </a:r>
            <a:r>
              <a:rPr lang="en" dirty="0" err="1"/>
              <a:t>dụng</a:t>
            </a:r>
            <a:r>
              <a:rPr lang="en" dirty="0"/>
              <a:t> </a:t>
            </a:r>
            <a:r>
              <a:rPr lang="en" dirty="0" err="1"/>
              <a:t>gì</a:t>
            </a:r>
            <a:r>
              <a:rPr lang="en" dirty="0"/>
              <a:t>?</a:t>
            </a:r>
            <a:endParaRPr dirty="0"/>
          </a:p>
        </p:txBody>
      </p:sp>
      <p:grpSp>
        <p:nvGrpSpPr>
          <p:cNvPr id="414" name="Google Shape;414;p34"/>
          <p:cNvGrpSpPr/>
          <p:nvPr/>
        </p:nvGrpSpPr>
        <p:grpSpPr>
          <a:xfrm rot="899877">
            <a:off x="5371700" y="115387"/>
            <a:ext cx="1063111" cy="1301742"/>
            <a:chOff x="6201500" y="1758888"/>
            <a:chExt cx="434700" cy="532275"/>
          </a:xfrm>
        </p:grpSpPr>
        <p:sp>
          <p:nvSpPr>
            <p:cNvPr id="415" name="Google Shape;415;p34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4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1752;p58">
            <a:extLst>
              <a:ext uri="{FF2B5EF4-FFF2-40B4-BE49-F238E27FC236}">
                <a16:creationId xmlns:a16="http://schemas.microsoft.com/office/drawing/2014/main" id="{7B2E1A64-B8AB-7C5F-B09D-C0A483BED6D1}"/>
              </a:ext>
            </a:extLst>
          </p:cNvPr>
          <p:cNvGrpSpPr/>
          <p:nvPr/>
        </p:nvGrpSpPr>
        <p:grpSpPr>
          <a:xfrm>
            <a:off x="13081000" y="6863813"/>
            <a:ext cx="3457545" cy="2299415"/>
            <a:chOff x="6090775" y="2580175"/>
            <a:chExt cx="2872303" cy="2299415"/>
          </a:xfrm>
        </p:grpSpPr>
        <p:sp>
          <p:nvSpPr>
            <p:cNvPr id="33" name="Google Shape;1753;p58">
              <a:extLst>
                <a:ext uri="{FF2B5EF4-FFF2-40B4-BE49-F238E27FC236}">
                  <a16:creationId xmlns:a16="http://schemas.microsoft.com/office/drawing/2014/main" id="{8C74EF56-3011-99D2-D378-B7BF7B1F7696}"/>
                </a:ext>
              </a:extLst>
            </p:cNvPr>
            <p:cNvSpPr/>
            <p:nvPr/>
          </p:nvSpPr>
          <p:spPr>
            <a:xfrm>
              <a:off x="7129235" y="2838692"/>
              <a:ext cx="828186" cy="100999"/>
            </a:xfrm>
            <a:custGeom>
              <a:avLst/>
              <a:gdLst/>
              <a:ahLst/>
              <a:cxnLst/>
              <a:rect l="l" t="t" r="r" b="b"/>
              <a:pathLst>
                <a:path w="63148" h="7701" extrusionOk="0">
                  <a:moveTo>
                    <a:pt x="126" y="0"/>
                  </a:moveTo>
                  <a:lnTo>
                    <a:pt x="1" y="5147"/>
                  </a:lnTo>
                  <a:lnTo>
                    <a:pt x="62960" y="7700"/>
                  </a:lnTo>
                  <a:lnTo>
                    <a:pt x="63148" y="263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4;p58">
              <a:extLst>
                <a:ext uri="{FF2B5EF4-FFF2-40B4-BE49-F238E27FC236}">
                  <a16:creationId xmlns:a16="http://schemas.microsoft.com/office/drawing/2014/main" id="{35B0B0F0-C67E-D61C-CB95-2B0E3796133D}"/>
                </a:ext>
              </a:extLst>
            </p:cNvPr>
            <p:cNvSpPr/>
            <p:nvPr/>
          </p:nvSpPr>
          <p:spPr>
            <a:xfrm>
              <a:off x="7512616" y="2580175"/>
              <a:ext cx="74926" cy="1274385"/>
            </a:xfrm>
            <a:custGeom>
              <a:avLst/>
              <a:gdLst/>
              <a:ahLst/>
              <a:cxnLst/>
              <a:rect l="l" t="t" r="r" b="b"/>
              <a:pathLst>
                <a:path w="5713" h="97170" extrusionOk="0">
                  <a:moveTo>
                    <a:pt x="5713" y="0"/>
                  </a:moveTo>
                  <a:lnTo>
                    <a:pt x="1" y="481"/>
                  </a:lnTo>
                  <a:lnTo>
                    <a:pt x="1" y="97169"/>
                  </a:lnTo>
                  <a:lnTo>
                    <a:pt x="5713" y="97169"/>
                  </a:lnTo>
                  <a:lnTo>
                    <a:pt x="57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5;p58">
              <a:extLst>
                <a:ext uri="{FF2B5EF4-FFF2-40B4-BE49-F238E27FC236}">
                  <a16:creationId xmlns:a16="http://schemas.microsoft.com/office/drawing/2014/main" id="{077F6F0C-1F3A-EE9D-560C-DA59CE277C7D}"/>
                </a:ext>
              </a:extLst>
            </p:cNvPr>
            <p:cNvSpPr/>
            <p:nvPr/>
          </p:nvSpPr>
          <p:spPr>
            <a:xfrm>
              <a:off x="7489021" y="2691596"/>
              <a:ext cx="122127" cy="51319"/>
            </a:xfrm>
            <a:custGeom>
              <a:avLst/>
              <a:gdLst/>
              <a:ahLst/>
              <a:cxnLst/>
              <a:rect l="l" t="t" r="r" b="b"/>
              <a:pathLst>
                <a:path w="9312" h="3913" extrusionOk="0">
                  <a:moveTo>
                    <a:pt x="9311" y="0"/>
                  </a:moveTo>
                  <a:lnTo>
                    <a:pt x="0" y="0"/>
                  </a:lnTo>
                  <a:lnTo>
                    <a:pt x="0" y="3913"/>
                  </a:lnTo>
                  <a:lnTo>
                    <a:pt x="9311" y="391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6;p58">
              <a:extLst>
                <a:ext uri="{FF2B5EF4-FFF2-40B4-BE49-F238E27FC236}">
                  <a16:creationId xmlns:a16="http://schemas.microsoft.com/office/drawing/2014/main" id="{44D682E9-75B9-CB60-632C-5853E77F46D9}"/>
                </a:ext>
              </a:extLst>
            </p:cNvPr>
            <p:cNvSpPr/>
            <p:nvPr/>
          </p:nvSpPr>
          <p:spPr>
            <a:xfrm>
              <a:off x="7185923" y="2851126"/>
              <a:ext cx="659829" cy="901617"/>
            </a:xfrm>
            <a:custGeom>
              <a:avLst/>
              <a:gdLst/>
              <a:ahLst/>
              <a:cxnLst/>
              <a:rect l="l" t="t" r="r" b="b"/>
              <a:pathLst>
                <a:path w="50311" h="68747" extrusionOk="0">
                  <a:moveTo>
                    <a:pt x="1387" y="1"/>
                  </a:moveTo>
                  <a:cubicBezTo>
                    <a:pt x="460" y="1"/>
                    <a:pt x="0" y="1631"/>
                    <a:pt x="617" y="2526"/>
                  </a:cubicBezTo>
                  <a:cubicBezTo>
                    <a:pt x="1265" y="3446"/>
                    <a:pt x="11036" y="12381"/>
                    <a:pt x="12145" y="13218"/>
                  </a:cubicBezTo>
                  <a:cubicBezTo>
                    <a:pt x="13275" y="14054"/>
                    <a:pt x="21456" y="16754"/>
                    <a:pt x="22105" y="17319"/>
                  </a:cubicBezTo>
                  <a:cubicBezTo>
                    <a:pt x="22754" y="17863"/>
                    <a:pt x="24239" y="27362"/>
                    <a:pt x="24072" y="28659"/>
                  </a:cubicBezTo>
                  <a:cubicBezTo>
                    <a:pt x="23884" y="29956"/>
                    <a:pt x="21561" y="38891"/>
                    <a:pt x="22021" y="41402"/>
                  </a:cubicBezTo>
                  <a:cubicBezTo>
                    <a:pt x="22482" y="43933"/>
                    <a:pt x="24239" y="51738"/>
                    <a:pt x="24072" y="54897"/>
                  </a:cubicBezTo>
                  <a:cubicBezTo>
                    <a:pt x="23884" y="58057"/>
                    <a:pt x="24156" y="62534"/>
                    <a:pt x="24344" y="63643"/>
                  </a:cubicBezTo>
                  <a:cubicBezTo>
                    <a:pt x="24532" y="64773"/>
                    <a:pt x="24072" y="66447"/>
                    <a:pt x="24344" y="67661"/>
                  </a:cubicBezTo>
                  <a:cubicBezTo>
                    <a:pt x="24474" y="68232"/>
                    <a:pt x="24970" y="68746"/>
                    <a:pt x="25451" y="68746"/>
                  </a:cubicBezTo>
                  <a:cubicBezTo>
                    <a:pt x="25973" y="68746"/>
                    <a:pt x="26478" y="68140"/>
                    <a:pt x="26478" y="66343"/>
                  </a:cubicBezTo>
                  <a:cubicBezTo>
                    <a:pt x="26478" y="66343"/>
                    <a:pt x="26938" y="67284"/>
                    <a:pt x="27692" y="67828"/>
                  </a:cubicBezTo>
                  <a:cubicBezTo>
                    <a:pt x="27818" y="67923"/>
                    <a:pt x="27962" y="67965"/>
                    <a:pt x="28114" y="67965"/>
                  </a:cubicBezTo>
                  <a:cubicBezTo>
                    <a:pt x="28864" y="67965"/>
                    <a:pt x="29794" y="66924"/>
                    <a:pt x="29638" y="66071"/>
                  </a:cubicBezTo>
                  <a:cubicBezTo>
                    <a:pt x="29470" y="65045"/>
                    <a:pt x="28068" y="62995"/>
                    <a:pt x="27880" y="61509"/>
                  </a:cubicBezTo>
                  <a:cubicBezTo>
                    <a:pt x="27692" y="60024"/>
                    <a:pt x="28612" y="51843"/>
                    <a:pt x="29282" y="50148"/>
                  </a:cubicBezTo>
                  <a:cubicBezTo>
                    <a:pt x="29930" y="48474"/>
                    <a:pt x="33467" y="35731"/>
                    <a:pt x="33467" y="31547"/>
                  </a:cubicBezTo>
                  <a:cubicBezTo>
                    <a:pt x="33467" y="27362"/>
                    <a:pt x="33069" y="17339"/>
                    <a:pt x="33550" y="16105"/>
                  </a:cubicBezTo>
                  <a:cubicBezTo>
                    <a:pt x="33739" y="15645"/>
                    <a:pt x="38865" y="13134"/>
                    <a:pt x="40350" y="12109"/>
                  </a:cubicBezTo>
                  <a:cubicBezTo>
                    <a:pt x="41836" y="11083"/>
                    <a:pt x="47318" y="6334"/>
                    <a:pt x="48343" y="5308"/>
                  </a:cubicBezTo>
                  <a:cubicBezTo>
                    <a:pt x="49369" y="4283"/>
                    <a:pt x="50310" y="2798"/>
                    <a:pt x="49745" y="2149"/>
                  </a:cubicBezTo>
                  <a:cubicBezTo>
                    <a:pt x="49602" y="1985"/>
                    <a:pt x="49424" y="1909"/>
                    <a:pt x="49227" y="1909"/>
                  </a:cubicBezTo>
                  <a:cubicBezTo>
                    <a:pt x="48648" y="1909"/>
                    <a:pt x="47907" y="2567"/>
                    <a:pt x="47423" y="3551"/>
                  </a:cubicBezTo>
                  <a:cubicBezTo>
                    <a:pt x="47423" y="3551"/>
                    <a:pt x="47247" y="2144"/>
                    <a:pt x="46649" y="2144"/>
                  </a:cubicBezTo>
                  <a:cubicBezTo>
                    <a:pt x="46629" y="2144"/>
                    <a:pt x="46607" y="2145"/>
                    <a:pt x="46586" y="2149"/>
                  </a:cubicBezTo>
                  <a:cubicBezTo>
                    <a:pt x="45937" y="2233"/>
                    <a:pt x="46209" y="4011"/>
                    <a:pt x="46125" y="4283"/>
                  </a:cubicBezTo>
                  <a:cubicBezTo>
                    <a:pt x="46021" y="4555"/>
                    <a:pt x="39890" y="8928"/>
                    <a:pt x="38949" y="9598"/>
                  </a:cubicBezTo>
                  <a:cubicBezTo>
                    <a:pt x="38028" y="10246"/>
                    <a:pt x="30433" y="11376"/>
                    <a:pt x="29366" y="11732"/>
                  </a:cubicBezTo>
                  <a:cubicBezTo>
                    <a:pt x="29326" y="11745"/>
                    <a:pt x="29287" y="11752"/>
                    <a:pt x="29247" y="11752"/>
                  </a:cubicBezTo>
                  <a:cubicBezTo>
                    <a:pt x="28157" y="11752"/>
                    <a:pt x="26779" y="6950"/>
                    <a:pt x="24721" y="6062"/>
                  </a:cubicBezTo>
                  <a:cubicBezTo>
                    <a:pt x="24320" y="5887"/>
                    <a:pt x="23902" y="5809"/>
                    <a:pt x="23482" y="5809"/>
                  </a:cubicBezTo>
                  <a:cubicBezTo>
                    <a:pt x="21644" y="5809"/>
                    <a:pt x="19800" y="7312"/>
                    <a:pt x="19511" y="8761"/>
                  </a:cubicBezTo>
                  <a:cubicBezTo>
                    <a:pt x="19134" y="10518"/>
                    <a:pt x="19866" y="12757"/>
                    <a:pt x="20159" y="12946"/>
                  </a:cubicBezTo>
                  <a:cubicBezTo>
                    <a:pt x="20171" y="12954"/>
                    <a:pt x="20171" y="12958"/>
                    <a:pt x="20161" y="12958"/>
                  </a:cubicBezTo>
                  <a:cubicBezTo>
                    <a:pt x="19937" y="12958"/>
                    <a:pt x="14608" y="11050"/>
                    <a:pt x="13547" y="10330"/>
                  </a:cubicBezTo>
                  <a:cubicBezTo>
                    <a:pt x="7584" y="6334"/>
                    <a:pt x="4990" y="3070"/>
                    <a:pt x="4990" y="3070"/>
                  </a:cubicBezTo>
                  <a:cubicBezTo>
                    <a:pt x="5262" y="2233"/>
                    <a:pt x="5366" y="475"/>
                    <a:pt x="4885" y="475"/>
                  </a:cubicBezTo>
                  <a:cubicBezTo>
                    <a:pt x="4425" y="475"/>
                    <a:pt x="4153" y="1689"/>
                    <a:pt x="4153" y="1689"/>
                  </a:cubicBezTo>
                  <a:cubicBezTo>
                    <a:pt x="4153" y="1689"/>
                    <a:pt x="2562" y="182"/>
                    <a:pt x="1537" y="15"/>
                  </a:cubicBezTo>
                  <a:cubicBezTo>
                    <a:pt x="1486" y="5"/>
                    <a:pt x="1435" y="1"/>
                    <a:pt x="1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57;p58">
              <a:extLst>
                <a:ext uri="{FF2B5EF4-FFF2-40B4-BE49-F238E27FC236}">
                  <a16:creationId xmlns:a16="http://schemas.microsoft.com/office/drawing/2014/main" id="{AE4D4C5B-A772-3FC9-BE82-645F46A641B7}"/>
                </a:ext>
              </a:extLst>
            </p:cNvPr>
            <p:cNvSpPr/>
            <p:nvPr/>
          </p:nvSpPr>
          <p:spPr>
            <a:xfrm>
              <a:off x="7448951" y="3204838"/>
              <a:ext cx="186063" cy="251126"/>
            </a:xfrm>
            <a:custGeom>
              <a:avLst/>
              <a:gdLst/>
              <a:ahLst/>
              <a:cxnLst/>
              <a:rect l="l" t="t" r="r" b="b"/>
              <a:pathLst>
                <a:path w="14187" h="19148" extrusionOk="0">
                  <a:moveTo>
                    <a:pt x="10480" y="1"/>
                  </a:moveTo>
                  <a:cubicBezTo>
                    <a:pt x="8562" y="1"/>
                    <a:pt x="7708" y="886"/>
                    <a:pt x="7649" y="1203"/>
                  </a:cubicBezTo>
                  <a:lnTo>
                    <a:pt x="7649" y="1203"/>
                  </a:lnTo>
                  <a:cubicBezTo>
                    <a:pt x="7256" y="1162"/>
                    <a:pt x="6651" y="1125"/>
                    <a:pt x="6046" y="1125"/>
                  </a:cubicBezTo>
                  <a:cubicBezTo>
                    <a:pt x="5100" y="1125"/>
                    <a:pt x="4151" y="1216"/>
                    <a:pt x="3997" y="1524"/>
                  </a:cubicBezTo>
                  <a:cubicBezTo>
                    <a:pt x="3620" y="2277"/>
                    <a:pt x="2700" y="5520"/>
                    <a:pt x="1779" y="6817"/>
                  </a:cubicBezTo>
                  <a:cubicBezTo>
                    <a:pt x="837" y="8115"/>
                    <a:pt x="1" y="15647"/>
                    <a:pt x="1" y="16672"/>
                  </a:cubicBezTo>
                  <a:cubicBezTo>
                    <a:pt x="1" y="17075"/>
                    <a:pt x="188" y="17207"/>
                    <a:pt x="433" y="17207"/>
                  </a:cubicBezTo>
                  <a:cubicBezTo>
                    <a:pt x="812" y="17207"/>
                    <a:pt x="1329" y="16891"/>
                    <a:pt x="1507" y="16777"/>
                  </a:cubicBezTo>
                  <a:cubicBezTo>
                    <a:pt x="1519" y="16769"/>
                    <a:pt x="1530" y="16765"/>
                    <a:pt x="1540" y="16765"/>
                  </a:cubicBezTo>
                  <a:cubicBezTo>
                    <a:pt x="1765" y="16765"/>
                    <a:pt x="1627" y="18655"/>
                    <a:pt x="2428" y="18995"/>
                  </a:cubicBezTo>
                  <a:cubicBezTo>
                    <a:pt x="2663" y="19101"/>
                    <a:pt x="2883" y="19147"/>
                    <a:pt x="3098" y="19147"/>
                  </a:cubicBezTo>
                  <a:cubicBezTo>
                    <a:pt x="3652" y="19147"/>
                    <a:pt x="4177" y="18842"/>
                    <a:pt x="4855" y="18451"/>
                  </a:cubicBezTo>
                  <a:cubicBezTo>
                    <a:pt x="5775" y="17886"/>
                    <a:pt x="9584" y="17886"/>
                    <a:pt x="10149" y="17426"/>
                  </a:cubicBezTo>
                  <a:cubicBezTo>
                    <a:pt x="10224" y="17364"/>
                    <a:pt x="10301" y="17337"/>
                    <a:pt x="10379" y="17337"/>
                  </a:cubicBezTo>
                  <a:cubicBezTo>
                    <a:pt x="10883" y="17337"/>
                    <a:pt x="11424" y="18462"/>
                    <a:pt x="11822" y="18535"/>
                  </a:cubicBezTo>
                  <a:cubicBezTo>
                    <a:pt x="11837" y="18538"/>
                    <a:pt x="11852" y="18540"/>
                    <a:pt x="11866" y="18540"/>
                  </a:cubicBezTo>
                  <a:cubicBezTo>
                    <a:pt x="12313" y="18540"/>
                    <a:pt x="12764" y="17049"/>
                    <a:pt x="12764" y="17049"/>
                  </a:cubicBezTo>
                  <a:cubicBezTo>
                    <a:pt x="12764" y="17049"/>
                    <a:pt x="13245" y="18363"/>
                    <a:pt x="13616" y="18363"/>
                  </a:cubicBezTo>
                  <a:cubicBezTo>
                    <a:pt x="13639" y="18363"/>
                    <a:pt x="13662" y="18358"/>
                    <a:pt x="13685" y="18346"/>
                  </a:cubicBezTo>
                  <a:cubicBezTo>
                    <a:pt x="14061" y="18158"/>
                    <a:pt x="13936" y="5562"/>
                    <a:pt x="14082" y="4056"/>
                  </a:cubicBezTo>
                  <a:cubicBezTo>
                    <a:pt x="14187" y="3135"/>
                    <a:pt x="13643" y="206"/>
                    <a:pt x="10944" y="17"/>
                  </a:cubicBezTo>
                  <a:cubicBezTo>
                    <a:pt x="10783" y="6"/>
                    <a:pt x="10628" y="1"/>
                    <a:pt x="10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58;p58">
              <a:extLst>
                <a:ext uri="{FF2B5EF4-FFF2-40B4-BE49-F238E27FC236}">
                  <a16:creationId xmlns:a16="http://schemas.microsoft.com/office/drawing/2014/main" id="{8DA8E992-6FFE-84F8-52DF-D39B856152DD}"/>
                </a:ext>
              </a:extLst>
            </p:cNvPr>
            <p:cNvSpPr/>
            <p:nvPr/>
          </p:nvSpPr>
          <p:spPr>
            <a:xfrm>
              <a:off x="6586954" y="3496237"/>
              <a:ext cx="717050" cy="66690"/>
            </a:xfrm>
            <a:custGeom>
              <a:avLst/>
              <a:gdLst/>
              <a:ahLst/>
              <a:cxnLst/>
              <a:rect l="l" t="t" r="r" b="b"/>
              <a:pathLst>
                <a:path w="54674" h="5085" extrusionOk="0">
                  <a:moveTo>
                    <a:pt x="54590" y="0"/>
                  </a:moveTo>
                  <a:lnTo>
                    <a:pt x="0" y="628"/>
                  </a:lnTo>
                  <a:lnTo>
                    <a:pt x="126" y="5085"/>
                  </a:lnTo>
                  <a:lnTo>
                    <a:pt x="54674" y="4394"/>
                  </a:lnTo>
                  <a:lnTo>
                    <a:pt x="545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59;p58">
              <a:extLst>
                <a:ext uri="{FF2B5EF4-FFF2-40B4-BE49-F238E27FC236}">
                  <a16:creationId xmlns:a16="http://schemas.microsoft.com/office/drawing/2014/main" id="{8D426F49-AA05-9D9F-07EB-DEAC5EDD027D}"/>
                </a:ext>
              </a:extLst>
            </p:cNvPr>
            <p:cNvSpPr/>
            <p:nvPr/>
          </p:nvSpPr>
          <p:spPr>
            <a:xfrm>
              <a:off x="6905293" y="3259939"/>
              <a:ext cx="122953" cy="1104808"/>
            </a:xfrm>
            <a:custGeom>
              <a:avLst/>
              <a:gdLst/>
              <a:ahLst/>
              <a:cxnLst/>
              <a:rect l="l" t="t" r="r" b="b"/>
              <a:pathLst>
                <a:path w="9375" h="84240" extrusionOk="0">
                  <a:moveTo>
                    <a:pt x="4918" y="1"/>
                  </a:moveTo>
                  <a:lnTo>
                    <a:pt x="1" y="691"/>
                  </a:lnTo>
                  <a:lnTo>
                    <a:pt x="4437" y="84239"/>
                  </a:lnTo>
                  <a:lnTo>
                    <a:pt x="9375" y="8398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0;p58">
              <a:extLst>
                <a:ext uri="{FF2B5EF4-FFF2-40B4-BE49-F238E27FC236}">
                  <a16:creationId xmlns:a16="http://schemas.microsoft.com/office/drawing/2014/main" id="{12C9BFA4-368F-DA41-BA01-4FA48224474D}"/>
                </a:ext>
              </a:extLst>
            </p:cNvPr>
            <p:cNvSpPr/>
            <p:nvPr/>
          </p:nvSpPr>
          <p:spPr>
            <a:xfrm>
              <a:off x="7739025" y="3505012"/>
              <a:ext cx="717063" cy="134206"/>
            </a:xfrm>
            <a:custGeom>
              <a:avLst/>
              <a:gdLst/>
              <a:ahLst/>
              <a:cxnLst/>
              <a:rect l="l" t="t" r="r" b="b"/>
              <a:pathLst>
                <a:path w="54675" h="10233" extrusionOk="0">
                  <a:moveTo>
                    <a:pt x="398" y="1"/>
                  </a:moveTo>
                  <a:lnTo>
                    <a:pt x="1" y="4437"/>
                  </a:lnTo>
                  <a:lnTo>
                    <a:pt x="54235" y="10232"/>
                  </a:lnTo>
                  <a:lnTo>
                    <a:pt x="54674" y="5859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1;p58">
              <a:extLst>
                <a:ext uri="{FF2B5EF4-FFF2-40B4-BE49-F238E27FC236}">
                  <a16:creationId xmlns:a16="http://schemas.microsoft.com/office/drawing/2014/main" id="{DAC02687-254B-59A7-219D-6084BBDE91E9}"/>
                </a:ext>
              </a:extLst>
            </p:cNvPr>
            <p:cNvSpPr/>
            <p:nvPr/>
          </p:nvSpPr>
          <p:spPr>
            <a:xfrm>
              <a:off x="8015930" y="3307694"/>
              <a:ext cx="137498" cy="1100689"/>
            </a:xfrm>
            <a:custGeom>
              <a:avLst/>
              <a:gdLst/>
              <a:ahLst/>
              <a:cxnLst/>
              <a:rect l="l" t="t" r="r" b="b"/>
              <a:pathLst>
                <a:path w="10484" h="83926" extrusionOk="0">
                  <a:moveTo>
                    <a:pt x="10483" y="1"/>
                  </a:moveTo>
                  <a:lnTo>
                    <a:pt x="5525" y="105"/>
                  </a:lnTo>
                  <a:lnTo>
                    <a:pt x="1" y="83591"/>
                  </a:lnTo>
                  <a:lnTo>
                    <a:pt x="4939" y="83925"/>
                  </a:lnTo>
                  <a:lnTo>
                    <a:pt x="104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2;p58">
              <a:extLst>
                <a:ext uri="{FF2B5EF4-FFF2-40B4-BE49-F238E27FC236}">
                  <a16:creationId xmlns:a16="http://schemas.microsoft.com/office/drawing/2014/main" id="{095A6CBE-B624-FC48-EFBC-AE928FBBEAE5}"/>
                </a:ext>
              </a:extLst>
            </p:cNvPr>
            <p:cNvSpPr/>
            <p:nvPr/>
          </p:nvSpPr>
          <p:spPr>
            <a:xfrm>
              <a:off x="6090775" y="3776487"/>
              <a:ext cx="2872303" cy="1103103"/>
            </a:xfrm>
            <a:custGeom>
              <a:avLst/>
              <a:gdLst/>
              <a:ahLst/>
              <a:cxnLst/>
              <a:rect l="l" t="t" r="r" b="b"/>
              <a:pathLst>
                <a:path w="219009" h="84110" extrusionOk="0">
                  <a:moveTo>
                    <a:pt x="111835" y="0"/>
                  </a:moveTo>
                  <a:cubicBezTo>
                    <a:pt x="107076" y="0"/>
                    <a:pt x="99756" y="9493"/>
                    <a:pt x="97777" y="11755"/>
                  </a:cubicBezTo>
                  <a:cubicBezTo>
                    <a:pt x="95726" y="14120"/>
                    <a:pt x="86896" y="19999"/>
                    <a:pt x="86896" y="19999"/>
                  </a:cubicBezTo>
                  <a:lnTo>
                    <a:pt x="75095" y="19999"/>
                  </a:lnTo>
                  <a:lnTo>
                    <a:pt x="63525" y="27448"/>
                  </a:lnTo>
                  <a:cubicBezTo>
                    <a:pt x="63525" y="27448"/>
                    <a:pt x="52603" y="39626"/>
                    <a:pt x="51787" y="40797"/>
                  </a:cubicBezTo>
                  <a:cubicBezTo>
                    <a:pt x="50971" y="41969"/>
                    <a:pt x="39358" y="45254"/>
                    <a:pt x="39358" y="45254"/>
                  </a:cubicBezTo>
                  <a:cubicBezTo>
                    <a:pt x="39358" y="45254"/>
                    <a:pt x="31679" y="51782"/>
                    <a:pt x="28791" y="54126"/>
                  </a:cubicBezTo>
                  <a:cubicBezTo>
                    <a:pt x="27836" y="54914"/>
                    <a:pt x="26195" y="55176"/>
                    <a:pt x="24431" y="55176"/>
                  </a:cubicBezTo>
                  <a:cubicBezTo>
                    <a:pt x="20903" y="55176"/>
                    <a:pt x="16886" y="54126"/>
                    <a:pt x="16886" y="54126"/>
                  </a:cubicBezTo>
                  <a:lnTo>
                    <a:pt x="1" y="65906"/>
                  </a:lnTo>
                  <a:lnTo>
                    <a:pt x="1" y="84109"/>
                  </a:lnTo>
                  <a:lnTo>
                    <a:pt x="219008" y="84109"/>
                  </a:lnTo>
                  <a:cubicBezTo>
                    <a:pt x="219008" y="84109"/>
                    <a:pt x="219008" y="75321"/>
                    <a:pt x="216037" y="73543"/>
                  </a:cubicBezTo>
                  <a:cubicBezTo>
                    <a:pt x="213066" y="71785"/>
                    <a:pt x="209467" y="63541"/>
                    <a:pt x="209467" y="63541"/>
                  </a:cubicBezTo>
                  <a:lnTo>
                    <a:pt x="199193" y="63939"/>
                  </a:lnTo>
                  <a:lnTo>
                    <a:pt x="193858" y="53728"/>
                  </a:lnTo>
                  <a:cubicBezTo>
                    <a:pt x="193858" y="53728"/>
                    <a:pt x="182768" y="45882"/>
                    <a:pt x="177035" y="45254"/>
                  </a:cubicBezTo>
                  <a:cubicBezTo>
                    <a:pt x="171281" y="44626"/>
                    <a:pt x="153894" y="30587"/>
                    <a:pt x="152952" y="28243"/>
                  </a:cubicBezTo>
                  <a:cubicBezTo>
                    <a:pt x="152032" y="25900"/>
                    <a:pt x="143327" y="23535"/>
                    <a:pt x="143327" y="23535"/>
                  </a:cubicBezTo>
                  <a:cubicBezTo>
                    <a:pt x="143327" y="23535"/>
                    <a:pt x="135146" y="12948"/>
                    <a:pt x="132824" y="12948"/>
                  </a:cubicBezTo>
                  <a:cubicBezTo>
                    <a:pt x="130501" y="12948"/>
                    <a:pt x="125354" y="5227"/>
                    <a:pt x="125354" y="5227"/>
                  </a:cubicBezTo>
                  <a:cubicBezTo>
                    <a:pt x="125354" y="5227"/>
                    <a:pt x="117068" y="770"/>
                    <a:pt x="112339" y="38"/>
                  </a:cubicBezTo>
                  <a:cubicBezTo>
                    <a:pt x="112175" y="13"/>
                    <a:pt x="112006" y="0"/>
                    <a:pt x="1118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3;p58">
              <a:extLst>
                <a:ext uri="{FF2B5EF4-FFF2-40B4-BE49-F238E27FC236}">
                  <a16:creationId xmlns:a16="http://schemas.microsoft.com/office/drawing/2014/main" id="{FEDEB095-6EAB-420D-3A04-E34CDE42A6AF}"/>
                </a:ext>
              </a:extLst>
            </p:cNvPr>
            <p:cNvSpPr/>
            <p:nvPr/>
          </p:nvSpPr>
          <p:spPr>
            <a:xfrm>
              <a:off x="7230504" y="3774874"/>
              <a:ext cx="485452" cy="263913"/>
            </a:xfrm>
            <a:custGeom>
              <a:avLst/>
              <a:gdLst/>
              <a:ahLst/>
              <a:cxnLst/>
              <a:rect l="l" t="t" r="r" b="b"/>
              <a:pathLst>
                <a:path w="37015" h="20123" extrusionOk="0">
                  <a:moveTo>
                    <a:pt x="25117" y="0"/>
                  </a:moveTo>
                  <a:cubicBezTo>
                    <a:pt x="19470" y="0"/>
                    <a:pt x="17432" y="4671"/>
                    <a:pt x="15421" y="6668"/>
                  </a:cubicBezTo>
                  <a:cubicBezTo>
                    <a:pt x="12387" y="9660"/>
                    <a:pt x="0" y="20122"/>
                    <a:pt x="0" y="20122"/>
                  </a:cubicBezTo>
                  <a:cubicBezTo>
                    <a:pt x="0" y="20122"/>
                    <a:pt x="17702" y="15958"/>
                    <a:pt x="22347" y="13615"/>
                  </a:cubicBezTo>
                  <a:cubicBezTo>
                    <a:pt x="27013" y="11251"/>
                    <a:pt x="37014" y="4597"/>
                    <a:pt x="37014" y="4597"/>
                  </a:cubicBezTo>
                  <a:cubicBezTo>
                    <a:pt x="31799" y="1210"/>
                    <a:pt x="27991" y="0"/>
                    <a:pt x="25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4;p58">
              <a:extLst>
                <a:ext uri="{FF2B5EF4-FFF2-40B4-BE49-F238E27FC236}">
                  <a16:creationId xmlns:a16="http://schemas.microsoft.com/office/drawing/2014/main" id="{7683531B-B5C3-7409-6F77-D2D5AAB735E5}"/>
                </a:ext>
              </a:extLst>
            </p:cNvPr>
            <p:cNvSpPr/>
            <p:nvPr/>
          </p:nvSpPr>
          <p:spPr>
            <a:xfrm>
              <a:off x="6770001" y="4038794"/>
              <a:ext cx="305711" cy="272779"/>
            </a:xfrm>
            <a:custGeom>
              <a:avLst/>
              <a:gdLst/>
              <a:ahLst/>
              <a:cxnLst/>
              <a:rect l="l" t="t" r="r" b="b"/>
              <a:pathLst>
                <a:path w="23310" h="20799" extrusionOk="0">
                  <a:moveTo>
                    <a:pt x="23309" y="0"/>
                  </a:moveTo>
                  <a:lnTo>
                    <a:pt x="11739" y="7449"/>
                  </a:lnTo>
                  <a:lnTo>
                    <a:pt x="1" y="20798"/>
                  </a:lnTo>
                  <a:lnTo>
                    <a:pt x="16384" y="11801"/>
                  </a:lnTo>
                  <a:lnTo>
                    <a:pt x="23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5;p58">
              <a:extLst>
                <a:ext uri="{FF2B5EF4-FFF2-40B4-BE49-F238E27FC236}">
                  <a16:creationId xmlns:a16="http://schemas.microsoft.com/office/drawing/2014/main" id="{F8756899-1E6C-8DFE-7C36-5F35084EC232}"/>
                </a:ext>
              </a:extLst>
            </p:cNvPr>
            <p:cNvSpPr/>
            <p:nvPr/>
          </p:nvSpPr>
          <p:spPr>
            <a:xfrm>
              <a:off x="7712649" y="4085172"/>
              <a:ext cx="432244" cy="179072"/>
            </a:xfrm>
            <a:custGeom>
              <a:avLst/>
              <a:gdLst/>
              <a:ahLst/>
              <a:cxnLst/>
              <a:rect l="l" t="t" r="r" b="b"/>
              <a:pathLst>
                <a:path w="32958" h="13654" extrusionOk="0">
                  <a:moveTo>
                    <a:pt x="19671" y="0"/>
                  </a:moveTo>
                  <a:cubicBezTo>
                    <a:pt x="19671" y="0"/>
                    <a:pt x="1761" y="10085"/>
                    <a:pt x="254" y="12973"/>
                  </a:cubicBezTo>
                  <a:cubicBezTo>
                    <a:pt x="0" y="13450"/>
                    <a:pt x="585" y="13654"/>
                    <a:pt x="1749" y="13654"/>
                  </a:cubicBezTo>
                  <a:cubicBezTo>
                    <a:pt x="7587" y="13654"/>
                    <a:pt x="27991" y="8520"/>
                    <a:pt x="30259" y="6863"/>
                  </a:cubicBezTo>
                  <a:cubicBezTo>
                    <a:pt x="32958" y="4855"/>
                    <a:pt x="25530" y="1402"/>
                    <a:pt x="19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6;p58">
              <a:extLst>
                <a:ext uri="{FF2B5EF4-FFF2-40B4-BE49-F238E27FC236}">
                  <a16:creationId xmlns:a16="http://schemas.microsoft.com/office/drawing/2014/main" id="{FE641CAD-985E-E172-CDB2-55B52C0B2D86}"/>
                </a:ext>
              </a:extLst>
            </p:cNvPr>
            <p:cNvSpPr/>
            <p:nvPr/>
          </p:nvSpPr>
          <p:spPr>
            <a:xfrm>
              <a:off x="7644196" y="3946300"/>
              <a:ext cx="267441" cy="95399"/>
            </a:xfrm>
            <a:custGeom>
              <a:avLst/>
              <a:gdLst/>
              <a:ahLst/>
              <a:cxnLst/>
              <a:rect l="l" t="t" r="r" b="b"/>
              <a:pathLst>
                <a:path w="20392" h="7274" extrusionOk="0">
                  <a:moveTo>
                    <a:pt x="14430" y="1"/>
                  </a:moveTo>
                  <a:cubicBezTo>
                    <a:pt x="14415" y="1"/>
                    <a:pt x="14401" y="1"/>
                    <a:pt x="14387" y="1"/>
                  </a:cubicBezTo>
                  <a:cubicBezTo>
                    <a:pt x="14387" y="1"/>
                    <a:pt x="3088" y="6508"/>
                    <a:pt x="640" y="7052"/>
                  </a:cubicBezTo>
                  <a:cubicBezTo>
                    <a:pt x="0" y="7196"/>
                    <a:pt x="842" y="7273"/>
                    <a:pt x="2489" y="7273"/>
                  </a:cubicBezTo>
                  <a:cubicBezTo>
                    <a:pt x="7093" y="7273"/>
                    <a:pt x="17988" y="6664"/>
                    <a:pt x="20392" y="5169"/>
                  </a:cubicBezTo>
                  <a:cubicBezTo>
                    <a:pt x="20392" y="5169"/>
                    <a:pt x="17984" y="1"/>
                    <a:pt x="14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67;p58">
              <a:extLst>
                <a:ext uri="{FF2B5EF4-FFF2-40B4-BE49-F238E27FC236}">
                  <a16:creationId xmlns:a16="http://schemas.microsoft.com/office/drawing/2014/main" id="{9823B619-4EE0-FAB9-2985-6E7C9BD944E0}"/>
                </a:ext>
              </a:extLst>
            </p:cNvPr>
            <p:cNvSpPr/>
            <p:nvPr/>
          </p:nvSpPr>
          <p:spPr>
            <a:xfrm>
              <a:off x="7835087" y="4249280"/>
              <a:ext cx="597126" cy="307993"/>
            </a:xfrm>
            <a:custGeom>
              <a:avLst/>
              <a:gdLst/>
              <a:ahLst/>
              <a:cxnLst/>
              <a:rect l="l" t="t" r="r" b="b"/>
              <a:pathLst>
                <a:path w="45530" h="23484" extrusionOk="0">
                  <a:moveTo>
                    <a:pt x="28435" y="1"/>
                  </a:moveTo>
                  <a:cubicBezTo>
                    <a:pt x="28435" y="1"/>
                    <a:pt x="28435" y="1"/>
                    <a:pt x="28435" y="1"/>
                  </a:cubicBezTo>
                  <a:lnTo>
                    <a:pt x="28435" y="1"/>
                  </a:lnTo>
                  <a:cubicBezTo>
                    <a:pt x="28435" y="1"/>
                    <a:pt x="28435" y="1"/>
                    <a:pt x="28435" y="1"/>
                  </a:cubicBezTo>
                  <a:cubicBezTo>
                    <a:pt x="28435" y="1"/>
                    <a:pt x="28435" y="1"/>
                    <a:pt x="28435" y="1"/>
                  </a:cubicBezTo>
                  <a:close/>
                  <a:moveTo>
                    <a:pt x="28435" y="1"/>
                  </a:moveTo>
                  <a:lnTo>
                    <a:pt x="28435" y="1"/>
                  </a:lnTo>
                  <a:cubicBezTo>
                    <a:pt x="28444" y="69"/>
                    <a:pt x="1" y="23184"/>
                    <a:pt x="983" y="23477"/>
                  </a:cubicBezTo>
                  <a:cubicBezTo>
                    <a:pt x="998" y="23481"/>
                    <a:pt x="1016" y="23483"/>
                    <a:pt x="1038" y="23483"/>
                  </a:cubicBezTo>
                  <a:cubicBezTo>
                    <a:pt x="2527" y="23483"/>
                    <a:pt x="21488" y="13790"/>
                    <a:pt x="21489" y="13789"/>
                  </a:cubicBezTo>
                  <a:lnTo>
                    <a:pt x="21489" y="13789"/>
                  </a:lnTo>
                  <a:cubicBezTo>
                    <a:pt x="21489" y="13790"/>
                    <a:pt x="21428" y="18083"/>
                    <a:pt x="22475" y="18083"/>
                  </a:cubicBezTo>
                  <a:cubicBezTo>
                    <a:pt x="22494" y="18083"/>
                    <a:pt x="22514" y="18082"/>
                    <a:pt x="22535" y="18079"/>
                  </a:cubicBezTo>
                  <a:cubicBezTo>
                    <a:pt x="23623" y="17932"/>
                    <a:pt x="45530" y="9500"/>
                    <a:pt x="45530" y="9500"/>
                  </a:cubicBezTo>
                  <a:cubicBezTo>
                    <a:pt x="39549" y="7020"/>
                    <a:pt x="28484" y="37"/>
                    <a:pt x="28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68;p58">
              <a:extLst>
                <a:ext uri="{FF2B5EF4-FFF2-40B4-BE49-F238E27FC236}">
                  <a16:creationId xmlns:a16="http://schemas.microsoft.com/office/drawing/2014/main" id="{3C0C5BC8-BBF4-627F-F508-78029960FEC3}"/>
                </a:ext>
              </a:extLst>
            </p:cNvPr>
            <p:cNvSpPr/>
            <p:nvPr/>
          </p:nvSpPr>
          <p:spPr>
            <a:xfrm>
              <a:off x="7876061" y="4604396"/>
              <a:ext cx="430474" cy="104907"/>
            </a:xfrm>
            <a:custGeom>
              <a:avLst/>
              <a:gdLst/>
              <a:ahLst/>
              <a:cxnLst/>
              <a:rect l="l" t="t" r="r" b="b"/>
              <a:pathLst>
                <a:path w="32823" h="7999" extrusionOk="0">
                  <a:moveTo>
                    <a:pt x="32823" y="1"/>
                  </a:moveTo>
                  <a:cubicBezTo>
                    <a:pt x="32822" y="1"/>
                    <a:pt x="4994" y="6194"/>
                    <a:pt x="1249" y="7450"/>
                  </a:cubicBezTo>
                  <a:cubicBezTo>
                    <a:pt x="1" y="7861"/>
                    <a:pt x="2453" y="7998"/>
                    <a:pt x="6279" y="7998"/>
                  </a:cubicBezTo>
                  <a:cubicBezTo>
                    <a:pt x="13929" y="7998"/>
                    <a:pt x="27069" y="7450"/>
                    <a:pt x="27069" y="7450"/>
                  </a:cubicBezTo>
                  <a:cubicBezTo>
                    <a:pt x="27069" y="7450"/>
                    <a:pt x="30626" y="2553"/>
                    <a:pt x="3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69;p58">
              <a:extLst>
                <a:ext uri="{FF2B5EF4-FFF2-40B4-BE49-F238E27FC236}">
                  <a16:creationId xmlns:a16="http://schemas.microsoft.com/office/drawing/2014/main" id="{1DE639B1-8E99-BF8F-7953-BC0E1C170409}"/>
                </a:ext>
              </a:extLst>
            </p:cNvPr>
            <p:cNvSpPr/>
            <p:nvPr/>
          </p:nvSpPr>
          <p:spPr>
            <a:xfrm>
              <a:off x="6884215" y="4109870"/>
              <a:ext cx="443143" cy="290025"/>
            </a:xfrm>
            <a:custGeom>
              <a:avLst/>
              <a:gdLst/>
              <a:ahLst/>
              <a:cxnLst/>
              <a:rect l="l" t="t" r="r" b="b"/>
              <a:pathLst>
                <a:path w="33789" h="22114" extrusionOk="0">
                  <a:moveTo>
                    <a:pt x="25823" y="1"/>
                  </a:moveTo>
                  <a:cubicBezTo>
                    <a:pt x="21932" y="1"/>
                    <a:pt x="17601" y="161"/>
                    <a:pt x="16547" y="879"/>
                  </a:cubicBezTo>
                  <a:cubicBezTo>
                    <a:pt x="14622" y="2197"/>
                    <a:pt x="7508" y="9521"/>
                    <a:pt x="7508" y="9521"/>
                  </a:cubicBezTo>
                  <a:cubicBezTo>
                    <a:pt x="5932" y="11785"/>
                    <a:pt x="0" y="22114"/>
                    <a:pt x="1562" y="22114"/>
                  </a:cubicBezTo>
                  <a:cubicBezTo>
                    <a:pt x="1616" y="22114"/>
                    <a:pt x="1681" y="22101"/>
                    <a:pt x="1754" y="22075"/>
                  </a:cubicBezTo>
                  <a:cubicBezTo>
                    <a:pt x="3951" y="21280"/>
                    <a:pt x="33788" y="105"/>
                    <a:pt x="32428" y="105"/>
                  </a:cubicBezTo>
                  <a:cubicBezTo>
                    <a:pt x="31812" y="105"/>
                    <a:pt x="28960" y="1"/>
                    <a:pt x="25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513;p57">
            <a:extLst>
              <a:ext uri="{FF2B5EF4-FFF2-40B4-BE49-F238E27FC236}">
                <a16:creationId xmlns:a16="http://schemas.microsoft.com/office/drawing/2014/main" id="{5040124C-EA46-53D0-D99F-6C53477447CD}"/>
              </a:ext>
            </a:extLst>
          </p:cNvPr>
          <p:cNvGrpSpPr/>
          <p:nvPr/>
        </p:nvGrpSpPr>
        <p:grpSpPr>
          <a:xfrm>
            <a:off x="0" y="7034849"/>
            <a:ext cx="1654204" cy="2109151"/>
            <a:chOff x="452725" y="1846125"/>
            <a:chExt cx="555150" cy="555225"/>
          </a:xfrm>
        </p:grpSpPr>
        <p:sp>
          <p:nvSpPr>
            <p:cNvPr id="51" name="Google Shape;1514;p57">
              <a:extLst>
                <a:ext uri="{FF2B5EF4-FFF2-40B4-BE49-F238E27FC236}">
                  <a16:creationId xmlns:a16="http://schemas.microsoft.com/office/drawing/2014/main" id="{A83470C2-4D6A-DF1F-0D3E-64A32BB5F69F}"/>
                </a:ext>
              </a:extLst>
            </p:cNvPr>
            <p:cNvSpPr/>
            <p:nvPr/>
          </p:nvSpPr>
          <p:spPr>
            <a:xfrm>
              <a:off x="935525" y="2123000"/>
              <a:ext cx="72350" cy="278350"/>
            </a:xfrm>
            <a:custGeom>
              <a:avLst/>
              <a:gdLst/>
              <a:ahLst/>
              <a:cxnLst/>
              <a:rect l="l" t="t" r="r" b="b"/>
              <a:pathLst>
                <a:path w="2894" h="11134" extrusionOk="0">
                  <a:moveTo>
                    <a:pt x="0" y="1"/>
                  </a:moveTo>
                  <a:lnTo>
                    <a:pt x="0" y="11133"/>
                  </a:lnTo>
                  <a:lnTo>
                    <a:pt x="2251" y="11133"/>
                  </a:lnTo>
                  <a:cubicBezTo>
                    <a:pt x="2608" y="11133"/>
                    <a:pt x="2894" y="10847"/>
                    <a:pt x="2894" y="10490"/>
                  </a:cubicBezTo>
                  <a:lnTo>
                    <a:pt x="2894" y="2180"/>
                  </a:lnTo>
                  <a:cubicBezTo>
                    <a:pt x="2894" y="1954"/>
                    <a:pt x="2786" y="1751"/>
                    <a:pt x="2596" y="16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15;p57">
              <a:extLst>
                <a:ext uri="{FF2B5EF4-FFF2-40B4-BE49-F238E27FC236}">
                  <a16:creationId xmlns:a16="http://schemas.microsoft.com/office/drawing/2014/main" id="{9D95538F-9BDE-E48B-5068-5E0AF9199832}"/>
                </a:ext>
              </a:extLst>
            </p:cNvPr>
            <p:cNvSpPr/>
            <p:nvPr/>
          </p:nvSpPr>
          <p:spPr>
            <a:xfrm>
              <a:off x="452725" y="2123000"/>
              <a:ext cx="72650" cy="278350"/>
            </a:xfrm>
            <a:custGeom>
              <a:avLst/>
              <a:gdLst/>
              <a:ahLst/>
              <a:cxnLst/>
              <a:rect l="l" t="t" r="r" b="b"/>
              <a:pathLst>
                <a:path w="2906" h="11134" extrusionOk="0">
                  <a:moveTo>
                    <a:pt x="2906" y="1"/>
                  </a:moveTo>
                  <a:lnTo>
                    <a:pt x="310" y="1632"/>
                  </a:lnTo>
                  <a:cubicBezTo>
                    <a:pt x="119" y="1751"/>
                    <a:pt x="0" y="1954"/>
                    <a:pt x="0" y="2180"/>
                  </a:cubicBezTo>
                  <a:lnTo>
                    <a:pt x="0" y="10490"/>
                  </a:lnTo>
                  <a:cubicBezTo>
                    <a:pt x="0" y="10847"/>
                    <a:pt x="298" y="11133"/>
                    <a:pt x="655" y="11133"/>
                  </a:cubicBezTo>
                  <a:lnTo>
                    <a:pt x="2906" y="11133"/>
                  </a:lnTo>
                  <a:lnTo>
                    <a:pt x="2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16;p57">
              <a:extLst>
                <a:ext uri="{FF2B5EF4-FFF2-40B4-BE49-F238E27FC236}">
                  <a16:creationId xmlns:a16="http://schemas.microsoft.com/office/drawing/2014/main" id="{D3F8C570-A627-AB49-1101-7BA7523F0DDA}"/>
                </a:ext>
              </a:extLst>
            </p:cNvPr>
            <p:cNvSpPr/>
            <p:nvPr/>
          </p:nvSpPr>
          <p:spPr>
            <a:xfrm>
              <a:off x="662875" y="2244150"/>
              <a:ext cx="51225" cy="157200"/>
            </a:xfrm>
            <a:custGeom>
              <a:avLst/>
              <a:gdLst/>
              <a:ahLst/>
              <a:cxnLst/>
              <a:rect l="l" t="t" r="r" b="b"/>
              <a:pathLst>
                <a:path w="2049" h="6288" extrusionOk="0">
                  <a:moveTo>
                    <a:pt x="2048" y="1"/>
                  </a:moveTo>
                  <a:cubicBezTo>
                    <a:pt x="1560" y="322"/>
                    <a:pt x="1143" y="739"/>
                    <a:pt x="798" y="1239"/>
                  </a:cubicBezTo>
                  <a:cubicBezTo>
                    <a:pt x="274" y="2001"/>
                    <a:pt x="0" y="2906"/>
                    <a:pt x="0" y="3835"/>
                  </a:cubicBezTo>
                  <a:lnTo>
                    <a:pt x="0" y="6287"/>
                  </a:lnTo>
                  <a:lnTo>
                    <a:pt x="2048" y="6287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17;p57">
              <a:extLst>
                <a:ext uri="{FF2B5EF4-FFF2-40B4-BE49-F238E27FC236}">
                  <a16:creationId xmlns:a16="http://schemas.microsoft.com/office/drawing/2014/main" id="{CBEE60D8-F323-92F4-6A8C-AB173E1AAC00}"/>
                </a:ext>
              </a:extLst>
            </p:cNvPr>
            <p:cNvSpPr/>
            <p:nvPr/>
          </p:nvSpPr>
          <p:spPr>
            <a:xfrm>
              <a:off x="496475" y="1846125"/>
              <a:ext cx="467650" cy="555225"/>
            </a:xfrm>
            <a:custGeom>
              <a:avLst/>
              <a:gdLst/>
              <a:ahLst/>
              <a:cxnLst/>
              <a:rect l="l" t="t" r="r" b="b"/>
              <a:pathLst>
                <a:path w="18706" h="22209" extrusionOk="0">
                  <a:moveTo>
                    <a:pt x="9359" y="5051"/>
                  </a:moveTo>
                  <a:cubicBezTo>
                    <a:pt x="9716" y="5051"/>
                    <a:pt x="10002" y="5349"/>
                    <a:pt x="10002" y="5706"/>
                  </a:cubicBezTo>
                  <a:lnTo>
                    <a:pt x="10002" y="6766"/>
                  </a:lnTo>
                  <a:lnTo>
                    <a:pt x="10800" y="6766"/>
                  </a:lnTo>
                  <a:cubicBezTo>
                    <a:pt x="11157" y="6766"/>
                    <a:pt x="11454" y="7052"/>
                    <a:pt x="11454" y="7409"/>
                  </a:cubicBezTo>
                  <a:cubicBezTo>
                    <a:pt x="11454" y="7778"/>
                    <a:pt x="11157" y="8064"/>
                    <a:pt x="10800" y="8064"/>
                  </a:cubicBezTo>
                  <a:lnTo>
                    <a:pt x="10002" y="8064"/>
                  </a:lnTo>
                  <a:lnTo>
                    <a:pt x="10002" y="10266"/>
                  </a:lnTo>
                  <a:cubicBezTo>
                    <a:pt x="10002" y="10623"/>
                    <a:pt x="9716" y="10921"/>
                    <a:pt x="9359" y="10921"/>
                  </a:cubicBezTo>
                  <a:cubicBezTo>
                    <a:pt x="8990" y="10921"/>
                    <a:pt x="8704" y="10623"/>
                    <a:pt x="8704" y="10266"/>
                  </a:cubicBezTo>
                  <a:lnTo>
                    <a:pt x="8704" y="8064"/>
                  </a:lnTo>
                  <a:lnTo>
                    <a:pt x="7906" y="8064"/>
                  </a:lnTo>
                  <a:cubicBezTo>
                    <a:pt x="7549" y="8064"/>
                    <a:pt x="7263" y="7778"/>
                    <a:pt x="7263" y="7409"/>
                  </a:cubicBezTo>
                  <a:cubicBezTo>
                    <a:pt x="7263" y="7052"/>
                    <a:pt x="7549" y="6766"/>
                    <a:pt x="7906" y="6766"/>
                  </a:cubicBezTo>
                  <a:lnTo>
                    <a:pt x="8704" y="6766"/>
                  </a:lnTo>
                  <a:lnTo>
                    <a:pt x="8704" y="5706"/>
                  </a:lnTo>
                  <a:cubicBezTo>
                    <a:pt x="8704" y="5349"/>
                    <a:pt x="8990" y="5051"/>
                    <a:pt x="9359" y="5051"/>
                  </a:cubicBezTo>
                  <a:close/>
                  <a:moveTo>
                    <a:pt x="9354" y="0"/>
                  </a:moveTo>
                  <a:cubicBezTo>
                    <a:pt x="9234" y="0"/>
                    <a:pt x="9115" y="33"/>
                    <a:pt x="9014" y="98"/>
                  </a:cubicBezTo>
                  <a:lnTo>
                    <a:pt x="394" y="5528"/>
                  </a:lnTo>
                  <a:cubicBezTo>
                    <a:pt x="96" y="5718"/>
                    <a:pt x="1" y="6123"/>
                    <a:pt x="191" y="6421"/>
                  </a:cubicBezTo>
                  <a:cubicBezTo>
                    <a:pt x="313" y="6619"/>
                    <a:pt x="523" y="6724"/>
                    <a:pt x="737" y="6724"/>
                  </a:cubicBezTo>
                  <a:cubicBezTo>
                    <a:pt x="857" y="6724"/>
                    <a:pt x="977" y="6691"/>
                    <a:pt x="1084" y="6623"/>
                  </a:cubicBezTo>
                  <a:lnTo>
                    <a:pt x="2453" y="5766"/>
                  </a:lnTo>
                  <a:lnTo>
                    <a:pt x="2453" y="22208"/>
                  </a:lnTo>
                  <a:lnTo>
                    <a:pt x="5358" y="22208"/>
                  </a:lnTo>
                  <a:lnTo>
                    <a:pt x="5358" y="19756"/>
                  </a:lnTo>
                  <a:cubicBezTo>
                    <a:pt x="5358" y="18553"/>
                    <a:pt x="5716" y="17410"/>
                    <a:pt x="6382" y="16422"/>
                  </a:cubicBezTo>
                  <a:cubicBezTo>
                    <a:pt x="7061" y="15434"/>
                    <a:pt x="8002" y="14683"/>
                    <a:pt x="9121" y="14255"/>
                  </a:cubicBezTo>
                  <a:cubicBezTo>
                    <a:pt x="9198" y="14225"/>
                    <a:pt x="9279" y="14210"/>
                    <a:pt x="9357" y="14210"/>
                  </a:cubicBezTo>
                  <a:cubicBezTo>
                    <a:pt x="9436" y="14210"/>
                    <a:pt x="9514" y="14225"/>
                    <a:pt x="9585" y="14255"/>
                  </a:cubicBezTo>
                  <a:cubicBezTo>
                    <a:pt x="10704" y="14683"/>
                    <a:pt x="11645" y="15434"/>
                    <a:pt x="12324" y="16422"/>
                  </a:cubicBezTo>
                  <a:cubicBezTo>
                    <a:pt x="13002" y="17410"/>
                    <a:pt x="13359" y="18553"/>
                    <a:pt x="13359" y="19756"/>
                  </a:cubicBezTo>
                  <a:lnTo>
                    <a:pt x="13359" y="22208"/>
                  </a:lnTo>
                  <a:lnTo>
                    <a:pt x="16265" y="22208"/>
                  </a:lnTo>
                  <a:lnTo>
                    <a:pt x="16265" y="5766"/>
                  </a:lnTo>
                  <a:lnTo>
                    <a:pt x="17622" y="6623"/>
                  </a:lnTo>
                  <a:cubicBezTo>
                    <a:pt x="17729" y="6694"/>
                    <a:pt x="17848" y="6730"/>
                    <a:pt x="17967" y="6730"/>
                  </a:cubicBezTo>
                  <a:cubicBezTo>
                    <a:pt x="18181" y="6730"/>
                    <a:pt x="18396" y="6623"/>
                    <a:pt x="18515" y="6421"/>
                  </a:cubicBezTo>
                  <a:cubicBezTo>
                    <a:pt x="18705" y="6123"/>
                    <a:pt x="18622" y="5718"/>
                    <a:pt x="18312" y="5528"/>
                  </a:cubicBezTo>
                  <a:lnTo>
                    <a:pt x="9704" y="98"/>
                  </a:lnTo>
                  <a:cubicBezTo>
                    <a:pt x="9597" y="33"/>
                    <a:pt x="9475" y="0"/>
                    <a:pt x="9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18;p57">
              <a:extLst>
                <a:ext uri="{FF2B5EF4-FFF2-40B4-BE49-F238E27FC236}">
                  <a16:creationId xmlns:a16="http://schemas.microsoft.com/office/drawing/2014/main" id="{4C9DA172-7AA9-6402-36F6-D78FF2DA40D6}"/>
                </a:ext>
              </a:extLst>
            </p:cNvPr>
            <p:cNvSpPr/>
            <p:nvPr/>
          </p:nvSpPr>
          <p:spPr>
            <a:xfrm>
              <a:off x="746500" y="2244150"/>
              <a:ext cx="51225" cy="157200"/>
            </a:xfrm>
            <a:custGeom>
              <a:avLst/>
              <a:gdLst/>
              <a:ahLst/>
              <a:cxnLst/>
              <a:rect l="l" t="t" r="r" b="b"/>
              <a:pathLst>
                <a:path w="2049" h="6288" extrusionOk="0">
                  <a:moveTo>
                    <a:pt x="1" y="1"/>
                  </a:moveTo>
                  <a:lnTo>
                    <a:pt x="1" y="6287"/>
                  </a:lnTo>
                  <a:lnTo>
                    <a:pt x="2049" y="6287"/>
                  </a:lnTo>
                  <a:lnTo>
                    <a:pt x="2049" y="3835"/>
                  </a:lnTo>
                  <a:cubicBezTo>
                    <a:pt x="2049" y="2906"/>
                    <a:pt x="1775" y="2001"/>
                    <a:pt x="1251" y="1239"/>
                  </a:cubicBezTo>
                  <a:cubicBezTo>
                    <a:pt x="918" y="739"/>
                    <a:pt x="489" y="32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6959CF0-BD2F-2B53-1143-7DB1FE420FF4}"/>
              </a:ext>
            </a:extLst>
          </p:cNvPr>
          <p:cNvSpPr/>
          <p:nvPr/>
        </p:nvSpPr>
        <p:spPr>
          <a:xfrm>
            <a:off x="273813" y="343865"/>
            <a:ext cx="374675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grpSp>
        <p:nvGrpSpPr>
          <p:cNvPr id="57" name="Google Shape;414;p34">
            <a:extLst>
              <a:ext uri="{FF2B5EF4-FFF2-40B4-BE49-F238E27FC236}">
                <a16:creationId xmlns:a16="http://schemas.microsoft.com/office/drawing/2014/main" id="{B135B135-3B84-8ABF-1128-EE2FC9DC4D9F}"/>
              </a:ext>
            </a:extLst>
          </p:cNvPr>
          <p:cNvGrpSpPr/>
          <p:nvPr/>
        </p:nvGrpSpPr>
        <p:grpSpPr>
          <a:xfrm rot="20700123" flipH="1">
            <a:off x="15094870" y="119150"/>
            <a:ext cx="1063111" cy="1301742"/>
            <a:chOff x="6201500" y="1758888"/>
            <a:chExt cx="434700" cy="532275"/>
          </a:xfrm>
        </p:grpSpPr>
        <p:sp>
          <p:nvSpPr>
            <p:cNvPr id="58" name="Google Shape;415;p34">
              <a:extLst>
                <a:ext uri="{FF2B5EF4-FFF2-40B4-BE49-F238E27FC236}">
                  <a16:creationId xmlns:a16="http://schemas.microsoft.com/office/drawing/2014/main" id="{EE49A7A0-A01A-2A23-57DC-C328372BC599}"/>
                </a:ext>
              </a:extLst>
            </p:cNvPr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16;p34">
              <a:extLst>
                <a:ext uri="{FF2B5EF4-FFF2-40B4-BE49-F238E27FC236}">
                  <a16:creationId xmlns:a16="http://schemas.microsoft.com/office/drawing/2014/main" id="{CBECD14C-E4F3-2168-7088-ABB1E9D9BAB3}"/>
                </a:ext>
              </a:extLst>
            </p:cNvPr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17;p34">
              <a:extLst>
                <a:ext uri="{FF2B5EF4-FFF2-40B4-BE49-F238E27FC236}">
                  <a16:creationId xmlns:a16="http://schemas.microsoft.com/office/drawing/2014/main" id="{CCA0EA84-63CC-5768-146A-314F2F63F2E3}"/>
                </a:ext>
              </a:extLst>
            </p:cNvPr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18;p34">
              <a:extLst>
                <a:ext uri="{FF2B5EF4-FFF2-40B4-BE49-F238E27FC236}">
                  <a16:creationId xmlns:a16="http://schemas.microsoft.com/office/drawing/2014/main" id="{16F84355-A688-C77C-24C2-F5FDD5C063F5}"/>
                </a:ext>
              </a:extLst>
            </p:cNvPr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"/>
          <p:cNvSpPr/>
          <p:nvPr/>
        </p:nvSpPr>
        <p:spPr>
          <a:xfrm rot="314360">
            <a:off x="2908240" y="83978"/>
            <a:ext cx="2750178" cy="2494512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 txBox="1">
            <a:spLocks noGrp="1"/>
          </p:cNvSpPr>
          <p:nvPr>
            <p:ph type="title" idx="2"/>
          </p:nvPr>
        </p:nvSpPr>
        <p:spPr>
          <a:xfrm>
            <a:off x="3145434" y="582990"/>
            <a:ext cx="2275733" cy="1496533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grpSp>
        <p:nvGrpSpPr>
          <p:cNvPr id="427" name="Google Shape;427;p35"/>
          <p:cNvGrpSpPr/>
          <p:nvPr/>
        </p:nvGrpSpPr>
        <p:grpSpPr>
          <a:xfrm rot="-712560">
            <a:off x="6310394" y="962148"/>
            <a:ext cx="1063099" cy="1301728"/>
            <a:chOff x="6201500" y="1758888"/>
            <a:chExt cx="434700" cy="532275"/>
          </a:xfrm>
        </p:grpSpPr>
        <p:sp>
          <p:nvSpPr>
            <p:cNvPr id="428" name="Google Shape;428;p35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2" name="Google Shape;432;p35"/>
          <p:cNvGrpSpPr/>
          <p:nvPr/>
        </p:nvGrpSpPr>
        <p:grpSpPr>
          <a:xfrm>
            <a:off x="8772916" y="327799"/>
            <a:ext cx="7728752" cy="8488434"/>
            <a:chOff x="5252825" y="493388"/>
            <a:chExt cx="3985536" cy="4377286"/>
          </a:xfrm>
        </p:grpSpPr>
        <p:sp>
          <p:nvSpPr>
            <p:cNvPr id="433" name="Google Shape;433;p35"/>
            <p:cNvSpPr/>
            <p:nvPr/>
          </p:nvSpPr>
          <p:spPr>
            <a:xfrm>
              <a:off x="5252825" y="1528527"/>
              <a:ext cx="3985536" cy="3342147"/>
            </a:xfrm>
            <a:custGeom>
              <a:avLst/>
              <a:gdLst/>
              <a:ahLst/>
              <a:cxnLst/>
              <a:rect l="l" t="t" r="r" b="b"/>
              <a:pathLst>
                <a:path w="113962" h="95565" extrusionOk="0">
                  <a:moveTo>
                    <a:pt x="16467" y="51"/>
                  </a:moveTo>
                  <a:cubicBezTo>
                    <a:pt x="16467" y="151"/>
                    <a:pt x="16492" y="226"/>
                    <a:pt x="16492" y="326"/>
                  </a:cubicBezTo>
                  <a:lnTo>
                    <a:pt x="16492" y="326"/>
                  </a:lnTo>
                  <a:cubicBezTo>
                    <a:pt x="16467" y="226"/>
                    <a:pt x="16467" y="276"/>
                    <a:pt x="16492" y="351"/>
                  </a:cubicBezTo>
                  <a:lnTo>
                    <a:pt x="16492" y="351"/>
                  </a:lnTo>
                  <a:cubicBezTo>
                    <a:pt x="16492" y="452"/>
                    <a:pt x="16517" y="552"/>
                    <a:pt x="16542" y="652"/>
                  </a:cubicBezTo>
                  <a:lnTo>
                    <a:pt x="16542" y="652"/>
                  </a:lnTo>
                  <a:cubicBezTo>
                    <a:pt x="16592" y="1078"/>
                    <a:pt x="16642" y="1429"/>
                    <a:pt x="16592" y="1880"/>
                  </a:cubicBezTo>
                  <a:lnTo>
                    <a:pt x="16592" y="1880"/>
                  </a:lnTo>
                  <a:cubicBezTo>
                    <a:pt x="16517" y="2632"/>
                    <a:pt x="16317" y="3334"/>
                    <a:pt x="16091" y="4061"/>
                  </a:cubicBezTo>
                  <a:lnTo>
                    <a:pt x="16091" y="4061"/>
                  </a:lnTo>
                  <a:cubicBezTo>
                    <a:pt x="15916" y="4537"/>
                    <a:pt x="15765" y="4913"/>
                    <a:pt x="15464" y="5314"/>
                  </a:cubicBezTo>
                  <a:lnTo>
                    <a:pt x="15464" y="5314"/>
                  </a:lnTo>
                  <a:cubicBezTo>
                    <a:pt x="15264" y="5564"/>
                    <a:pt x="15088" y="5815"/>
                    <a:pt x="14938" y="6091"/>
                  </a:cubicBezTo>
                  <a:lnTo>
                    <a:pt x="14938" y="6091"/>
                  </a:lnTo>
                  <a:cubicBezTo>
                    <a:pt x="14537" y="6818"/>
                    <a:pt x="14136" y="7569"/>
                    <a:pt x="13785" y="8321"/>
                  </a:cubicBezTo>
                  <a:lnTo>
                    <a:pt x="13785" y="8321"/>
                  </a:lnTo>
                  <a:cubicBezTo>
                    <a:pt x="13484" y="8973"/>
                    <a:pt x="13108" y="9600"/>
                    <a:pt x="12908" y="10326"/>
                  </a:cubicBezTo>
                  <a:lnTo>
                    <a:pt x="12908" y="10326"/>
                  </a:lnTo>
                  <a:cubicBezTo>
                    <a:pt x="12507" y="11630"/>
                    <a:pt x="12507" y="13108"/>
                    <a:pt x="12532" y="14462"/>
                  </a:cubicBezTo>
                  <a:lnTo>
                    <a:pt x="12532" y="14462"/>
                  </a:lnTo>
                  <a:cubicBezTo>
                    <a:pt x="12332" y="14236"/>
                    <a:pt x="12131" y="14011"/>
                    <a:pt x="11855" y="13810"/>
                  </a:cubicBezTo>
                  <a:lnTo>
                    <a:pt x="11855" y="13810"/>
                  </a:lnTo>
                  <a:cubicBezTo>
                    <a:pt x="11329" y="13434"/>
                    <a:pt x="10702" y="13183"/>
                    <a:pt x="10126" y="12908"/>
                  </a:cubicBezTo>
                  <a:lnTo>
                    <a:pt x="10126" y="12908"/>
                  </a:lnTo>
                  <a:cubicBezTo>
                    <a:pt x="9499" y="12607"/>
                    <a:pt x="8898" y="12256"/>
                    <a:pt x="8397" y="11805"/>
                  </a:cubicBezTo>
                  <a:lnTo>
                    <a:pt x="8397" y="11805"/>
                  </a:lnTo>
                  <a:cubicBezTo>
                    <a:pt x="8121" y="11554"/>
                    <a:pt x="7971" y="11254"/>
                    <a:pt x="7720" y="11003"/>
                  </a:cubicBezTo>
                  <a:lnTo>
                    <a:pt x="7720" y="11003"/>
                  </a:lnTo>
                  <a:cubicBezTo>
                    <a:pt x="7519" y="10777"/>
                    <a:pt x="7244" y="10677"/>
                    <a:pt x="7043" y="10452"/>
                  </a:cubicBezTo>
                  <a:lnTo>
                    <a:pt x="7043" y="10452"/>
                  </a:lnTo>
                  <a:cubicBezTo>
                    <a:pt x="6818" y="10201"/>
                    <a:pt x="6692" y="9875"/>
                    <a:pt x="6467" y="9600"/>
                  </a:cubicBezTo>
                  <a:lnTo>
                    <a:pt x="6467" y="9600"/>
                  </a:lnTo>
                  <a:cubicBezTo>
                    <a:pt x="6241" y="9349"/>
                    <a:pt x="5966" y="9148"/>
                    <a:pt x="5790" y="8848"/>
                  </a:cubicBezTo>
                  <a:lnTo>
                    <a:pt x="5790" y="8848"/>
                  </a:lnTo>
                  <a:cubicBezTo>
                    <a:pt x="5590" y="8522"/>
                    <a:pt x="5489" y="8071"/>
                    <a:pt x="5038" y="8071"/>
                  </a:cubicBezTo>
                  <a:lnTo>
                    <a:pt x="5038" y="8071"/>
                  </a:lnTo>
                  <a:cubicBezTo>
                    <a:pt x="4963" y="8096"/>
                    <a:pt x="4888" y="8121"/>
                    <a:pt x="4863" y="8196"/>
                  </a:cubicBezTo>
                  <a:lnTo>
                    <a:pt x="4863" y="8196"/>
                  </a:lnTo>
                  <a:cubicBezTo>
                    <a:pt x="4512" y="9399"/>
                    <a:pt x="5063" y="10577"/>
                    <a:pt x="5615" y="11579"/>
                  </a:cubicBezTo>
                  <a:lnTo>
                    <a:pt x="5615" y="11579"/>
                  </a:lnTo>
                  <a:cubicBezTo>
                    <a:pt x="5915" y="12156"/>
                    <a:pt x="6191" y="12732"/>
                    <a:pt x="6542" y="13284"/>
                  </a:cubicBezTo>
                  <a:lnTo>
                    <a:pt x="6542" y="13284"/>
                  </a:lnTo>
                  <a:cubicBezTo>
                    <a:pt x="6717" y="13534"/>
                    <a:pt x="6893" y="13810"/>
                    <a:pt x="7068" y="14036"/>
                  </a:cubicBezTo>
                  <a:lnTo>
                    <a:pt x="7068" y="14036"/>
                  </a:lnTo>
                  <a:cubicBezTo>
                    <a:pt x="7068" y="14061"/>
                    <a:pt x="7043" y="14086"/>
                    <a:pt x="7043" y="14111"/>
                  </a:cubicBezTo>
                  <a:lnTo>
                    <a:pt x="7043" y="14111"/>
                  </a:lnTo>
                  <a:cubicBezTo>
                    <a:pt x="7068" y="14236"/>
                    <a:pt x="7144" y="14361"/>
                    <a:pt x="7219" y="14462"/>
                  </a:cubicBezTo>
                  <a:lnTo>
                    <a:pt x="7219" y="14462"/>
                  </a:lnTo>
                  <a:cubicBezTo>
                    <a:pt x="7269" y="14562"/>
                    <a:pt x="7344" y="14662"/>
                    <a:pt x="7419" y="14762"/>
                  </a:cubicBezTo>
                  <a:lnTo>
                    <a:pt x="7419" y="14762"/>
                  </a:lnTo>
                  <a:cubicBezTo>
                    <a:pt x="7570" y="14963"/>
                    <a:pt x="7720" y="15163"/>
                    <a:pt x="7870" y="15364"/>
                  </a:cubicBezTo>
                  <a:lnTo>
                    <a:pt x="7870" y="15364"/>
                  </a:lnTo>
                  <a:cubicBezTo>
                    <a:pt x="8021" y="15564"/>
                    <a:pt x="8146" y="15765"/>
                    <a:pt x="8246" y="15991"/>
                  </a:cubicBezTo>
                  <a:lnTo>
                    <a:pt x="8246" y="15991"/>
                  </a:lnTo>
                  <a:cubicBezTo>
                    <a:pt x="8347" y="16191"/>
                    <a:pt x="8447" y="16417"/>
                    <a:pt x="8547" y="16592"/>
                  </a:cubicBezTo>
                  <a:lnTo>
                    <a:pt x="8547" y="16592"/>
                  </a:lnTo>
                  <a:cubicBezTo>
                    <a:pt x="8647" y="16793"/>
                    <a:pt x="8898" y="17269"/>
                    <a:pt x="9124" y="17620"/>
                  </a:cubicBezTo>
                  <a:lnTo>
                    <a:pt x="9124" y="17620"/>
                  </a:lnTo>
                  <a:cubicBezTo>
                    <a:pt x="9124" y="17670"/>
                    <a:pt x="9124" y="17720"/>
                    <a:pt x="9149" y="17745"/>
                  </a:cubicBezTo>
                  <a:lnTo>
                    <a:pt x="9149" y="17745"/>
                  </a:lnTo>
                  <a:cubicBezTo>
                    <a:pt x="9249" y="17870"/>
                    <a:pt x="9349" y="17945"/>
                    <a:pt x="9449" y="17996"/>
                  </a:cubicBezTo>
                  <a:lnTo>
                    <a:pt x="9449" y="17996"/>
                  </a:lnTo>
                  <a:cubicBezTo>
                    <a:pt x="9449" y="17996"/>
                    <a:pt x="9474" y="18021"/>
                    <a:pt x="9474" y="18021"/>
                  </a:cubicBezTo>
                  <a:lnTo>
                    <a:pt x="9474" y="18021"/>
                  </a:lnTo>
                  <a:cubicBezTo>
                    <a:pt x="9474" y="18021"/>
                    <a:pt x="9474" y="18021"/>
                    <a:pt x="9474" y="18021"/>
                  </a:cubicBezTo>
                  <a:lnTo>
                    <a:pt x="9474" y="18021"/>
                  </a:lnTo>
                  <a:cubicBezTo>
                    <a:pt x="9474" y="18021"/>
                    <a:pt x="9474" y="18021"/>
                    <a:pt x="9474" y="18021"/>
                  </a:cubicBezTo>
                  <a:lnTo>
                    <a:pt x="9474" y="18021"/>
                  </a:lnTo>
                  <a:cubicBezTo>
                    <a:pt x="9650" y="18096"/>
                    <a:pt x="9825" y="18121"/>
                    <a:pt x="10026" y="18146"/>
                  </a:cubicBezTo>
                  <a:lnTo>
                    <a:pt x="10026" y="18146"/>
                  </a:lnTo>
                  <a:cubicBezTo>
                    <a:pt x="9399" y="18647"/>
                    <a:pt x="8898" y="19249"/>
                    <a:pt x="8547" y="19976"/>
                  </a:cubicBezTo>
                  <a:lnTo>
                    <a:pt x="8547" y="19976"/>
                  </a:lnTo>
                  <a:cubicBezTo>
                    <a:pt x="8121" y="20903"/>
                    <a:pt x="8046" y="21880"/>
                    <a:pt x="7394" y="22707"/>
                  </a:cubicBezTo>
                  <a:lnTo>
                    <a:pt x="7394" y="22707"/>
                  </a:lnTo>
                  <a:cubicBezTo>
                    <a:pt x="6843" y="23384"/>
                    <a:pt x="6291" y="23885"/>
                    <a:pt x="5840" y="24637"/>
                  </a:cubicBezTo>
                  <a:lnTo>
                    <a:pt x="5840" y="24637"/>
                  </a:lnTo>
                  <a:cubicBezTo>
                    <a:pt x="5665" y="24963"/>
                    <a:pt x="5314" y="25314"/>
                    <a:pt x="5189" y="25665"/>
                  </a:cubicBezTo>
                  <a:lnTo>
                    <a:pt x="5189" y="25665"/>
                  </a:lnTo>
                  <a:cubicBezTo>
                    <a:pt x="5088" y="25966"/>
                    <a:pt x="5113" y="26417"/>
                    <a:pt x="5063" y="26692"/>
                  </a:cubicBezTo>
                  <a:lnTo>
                    <a:pt x="5063" y="26692"/>
                  </a:lnTo>
                  <a:cubicBezTo>
                    <a:pt x="4988" y="27093"/>
                    <a:pt x="4938" y="27494"/>
                    <a:pt x="4838" y="27870"/>
                  </a:cubicBezTo>
                  <a:lnTo>
                    <a:pt x="4838" y="27870"/>
                  </a:lnTo>
                  <a:cubicBezTo>
                    <a:pt x="4788" y="28121"/>
                    <a:pt x="4712" y="28321"/>
                    <a:pt x="4712" y="28597"/>
                  </a:cubicBezTo>
                  <a:lnTo>
                    <a:pt x="4712" y="28597"/>
                  </a:lnTo>
                  <a:cubicBezTo>
                    <a:pt x="4687" y="28973"/>
                    <a:pt x="4738" y="29324"/>
                    <a:pt x="4637" y="29700"/>
                  </a:cubicBezTo>
                  <a:lnTo>
                    <a:pt x="4637" y="29700"/>
                  </a:lnTo>
                  <a:cubicBezTo>
                    <a:pt x="4612" y="29900"/>
                    <a:pt x="4562" y="30101"/>
                    <a:pt x="4512" y="30276"/>
                  </a:cubicBezTo>
                  <a:lnTo>
                    <a:pt x="4512" y="30276"/>
                  </a:lnTo>
                  <a:cubicBezTo>
                    <a:pt x="4412" y="30753"/>
                    <a:pt x="4337" y="31229"/>
                    <a:pt x="4236" y="31705"/>
                  </a:cubicBezTo>
                  <a:lnTo>
                    <a:pt x="4236" y="31705"/>
                  </a:lnTo>
                  <a:cubicBezTo>
                    <a:pt x="4011" y="32707"/>
                    <a:pt x="3936" y="33885"/>
                    <a:pt x="3359" y="34763"/>
                  </a:cubicBezTo>
                  <a:lnTo>
                    <a:pt x="3359" y="34763"/>
                  </a:lnTo>
                  <a:cubicBezTo>
                    <a:pt x="2883" y="35464"/>
                    <a:pt x="2632" y="36291"/>
                    <a:pt x="2131" y="37018"/>
                  </a:cubicBezTo>
                  <a:lnTo>
                    <a:pt x="2131" y="37018"/>
                  </a:lnTo>
                  <a:cubicBezTo>
                    <a:pt x="1680" y="37695"/>
                    <a:pt x="1229" y="38372"/>
                    <a:pt x="778" y="39048"/>
                  </a:cubicBezTo>
                  <a:lnTo>
                    <a:pt x="778" y="39048"/>
                  </a:lnTo>
                  <a:cubicBezTo>
                    <a:pt x="352" y="39675"/>
                    <a:pt x="276" y="40502"/>
                    <a:pt x="176" y="41229"/>
                  </a:cubicBezTo>
                  <a:lnTo>
                    <a:pt x="176" y="41229"/>
                  </a:lnTo>
                  <a:cubicBezTo>
                    <a:pt x="101" y="41780"/>
                    <a:pt x="1" y="42407"/>
                    <a:pt x="251" y="42908"/>
                  </a:cubicBezTo>
                  <a:lnTo>
                    <a:pt x="251" y="42908"/>
                  </a:lnTo>
                  <a:cubicBezTo>
                    <a:pt x="577" y="43585"/>
                    <a:pt x="1379" y="43735"/>
                    <a:pt x="1755" y="44311"/>
                  </a:cubicBezTo>
                  <a:lnTo>
                    <a:pt x="1755" y="44311"/>
                  </a:lnTo>
                  <a:cubicBezTo>
                    <a:pt x="2206" y="44988"/>
                    <a:pt x="2106" y="45765"/>
                    <a:pt x="2407" y="46467"/>
                  </a:cubicBezTo>
                  <a:lnTo>
                    <a:pt x="2407" y="46467"/>
                  </a:lnTo>
                  <a:cubicBezTo>
                    <a:pt x="2933" y="47620"/>
                    <a:pt x="4487" y="48021"/>
                    <a:pt x="5640" y="48171"/>
                  </a:cubicBezTo>
                  <a:lnTo>
                    <a:pt x="5640" y="48171"/>
                  </a:lnTo>
                  <a:cubicBezTo>
                    <a:pt x="5966" y="48221"/>
                    <a:pt x="6467" y="48322"/>
                    <a:pt x="6793" y="48221"/>
                  </a:cubicBezTo>
                  <a:lnTo>
                    <a:pt x="6793" y="48221"/>
                  </a:lnTo>
                  <a:cubicBezTo>
                    <a:pt x="7068" y="48146"/>
                    <a:pt x="7369" y="47870"/>
                    <a:pt x="7645" y="47745"/>
                  </a:cubicBezTo>
                  <a:lnTo>
                    <a:pt x="7645" y="47745"/>
                  </a:lnTo>
                  <a:cubicBezTo>
                    <a:pt x="8246" y="47419"/>
                    <a:pt x="8672" y="47043"/>
                    <a:pt x="9023" y="46442"/>
                  </a:cubicBezTo>
                  <a:lnTo>
                    <a:pt x="9023" y="46442"/>
                  </a:lnTo>
                  <a:cubicBezTo>
                    <a:pt x="9399" y="45765"/>
                    <a:pt x="9750" y="44988"/>
                    <a:pt x="10201" y="44387"/>
                  </a:cubicBezTo>
                  <a:lnTo>
                    <a:pt x="10201" y="44387"/>
                  </a:lnTo>
                  <a:cubicBezTo>
                    <a:pt x="10702" y="43710"/>
                    <a:pt x="11354" y="43159"/>
                    <a:pt x="12031" y="42707"/>
                  </a:cubicBezTo>
                  <a:lnTo>
                    <a:pt x="12031" y="42707"/>
                  </a:lnTo>
                  <a:cubicBezTo>
                    <a:pt x="12407" y="42457"/>
                    <a:pt x="12808" y="42156"/>
                    <a:pt x="13134" y="41855"/>
                  </a:cubicBezTo>
                  <a:lnTo>
                    <a:pt x="13134" y="41855"/>
                  </a:lnTo>
                  <a:cubicBezTo>
                    <a:pt x="13434" y="41605"/>
                    <a:pt x="13610" y="41254"/>
                    <a:pt x="13911" y="40978"/>
                  </a:cubicBezTo>
                  <a:lnTo>
                    <a:pt x="13911" y="40978"/>
                  </a:lnTo>
                  <a:cubicBezTo>
                    <a:pt x="14186" y="40702"/>
                    <a:pt x="14512" y="40477"/>
                    <a:pt x="14813" y="40226"/>
                  </a:cubicBezTo>
                  <a:lnTo>
                    <a:pt x="14813" y="40226"/>
                  </a:lnTo>
                  <a:cubicBezTo>
                    <a:pt x="14888" y="40151"/>
                    <a:pt x="14963" y="40076"/>
                    <a:pt x="15038" y="40001"/>
                  </a:cubicBezTo>
                  <a:lnTo>
                    <a:pt x="15038" y="40001"/>
                  </a:lnTo>
                  <a:cubicBezTo>
                    <a:pt x="15640" y="39750"/>
                    <a:pt x="16266" y="39499"/>
                    <a:pt x="16868" y="39249"/>
                  </a:cubicBezTo>
                  <a:lnTo>
                    <a:pt x="16868" y="39249"/>
                  </a:lnTo>
                  <a:cubicBezTo>
                    <a:pt x="17620" y="38923"/>
                    <a:pt x="19048" y="38296"/>
                    <a:pt x="19575" y="37695"/>
                  </a:cubicBezTo>
                  <a:lnTo>
                    <a:pt x="19575" y="37695"/>
                  </a:lnTo>
                  <a:cubicBezTo>
                    <a:pt x="20051" y="37118"/>
                    <a:pt x="20176" y="36893"/>
                    <a:pt x="20677" y="36342"/>
                  </a:cubicBezTo>
                  <a:lnTo>
                    <a:pt x="20677" y="36342"/>
                  </a:lnTo>
                  <a:cubicBezTo>
                    <a:pt x="21078" y="36191"/>
                    <a:pt x="21078" y="36166"/>
                    <a:pt x="21429" y="36492"/>
                  </a:cubicBezTo>
                  <a:lnTo>
                    <a:pt x="21429" y="36492"/>
                  </a:lnTo>
                  <a:cubicBezTo>
                    <a:pt x="21655" y="36692"/>
                    <a:pt x="21780" y="36993"/>
                    <a:pt x="21956" y="37244"/>
                  </a:cubicBezTo>
                  <a:lnTo>
                    <a:pt x="21956" y="37244"/>
                  </a:lnTo>
                  <a:cubicBezTo>
                    <a:pt x="22106" y="37469"/>
                    <a:pt x="22281" y="37745"/>
                    <a:pt x="22482" y="37971"/>
                  </a:cubicBezTo>
                  <a:lnTo>
                    <a:pt x="22482" y="37971"/>
                  </a:lnTo>
                  <a:cubicBezTo>
                    <a:pt x="22657" y="38146"/>
                    <a:pt x="22908" y="38221"/>
                    <a:pt x="23083" y="38372"/>
                  </a:cubicBezTo>
                  <a:lnTo>
                    <a:pt x="23083" y="38372"/>
                  </a:lnTo>
                  <a:cubicBezTo>
                    <a:pt x="23459" y="38748"/>
                    <a:pt x="23785" y="39174"/>
                    <a:pt x="24186" y="39524"/>
                  </a:cubicBezTo>
                  <a:lnTo>
                    <a:pt x="24186" y="39524"/>
                  </a:lnTo>
                  <a:cubicBezTo>
                    <a:pt x="24763" y="40001"/>
                    <a:pt x="25364" y="40477"/>
                    <a:pt x="25941" y="40928"/>
                  </a:cubicBezTo>
                  <a:lnTo>
                    <a:pt x="25941" y="40928"/>
                  </a:lnTo>
                  <a:cubicBezTo>
                    <a:pt x="27144" y="41905"/>
                    <a:pt x="28572" y="42632"/>
                    <a:pt x="29725" y="43685"/>
                  </a:cubicBezTo>
                  <a:lnTo>
                    <a:pt x="29725" y="43685"/>
                  </a:lnTo>
                  <a:cubicBezTo>
                    <a:pt x="30502" y="44387"/>
                    <a:pt x="31279" y="45013"/>
                    <a:pt x="31931" y="45790"/>
                  </a:cubicBezTo>
                  <a:lnTo>
                    <a:pt x="31931" y="45790"/>
                  </a:lnTo>
                  <a:cubicBezTo>
                    <a:pt x="31931" y="45890"/>
                    <a:pt x="31981" y="45991"/>
                    <a:pt x="32056" y="46066"/>
                  </a:cubicBezTo>
                  <a:lnTo>
                    <a:pt x="32056" y="46066"/>
                  </a:lnTo>
                  <a:cubicBezTo>
                    <a:pt x="31906" y="46542"/>
                    <a:pt x="31705" y="47018"/>
                    <a:pt x="31780" y="47570"/>
                  </a:cubicBezTo>
                  <a:lnTo>
                    <a:pt x="31780" y="47570"/>
                  </a:lnTo>
                  <a:cubicBezTo>
                    <a:pt x="31931" y="48522"/>
                    <a:pt x="32206" y="49550"/>
                    <a:pt x="32231" y="50527"/>
                  </a:cubicBezTo>
                  <a:lnTo>
                    <a:pt x="32231" y="50527"/>
                  </a:lnTo>
                  <a:cubicBezTo>
                    <a:pt x="32256" y="51003"/>
                    <a:pt x="32156" y="51479"/>
                    <a:pt x="32206" y="51981"/>
                  </a:cubicBezTo>
                  <a:lnTo>
                    <a:pt x="32206" y="51981"/>
                  </a:lnTo>
                  <a:cubicBezTo>
                    <a:pt x="32231" y="52407"/>
                    <a:pt x="32357" y="52833"/>
                    <a:pt x="32457" y="53234"/>
                  </a:cubicBezTo>
                  <a:lnTo>
                    <a:pt x="32457" y="53234"/>
                  </a:lnTo>
                  <a:cubicBezTo>
                    <a:pt x="32708" y="54211"/>
                    <a:pt x="33134" y="55114"/>
                    <a:pt x="33409" y="56091"/>
                  </a:cubicBezTo>
                  <a:lnTo>
                    <a:pt x="33409" y="56091"/>
                  </a:lnTo>
                  <a:cubicBezTo>
                    <a:pt x="33635" y="56968"/>
                    <a:pt x="33635" y="57870"/>
                    <a:pt x="33860" y="58748"/>
                  </a:cubicBezTo>
                  <a:lnTo>
                    <a:pt x="33860" y="58748"/>
                  </a:lnTo>
                  <a:cubicBezTo>
                    <a:pt x="34061" y="59500"/>
                    <a:pt x="34236" y="60402"/>
                    <a:pt x="33886" y="61154"/>
                  </a:cubicBezTo>
                  <a:lnTo>
                    <a:pt x="33886" y="61154"/>
                  </a:lnTo>
                  <a:cubicBezTo>
                    <a:pt x="33710" y="61580"/>
                    <a:pt x="33334" y="61881"/>
                    <a:pt x="33084" y="62256"/>
                  </a:cubicBezTo>
                  <a:lnTo>
                    <a:pt x="33084" y="62256"/>
                  </a:lnTo>
                  <a:cubicBezTo>
                    <a:pt x="32833" y="62582"/>
                    <a:pt x="32708" y="62958"/>
                    <a:pt x="32507" y="63334"/>
                  </a:cubicBezTo>
                  <a:lnTo>
                    <a:pt x="32507" y="63334"/>
                  </a:lnTo>
                  <a:cubicBezTo>
                    <a:pt x="32106" y="64086"/>
                    <a:pt x="31705" y="64863"/>
                    <a:pt x="31179" y="65565"/>
                  </a:cubicBezTo>
                  <a:lnTo>
                    <a:pt x="31179" y="65565"/>
                  </a:lnTo>
                  <a:cubicBezTo>
                    <a:pt x="30602" y="66342"/>
                    <a:pt x="29926" y="67069"/>
                    <a:pt x="29449" y="67921"/>
                  </a:cubicBezTo>
                  <a:lnTo>
                    <a:pt x="29449" y="67921"/>
                  </a:lnTo>
                  <a:cubicBezTo>
                    <a:pt x="29023" y="68673"/>
                    <a:pt x="28597" y="69374"/>
                    <a:pt x="28046" y="70076"/>
                  </a:cubicBezTo>
                  <a:lnTo>
                    <a:pt x="28046" y="70076"/>
                  </a:lnTo>
                  <a:cubicBezTo>
                    <a:pt x="27545" y="70678"/>
                    <a:pt x="26968" y="71254"/>
                    <a:pt x="26667" y="72006"/>
                  </a:cubicBezTo>
                  <a:lnTo>
                    <a:pt x="26667" y="72006"/>
                  </a:lnTo>
                  <a:cubicBezTo>
                    <a:pt x="26517" y="72407"/>
                    <a:pt x="26367" y="72833"/>
                    <a:pt x="26241" y="73234"/>
                  </a:cubicBezTo>
                  <a:lnTo>
                    <a:pt x="26241" y="73234"/>
                  </a:lnTo>
                  <a:cubicBezTo>
                    <a:pt x="25865" y="74362"/>
                    <a:pt x="25891" y="75991"/>
                    <a:pt x="26693" y="76918"/>
                  </a:cubicBezTo>
                  <a:lnTo>
                    <a:pt x="26693" y="76918"/>
                  </a:lnTo>
                  <a:cubicBezTo>
                    <a:pt x="27018" y="77319"/>
                    <a:pt x="27244" y="77645"/>
                    <a:pt x="27469" y="78121"/>
                  </a:cubicBezTo>
                  <a:lnTo>
                    <a:pt x="27469" y="78121"/>
                  </a:lnTo>
                  <a:cubicBezTo>
                    <a:pt x="27595" y="78372"/>
                    <a:pt x="27745" y="78572"/>
                    <a:pt x="27921" y="78773"/>
                  </a:cubicBezTo>
                  <a:lnTo>
                    <a:pt x="27921" y="78773"/>
                  </a:lnTo>
                  <a:cubicBezTo>
                    <a:pt x="28547" y="79450"/>
                    <a:pt x="29048" y="80226"/>
                    <a:pt x="29600" y="80953"/>
                  </a:cubicBezTo>
                  <a:lnTo>
                    <a:pt x="29600" y="80953"/>
                  </a:lnTo>
                  <a:cubicBezTo>
                    <a:pt x="29800" y="81229"/>
                    <a:pt x="30001" y="81505"/>
                    <a:pt x="30201" y="81805"/>
                  </a:cubicBezTo>
                  <a:lnTo>
                    <a:pt x="30201" y="81805"/>
                  </a:lnTo>
                  <a:cubicBezTo>
                    <a:pt x="30201" y="81805"/>
                    <a:pt x="30201" y="81830"/>
                    <a:pt x="30201" y="81830"/>
                  </a:cubicBezTo>
                  <a:lnTo>
                    <a:pt x="30201" y="81830"/>
                  </a:lnTo>
                  <a:cubicBezTo>
                    <a:pt x="30201" y="82031"/>
                    <a:pt x="30277" y="82231"/>
                    <a:pt x="30327" y="82432"/>
                  </a:cubicBezTo>
                  <a:lnTo>
                    <a:pt x="30327" y="82432"/>
                  </a:lnTo>
                  <a:cubicBezTo>
                    <a:pt x="30402" y="82883"/>
                    <a:pt x="30552" y="83334"/>
                    <a:pt x="30602" y="83785"/>
                  </a:cubicBezTo>
                  <a:lnTo>
                    <a:pt x="30602" y="83785"/>
                  </a:lnTo>
                  <a:cubicBezTo>
                    <a:pt x="30652" y="84237"/>
                    <a:pt x="30602" y="84688"/>
                    <a:pt x="30577" y="85139"/>
                  </a:cubicBezTo>
                  <a:lnTo>
                    <a:pt x="30577" y="85139"/>
                  </a:lnTo>
                  <a:cubicBezTo>
                    <a:pt x="30552" y="85364"/>
                    <a:pt x="30602" y="85590"/>
                    <a:pt x="30577" y="85790"/>
                  </a:cubicBezTo>
                  <a:lnTo>
                    <a:pt x="30577" y="85790"/>
                  </a:lnTo>
                  <a:cubicBezTo>
                    <a:pt x="30552" y="86016"/>
                    <a:pt x="30427" y="86242"/>
                    <a:pt x="30352" y="86467"/>
                  </a:cubicBezTo>
                  <a:lnTo>
                    <a:pt x="30352" y="86467"/>
                  </a:lnTo>
                  <a:cubicBezTo>
                    <a:pt x="30302" y="86617"/>
                    <a:pt x="30502" y="86768"/>
                    <a:pt x="30577" y="86617"/>
                  </a:cubicBezTo>
                  <a:lnTo>
                    <a:pt x="30577" y="86617"/>
                  </a:lnTo>
                  <a:cubicBezTo>
                    <a:pt x="30703" y="86392"/>
                    <a:pt x="30828" y="86166"/>
                    <a:pt x="30903" y="85941"/>
                  </a:cubicBezTo>
                  <a:lnTo>
                    <a:pt x="30903" y="85941"/>
                  </a:lnTo>
                  <a:cubicBezTo>
                    <a:pt x="30978" y="85715"/>
                    <a:pt x="30953" y="85490"/>
                    <a:pt x="31003" y="85264"/>
                  </a:cubicBezTo>
                  <a:lnTo>
                    <a:pt x="31003" y="85264"/>
                  </a:lnTo>
                  <a:cubicBezTo>
                    <a:pt x="31079" y="84813"/>
                    <a:pt x="31104" y="84337"/>
                    <a:pt x="31079" y="83886"/>
                  </a:cubicBezTo>
                  <a:lnTo>
                    <a:pt x="31079" y="83886"/>
                  </a:lnTo>
                  <a:cubicBezTo>
                    <a:pt x="31079" y="83660"/>
                    <a:pt x="31028" y="83460"/>
                    <a:pt x="30978" y="83234"/>
                  </a:cubicBezTo>
                  <a:lnTo>
                    <a:pt x="30978" y="83234"/>
                  </a:lnTo>
                  <a:cubicBezTo>
                    <a:pt x="31028" y="83359"/>
                    <a:pt x="31053" y="83485"/>
                    <a:pt x="31104" y="83585"/>
                  </a:cubicBezTo>
                  <a:lnTo>
                    <a:pt x="31104" y="83585"/>
                  </a:lnTo>
                  <a:cubicBezTo>
                    <a:pt x="31104" y="83610"/>
                    <a:pt x="31079" y="83610"/>
                    <a:pt x="31079" y="83635"/>
                  </a:cubicBezTo>
                  <a:lnTo>
                    <a:pt x="31079" y="83635"/>
                  </a:lnTo>
                  <a:cubicBezTo>
                    <a:pt x="31104" y="83836"/>
                    <a:pt x="31129" y="84011"/>
                    <a:pt x="31129" y="84211"/>
                  </a:cubicBezTo>
                  <a:lnTo>
                    <a:pt x="31129" y="84211"/>
                  </a:lnTo>
                  <a:cubicBezTo>
                    <a:pt x="31129" y="84412"/>
                    <a:pt x="31154" y="84638"/>
                    <a:pt x="31179" y="84863"/>
                  </a:cubicBezTo>
                  <a:lnTo>
                    <a:pt x="31179" y="84863"/>
                  </a:lnTo>
                  <a:cubicBezTo>
                    <a:pt x="31254" y="85289"/>
                    <a:pt x="31254" y="85740"/>
                    <a:pt x="31229" y="86191"/>
                  </a:cubicBezTo>
                  <a:lnTo>
                    <a:pt x="31229" y="86191"/>
                  </a:lnTo>
                  <a:cubicBezTo>
                    <a:pt x="31229" y="86417"/>
                    <a:pt x="31204" y="86617"/>
                    <a:pt x="31204" y="86818"/>
                  </a:cubicBezTo>
                  <a:lnTo>
                    <a:pt x="31204" y="86818"/>
                  </a:lnTo>
                  <a:cubicBezTo>
                    <a:pt x="31204" y="87069"/>
                    <a:pt x="31229" y="87319"/>
                    <a:pt x="31254" y="87545"/>
                  </a:cubicBezTo>
                  <a:lnTo>
                    <a:pt x="31254" y="87545"/>
                  </a:lnTo>
                  <a:cubicBezTo>
                    <a:pt x="31254" y="87745"/>
                    <a:pt x="31279" y="87946"/>
                    <a:pt x="31304" y="88146"/>
                  </a:cubicBezTo>
                  <a:lnTo>
                    <a:pt x="31304" y="88146"/>
                  </a:lnTo>
                  <a:cubicBezTo>
                    <a:pt x="31304" y="88247"/>
                    <a:pt x="31304" y="88372"/>
                    <a:pt x="31379" y="88472"/>
                  </a:cubicBezTo>
                  <a:lnTo>
                    <a:pt x="31379" y="88472"/>
                  </a:lnTo>
                  <a:cubicBezTo>
                    <a:pt x="31379" y="88497"/>
                    <a:pt x="31429" y="88497"/>
                    <a:pt x="31454" y="88497"/>
                  </a:cubicBezTo>
                  <a:lnTo>
                    <a:pt x="31454" y="88497"/>
                  </a:lnTo>
                  <a:cubicBezTo>
                    <a:pt x="31580" y="88397"/>
                    <a:pt x="31630" y="88297"/>
                    <a:pt x="31730" y="88171"/>
                  </a:cubicBezTo>
                  <a:lnTo>
                    <a:pt x="31730" y="88171"/>
                  </a:lnTo>
                  <a:cubicBezTo>
                    <a:pt x="31730" y="88146"/>
                    <a:pt x="31705" y="88071"/>
                    <a:pt x="31655" y="88121"/>
                  </a:cubicBezTo>
                  <a:lnTo>
                    <a:pt x="31655" y="88121"/>
                  </a:lnTo>
                  <a:cubicBezTo>
                    <a:pt x="31630" y="88171"/>
                    <a:pt x="31505" y="88372"/>
                    <a:pt x="31429" y="88297"/>
                  </a:cubicBezTo>
                  <a:lnTo>
                    <a:pt x="31429" y="88297"/>
                  </a:lnTo>
                  <a:cubicBezTo>
                    <a:pt x="31404" y="88272"/>
                    <a:pt x="31480" y="88096"/>
                    <a:pt x="31480" y="88071"/>
                  </a:cubicBezTo>
                  <a:lnTo>
                    <a:pt x="31480" y="88071"/>
                  </a:lnTo>
                  <a:cubicBezTo>
                    <a:pt x="31505" y="87846"/>
                    <a:pt x="31530" y="87620"/>
                    <a:pt x="31530" y="87419"/>
                  </a:cubicBezTo>
                  <a:lnTo>
                    <a:pt x="31530" y="87419"/>
                  </a:lnTo>
                  <a:cubicBezTo>
                    <a:pt x="31555" y="87169"/>
                    <a:pt x="31555" y="86943"/>
                    <a:pt x="31580" y="86718"/>
                  </a:cubicBezTo>
                  <a:lnTo>
                    <a:pt x="31580" y="86718"/>
                  </a:lnTo>
                  <a:cubicBezTo>
                    <a:pt x="31605" y="86542"/>
                    <a:pt x="31655" y="86367"/>
                    <a:pt x="31680" y="86191"/>
                  </a:cubicBezTo>
                  <a:lnTo>
                    <a:pt x="31680" y="86191"/>
                  </a:lnTo>
                  <a:cubicBezTo>
                    <a:pt x="31780" y="86467"/>
                    <a:pt x="31906" y="86693"/>
                    <a:pt x="31981" y="86993"/>
                  </a:cubicBezTo>
                  <a:lnTo>
                    <a:pt x="31981" y="86993"/>
                  </a:lnTo>
                  <a:cubicBezTo>
                    <a:pt x="32056" y="87369"/>
                    <a:pt x="32131" y="87770"/>
                    <a:pt x="32231" y="88146"/>
                  </a:cubicBezTo>
                  <a:lnTo>
                    <a:pt x="32231" y="88146"/>
                  </a:lnTo>
                  <a:cubicBezTo>
                    <a:pt x="32332" y="88497"/>
                    <a:pt x="32507" y="88823"/>
                    <a:pt x="32632" y="89174"/>
                  </a:cubicBezTo>
                  <a:lnTo>
                    <a:pt x="32632" y="89174"/>
                  </a:lnTo>
                  <a:cubicBezTo>
                    <a:pt x="32783" y="89675"/>
                    <a:pt x="32657" y="90126"/>
                    <a:pt x="32507" y="90628"/>
                  </a:cubicBezTo>
                  <a:lnTo>
                    <a:pt x="32507" y="90628"/>
                  </a:lnTo>
                  <a:cubicBezTo>
                    <a:pt x="32432" y="90803"/>
                    <a:pt x="32557" y="91054"/>
                    <a:pt x="32783" y="90978"/>
                  </a:cubicBezTo>
                  <a:lnTo>
                    <a:pt x="32783" y="90978"/>
                  </a:lnTo>
                  <a:cubicBezTo>
                    <a:pt x="33510" y="90778"/>
                    <a:pt x="34136" y="90377"/>
                    <a:pt x="34838" y="90101"/>
                  </a:cubicBezTo>
                  <a:lnTo>
                    <a:pt x="34838" y="90101"/>
                  </a:lnTo>
                  <a:cubicBezTo>
                    <a:pt x="35414" y="89851"/>
                    <a:pt x="36041" y="89901"/>
                    <a:pt x="36642" y="89800"/>
                  </a:cubicBezTo>
                  <a:lnTo>
                    <a:pt x="36642" y="89800"/>
                  </a:lnTo>
                  <a:cubicBezTo>
                    <a:pt x="37194" y="89700"/>
                    <a:pt x="37720" y="89425"/>
                    <a:pt x="38246" y="89249"/>
                  </a:cubicBezTo>
                  <a:lnTo>
                    <a:pt x="38246" y="89249"/>
                  </a:lnTo>
                  <a:cubicBezTo>
                    <a:pt x="38748" y="89074"/>
                    <a:pt x="39274" y="88898"/>
                    <a:pt x="39725" y="88648"/>
                  </a:cubicBezTo>
                  <a:lnTo>
                    <a:pt x="39725" y="88648"/>
                  </a:lnTo>
                  <a:cubicBezTo>
                    <a:pt x="40051" y="88472"/>
                    <a:pt x="40577" y="88146"/>
                    <a:pt x="40653" y="87745"/>
                  </a:cubicBezTo>
                  <a:lnTo>
                    <a:pt x="40653" y="87745"/>
                  </a:lnTo>
                  <a:cubicBezTo>
                    <a:pt x="40703" y="87419"/>
                    <a:pt x="40402" y="87144"/>
                    <a:pt x="40226" y="86918"/>
                  </a:cubicBezTo>
                  <a:lnTo>
                    <a:pt x="40226" y="86918"/>
                  </a:lnTo>
                  <a:cubicBezTo>
                    <a:pt x="39550" y="86091"/>
                    <a:pt x="38673" y="85490"/>
                    <a:pt x="37871" y="84813"/>
                  </a:cubicBezTo>
                  <a:lnTo>
                    <a:pt x="37871" y="84813"/>
                  </a:lnTo>
                  <a:cubicBezTo>
                    <a:pt x="38246" y="84963"/>
                    <a:pt x="38622" y="85064"/>
                    <a:pt x="38973" y="85264"/>
                  </a:cubicBezTo>
                  <a:lnTo>
                    <a:pt x="38973" y="85264"/>
                  </a:lnTo>
                  <a:cubicBezTo>
                    <a:pt x="38998" y="85264"/>
                    <a:pt x="38998" y="85239"/>
                    <a:pt x="38973" y="85214"/>
                  </a:cubicBezTo>
                  <a:lnTo>
                    <a:pt x="38973" y="85214"/>
                  </a:lnTo>
                  <a:cubicBezTo>
                    <a:pt x="38798" y="85089"/>
                    <a:pt x="38622" y="84988"/>
                    <a:pt x="38422" y="84888"/>
                  </a:cubicBezTo>
                  <a:lnTo>
                    <a:pt x="38422" y="84888"/>
                  </a:lnTo>
                  <a:cubicBezTo>
                    <a:pt x="38246" y="84813"/>
                    <a:pt x="38071" y="84763"/>
                    <a:pt x="37921" y="84663"/>
                  </a:cubicBezTo>
                  <a:lnTo>
                    <a:pt x="37921" y="84663"/>
                  </a:lnTo>
                  <a:cubicBezTo>
                    <a:pt x="37770" y="84562"/>
                    <a:pt x="37595" y="84487"/>
                    <a:pt x="37444" y="84387"/>
                  </a:cubicBezTo>
                  <a:lnTo>
                    <a:pt x="37444" y="84387"/>
                  </a:lnTo>
                  <a:cubicBezTo>
                    <a:pt x="37244" y="84136"/>
                    <a:pt x="37043" y="83836"/>
                    <a:pt x="36843" y="83560"/>
                  </a:cubicBezTo>
                  <a:lnTo>
                    <a:pt x="36843" y="83560"/>
                  </a:lnTo>
                  <a:cubicBezTo>
                    <a:pt x="36893" y="83585"/>
                    <a:pt x="36943" y="83610"/>
                    <a:pt x="36993" y="83610"/>
                  </a:cubicBezTo>
                  <a:lnTo>
                    <a:pt x="36993" y="83610"/>
                  </a:lnTo>
                  <a:cubicBezTo>
                    <a:pt x="37194" y="83660"/>
                    <a:pt x="37319" y="83810"/>
                    <a:pt x="37520" y="83861"/>
                  </a:cubicBezTo>
                  <a:lnTo>
                    <a:pt x="37520" y="83861"/>
                  </a:lnTo>
                  <a:cubicBezTo>
                    <a:pt x="37720" y="83911"/>
                    <a:pt x="37921" y="83936"/>
                    <a:pt x="38146" y="83961"/>
                  </a:cubicBezTo>
                  <a:lnTo>
                    <a:pt x="38146" y="83961"/>
                  </a:lnTo>
                  <a:cubicBezTo>
                    <a:pt x="38322" y="83986"/>
                    <a:pt x="38472" y="84061"/>
                    <a:pt x="38673" y="84061"/>
                  </a:cubicBezTo>
                  <a:lnTo>
                    <a:pt x="38673" y="84061"/>
                  </a:lnTo>
                  <a:cubicBezTo>
                    <a:pt x="38748" y="84061"/>
                    <a:pt x="38723" y="83961"/>
                    <a:pt x="38673" y="83961"/>
                  </a:cubicBezTo>
                  <a:lnTo>
                    <a:pt x="38673" y="83961"/>
                  </a:lnTo>
                  <a:cubicBezTo>
                    <a:pt x="38472" y="83911"/>
                    <a:pt x="38322" y="83760"/>
                    <a:pt x="38121" y="83685"/>
                  </a:cubicBezTo>
                  <a:lnTo>
                    <a:pt x="38121" y="83685"/>
                  </a:lnTo>
                  <a:cubicBezTo>
                    <a:pt x="37946" y="83635"/>
                    <a:pt x="37695" y="83560"/>
                    <a:pt x="37545" y="83435"/>
                  </a:cubicBezTo>
                  <a:lnTo>
                    <a:pt x="37545" y="83435"/>
                  </a:lnTo>
                  <a:cubicBezTo>
                    <a:pt x="37394" y="83309"/>
                    <a:pt x="37294" y="83209"/>
                    <a:pt x="37094" y="83134"/>
                  </a:cubicBezTo>
                  <a:lnTo>
                    <a:pt x="37094" y="83134"/>
                  </a:lnTo>
                  <a:cubicBezTo>
                    <a:pt x="36893" y="83084"/>
                    <a:pt x="36718" y="83008"/>
                    <a:pt x="36542" y="82908"/>
                  </a:cubicBezTo>
                  <a:lnTo>
                    <a:pt x="36542" y="82908"/>
                  </a:lnTo>
                  <a:cubicBezTo>
                    <a:pt x="36367" y="82808"/>
                    <a:pt x="36241" y="82683"/>
                    <a:pt x="36091" y="82557"/>
                  </a:cubicBezTo>
                  <a:lnTo>
                    <a:pt x="36091" y="82557"/>
                  </a:lnTo>
                  <a:cubicBezTo>
                    <a:pt x="36066" y="82457"/>
                    <a:pt x="36041" y="82357"/>
                    <a:pt x="36016" y="82282"/>
                  </a:cubicBezTo>
                  <a:lnTo>
                    <a:pt x="36016" y="82282"/>
                  </a:lnTo>
                  <a:cubicBezTo>
                    <a:pt x="35991" y="82257"/>
                    <a:pt x="35991" y="82257"/>
                    <a:pt x="35991" y="82231"/>
                  </a:cubicBezTo>
                  <a:lnTo>
                    <a:pt x="35991" y="82231"/>
                  </a:lnTo>
                  <a:cubicBezTo>
                    <a:pt x="36617" y="82582"/>
                    <a:pt x="37319" y="82858"/>
                    <a:pt x="38071" y="82808"/>
                  </a:cubicBezTo>
                  <a:lnTo>
                    <a:pt x="38071" y="82808"/>
                  </a:lnTo>
                  <a:cubicBezTo>
                    <a:pt x="38196" y="82808"/>
                    <a:pt x="38146" y="82607"/>
                    <a:pt x="38046" y="82607"/>
                  </a:cubicBezTo>
                  <a:lnTo>
                    <a:pt x="38046" y="82607"/>
                  </a:lnTo>
                  <a:cubicBezTo>
                    <a:pt x="37670" y="82557"/>
                    <a:pt x="37319" y="82407"/>
                    <a:pt x="36993" y="82231"/>
                  </a:cubicBezTo>
                  <a:lnTo>
                    <a:pt x="36993" y="82231"/>
                  </a:lnTo>
                  <a:cubicBezTo>
                    <a:pt x="36693" y="82081"/>
                    <a:pt x="36392" y="81906"/>
                    <a:pt x="36091" y="81730"/>
                  </a:cubicBezTo>
                  <a:lnTo>
                    <a:pt x="36091" y="81730"/>
                  </a:lnTo>
                  <a:cubicBezTo>
                    <a:pt x="35941" y="81655"/>
                    <a:pt x="35790" y="81555"/>
                    <a:pt x="35640" y="81455"/>
                  </a:cubicBezTo>
                  <a:lnTo>
                    <a:pt x="35640" y="81455"/>
                  </a:lnTo>
                  <a:cubicBezTo>
                    <a:pt x="35515" y="81354"/>
                    <a:pt x="35389" y="81254"/>
                    <a:pt x="35239" y="81179"/>
                  </a:cubicBezTo>
                  <a:lnTo>
                    <a:pt x="35239" y="81179"/>
                  </a:lnTo>
                  <a:cubicBezTo>
                    <a:pt x="35189" y="81154"/>
                    <a:pt x="35139" y="81129"/>
                    <a:pt x="35114" y="81129"/>
                  </a:cubicBezTo>
                  <a:lnTo>
                    <a:pt x="35114" y="81129"/>
                  </a:lnTo>
                  <a:cubicBezTo>
                    <a:pt x="34813" y="80728"/>
                    <a:pt x="34763" y="80402"/>
                    <a:pt x="34662" y="79901"/>
                  </a:cubicBezTo>
                  <a:lnTo>
                    <a:pt x="34662" y="79901"/>
                  </a:lnTo>
                  <a:cubicBezTo>
                    <a:pt x="34537" y="79099"/>
                    <a:pt x="33986" y="78322"/>
                    <a:pt x="33510" y="77695"/>
                  </a:cubicBezTo>
                  <a:lnTo>
                    <a:pt x="33510" y="77695"/>
                  </a:lnTo>
                  <a:cubicBezTo>
                    <a:pt x="32708" y="76592"/>
                    <a:pt x="31630" y="75590"/>
                    <a:pt x="31680" y="74136"/>
                  </a:cubicBezTo>
                  <a:lnTo>
                    <a:pt x="31680" y="74136"/>
                  </a:lnTo>
                  <a:cubicBezTo>
                    <a:pt x="31680" y="73334"/>
                    <a:pt x="32106" y="72833"/>
                    <a:pt x="32657" y="72282"/>
                  </a:cubicBezTo>
                  <a:lnTo>
                    <a:pt x="32657" y="72282"/>
                  </a:lnTo>
                  <a:cubicBezTo>
                    <a:pt x="33033" y="71855"/>
                    <a:pt x="33359" y="71429"/>
                    <a:pt x="33810" y="71079"/>
                  </a:cubicBezTo>
                  <a:lnTo>
                    <a:pt x="33810" y="71079"/>
                  </a:lnTo>
                  <a:cubicBezTo>
                    <a:pt x="34738" y="70327"/>
                    <a:pt x="35139" y="69349"/>
                    <a:pt x="35765" y="68372"/>
                  </a:cubicBezTo>
                  <a:lnTo>
                    <a:pt x="35765" y="68372"/>
                  </a:lnTo>
                  <a:cubicBezTo>
                    <a:pt x="36367" y="67495"/>
                    <a:pt x="37269" y="66918"/>
                    <a:pt x="37795" y="65941"/>
                  </a:cubicBezTo>
                  <a:lnTo>
                    <a:pt x="37795" y="65941"/>
                  </a:lnTo>
                  <a:cubicBezTo>
                    <a:pt x="37996" y="65565"/>
                    <a:pt x="38146" y="65264"/>
                    <a:pt x="38522" y="65038"/>
                  </a:cubicBezTo>
                  <a:lnTo>
                    <a:pt x="38522" y="65038"/>
                  </a:lnTo>
                  <a:cubicBezTo>
                    <a:pt x="38698" y="64938"/>
                    <a:pt x="38848" y="64838"/>
                    <a:pt x="38998" y="64713"/>
                  </a:cubicBezTo>
                  <a:lnTo>
                    <a:pt x="38998" y="64713"/>
                  </a:lnTo>
                  <a:cubicBezTo>
                    <a:pt x="39424" y="64312"/>
                    <a:pt x="39775" y="63785"/>
                    <a:pt x="40201" y="63359"/>
                  </a:cubicBezTo>
                  <a:lnTo>
                    <a:pt x="40201" y="63359"/>
                  </a:lnTo>
                  <a:cubicBezTo>
                    <a:pt x="40778" y="62808"/>
                    <a:pt x="41329" y="62231"/>
                    <a:pt x="41805" y="61580"/>
                  </a:cubicBezTo>
                  <a:lnTo>
                    <a:pt x="41805" y="61580"/>
                  </a:lnTo>
                  <a:cubicBezTo>
                    <a:pt x="41856" y="62106"/>
                    <a:pt x="41881" y="62607"/>
                    <a:pt x="41956" y="63109"/>
                  </a:cubicBezTo>
                  <a:lnTo>
                    <a:pt x="41956" y="63109"/>
                  </a:lnTo>
                  <a:cubicBezTo>
                    <a:pt x="42056" y="63760"/>
                    <a:pt x="42131" y="64462"/>
                    <a:pt x="42257" y="65114"/>
                  </a:cubicBezTo>
                  <a:lnTo>
                    <a:pt x="42257" y="65114"/>
                  </a:lnTo>
                  <a:cubicBezTo>
                    <a:pt x="42357" y="65715"/>
                    <a:pt x="42382" y="66317"/>
                    <a:pt x="42557" y="66893"/>
                  </a:cubicBezTo>
                  <a:lnTo>
                    <a:pt x="42557" y="66893"/>
                  </a:lnTo>
                  <a:cubicBezTo>
                    <a:pt x="42783" y="67545"/>
                    <a:pt x="43184" y="68096"/>
                    <a:pt x="43485" y="68698"/>
                  </a:cubicBezTo>
                  <a:lnTo>
                    <a:pt x="43485" y="68698"/>
                  </a:lnTo>
                  <a:cubicBezTo>
                    <a:pt x="43810" y="69349"/>
                    <a:pt x="44061" y="69976"/>
                    <a:pt x="44211" y="70703"/>
                  </a:cubicBezTo>
                  <a:lnTo>
                    <a:pt x="44211" y="70703"/>
                  </a:lnTo>
                  <a:cubicBezTo>
                    <a:pt x="44287" y="71053"/>
                    <a:pt x="44437" y="71354"/>
                    <a:pt x="44487" y="71705"/>
                  </a:cubicBezTo>
                  <a:lnTo>
                    <a:pt x="44487" y="71705"/>
                  </a:lnTo>
                  <a:cubicBezTo>
                    <a:pt x="44562" y="72056"/>
                    <a:pt x="44612" y="72382"/>
                    <a:pt x="44637" y="72733"/>
                  </a:cubicBezTo>
                  <a:lnTo>
                    <a:pt x="44637" y="72733"/>
                  </a:lnTo>
                  <a:cubicBezTo>
                    <a:pt x="44713" y="73384"/>
                    <a:pt x="44637" y="74086"/>
                    <a:pt x="44738" y="74738"/>
                  </a:cubicBezTo>
                  <a:lnTo>
                    <a:pt x="44738" y="74738"/>
                  </a:lnTo>
                  <a:cubicBezTo>
                    <a:pt x="44813" y="75139"/>
                    <a:pt x="45013" y="75490"/>
                    <a:pt x="45139" y="75866"/>
                  </a:cubicBezTo>
                  <a:lnTo>
                    <a:pt x="45139" y="75866"/>
                  </a:lnTo>
                  <a:cubicBezTo>
                    <a:pt x="45314" y="76442"/>
                    <a:pt x="45515" y="77043"/>
                    <a:pt x="45665" y="77620"/>
                  </a:cubicBezTo>
                  <a:lnTo>
                    <a:pt x="45665" y="77620"/>
                  </a:lnTo>
                  <a:cubicBezTo>
                    <a:pt x="45866" y="78422"/>
                    <a:pt x="45790" y="79249"/>
                    <a:pt x="45916" y="80051"/>
                  </a:cubicBezTo>
                  <a:lnTo>
                    <a:pt x="45916" y="80051"/>
                  </a:lnTo>
                  <a:cubicBezTo>
                    <a:pt x="46016" y="80627"/>
                    <a:pt x="46116" y="81229"/>
                    <a:pt x="46216" y="81830"/>
                  </a:cubicBezTo>
                  <a:lnTo>
                    <a:pt x="46216" y="81830"/>
                  </a:lnTo>
                  <a:cubicBezTo>
                    <a:pt x="46367" y="82482"/>
                    <a:pt x="46718" y="83008"/>
                    <a:pt x="46918" y="83635"/>
                  </a:cubicBezTo>
                  <a:lnTo>
                    <a:pt x="46918" y="83635"/>
                  </a:lnTo>
                  <a:cubicBezTo>
                    <a:pt x="47144" y="84287"/>
                    <a:pt x="47069" y="85064"/>
                    <a:pt x="47094" y="85740"/>
                  </a:cubicBezTo>
                  <a:lnTo>
                    <a:pt x="47094" y="85740"/>
                  </a:lnTo>
                  <a:cubicBezTo>
                    <a:pt x="47169" y="87094"/>
                    <a:pt x="47069" y="88422"/>
                    <a:pt x="46968" y="89800"/>
                  </a:cubicBezTo>
                  <a:lnTo>
                    <a:pt x="46968" y="89800"/>
                  </a:lnTo>
                  <a:cubicBezTo>
                    <a:pt x="46918" y="90502"/>
                    <a:pt x="46693" y="91179"/>
                    <a:pt x="46592" y="91906"/>
                  </a:cubicBezTo>
                  <a:lnTo>
                    <a:pt x="46592" y="91906"/>
                  </a:lnTo>
                  <a:cubicBezTo>
                    <a:pt x="46567" y="92206"/>
                    <a:pt x="46417" y="92758"/>
                    <a:pt x="46542" y="93084"/>
                  </a:cubicBezTo>
                  <a:lnTo>
                    <a:pt x="46542" y="93084"/>
                  </a:lnTo>
                  <a:cubicBezTo>
                    <a:pt x="46693" y="93485"/>
                    <a:pt x="47144" y="93460"/>
                    <a:pt x="47495" y="93485"/>
                  </a:cubicBezTo>
                  <a:lnTo>
                    <a:pt x="47495" y="93485"/>
                  </a:lnTo>
                  <a:cubicBezTo>
                    <a:pt x="48146" y="93535"/>
                    <a:pt x="48873" y="93485"/>
                    <a:pt x="49500" y="93635"/>
                  </a:cubicBezTo>
                  <a:lnTo>
                    <a:pt x="49500" y="93635"/>
                  </a:lnTo>
                  <a:cubicBezTo>
                    <a:pt x="50176" y="93811"/>
                    <a:pt x="50753" y="94212"/>
                    <a:pt x="51430" y="94337"/>
                  </a:cubicBezTo>
                  <a:lnTo>
                    <a:pt x="51430" y="94337"/>
                  </a:lnTo>
                  <a:cubicBezTo>
                    <a:pt x="51956" y="94437"/>
                    <a:pt x="52482" y="94412"/>
                    <a:pt x="53008" y="94287"/>
                  </a:cubicBezTo>
                  <a:lnTo>
                    <a:pt x="53008" y="94287"/>
                  </a:lnTo>
                  <a:cubicBezTo>
                    <a:pt x="53460" y="94161"/>
                    <a:pt x="54161" y="94161"/>
                    <a:pt x="54487" y="93811"/>
                  </a:cubicBezTo>
                  <a:lnTo>
                    <a:pt x="54487" y="93811"/>
                  </a:lnTo>
                  <a:cubicBezTo>
                    <a:pt x="54688" y="93610"/>
                    <a:pt x="54813" y="93384"/>
                    <a:pt x="55013" y="93159"/>
                  </a:cubicBezTo>
                  <a:lnTo>
                    <a:pt x="55013" y="93159"/>
                  </a:lnTo>
                  <a:cubicBezTo>
                    <a:pt x="55114" y="93084"/>
                    <a:pt x="55164" y="93059"/>
                    <a:pt x="55214" y="92933"/>
                  </a:cubicBezTo>
                  <a:lnTo>
                    <a:pt x="55214" y="92933"/>
                  </a:lnTo>
                  <a:cubicBezTo>
                    <a:pt x="55289" y="92808"/>
                    <a:pt x="55214" y="92683"/>
                    <a:pt x="55139" y="92582"/>
                  </a:cubicBezTo>
                  <a:lnTo>
                    <a:pt x="55139" y="92582"/>
                  </a:lnTo>
                  <a:cubicBezTo>
                    <a:pt x="54763" y="92131"/>
                    <a:pt x="54387" y="91555"/>
                    <a:pt x="54237" y="90953"/>
                  </a:cubicBezTo>
                  <a:lnTo>
                    <a:pt x="54237" y="90953"/>
                  </a:lnTo>
                  <a:cubicBezTo>
                    <a:pt x="54086" y="90352"/>
                    <a:pt x="53735" y="89700"/>
                    <a:pt x="53660" y="89099"/>
                  </a:cubicBezTo>
                  <a:lnTo>
                    <a:pt x="53660" y="89099"/>
                  </a:lnTo>
                  <a:cubicBezTo>
                    <a:pt x="53660" y="88973"/>
                    <a:pt x="53635" y="88873"/>
                    <a:pt x="53635" y="88748"/>
                  </a:cubicBezTo>
                  <a:lnTo>
                    <a:pt x="53635" y="88748"/>
                  </a:lnTo>
                  <a:cubicBezTo>
                    <a:pt x="53735" y="88923"/>
                    <a:pt x="53836" y="89074"/>
                    <a:pt x="53936" y="89224"/>
                  </a:cubicBezTo>
                  <a:lnTo>
                    <a:pt x="53936" y="89224"/>
                  </a:lnTo>
                  <a:cubicBezTo>
                    <a:pt x="54061" y="89399"/>
                    <a:pt x="54161" y="89575"/>
                    <a:pt x="54312" y="89700"/>
                  </a:cubicBezTo>
                  <a:lnTo>
                    <a:pt x="54312" y="89700"/>
                  </a:lnTo>
                  <a:cubicBezTo>
                    <a:pt x="54537" y="89926"/>
                    <a:pt x="54813" y="90176"/>
                    <a:pt x="55139" y="90201"/>
                  </a:cubicBezTo>
                  <a:lnTo>
                    <a:pt x="55139" y="90201"/>
                  </a:lnTo>
                  <a:cubicBezTo>
                    <a:pt x="55214" y="90201"/>
                    <a:pt x="55214" y="90101"/>
                    <a:pt x="55164" y="90076"/>
                  </a:cubicBezTo>
                  <a:lnTo>
                    <a:pt x="55164" y="90076"/>
                  </a:lnTo>
                  <a:cubicBezTo>
                    <a:pt x="54938" y="90051"/>
                    <a:pt x="54813" y="89926"/>
                    <a:pt x="54688" y="89775"/>
                  </a:cubicBezTo>
                  <a:lnTo>
                    <a:pt x="54688" y="89775"/>
                  </a:lnTo>
                  <a:cubicBezTo>
                    <a:pt x="54537" y="89625"/>
                    <a:pt x="54387" y="89475"/>
                    <a:pt x="54287" y="89299"/>
                  </a:cubicBezTo>
                  <a:lnTo>
                    <a:pt x="54287" y="89299"/>
                  </a:lnTo>
                  <a:cubicBezTo>
                    <a:pt x="54111" y="88973"/>
                    <a:pt x="53911" y="88623"/>
                    <a:pt x="53760" y="88272"/>
                  </a:cubicBezTo>
                  <a:lnTo>
                    <a:pt x="53760" y="88272"/>
                  </a:lnTo>
                  <a:cubicBezTo>
                    <a:pt x="53710" y="88171"/>
                    <a:pt x="53635" y="88071"/>
                    <a:pt x="53585" y="87996"/>
                  </a:cubicBezTo>
                  <a:lnTo>
                    <a:pt x="53585" y="87996"/>
                  </a:lnTo>
                  <a:cubicBezTo>
                    <a:pt x="53560" y="87871"/>
                    <a:pt x="53510" y="87745"/>
                    <a:pt x="53435" y="87595"/>
                  </a:cubicBezTo>
                  <a:lnTo>
                    <a:pt x="53435" y="87595"/>
                  </a:lnTo>
                  <a:cubicBezTo>
                    <a:pt x="53334" y="87319"/>
                    <a:pt x="53209" y="87094"/>
                    <a:pt x="53109" y="86843"/>
                  </a:cubicBezTo>
                  <a:lnTo>
                    <a:pt x="53109" y="86843"/>
                  </a:lnTo>
                  <a:cubicBezTo>
                    <a:pt x="53209" y="86968"/>
                    <a:pt x="53309" y="87069"/>
                    <a:pt x="53435" y="87194"/>
                  </a:cubicBezTo>
                  <a:lnTo>
                    <a:pt x="53435" y="87194"/>
                  </a:lnTo>
                  <a:cubicBezTo>
                    <a:pt x="53760" y="87419"/>
                    <a:pt x="53986" y="87720"/>
                    <a:pt x="54262" y="87996"/>
                  </a:cubicBezTo>
                  <a:lnTo>
                    <a:pt x="54262" y="87996"/>
                  </a:lnTo>
                  <a:cubicBezTo>
                    <a:pt x="54412" y="88171"/>
                    <a:pt x="54587" y="88297"/>
                    <a:pt x="54738" y="88472"/>
                  </a:cubicBezTo>
                  <a:lnTo>
                    <a:pt x="54738" y="88472"/>
                  </a:lnTo>
                  <a:cubicBezTo>
                    <a:pt x="54888" y="88597"/>
                    <a:pt x="55013" y="88723"/>
                    <a:pt x="55214" y="88798"/>
                  </a:cubicBezTo>
                  <a:lnTo>
                    <a:pt x="55214" y="88798"/>
                  </a:lnTo>
                  <a:cubicBezTo>
                    <a:pt x="55239" y="88823"/>
                    <a:pt x="55264" y="88773"/>
                    <a:pt x="55264" y="88748"/>
                  </a:cubicBezTo>
                  <a:lnTo>
                    <a:pt x="55264" y="88748"/>
                  </a:lnTo>
                  <a:cubicBezTo>
                    <a:pt x="55164" y="88522"/>
                    <a:pt x="55039" y="88397"/>
                    <a:pt x="54888" y="88247"/>
                  </a:cubicBezTo>
                  <a:lnTo>
                    <a:pt x="54888" y="88247"/>
                  </a:lnTo>
                  <a:cubicBezTo>
                    <a:pt x="54738" y="88096"/>
                    <a:pt x="54587" y="87946"/>
                    <a:pt x="54437" y="87770"/>
                  </a:cubicBezTo>
                  <a:lnTo>
                    <a:pt x="54437" y="87770"/>
                  </a:lnTo>
                  <a:cubicBezTo>
                    <a:pt x="54186" y="87495"/>
                    <a:pt x="53961" y="87169"/>
                    <a:pt x="53660" y="86918"/>
                  </a:cubicBezTo>
                  <a:lnTo>
                    <a:pt x="53660" y="86918"/>
                  </a:lnTo>
                  <a:cubicBezTo>
                    <a:pt x="53384" y="86693"/>
                    <a:pt x="53209" y="86367"/>
                    <a:pt x="53008" y="86066"/>
                  </a:cubicBezTo>
                  <a:lnTo>
                    <a:pt x="53008" y="86066"/>
                  </a:lnTo>
                  <a:cubicBezTo>
                    <a:pt x="52908" y="85941"/>
                    <a:pt x="52833" y="85841"/>
                    <a:pt x="52758" y="85715"/>
                  </a:cubicBezTo>
                  <a:lnTo>
                    <a:pt x="52758" y="85715"/>
                  </a:lnTo>
                  <a:cubicBezTo>
                    <a:pt x="52708" y="85490"/>
                    <a:pt x="52683" y="85264"/>
                    <a:pt x="52658" y="85039"/>
                  </a:cubicBezTo>
                  <a:lnTo>
                    <a:pt x="52658" y="85039"/>
                  </a:lnTo>
                  <a:cubicBezTo>
                    <a:pt x="52758" y="85164"/>
                    <a:pt x="52833" y="85289"/>
                    <a:pt x="52933" y="85389"/>
                  </a:cubicBezTo>
                  <a:lnTo>
                    <a:pt x="52933" y="85389"/>
                  </a:lnTo>
                  <a:cubicBezTo>
                    <a:pt x="53059" y="85515"/>
                    <a:pt x="53184" y="85615"/>
                    <a:pt x="53309" y="85740"/>
                  </a:cubicBezTo>
                  <a:lnTo>
                    <a:pt x="53309" y="85740"/>
                  </a:lnTo>
                  <a:cubicBezTo>
                    <a:pt x="53535" y="85966"/>
                    <a:pt x="53710" y="86242"/>
                    <a:pt x="53961" y="86442"/>
                  </a:cubicBezTo>
                  <a:lnTo>
                    <a:pt x="53961" y="86442"/>
                  </a:lnTo>
                  <a:cubicBezTo>
                    <a:pt x="54262" y="86643"/>
                    <a:pt x="54562" y="86843"/>
                    <a:pt x="54838" y="87094"/>
                  </a:cubicBezTo>
                  <a:lnTo>
                    <a:pt x="54838" y="87094"/>
                  </a:lnTo>
                  <a:cubicBezTo>
                    <a:pt x="54838" y="87094"/>
                    <a:pt x="54863" y="87069"/>
                    <a:pt x="54838" y="87069"/>
                  </a:cubicBezTo>
                  <a:lnTo>
                    <a:pt x="54838" y="87069"/>
                  </a:lnTo>
                  <a:cubicBezTo>
                    <a:pt x="54612" y="86793"/>
                    <a:pt x="54312" y="86592"/>
                    <a:pt x="54036" y="86342"/>
                  </a:cubicBezTo>
                  <a:lnTo>
                    <a:pt x="54036" y="86342"/>
                  </a:lnTo>
                  <a:cubicBezTo>
                    <a:pt x="53810" y="86141"/>
                    <a:pt x="53635" y="85866"/>
                    <a:pt x="53435" y="85615"/>
                  </a:cubicBezTo>
                  <a:lnTo>
                    <a:pt x="53435" y="85615"/>
                  </a:lnTo>
                  <a:cubicBezTo>
                    <a:pt x="53334" y="85490"/>
                    <a:pt x="53209" y="85364"/>
                    <a:pt x="53084" y="85239"/>
                  </a:cubicBezTo>
                  <a:lnTo>
                    <a:pt x="53084" y="85239"/>
                  </a:lnTo>
                  <a:cubicBezTo>
                    <a:pt x="52983" y="85114"/>
                    <a:pt x="52908" y="84963"/>
                    <a:pt x="52808" y="84813"/>
                  </a:cubicBezTo>
                  <a:lnTo>
                    <a:pt x="52808" y="84813"/>
                  </a:lnTo>
                  <a:cubicBezTo>
                    <a:pt x="52758" y="84738"/>
                    <a:pt x="52708" y="84663"/>
                    <a:pt x="52658" y="84587"/>
                  </a:cubicBezTo>
                  <a:lnTo>
                    <a:pt x="52658" y="84587"/>
                  </a:lnTo>
                  <a:cubicBezTo>
                    <a:pt x="52658" y="84262"/>
                    <a:pt x="52658" y="83936"/>
                    <a:pt x="52658" y="83585"/>
                  </a:cubicBezTo>
                  <a:lnTo>
                    <a:pt x="52658" y="83585"/>
                  </a:lnTo>
                  <a:cubicBezTo>
                    <a:pt x="52658" y="83084"/>
                    <a:pt x="52532" y="82632"/>
                    <a:pt x="52457" y="82156"/>
                  </a:cubicBezTo>
                  <a:lnTo>
                    <a:pt x="52457" y="82156"/>
                  </a:lnTo>
                  <a:cubicBezTo>
                    <a:pt x="52206" y="80928"/>
                    <a:pt x="52507" y="79675"/>
                    <a:pt x="52232" y="78472"/>
                  </a:cubicBezTo>
                  <a:lnTo>
                    <a:pt x="52232" y="78472"/>
                  </a:lnTo>
                  <a:cubicBezTo>
                    <a:pt x="51981" y="77444"/>
                    <a:pt x="51956" y="76442"/>
                    <a:pt x="51680" y="75439"/>
                  </a:cubicBezTo>
                  <a:lnTo>
                    <a:pt x="51680" y="75439"/>
                  </a:lnTo>
                  <a:cubicBezTo>
                    <a:pt x="51530" y="74888"/>
                    <a:pt x="51204" y="74412"/>
                    <a:pt x="51079" y="73861"/>
                  </a:cubicBezTo>
                  <a:lnTo>
                    <a:pt x="51079" y="73861"/>
                  </a:lnTo>
                  <a:cubicBezTo>
                    <a:pt x="50953" y="73284"/>
                    <a:pt x="50928" y="72758"/>
                    <a:pt x="50953" y="72181"/>
                  </a:cubicBezTo>
                  <a:lnTo>
                    <a:pt x="50953" y="72181"/>
                  </a:lnTo>
                  <a:cubicBezTo>
                    <a:pt x="50953" y="71630"/>
                    <a:pt x="51003" y="71053"/>
                    <a:pt x="50878" y="70502"/>
                  </a:cubicBezTo>
                  <a:lnTo>
                    <a:pt x="50878" y="70502"/>
                  </a:lnTo>
                  <a:cubicBezTo>
                    <a:pt x="50753" y="69926"/>
                    <a:pt x="50577" y="69399"/>
                    <a:pt x="50502" y="68823"/>
                  </a:cubicBezTo>
                  <a:lnTo>
                    <a:pt x="50502" y="68823"/>
                  </a:lnTo>
                  <a:cubicBezTo>
                    <a:pt x="50427" y="68096"/>
                    <a:pt x="50402" y="67520"/>
                    <a:pt x="50502" y="66818"/>
                  </a:cubicBezTo>
                  <a:lnTo>
                    <a:pt x="50502" y="66818"/>
                  </a:lnTo>
                  <a:cubicBezTo>
                    <a:pt x="50602" y="66166"/>
                    <a:pt x="50728" y="65565"/>
                    <a:pt x="50778" y="64938"/>
                  </a:cubicBezTo>
                  <a:lnTo>
                    <a:pt x="50778" y="64938"/>
                  </a:lnTo>
                  <a:cubicBezTo>
                    <a:pt x="50803" y="64537"/>
                    <a:pt x="50828" y="64136"/>
                    <a:pt x="50928" y="63735"/>
                  </a:cubicBezTo>
                  <a:lnTo>
                    <a:pt x="50928" y="63735"/>
                  </a:lnTo>
                  <a:cubicBezTo>
                    <a:pt x="50978" y="63560"/>
                    <a:pt x="51054" y="63359"/>
                    <a:pt x="51079" y="63159"/>
                  </a:cubicBezTo>
                  <a:lnTo>
                    <a:pt x="51079" y="63159"/>
                  </a:lnTo>
                  <a:cubicBezTo>
                    <a:pt x="51129" y="62708"/>
                    <a:pt x="50903" y="62307"/>
                    <a:pt x="50778" y="61881"/>
                  </a:cubicBezTo>
                  <a:lnTo>
                    <a:pt x="50778" y="61881"/>
                  </a:lnTo>
                  <a:cubicBezTo>
                    <a:pt x="50552" y="60953"/>
                    <a:pt x="50377" y="60001"/>
                    <a:pt x="50252" y="59023"/>
                  </a:cubicBezTo>
                  <a:lnTo>
                    <a:pt x="50252" y="59023"/>
                  </a:lnTo>
                  <a:cubicBezTo>
                    <a:pt x="50477" y="59149"/>
                    <a:pt x="50527" y="59299"/>
                    <a:pt x="50628" y="59474"/>
                  </a:cubicBezTo>
                  <a:lnTo>
                    <a:pt x="50628" y="59474"/>
                  </a:lnTo>
                  <a:cubicBezTo>
                    <a:pt x="50728" y="59675"/>
                    <a:pt x="50753" y="59800"/>
                    <a:pt x="50903" y="59951"/>
                  </a:cubicBezTo>
                  <a:lnTo>
                    <a:pt x="50903" y="59951"/>
                  </a:lnTo>
                  <a:cubicBezTo>
                    <a:pt x="51029" y="60076"/>
                    <a:pt x="51229" y="60051"/>
                    <a:pt x="51279" y="59901"/>
                  </a:cubicBezTo>
                  <a:lnTo>
                    <a:pt x="51279" y="59901"/>
                  </a:lnTo>
                  <a:cubicBezTo>
                    <a:pt x="51379" y="59625"/>
                    <a:pt x="51354" y="59349"/>
                    <a:pt x="51379" y="59073"/>
                  </a:cubicBezTo>
                  <a:lnTo>
                    <a:pt x="51379" y="59073"/>
                  </a:lnTo>
                  <a:cubicBezTo>
                    <a:pt x="51780" y="59299"/>
                    <a:pt x="52307" y="59775"/>
                    <a:pt x="52507" y="60026"/>
                  </a:cubicBezTo>
                  <a:lnTo>
                    <a:pt x="52507" y="60026"/>
                  </a:lnTo>
                  <a:cubicBezTo>
                    <a:pt x="52658" y="60226"/>
                    <a:pt x="52733" y="60402"/>
                    <a:pt x="52983" y="60427"/>
                  </a:cubicBezTo>
                  <a:lnTo>
                    <a:pt x="52983" y="60427"/>
                  </a:lnTo>
                  <a:cubicBezTo>
                    <a:pt x="53059" y="60452"/>
                    <a:pt x="53134" y="60427"/>
                    <a:pt x="53184" y="60352"/>
                  </a:cubicBezTo>
                  <a:lnTo>
                    <a:pt x="53184" y="60352"/>
                  </a:lnTo>
                  <a:cubicBezTo>
                    <a:pt x="53309" y="60051"/>
                    <a:pt x="53284" y="59550"/>
                    <a:pt x="53685" y="59850"/>
                  </a:cubicBezTo>
                  <a:lnTo>
                    <a:pt x="53685" y="59850"/>
                  </a:lnTo>
                  <a:cubicBezTo>
                    <a:pt x="53911" y="60001"/>
                    <a:pt x="54111" y="60452"/>
                    <a:pt x="54136" y="60703"/>
                  </a:cubicBezTo>
                  <a:lnTo>
                    <a:pt x="54136" y="60703"/>
                  </a:lnTo>
                  <a:cubicBezTo>
                    <a:pt x="54161" y="60853"/>
                    <a:pt x="54287" y="60953"/>
                    <a:pt x="54437" y="60878"/>
                  </a:cubicBezTo>
                  <a:lnTo>
                    <a:pt x="54437" y="60878"/>
                  </a:lnTo>
                  <a:cubicBezTo>
                    <a:pt x="54587" y="60803"/>
                    <a:pt x="54638" y="60677"/>
                    <a:pt x="54713" y="60527"/>
                  </a:cubicBezTo>
                  <a:lnTo>
                    <a:pt x="54713" y="60527"/>
                  </a:lnTo>
                  <a:cubicBezTo>
                    <a:pt x="54788" y="60302"/>
                    <a:pt x="54763" y="60026"/>
                    <a:pt x="55039" y="60302"/>
                  </a:cubicBezTo>
                  <a:lnTo>
                    <a:pt x="55039" y="60302"/>
                  </a:lnTo>
                  <a:cubicBezTo>
                    <a:pt x="55264" y="60552"/>
                    <a:pt x="55214" y="60878"/>
                    <a:pt x="55615" y="60953"/>
                  </a:cubicBezTo>
                  <a:lnTo>
                    <a:pt x="55615" y="60953"/>
                  </a:lnTo>
                  <a:cubicBezTo>
                    <a:pt x="55740" y="60953"/>
                    <a:pt x="55866" y="60903"/>
                    <a:pt x="55891" y="60778"/>
                  </a:cubicBezTo>
                  <a:lnTo>
                    <a:pt x="55891" y="60778"/>
                  </a:lnTo>
                  <a:cubicBezTo>
                    <a:pt x="55891" y="60652"/>
                    <a:pt x="55891" y="60527"/>
                    <a:pt x="55891" y="60402"/>
                  </a:cubicBezTo>
                  <a:lnTo>
                    <a:pt x="55891" y="60402"/>
                  </a:lnTo>
                  <a:cubicBezTo>
                    <a:pt x="56141" y="60552"/>
                    <a:pt x="56367" y="60703"/>
                    <a:pt x="56567" y="60903"/>
                  </a:cubicBezTo>
                  <a:lnTo>
                    <a:pt x="56567" y="60903"/>
                  </a:lnTo>
                  <a:cubicBezTo>
                    <a:pt x="56693" y="61028"/>
                    <a:pt x="56843" y="61354"/>
                    <a:pt x="57019" y="61429"/>
                  </a:cubicBezTo>
                  <a:lnTo>
                    <a:pt x="57019" y="61429"/>
                  </a:lnTo>
                  <a:cubicBezTo>
                    <a:pt x="57169" y="61480"/>
                    <a:pt x="57219" y="61505"/>
                    <a:pt x="57344" y="61379"/>
                  </a:cubicBezTo>
                  <a:lnTo>
                    <a:pt x="57344" y="61379"/>
                  </a:lnTo>
                  <a:cubicBezTo>
                    <a:pt x="57520" y="61204"/>
                    <a:pt x="57394" y="60803"/>
                    <a:pt x="57570" y="60652"/>
                  </a:cubicBezTo>
                  <a:lnTo>
                    <a:pt x="57570" y="60652"/>
                  </a:lnTo>
                  <a:cubicBezTo>
                    <a:pt x="58046" y="60126"/>
                    <a:pt x="58272" y="61179"/>
                    <a:pt x="58472" y="61404"/>
                  </a:cubicBezTo>
                  <a:lnTo>
                    <a:pt x="58472" y="61404"/>
                  </a:lnTo>
                  <a:cubicBezTo>
                    <a:pt x="58848" y="61881"/>
                    <a:pt x="58998" y="61379"/>
                    <a:pt x="59224" y="61104"/>
                  </a:cubicBezTo>
                  <a:lnTo>
                    <a:pt x="59224" y="61104"/>
                  </a:lnTo>
                  <a:cubicBezTo>
                    <a:pt x="59349" y="60928"/>
                    <a:pt x="59149" y="60452"/>
                    <a:pt x="59700" y="60878"/>
                  </a:cubicBezTo>
                  <a:lnTo>
                    <a:pt x="59700" y="60878"/>
                  </a:lnTo>
                  <a:cubicBezTo>
                    <a:pt x="59750" y="60928"/>
                    <a:pt x="59876" y="61279"/>
                    <a:pt x="59876" y="61304"/>
                  </a:cubicBezTo>
                  <a:lnTo>
                    <a:pt x="59876" y="61304"/>
                  </a:lnTo>
                  <a:cubicBezTo>
                    <a:pt x="60076" y="61680"/>
                    <a:pt x="60277" y="62056"/>
                    <a:pt x="60502" y="62432"/>
                  </a:cubicBezTo>
                  <a:lnTo>
                    <a:pt x="60502" y="62432"/>
                  </a:lnTo>
                  <a:cubicBezTo>
                    <a:pt x="60753" y="62808"/>
                    <a:pt x="61029" y="62983"/>
                    <a:pt x="61229" y="62457"/>
                  </a:cubicBezTo>
                  <a:lnTo>
                    <a:pt x="61229" y="62457"/>
                  </a:lnTo>
                  <a:cubicBezTo>
                    <a:pt x="61405" y="62056"/>
                    <a:pt x="61154" y="61580"/>
                    <a:pt x="61279" y="61179"/>
                  </a:cubicBezTo>
                  <a:lnTo>
                    <a:pt x="61279" y="61179"/>
                  </a:lnTo>
                  <a:cubicBezTo>
                    <a:pt x="61505" y="60502"/>
                    <a:pt x="62081" y="61755"/>
                    <a:pt x="62332" y="61981"/>
                  </a:cubicBezTo>
                  <a:lnTo>
                    <a:pt x="62332" y="61981"/>
                  </a:lnTo>
                  <a:cubicBezTo>
                    <a:pt x="62633" y="62307"/>
                    <a:pt x="62983" y="62332"/>
                    <a:pt x="63059" y="61830"/>
                  </a:cubicBezTo>
                  <a:lnTo>
                    <a:pt x="63059" y="61830"/>
                  </a:lnTo>
                  <a:cubicBezTo>
                    <a:pt x="63109" y="61555"/>
                    <a:pt x="62883" y="60903"/>
                    <a:pt x="63334" y="61329"/>
                  </a:cubicBezTo>
                  <a:lnTo>
                    <a:pt x="63334" y="61329"/>
                  </a:lnTo>
                  <a:cubicBezTo>
                    <a:pt x="63585" y="61580"/>
                    <a:pt x="63660" y="62056"/>
                    <a:pt x="63986" y="62231"/>
                  </a:cubicBezTo>
                  <a:lnTo>
                    <a:pt x="63986" y="62231"/>
                  </a:lnTo>
                  <a:cubicBezTo>
                    <a:pt x="64036" y="62256"/>
                    <a:pt x="64086" y="62256"/>
                    <a:pt x="64136" y="62231"/>
                  </a:cubicBezTo>
                  <a:lnTo>
                    <a:pt x="64136" y="62231"/>
                  </a:lnTo>
                  <a:cubicBezTo>
                    <a:pt x="64337" y="62106"/>
                    <a:pt x="64287" y="62081"/>
                    <a:pt x="64362" y="61881"/>
                  </a:cubicBezTo>
                  <a:lnTo>
                    <a:pt x="64362" y="61881"/>
                  </a:lnTo>
                  <a:cubicBezTo>
                    <a:pt x="64437" y="61705"/>
                    <a:pt x="64161" y="61429"/>
                    <a:pt x="64613" y="61404"/>
                  </a:cubicBezTo>
                  <a:lnTo>
                    <a:pt x="64613" y="61404"/>
                  </a:lnTo>
                  <a:cubicBezTo>
                    <a:pt x="64663" y="61379"/>
                    <a:pt x="64838" y="61680"/>
                    <a:pt x="64888" y="61705"/>
                  </a:cubicBezTo>
                  <a:lnTo>
                    <a:pt x="64888" y="61705"/>
                  </a:lnTo>
                  <a:cubicBezTo>
                    <a:pt x="65189" y="62106"/>
                    <a:pt x="65364" y="62607"/>
                    <a:pt x="65715" y="62983"/>
                  </a:cubicBezTo>
                  <a:lnTo>
                    <a:pt x="65715" y="62983"/>
                  </a:lnTo>
                  <a:cubicBezTo>
                    <a:pt x="65740" y="63033"/>
                    <a:pt x="65841" y="63033"/>
                    <a:pt x="65891" y="63008"/>
                  </a:cubicBezTo>
                  <a:lnTo>
                    <a:pt x="65891" y="63008"/>
                  </a:lnTo>
                  <a:cubicBezTo>
                    <a:pt x="66116" y="62808"/>
                    <a:pt x="65991" y="62657"/>
                    <a:pt x="66066" y="62407"/>
                  </a:cubicBezTo>
                  <a:lnTo>
                    <a:pt x="66066" y="62407"/>
                  </a:lnTo>
                  <a:cubicBezTo>
                    <a:pt x="66091" y="62307"/>
                    <a:pt x="66066" y="62106"/>
                    <a:pt x="66317" y="62231"/>
                  </a:cubicBezTo>
                  <a:lnTo>
                    <a:pt x="66317" y="62231"/>
                  </a:lnTo>
                  <a:cubicBezTo>
                    <a:pt x="66392" y="62256"/>
                    <a:pt x="66467" y="62457"/>
                    <a:pt x="66492" y="62507"/>
                  </a:cubicBezTo>
                  <a:lnTo>
                    <a:pt x="66492" y="62507"/>
                  </a:lnTo>
                  <a:cubicBezTo>
                    <a:pt x="66643" y="62683"/>
                    <a:pt x="66793" y="62833"/>
                    <a:pt x="66943" y="62983"/>
                  </a:cubicBezTo>
                  <a:lnTo>
                    <a:pt x="66943" y="62983"/>
                  </a:lnTo>
                  <a:cubicBezTo>
                    <a:pt x="67044" y="63058"/>
                    <a:pt x="67194" y="63033"/>
                    <a:pt x="67194" y="62908"/>
                  </a:cubicBezTo>
                  <a:lnTo>
                    <a:pt x="67194" y="62908"/>
                  </a:lnTo>
                  <a:cubicBezTo>
                    <a:pt x="67219" y="62808"/>
                    <a:pt x="67194" y="62708"/>
                    <a:pt x="67219" y="62632"/>
                  </a:cubicBezTo>
                  <a:lnTo>
                    <a:pt x="67219" y="62632"/>
                  </a:lnTo>
                  <a:cubicBezTo>
                    <a:pt x="67244" y="62357"/>
                    <a:pt x="67094" y="62307"/>
                    <a:pt x="67369" y="62407"/>
                  </a:cubicBezTo>
                  <a:lnTo>
                    <a:pt x="67369" y="62407"/>
                  </a:lnTo>
                  <a:cubicBezTo>
                    <a:pt x="67645" y="62507"/>
                    <a:pt x="67796" y="62858"/>
                    <a:pt x="68046" y="63008"/>
                  </a:cubicBezTo>
                  <a:lnTo>
                    <a:pt x="68046" y="63008"/>
                  </a:lnTo>
                  <a:cubicBezTo>
                    <a:pt x="68071" y="63033"/>
                    <a:pt x="68096" y="63033"/>
                    <a:pt x="68121" y="63008"/>
                  </a:cubicBezTo>
                  <a:lnTo>
                    <a:pt x="68121" y="63008"/>
                  </a:lnTo>
                  <a:cubicBezTo>
                    <a:pt x="68272" y="62632"/>
                    <a:pt x="68297" y="62231"/>
                    <a:pt x="68422" y="61855"/>
                  </a:cubicBezTo>
                  <a:lnTo>
                    <a:pt x="68422" y="61855"/>
                  </a:lnTo>
                  <a:cubicBezTo>
                    <a:pt x="68522" y="61605"/>
                    <a:pt x="68623" y="61379"/>
                    <a:pt x="68698" y="61129"/>
                  </a:cubicBezTo>
                  <a:lnTo>
                    <a:pt x="68698" y="61129"/>
                  </a:lnTo>
                  <a:cubicBezTo>
                    <a:pt x="68748" y="61404"/>
                    <a:pt x="68848" y="61906"/>
                    <a:pt x="68873" y="62031"/>
                  </a:cubicBezTo>
                  <a:lnTo>
                    <a:pt x="68873" y="62031"/>
                  </a:lnTo>
                  <a:cubicBezTo>
                    <a:pt x="68923" y="62156"/>
                    <a:pt x="68999" y="62307"/>
                    <a:pt x="69074" y="62407"/>
                  </a:cubicBezTo>
                  <a:lnTo>
                    <a:pt x="69074" y="62407"/>
                  </a:lnTo>
                  <a:cubicBezTo>
                    <a:pt x="69174" y="62557"/>
                    <a:pt x="69274" y="62683"/>
                    <a:pt x="69374" y="62833"/>
                  </a:cubicBezTo>
                  <a:lnTo>
                    <a:pt x="69374" y="62833"/>
                  </a:lnTo>
                  <a:cubicBezTo>
                    <a:pt x="69425" y="62908"/>
                    <a:pt x="69450" y="63008"/>
                    <a:pt x="69500" y="63109"/>
                  </a:cubicBezTo>
                  <a:lnTo>
                    <a:pt x="69500" y="63109"/>
                  </a:lnTo>
                  <a:cubicBezTo>
                    <a:pt x="69575" y="63284"/>
                    <a:pt x="69675" y="63560"/>
                    <a:pt x="69901" y="63610"/>
                  </a:cubicBezTo>
                  <a:lnTo>
                    <a:pt x="69901" y="63610"/>
                  </a:lnTo>
                  <a:cubicBezTo>
                    <a:pt x="69951" y="63610"/>
                    <a:pt x="70026" y="63585"/>
                    <a:pt x="70026" y="63535"/>
                  </a:cubicBezTo>
                  <a:lnTo>
                    <a:pt x="70026" y="63535"/>
                  </a:lnTo>
                  <a:cubicBezTo>
                    <a:pt x="70101" y="63309"/>
                    <a:pt x="70076" y="63058"/>
                    <a:pt x="70051" y="62808"/>
                  </a:cubicBezTo>
                  <a:lnTo>
                    <a:pt x="70051" y="62808"/>
                  </a:lnTo>
                  <a:cubicBezTo>
                    <a:pt x="70051" y="62657"/>
                    <a:pt x="70026" y="62407"/>
                    <a:pt x="70101" y="62231"/>
                  </a:cubicBezTo>
                  <a:lnTo>
                    <a:pt x="70101" y="62231"/>
                  </a:lnTo>
                  <a:cubicBezTo>
                    <a:pt x="70202" y="62382"/>
                    <a:pt x="70252" y="62532"/>
                    <a:pt x="70302" y="62708"/>
                  </a:cubicBezTo>
                  <a:lnTo>
                    <a:pt x="70302" y="62708"/>
                  </a:lnTo>
                  <a:cubicBezTo>
                    <a:pt x="70277" y="62758"/>
                    <a:pt x="70252" y="62833"/>
                    <a:pt x="70252" y="62883"/>
                  </a:cubicBezTo>
                  <a:lnTo>
                    <a:pt x="70252" y="62883"/>
                  </a:lnTo>
                  <a:cubicBezTo>
                    <a:pt x="70227" y="62933"/>
                    <a:pt x="70302" y="62958"/>
                    <a:pt x="70327" y="62908"/>
                  </a:cubicBezTo>
                  <a:lnTo>
                    <a:pt x="70327" y="62908"/>
                  </a:lnTo>
                  <a:cubicBezTo>
                    <a:pt x="70327" y="62883"/>
                    <a:pt x="70327" y="62833"/>
                    <a:pt x="70327" y="62808"/>
                  </a:cubicBezTo>
                  <a:lnTo>
                    <a:pt x="70327" y="62808"/>
                  </a:lnTo>
                  <a:cubicBezTo>
                    <a:pt x="70352" y="62833"/>
                    <a:pt x="70352" y="62858"/>
                    <a:pt x="70352" y="62883"/>
                  </a:cubicBezTo>
                  <a:lnTo>
                    <a:pt x="70352" y="62883"/>
                  </a:lnTo>
                  <a:cubicBezTo>
                    <a:pt x="70452" y="63033"/>
                    <a:pt x="70653" y="63008"/>
                    <a:pt x="70703" y="62833"/>
                  </a:cubicBezTo>
                  <a:lnTo>
                    <a:pt x="70703" y="62833"/>
                  </a:lnTo>
                  <a:cubicBezTo>
                    <a:pt x="70728" y="62632"/>
                    <a:pt x="70603" y="62432"/>
                    <a:pt x="70527" y="62256"/>
                  </a:cubicBezTo>
                  <a:lnTo>
                    <a:pt x="70527" y="62256"/>
                  </a:lnTo>
                  <a:cubicBezTo>
                    <a:pt x="70502" y="62231"/>
                    <a:pt x="70452" y="62181"/>
                    <a:pt x="70427" y="62156"/>
                  </a:cubicBezTo>
                  <a:lnTo>
                    <a:pt x="70427" y="62156"/>
                  </a:lnTo>
                  <a:cubicBezTo>
                    <a:pt x="70427" y="61906"/>
                    <a:pt x="70402" y="61680"/>
                    <a:pt x="70452" y="61429"/>
                  </a:cubicBezTo>
                  <a:lnTo>
                    <a:pt x="70452" y="61429"/>
                  </a:lnTo>
                  <a:cubicBezTo>
                    <a:pt x="70452" y="61304"/>
                    <a:pt x="70552" y="60828"/>
                    <a:pt x="70703" y="61129"/>
                  </a:cubicBezTo>
                  <a:lnTo>
                    <a:pt x="70703" y="61129"/>
                  </a:lnTo>
                  <a:cubicBezTo>
                    <a:pt x="70778" y="61279"/>
                    <a:pt x="70903" y="61354"/>
                    <a:pt x="71029" y="61454"/>
                  </a:cubicBezTo>
                  <a:lnTo>
                    <a:pt x="71029" y="61454"/>
                  </a:lnTo>
                  <a:cubicBezTo>
                    <a:pt x="71279" y="61630"/>
                    <a:pt x="71655" y="61730"/>
                    <a:pt x="71831" y="61404"/>
                  </a:cubicBezTo>
                  <a:lnTo>
                    <a:pt x="71831" y="61404"/>
                  </a:lnTo>
                  <a:cubicBezTo>
                    <a:pt x="72031" y="61028"/>
                    <a:pt x="71856" y="60602"/>
                    <a:pt x="71881" y="60226"/>
                  </a:cubicBezTo>
                  <a:lnTo>
                    <a:pt x="71881" y="60226"/>
                  </a:lnTo>
                  <a:cubicBezTo>
                    <a:pt x="71956" y="60302"/>
                    <a:pt x="72006" y="60402"/>
                    <a:pt x="72056" y="60502"/>
                  </a:cubicBezTo>
                  <a:lnTo>
                    <a:pt x="72056" y="60502"/>
                  </a:lnTo>
                  <a:cubicBezTo>
                    <a:pt x="72156" y="60652"/>
                    <a:pt x="72332" y="60778"/>
                    <a:pt x="72457" y="60953"/>
                  </a:cubicBezTo>
                  <a:lnTo>
                    <a:pt x="72457" y="60953"/>
                  </a:lnTo>
                  <a:cubicBezTo>
                    <a:pt x="72557" y="61129"/>
                    <a:pt x="72608" y="61379"/>
                    <a:pt x="72683" y="61580"/>
                  </a:cubicBezTo>
                  <a:lnTo>
                    <a:pt x="72683" y="61580"/>
                  </a:lnTo>
                  <a:cubicBezTo>
                    <a:pt x="72758" y="61730"/>
                    <a:pt x="72783" y="61881"/>
                    <a:pt x="72858" y="62056"/>
                  </a:cubicBezTo>
                  <a:lnTo>
                    <a:pt x="72858" y="62056"/>
                  </a:lnTo>
                  <a:cubicBezTo>
                    <a:pt x="72908" y="62156"/>
                    <a:pt x="73084" y="62181"/>
                    <a:pt x="73159" y="62081"/>
                  </a:cubicBezTo>
                  <a:lnTo>
                    <a:pt x="73159" y="62081"/>
                  </a:lnTo>
                  <a:cubicBezTo>
                    <a:pt x="73309" y="61855"/>
                    <a:pt x="73259" y="61505"/>
                    <a:pt x="73259" y="61229"/>
                  </a:cubicBezTo>
                  <a:lnTo>
                    <a:pt x="73259" y="61229"/>
                  </a:lnTo>
                  <a:cubicBezTo>
                    <a:pt x="73234" y="61129"/>
                    <a:pt x="73234" y="61053"/>
                    <a:pt x="73209" y="60953"/>
                  </a:cubicBezTo>
                  <a:lnTo>
                    <a:pt x="73209" y="60953"/>
                  </a:lnTo>
                  <a:cubicBezTo>
                    <a:pt x="73284" y="61129"/>
                    <a:pt x="73359" y="61304"/>
                    <a:pt x="73460" y="61454"/>
                  </a:cubicBezTo>
                  <a:lnTo>
                    <a:pt x="73460" y="61454"/>
                  </a:lnTo>
                  <a:cubicBezTo>
                    <a:pt x="73585" y="61680"/>
                    <a:pt x="73710" y="61881"/>
                    <a:pt x="73861" y="62081"/>
                  </a:cubicBezTo>
                  <a:lnTo>
                    <a:pt x="73861" y="62081"/>
                  </a:lnTo>
                  <a:cubicBezTo>
                    <a:pt x="73961" y="62307"/>
                    <a:pt x="74187" y="62557"/>
                    <a:pt x="74387" y="62357"/>
                  </a:cubicBezTo>
                  <a:lnTo>
                    <a:pt x="74387" y="62357"/>
                  </a:lnTo>
                  <a:cubicBezTo>
                    <a:pt x="74487" y="62256"/>
                    <a:pt x="74487" y="62081"/>
                    <a:pt x="74462" y="61956"/>
                  </a:cubicBezTo>
                  <a:lnTo>
                    <a:pt x="74462" y="61956"/>
                  </a:lnTo>
                  <a:cubicBezTo>
                    <a:pt x="74462" y="61630"/>
                    <a:pt x="74387" y="61078"/>
                    <a:pt x="74888" y="61078"/>
                  </a:cubicBezTo>
                  <a:lnTo>
                    <a:pt x="74888" y="61078"/>
                  </a:lnTo>
                  <a:cubicBezTo>
                    <a:pt x="75114" y="61078"/>
                    <a:pt x="75264" y="61229"/>
                    <a:pt x="75390" y="61379"/>
                  </a:cubicBezTo>
                  <a:lnTo>
                    <a:pt x="75390" y="61379"/>
                  </a:lnTo>
                  <a:cubicBezTo>
                    <a:pt x="75565" y="61580"/>
                    <a:pt x="75715" y="61780"/>
                    <a:pt x="76041" y="61605"/>
                  </a:cubicBezTo>
                  <a:lnTo>
                    <a:pt x="76041" y="61605"/>
                  </a:lnTo>
                  <a:cubicBezTo>
                    <a:pt x="76467" y="61379"/>
                    <a:pt x="76567" y="60853"/>
                    <a:pt x="76618" y="60402"/>
                  </a:cubicBezTo>
                  <a:lnTo>
                    <a:pt x="76618" y="60402"/>
                  </a:lnTo>
                  <a:cubicBezTo>
                    <a:pt x="77044" y="60602"/>
                    <a:pt x="77395" y="60978"/>
                    <a:pt x="77871" y="61053"/>
                  </a:cubicBezTo>
                  <a:lnTo>
                    <a:pt x="77871" y="61053"/>
                  </a:lnTo>
                  <a:cubicBezTo>
                    <a:pt x="77971" y="61078"/>
                    <a:pt x="78071" y="61003"/>
                    <a:pt x="78046" y="60903"/>
                  </a:cubicBezTo>
                  <a:lnTo>
                    <a:pt x="78046" y="60903"/>
                  </a:lnTo>
                  <a:cubicBezTo>
                    <a:pt x="78046" y="60853"/>
                    <a:pt x="77896" y="60602"/>
                    <a:pt x="77896" y="60602"/>
                  </a:cubicBezTo>
                  <a:lnTo>
                    <a:pt x="77896" y="60602"/>
                  </a:lnTo>
                  <a:cubicBezTo>
                    <a:pt x="77921" y="60527"/>
                    <a:pt x="78222" y="60928"/>
                    <a:pt x="78247" y="60978"/>
                  </a:cubicBezTo>
                  <a:lnTo>
                    <a:pt x="78247" y="60978"/>
                  </a:lnTo>
                  <a:cubicBezTo>
                    <a:pt x="78447" y="61229"/>
                    <a:pt x="78673" y="61404"/>
                    <a:pt x="79024" y="61429"/>
                  </a:cubicBezTo>
                  <a:lnTo>
                    <a:pt x="79024" y="61429"/>
                  </a:lnTo>
                  <a:cubicBezTo>
                    <a:pt x="79074" y="61429"/>
                    <a:pt x="79149" y="61404"/>
                    <a:pt x="79174" y="61354"/>
                  </a:cubicBezTo>
                  <a:lnTo>
                    <a:pt x="79174" y="61354"/>
                  </a:lnTo>
                  <a:cubicBezTo>
                    <a:pt x="79375" y="61028"/>
                    <a:pt x="79249" y="60753"/>
                    <a:pt x="79124" y="60452"/>
                  </a:cubicBezTo>
                  <a:lnTo>
                    <a:pt x="79124" y="60452"/>
                  </a:lnTo>
                  <a:cubicBezTo>
                    <a:pt x="78974" y="60051"/>
                    <a:pt x="78898" y="59625"/>
                    <a:pt x="78723" y="59274"/>
                  </a:cubicBezTo>
                  <a:lnTo>
                    <a:pt x="78723" y="59274"/>
                  </a:lnTo>
                  <a:cubicBezTo>
                    <a:pt x="78673" y="59174"/>
                    <a:pt x="78497" y="58998"/>
                    <a:pt x="78497" y="58923"/>
                  </a:cubicBezTo>
                  <a:lnTo>
                    <a:pt x="78497" y="58923"/>
                  </a:lnTo>
                  <a:cubicBezTo>
                    <a:pt x="78497" y="58698"/>
                    <a:pt x="78898" y="58923"/>
                    <a:pt x="78999" y="58998"/>
                  </a:cubicBezTo>
                  <a:lnTo>
                    <a:pt x="78999" y="58998"/>
                  </a:lnTo>
                  <a:cubicBezTo>
                    <a:pt x="79249" y="59149"/>
                    <a:pt x="79525" y="59399"/>
                    <a:pt x="79826" y="59474"/>
                  </a:cubicBezTo>
                  <a:lnTo>
                    <a:pt x="79826" y="59474"/>
                  </a:lnTo>
                  <a:cubicBezTo>
                    <a:pt x="79876" y="59474"/>
                    <a:pt x="79926" y="59474"/>
                    <a:pt x="79976" y="59424"/>
                  </a:cubicBezTo>
                  <a:lnTo>
                    <a:pt x="79976" y="59424"/>
                  </a:lnTo>
                  <a:cubicBezTo>
                    <a:pt x="80177" y="59199"/>
                    <a:pt x="80051" y="58848"/>
                    <a:pt x="79976" y="58622"/>
                  </a:cubicBezTo>
                  <a:lnTo>
                    <a:pt x="79976" y="58622"/>
                  </a:lnTo>
                  <a:cubicBezTo>
                    <a:pt x="79901" y="58447"/>
                    <a:pt x="79826" y="58221"/>
                    <a:pt x="79826" y="58046"/>
                  </a:cubicBezTo>
                  <a:lnTo>
                    <a:pt x="79826" y="58046"/>
                  </a:lnTo>
                  <a:cubicBezTo>
                    <a:pt x="79826" y="57670"/>
                    <a:pt x="80202" y="57820"/>
                    <a:pt x="80427" y="57946"/>
                  </a:cubicBezTo>
                  <a:lnTo>
                    <a:pt x="80427" y="57946"/>
                  </a:lnTo>
                  <a:cubicBezTo>
                    <a:pt x="80603" y="58021"/>
                    <a:pt x="81179" y="58121"/>
                    <a:pt x="81129" y="57745"/>
                  </a:cubicBezTo>
                  <a:lnTo>
                    <a:pt x="81129" y="57745"/>
                  </a:lnTo>
                  <a:cubicBezTo>
                    <a:pt x="81104" y="57620"/>
                    <a:pt x="80928" y="57545"/>
                    <a:pt x="80878" y="57394"/>
                  </a:cubicBezTo>
                  <a:lnTo>
                    <a:pt x="80878" y="57394"/>
                  </a:lnTo>
                  <a:cubicBezTo>
                    <a:pt x="80803" y="57194"/>
                    <a:pt x="80753" y="56818"/>
                    <a:pt x="81079" y="56818"/>
                  </a:cubicBezTo>
                  <a:lnTo>
                    <a:pt x="81079" y="56818"/>
                  </a:lnTo>
                  <a:cubicBezTo>
                    <a:pt x="81204" y="56793"/>
                    <a:pt x="81380" y="56893"/>
                    <a:pt x="81480" y="56918"/>
                  </a:cubicBezTo>
                  <a:lnTo>
                    <a:pt x="81480" y="56918"/>
                  </a:lnTo>
                  <a:cubicBezTo>
                    <a:pt x="81555" y="56943"/>
                    <a:pt x="81605" y="56893"/>
                    <a:pt x="81630" y="56818"/>
                  </a:cubicBezTo>
                  <a:lnTo>
                    <a:pt x="81630" y="56818"/>
                  </a:lnTo>
                  <a:cubicBezTo>
                    <a:pt x="81730" y="56442"/>
                    <a:pt x="81605" y="56091"/>
                    <a:pt x="81430" y="55740"/>
                  </a:cubicBezTo>
                  <a:lnTo>
                    <a:pt x="81430" y="55740"/>
                  </a:lnTo>
                  <a:cubicBezTo>
                    <a:pt x="81354" y="55615"/>
                    <a:pt x="81254" y="55464"/>
                    <a:pt x="81179" y="55314"/>
                  </a:cubicBezTo>
                  <a:lnTo>
                    <a:pt x="81179" y="55314"/>
                  </a:lnTo>
                  <a:cubicBezTo>
                    <a:pt x="81555" y="55239"/>
                    <a:pt x="81580" y="55414"/>
                    <a:pt x="81705" y="55740"/>
                  </a:cubicBezTo>
                  <a:lnTo>
                    <a:pt x="81705" y="55740"/>
                  </a:lnTo>
                  <a:cubicBezTo>
                    <a:pt x="81931" y="56317"/>
                    <a:pt x="81555" y="57344"/>
                    <a:pt x="81806" y="57896"/>
                  </a:cubicBezTo>
                  <a:lnTo>
                    <a:pt x="81806" y="57896"/>
                  </a:lnTo>
                  <a:cubicBezTo>
                    <a:pt x="82031" y="58347"/>
                    <a:pt x="82156" y="58823"/>
                    <a:pt x="82407" y="59249"/>
                  </a:cubicBezTo>
                  <a:lnTo>
                    <a:pt x="82407" y="59249"/>
                  </a:lnTo>
                  <a:cubicBezTo>
                    <a:pt x="83585" y="61179"/>
                    <a:pt x="83660" y="61329"/>
                    <a:pt x="84312" y="63510"/>
                  </a:cubicBezTo>
                  <a:lnTo>
                    <a:pt x="84312" y="63510"/>
                  </a:lnTo>
                  <a:cubicBezTo>
                    <a:pt x="84663" y="64763"/>
                    <a:pt x="85289" y="65966"/>
                    <a:pt x="85515" y="67269"/>
                  </a:cubicBezTo>
                  <a:lnTo>
                    <a:pt x="85515" y="67269"/>
                  </a:lnTo>
                  <a:cubicBezTo>
                    <a:pt x="85615" y="67871"/>
                    <a:pt x="85640" y="68497"/>
                    <a:pt x="85390" y="69074"/>
                  </a:cubicBezTo>
                  <a:lnTo>
                    <a:pt x="85390" y="69074"/>
                  </a:lnTo>
                  <a:cubicBezTo>
                    <a:pt x="85164" y="69600"/>
                    <a:pt x="84863" y="70076"/>
                    <a:pt x="84638" y="70602"/>
                  </a:cubicBezTo>
                  <a:lnTo>
                    <a:pt x="84638" y="70602"/>
                  </a:lnTo>
                  <a:cubicBezTo>
                    <a:pt x="84387" y="71154"/>
                    <a:pt x="84989" y="72507"/>
                    <a:pt x="84738" y="73059"/>
                  </a:cubicBezTo>
                  <a:lnTo>
                    <a:pt x="84738" y="73059"/>
                  </a:lnTo>
                  <a:cubicBezTo>
                    <a:pt x="84487" y="73560"/>
                    <a:pt x="84537" y="74487"/>
                    <a:pt x="84312" y="74963"/>
                  </a:cubicBezTo>
                  <a:lnTo>
                    <a:pt x="84312" y="74963"/>
                  </a:lnTo>
                  <a:cubicBezTo>
                    <a:pt x="83936" y="75715"/>
                    <a:pt x="83811" y="76467"/>
                    <a:pt x="83585" y="77269"/>
                  </a:cubicBezTo>
                  <a:lnTo>
                    <a:pt x="83585" y="77269"/>
                  </a:lnTo>
                  <a:cubicBezTo>
                    <a:pt x="83385" y="77720"/>
                    <a:pt x="83660" y="78247"/>
                    <a:pt x="83560" y="78723"/>
                  </a:cubicBezTo>
                  <a:lnTo>
                    <a:pt x="83560" y="78723"/>
                  </a:lnTo>
                  <a:cubicBezTo>
                    <a:pt x="83309" y="79825"/>
                    <a:pt x="82959" y="80853"/>
                    <a:pt x="82608" y="81931"/>
                  </a:cubicBezTo>
                  <a:lnTo>
                    <a:pt x="82608" y="81931"/>
                  </a:lnTo>
                  <a:cubicBezTo>
                    <a:pt x="82332" y="82833"/>
                    <a:pt x="82006" y="83735"/>
                    <a:pt x="81906" y="84663"/>
                  </a:cubicBezTo>
                  <a:lnTo>
                    <a:pt x="81906" y="84663"/>
                  </a:lnTo>
                  <a:cubicBezTo>
                    <a:pt x="81856" y="85164"/>
                    <a:pt x="81781" y="85615"/>
                    <a:pt x="81580" y="86091"/>
                  </a:cubicBezTo>
                  <a:lnTo>
                    <a:pt x="81580" y="86091"/>
                  </a:lnTo>
                  <a:cubicBezTo>
                    <a:pt x="81405" y="86517"/>
                    <a:pt x="81354" y="86818"/>
                    <a:pt x="81254" y="87269"/>
                  </a:cubicBezTo>
                  <a:lnTo>
                    <a:pt x="81254" y="87269"/>
                  </a:lnTo>
                  <a:cubicBezTo>
                    <a:pt x="81179" y="87670"/>
                    <a:pt x="81079" y="88247"/>
                    <a:pt x="80903" y="88623"/>
                  </a:cubicBezTo>
                  <a:lnTo>
                    <a:pt x="80903" y="88623"/>
                  </a:lnTo>
                  <a:cubicBezTo>
                    <a:pt x="80728" y="89024"/>
                    <a:pt x="80427" y="89124"/>
                    <a:pt x="80151" y="89399"/>
                  </a:cubicBezTo>
                  <a:lnTo>
                    <a:pt x="80151" y="89399"/>
                  </a:lnTo>
                  <a:cubicBezTo>
                    <a:pt x="79976" y="89600"/>
                    <a:pt x="79826" y="89926"/>
                    <a:pt x="79750" y="90176"/>
                  </a:cubicBezTo>
                  <a:lnTo>
                    <a:pt x="79750" y="90176"/>
                  </a:lnTo>
                  <a:cubicBezTo>
                    <a:pt x="79625" y="90602"/>
                    <a:pt x="79475" y="90978"/>
                    <a:pt x="79349" y="91379"/>
                  </a:cubicBezTo>
                  <a:lnTo>
                    <a:pt x="79349" y="91379"/>
                  </a:lnTo>
                  <a:cubicBezTo>
                    <a:pt x="79199" y="91881"/>
                    <a:pt x="78974" y="92156"/>
                    <a:pt x="78723" y="92582"/>
                  </a:cubicBezTo>
                  <a:lnTo>
                    <a:pt x="78723" y="92582"/>
                  </a:lnTo>
                  <a:cubicBezTo>
                    <a:pt x="78497" y="92983"/>
                    <a:pt x="78397" y="93284"/>
                    <a:pt x="78121" y="93635"/>
                  </a:cubicBezTo>
                  <a:lnTo>
                    <a:pt x="78121" y="93635"/>
                  </a:lnTo>
                  <a:cubicBezTo>
                    <a:pt x="77921" y="93911"/>
                    <a:pt x="77821" y="94111"/>
                    <a:pt x="77745" y="94437"/>
                  </a:cubicBezTo>
                  <a:lnTo>
                    <a:pt x="77745" y="94437"/>
                  </a:lnTo>
                  <a:cubicBezTo>
                    <a:pt x="77695" y="94613"/>
                    <a:pt x="77595" y="94788"/>
                    <a:pt x="77570" y="94988"/>
                  </a:cubicBezTo>
                  <a:lnTo>
                    <a:pt x="77570" y="94988"/>
                  </a:lnTo>
                  <a:cubicBezTo>
                    <a:pt x="77520" y="95164"/>
                    <a:pt x="77570" y="95264"/>
                    <a:pt x="77520" y="95465"/>
                  </a:cubicBezTo>
                  <a:lnTo>
                    <a:pt x="77520" y="95465"/>
                  </a:lnTo>
                  <a:cubicBezTo>
                    <a:pt x="77520" y="95515"/>
                    <a:pt x="77570" y="95565"/>
                    <a:pt x="77620" y="95565"/>
                  </a:cubicBezTo>
                  <a:lnTo>
                    <a:pt x="77620" y="95565"/>
                  </a:lnTo>
                  <a:cubicBezTo>
                    <a:pt x="77946" y="95465"/>
                    <a:pt x="78247" y="95490"/>
                    <a:pt x="78573" y="95364"/>
                  </a:cubicBezTo>
                  <a:lnTo>
                    <a:pt x="78573" y="95364"/>
                  </a:lnTo>
                  <a:cubicBezTo>
                    <a:pt x="78873" y="95239"/>
                    <a:pt x="79049" y="95114"/>
                    <a:pt x="79375" y="95089"/>
                  </a:cubicBezTo>
                  <a:lnTo>
                    <a:pt x="79375" y="95089"/>
                  </a:lnTo>
                  <a:cubicBezTo>
                    <a:pt x="80001" y="95014"/>
                    <a:pt x="80628" y="95089"/>
                    <a:pt x="81254" y="95089"/>
                  </a:cubicBezTo>
                  <a:lnTo>
                    <a:pt x="81254" y="95089"/>
                  </a:lnTo>
                  <a:cubicBezTo>
                    <a:pt x="81856" y="95089"/>
                    <a:pt x="82507" y="95139"/>
                    <a:pt x="83134" y="95089"/>
                  </a:cubicBezTo>
                  <a:lnTo>
                    <a:pt x="83134" y="95089"/>
                  </a:lnTo>
                  <a:cubicBezTo>
                    <a:pt x="83385" y="95064"/>
                    <a:pt x="83660" y="95014"/>
                    <a:pt x="83911" y="94963"/>
                  </a:cubicBezTo>
                  <a:lnTo>
                    <a:pt x="83911" y="94963"/>
                  </a:lnTo>
                  <a:cubicBezTo>
                    <a:pt x="83936" y="94963"/>
                    <a:pt x="83961" y="94963"/>
                    <a:pt x="84011" y="94988"/>
                  </a:cubicBezTo>
                  <a:lnTo>
                    <a:pt x="84011" y="94988"/>
                  </a:lnTo>
                  <a:cubicBezTo>
                    <a:pt x="84036" y="94988"/>
                    <a:pt x="84086" y="94988"/>
                    <a:pt x="84111" y="94963"/>
                  </a:cubicBezTo>
                  <a:lnTo>
                    <a:pt x="84111" y="94963"/>
                  </a:lnTo>
                  <a:cubicBezTo>
                    <a:pt x="84588" y="94738"/>
                    <a:pt x="84462" y="93635"/>
                    <a:pt x="84412" y="93234"/>
                  </a:cubicBezTo>
                  <a:lnTo>
                    <a:pt x="84412" y="93234"/>
                  </a:lnTo>
                  <a:cubicBezTo>
                    <a:pt x="84387" y="93184"/>
                    <a:pt x="84387" y="93109"/>
                    <a:pt x="84387" y="93059"/>
                  </a:cubicBezTo>
                  <a:lnTo>
                    <a:pt x="84387" y="93059"/>
                  </a:lnTo>
                  <a:cubicBezTo>
                    <a:pt x="84512" y="93284"/>
                    <a:pt x="84713" y="93510"/>
                    <a:pt x="84788" y="93760"/>
                  </a:cubicBezTo>
                  <a:lnTo>
                    <a:pt x="84788" y="93760"/>
                  </a:lnTo>
                  <a:cubicBezTo>
                    <a:pt x="84838" y="93861"/>
                    <a:pt x="84938" y="93861"/>
                    <a:pt x="84964" y="93760"/>
                  </a:cubicBezTo>
                  <a:lnTo>
                    <a:pt x="84964" y="93760"/>
                  </a:lnTo>
                  <a:cubicBezTo>
                    <a:pt x="85014" y="93435"/>
                    <a:pt x="84888" y="93209"/>
                    <a:pt x="84738" y="92933"/>
                  </a:cubicBezTo>
                  <a:lnTo>
                    <a:pt x="84738" y="92933"/>
                  </a:lnTo>
                  <a:cubicBezTo>
                    <a:pt x="84588" y="92658"/>
                    <a:pt x="84462" y="92357"/>
                    <a:pt x="84387" y="92056"/>
                  </a:cubicBezTo>
                  <a:lnTo>
                    <a:pt x="84387" y="92056"/>
                  </a:lnTo>
                  <a:cubicBezTo>
                    <a:pt x="84337" y="91906"/>
                    <a:pt x="84312" y="91730"/>
                    <a:pt x="84262" y="91580"/>
                  </a:cubicBezTo>
                  <a:lnTo>
                    <a:pt x="84262" y="91580"/>
                  </a:lnTo>
                  <a:cubicBezTo>
                    <a:pt x="84262" y="91279"/>
                    <a:pt x="84262" y="90978"/>
                    <a:pt x="84287" y="90678"/>
                  </a:cubicBezTo>
                  <a:lnTo>
                    <a:pt x="84287" y="90678"/>
                  </a:lnTo>
                  <a:cubicBezTo>
                    <a:pt x="84312" y="90778"/>
                    <a:pt x="84337" y="90878"/>
                    <a:pt x="84387" y="90978"/>
                  </a:cubicBezTo>
                  <a:lnTo>
                    <a:pt x="84387" y="90978"/>
                  </a:lnTo>
                  <a:cubicBezTo>
                    <a:pt x="84512" y="91354"/>
                    <a:pt x="84638" y="91730"/>
                    <a:pt x="84838" y="92056"/>
                  </a:cubicBezTo>
                  <a:lnTo>
                    <a:pt x="84838" y="92056"/>
                  </a:lnTo>
                  <a:cubicBezTo>
                    <a:pt x="84938" y="92232"/>
                    <a:pt x="85039" y="92357"/>
                    <a:pt x="85164" y="92482"/>
                  </a:cubicBezTo>
                  <a:lnTo>
                    <a:pt x="85164" y="92482"/>
                  </a:lnTo>
                  <a:cubicBezTo>
                    <a:pt x="85289" y="92607"/>
                    <a:pt x="85440" y="92683"/>
                    <a:pt x="85565" y="92758"/>
                  </a:cubicBezTo>
                  <a:lnTo>
                    <a:pt x="85565" y="92758"/>
                  </a:lnTo>
                  <a:cubicBezTo>
                    <a:pt x="85565" y="92758"/>
                    <a:pt x="85590" y="92758"/>
                    <a:pt x="85565" y="92733"/>
                  </a:cubicBezTo>
                  <a:lnTo>
                    <a:pt x="85565" y="92733"/>
                  </a:lnTo>
                  <a:cubicBezTo>
                    <a:pt x="85490" y="92607"/>
                    <a:pt x="85415" y="92432"/>
                    <a:pt x="85314" y="92307"/>
                  </a:cubicBezTo>
                  <a:lnTo>
                    <a:pt x="85314" y="92307"/>
                  </a:lnTo>
                  <a:cubicBezTo>
                    <a:pt x="85214" y="92181"/>
                    <a:pt x="85114" y="92031"/>
                    <a:pt x="85039" y="91881"/>
                  </a:cubicBezTo>
                  <a:lnTo>
                    <a:pt x="85039" y="91881"/>
                  </a:lnTo>
                  <a:cubicBezTo>
                    <a:pt x="84863" y="91555"/>
                    <a:pt x="84788" y="91204"/>
                    <a:pt x="84688" y="90853"/>
                  </a:cubicBezTo>
                  <a:lnTo>
                    <a:pt x="84688" y="90853"/>
                  </a:lnTo>
                  <a:cubicBezTo>
                    <a:pt x="84563" y="90477"/>
                    <a:pt x="84512" y="90101"/>
                    <a:pt x="84437" y="89750"/>
                  </a:cubicBezTo>
                  <a:lnTo>
                    <a:pt x="84437" y="89750"/>
                  </a:lnTo>
                  <a:cubicBezTo>
                    <a:pt x="84437" y="89700"/>
                    <a:pt x="84437" y="89675"/>
                    <a:pt x="84462" y="89625"/>
                  </a:cubicBezTo>
                  <a:lnTo>
                    <a:pt x="84462" y="89625"/>
                  </a:lnTo>
                  <a:cubicBezTo>
                    <a:pt x="84462" y="89600"/>
                    <a:pt x="84487" y="89550"/>
                    <a:pt x="84487" y="89500"/>
                  </a:cubicBezTo>
                  <a:lnTo>
                    <a:pt x="84487" y="89500"/>
                  </a:lnTo>
                  <a:cubicBezTo>
                    <a:pt x="84663" y="89750"/>
                    <a:pt x="84813" y="90001"/>
                    <a:pt x="84938" y="90277"/>
                  </a:cubicBezTo>
                  <a:lnTo>
                    <a:pt x="84938" y="90277"/>
                  </a:lnTo>
                  <a:cubicBezTo>
                    <a:pt x="85014" y="90402"/>
                    <a:pt x="85089" y="90527"/>
                    <a:pt x="85139" y="90678"/>
                  </a:cubicBezTo>
                  <a:lnTo>
                    <a:pt x="85139" y="90678"/>
                  </a:lnTo>
                  <a:cubicBezTo>
                    <a:pt x="85189" y="90778"/>
                    <a:pt x="85239" y="90878"/>
                    <a:pt x="85314" y="90953"/>
                  </a:cubicBezTo>
                  <a:lnTo>
                    <a:pt x="85314" y="90953"/>
                  </a:lnTo>
                  <a:cubicBezTo>
                    <a:pt x="85365" y="90978"/>
                    <a:pt x="85415" y="90903"/>
                    <a:pt x="85365" y="90878"/>
                  </a:cubicBezTo>
                  <a:lnTo>
                    <a:pt x="85365" y="90878"/>
                  </a:lnTo>
                  <a:cubicBezTo>
                    <a:pt x="85264" y="90753"/>
                    <a:pt x="85239" y="90628"/>
                    <a:pt x="85189" y="90502"/>
                  </a:cubicBezTo>
                  <a:lnTo>
                    <a:pt x="85189" y="90502"/>
                  </a:lnTo>
                  <a:cubicBezTo>
                    <a:pt x="85164" y="90377"/>
                    <a:pt x="85089" y="90277"/>
                    <a:pt x="85039" y="90176"/>
                  </a:cubicBezTo>
                  <a:lnTo>
                    <a:pt x="85039" y="90176"/>
                  </a:lnTo>
                  <a:cubicBezTo>
                    <a:pt x="84913" y="89901"/>
                    <a:pt x="84763" y="89625"/>
                    <a:pt x="84613" y="89374"/>
                  </a:cubicBezTo>
                  <a:lnTo>
                    <a:pt x="84613" y="89374"/>
                  </a:lnTo>
                  <a:cubicBezTo>
                    <a:pt x="84613" y="89349"/>
                    <a:pt x="84588" y="89299"/>
                    <a:pt x="84563" y="89274"/>
                  </a:cubicBezTo>
                  <a:lnTo>
                    <a:pt x="84563" y="89274"/>
                  </a:lnTo>
                  <a:cubicBezTo>
                    <a:pt x="84713" y="88873"/>
                    <a:pt x="84913" y="88472"/>
                    <a:pt x="85039" y="88046"/>
                  </a:cubicBezTo>
                  <a:lnTo>
                    <a:pt x="85039" y="88046"/>
                  </a:lnTo>
                  <a:cubicBezTo>
                    <a:pt x="85189" y="87595"/>
                    <a:pt x="85440" y="87194"/>
                    <a:pt x="85565" y="86743"/>
                  </a:cubicBezTo>
                  <a:lnTo>
                    <a:pt x="85565" y="86743"/>
                  </a:lnTo>
                  <a:cubicBezTo>
                    <a:pt x="85715" y="86216"/>
                    <a:pt x="85690" y="85690"/>
                    <a:pt x="85766" y="85164"/>
                  </a:cubicBezTo>
                  <a:lnTo>
                    <a:pt x="85766" y="85164"/>
                  </a:lnTo>
                  <a:cubicBezTo>
                    <a:pt x="85841" y="84587"/>
                    <a:pt x="86041" y="83961"/>
                    <a:pt x="86192" y="83384"/>
                  </a:cubicBezTo>
                  <a:lnTo>
                    <a:pt x="86192" y="83384"/>
                  </a:lnTo>
                  <a:cubicBezTo>
                    <a:pt x="86467" y="82282"/>
                    <a:pt x="86492" y="81154"/>
                    <a:pt x="86868" y="80051"/>
                  </a:cubicBezTo>
                  <a:lnTo>
                    <a:pt x="86868" y="80051"/>
                  </a:lnTo>
                  <a:cubicBezTo>
                    <a:pt x="86918" y="79926"/>
                    <a:pt x="86969" y="79775"/>
                    <a:pt x="87019" y="79650"/>
                  </a:cubicBezTo>
                  <a:lnTo>
                    <a:pt x="87019" y="79650"/>
                  </a:lnTo>
                  <a:cubicBezTo>
                    <a:pt x="87044" y="79650"/>
                    <a:pt x="87044" y="79650"/>
                    <a:pt x="87044" y="79625"/>
                  </a:cubicBezTo>
                  <a:lnTo>
                    <a:pt x="87044" y="79625"/>
                  </a:lnTo>
                  <a:cubicBezTo>
                    <a:pt x="87294" y="79374"/>
                    <a:pt x="87420" y="78798"/>
                    <a:pt x="87545" y="78472"/>
                  </a:cubicBezTo>
                  <a:lnTo>
                    <a:pt x="87545" y="78472"/>
                  </a:lnTo>
                  <a:cubicBezTo>
                    <a:pt x="87645" y="78247"/>
                    <a:pt x="87771" y="77996"/>
                    <a:pt x="87871" y="77745"/>
                  </a:cubicBezTo>
                  <a:lnTo>
                    <a:pt x="87871" y="77745"/>
                  </a:lnTo>
                  <a:cubicBezTo>
                    <a:pt x="88197" y="77144"/>
                    <a:pt x="88623" y="76642"/>
                    <a:pt x="88999" y="76091"/>
                  </a:cubicBezTo>
                  <a:lnTo>
                    <a:pt x="88999" y="76091"/>
                  </a:lnTo>
                  <a:cubicBezTo>
                    <a:pt x="89650" y="75114"/>
                    <a:pt x="90001" y="74011"/>
                    <a:pt x="90678" y="73084"/>
                  </a:cubicBezTo>
                  <a:lnTo>
                    <a:pt x="90678" y="73084"/>
                  </a:lnTo>
                  <a:cubicBezTo>
                    <a:pt x="91279" y="72206"/>
                    <a:pt x="91555" y="71354"/>
                    <a:pt x="91630" y="70302"/>
                  </a:cubicBezTo>
                  <a:lnTo>
                    <a:pt x="91630" y="70302"/>
                  </a:lnTo>
                  <a:cubicBezTo>
                    <a:pt x="91680" y="69675"/>
                    <a:pt x="91705" y="69048"/>
                    <a:pt x="91705" y="68447"/>
                  </a:cubicBezTo>
                  <a:lnTo>
                    <a:pt x="91705" y="68447"/>
                  </a:lnTo>
                  <a:cubicBezTo>
                    <a:pt x="91730" y="68046"/>
                    <a:pt x="91655" y="67720"/>
                    <a:pt x="91806" y="67394"/>
                  </a:cubicBezTo>
                  <a:lnTo>
                    <a:pt x="91806" y="67394"/>
                  </a:lnTo>
                  <a:cubicBezTo>
                    <a:pt x="92056" y="66893"/>
                    <a:pt x="92633" y="66467"/>
                    <a:pt x="92783" y="65941"/>
                  </a:cubicBezTo>
                  <a:lnTo>
                    <a:pt x="92783" y="65941"/>
                  </a:lnTo>
                  <a:cubicBezTo>
                    <a:pt x="92833" y="65966"/>
                    <a:pt x="92858" y="66016"/>
                    <a:pt x="92908" y="66041"/>
                  </a:cubicBezTo>
                  <a:lnTo>
                    <a:pt x="92908" y="66041"/>
                  </a:lnTo>
                  <a:cubicBezTo>
                    <a:pt x="94237" y="67043"/>
                    <a:pt x="95239" y="68572"/>
                    <a:pt x="96091" y="70001"/>
                  </a:cubicBezTo>
                  <a:lnTo>
                    <a:pt x="96091" y="70001"/>
                  </a:lnTo>
                  <a:cubicBezTo>
                    <a:pt x="96517" y="70703"/>
                    <a:pt x="96843" y="71429"/>
                    <a:pt x="97244" y="72106"/>
                  </a:cubicBezTo>
                  <a:lnTo>
                    <a:pt x="97244" y="72106"/>
                  </a:lnTo>
                  <a:cubicBezTo>
                    <a:pt x="97746" y="72908"/>
                    <a:pt x="98497" y="73810"/>
                    <a:pt x="98623" y="74738"/>
                  </a:cubicBezTo>
                  <a:lnTo>
                    <a:pt x="98623" y="74738"/>
                  </a:lnTo>
                  <a:cubicBezTo>
                    <a:pt x="98673" y="75289"/>
                    <a:pt x="98623" y="75815"/>
                    <a:pt x="98623" y="76367"/>
                  </a:cubicBezTo>
                  <a:lnTo>
                    <a:pt x="98623" y="76367"/>
                  </a:lnTo>
                  <a:cubicBezTo>
                    <a:pt x="98623" y="76367"/>
                    <a:pt x="98598" y="76367"/>
                    <a:pt x="98598" y="76367"/>
                  </a:cubicBezTo>
                  <a:lnTo>
                    <a:pt x="98598" y="76367"/>
                  </a:lnTo>
                  <a:cubicBezTo>
                    <a:pt x="98598" y="76367"/>
                    <a:pt x="98598" y="76367"/>
                    <a:pt x="98598" y="76367"/>
                  </a:cubicBezTo>
                  <a:lnTo>
                    <a:pt x="98598" y="76367"/>
                  </a:lnTo>
                  <a:cubicBezTo>
                    <a:pt x="98372" y="76442"/>
                    <a:pt x="98422" y="76768"/>
                    <a:pt x="98422" y="76943"/>
                  </a:cubicBezTo>
                  <a:lnTo>
                    <a:pt x="98422" y="76943"/>
                  </a:lnTo>
                  <a:cubicBezTo>
                    <a:pt x="98372" y="77820"/>
                    <a:pt x="98347" y="78673"/>
                    <a:pt x="98472" y="79550"/>
                  </a:cubicBezTo>
                  <a:lnTo>
                    <a:pt x="98472" y="79550"/>
                  </a:lnTo>
                  <a:cubicBezTo>
                    <a:pt x="98548" y="80001"/>
                    <a:pt x="98497" y="80427"/>
                    <a:pt x="98522" y="80878"/>
                  </a:cubicBezTo>
                  <a:lnTo>
                    <a:pt x="98522" y="80878"/>
                  </a:lnTo>
                  <a:cubicBezTo>
                    <a:pt x="98548" y="81279"/>
                    <a:pt x="98648" y="81655"/>
                    <a:pt x="98673" y="82056"/>
                  </a:cubicBezTo>
                  <a:lnTo>
                    <a:pt x="98673" y="82056"/>
                  </a:lnTo>
                  <a:cubicBezTo>
                    <a:pt x="98698" y="82883"/>
                    <a:pt x="98773" y="83685"/>
                    <a:pt x="98823" y="84487"/>
                  </a:cubicBezTo>
                  <a:lnTo>
                    <a:pt x="98823" y="84487"/>
                  </a:lnTo>
                  <a:cubicBezTo>
                    <a:pt x="98873" y="85339"/>
                    <a:pt x="98748" y="86216"/>
                    <a:pt x="98648" y="87069"/>
                  </a:cubicBezTo>
                  <a:lnTo>
                    <a:pt x="98648" y="87069"/>
                  </a:lnTo>
                  <a:cubicBezTo>
                    <a:pt x="98548" y="87820"/>
                    <a:pt x="98222" y="88497"/>
                    <a:pt x="98172" y="89224"/>
                  </a:cubicBezTo>
                  <a:lnTo>
                    <a:pt x="98172" y="89224"/>
                  </a:lnTo>
                  <a:cubicBezTo>
                    <a:pt x="98147" y="89775"/>
                    <a:pt x="98222" y="90327"/>
                    <a:pt x="98172" y="90878"/>
                  </a:cubicBezTo>
                  <a:lnTo>
                    <a:pt x="98172" y="90878"/>
                  </a:lnTo>
                  <a:cubicBezTo>
                    <a:pt x="98121" y="91404"/>
                    <a:pt x="97921" y="91831"/>
                    <a:pt x="97746" y="92307"/>
                  </a:cubicBezTo>
                  <a:lnTo>
                    <a:pt x="97746" y="92307"/>
                  </a:lnTo>
                  <a:cubicBezTo>
                    <a:pt x="97645" y="92582"/>
                    <a:pt x="97570" y="92833"/>
                    <a:pt x="97520" y="93134"/>
                  </a:cubicBezTo>
                  <a:lnTo>
                    <a:pt x="97520" y="93134"/>
                  </a:lnTo>
                  <a:cubicBezTo>
                    <a:pt x="97470" y="93359"/>
                    <a:pt x="97520" y="93359"/>
                    <a:pt x="97570" y="93334"/>
                  </a:cubicBezTo>
                  <a:lnTo>
                    <a:pt x="97570" y="93334"/>
                  </a:lnTo>
                  <a:cubicBezTo>
                    <a:pt x="97645" y="93309"/>
                    <a:pt x="97695" y="93284"/>
                    <a:pt x="97395" y="94111"/>
                  </a:cubicBezTo>
                  <a:lnTo>
                    <a:pt x="97395" y="94111"/>
                  </a:lnTo>
                  <a:cubicBezTo>
                    <a:pt x="97395" y="94086"/>
                    <a:pt x="97345" y="94186"/>
                    <a:pt x="97269" y="94287"/>
                  </a:cubicBezTo>
                  <a:lnTo>
                    <a:pt x="97269" y="94287"/>
                  </a:lnTo>
                  <a:cubicBezTo>
                    <a:pt x="97219" y="94387"/>
                    <a:pt x="97169" y="94487"/>
                    <a:pt x="97169" y="94487"/>
                  </a:cubicBezTo>
                  <a:lnTo>
                    <a:pt x="97169" y="94487"/>
                  </a:lnTo>
                  <a:cubicBezTo>
                    <a:pt x="97144" y="94537"/>
                    <a:pt x="97169" y="94587"/>
                    <a:pt x="97194" y="94638"/>
                  </a:cubicBezTo>
                  <a:lnTo>
                    <a:pt x="97194" y="94638"/>
                  </a:lnTo>
                  <a:cubicBezTo>
                    <a:pt x="97470" y="95039"/>
                    <a:pt x="98422" y="95089"/>
                    <a:pt x="98873" y="95139"/>
                  </a:cubicBezTo>
                  <a:lnTo>
                    <a:pt x="98873" y="95139"/>
                  </a:lnTo>
                  <a:cubicBezTo>
                    <a:pt x="99926" y="95289"/>
                    <a:pt x="100703" y="94387"/>
                    <a:pt x="101555" y="93936"/>
                  </a:cubicBezTo>
                  <a:lnTo>
                    <a:pt x="101555" y="93936"/>
                  </a:lnTo>
                  <a:cubicBezTo>
                    <a:pt x="102282" y="93585"/>
                    <a:pt x="103535" y="93961"/>
                    <a:pt x="103811" y="92883"/>
                  </a:cubicBezTo>
                  <a:lnTo>
                    <a:pt x="103811" y="92883"/>
                  </a:lnTo>
                  <a:cubicBezTo>
                    <a:pt x="103886" y="92532"/>
                    <a:pt x="103710" y="92332"/>
                    <a:pt x="103535" y="92031"/>
                  </a:cubicBezTo>
                  <a:lnTo>
                    <a:pt x="103535" y="92031"/>
                  </a:lnTo>
                  <a:cubicBezTo>
                    <a:pt x="103309" y="91605"/>
                    <a:pt x="103309" y="91179"/>
                    <a:pt x="103309" y="90753"/>
                  </a:cubicBezTo>
                  <a:lnTo>
                    <a:pt x="103309" y="90753"/>
                  </a:lnTo>
                  <a:cubicBezTo>
                    <a:pt x="103335" y="90753"/>
                    <a:pt x="103335" y="90778"/>
                    <a:pt x="103335" y="90803"/>
                  </a:cubicBezTo>
                  <a:lnTo>
                    <a:pt x="103335" y="90803"/>
                  </a:lnTo>
                  <a:cubicBezTo>
                    <a:pt x="103435" y="90903"/>
                    <a:pt x="103560" y="91029"/>
                    <a:pt x="103660" y="91129"/>
                  </a:cubicBezTo>
                  <a:lnTo>
                    <a:pt x="103660" y="91129"/>
                  </a:lnTo>
                  <a:cubicBezTo>
                    <a:pt x="103761" y="91254"/>
                    <a:pt x="103861" y="91404"/>
                    <a:pt x="103961" y="91555"/>
                  </a:cubicBezTo>
                  <a:lnTo>
                    <a:pt x="103961" y="91555"/>
                  </a:lnTo>
                  <a:cubicBezTo>
                    <a:pt x="104162" y="91805"/>
                    <a:pt x="104437" y="92006"/>
                    <a:pt x="104713" y="92156"/>
                  </a:cubicBezTo>
                  <a:lnTo>
                    <a:pt x="104713" y="92156"/>
                  </a:lnTo>
                  <a:cubicBezTo>
                    <a:pt x="104763" y="92181"/>
                    <a:pt x="104788" y="92131"/>
                    <a:pt x="104738" y="92106"/>
                  </a:cubicBezTo>
                  <a:lnTo>
                    <a:pt x="104738" y="92106"/>
                  </a:lnTo>
                  <a:cubicBezTo>
                    <a:pt x="104437" y="91931"/>
                    <a:pt x="104187" y="91680"/>
                    <a:pt x="103986" y="91404"/>
                  </a:cubicBezTo>
                  <a:lnTo>
                    <a:pt x="103986" y="91404"/>
                  </a:lnTo>
                  <a:cubicBezTo>
                    <a:pt x="103911" y="91279"/>
                    <a:pt x="103836" y="91154"/>
                    <a:pt x="103761" y="91054"/>
                  </a:cubicBezTo>
                  <a:lnTo>
                    <a:pt x="103761" y="91054"/>
                  </a:lnTo>
                  <a:cubicBezTo>
                    <a:pt x="103660" y="90928"/>
                    <a:pt x="103560" y="90828"/>
                    <a:pt x="103485" y="90703"/>
                  </a:cubicBezTo>
                  <a:lnTo>
                    <a:pt x="103485" y="90703"/>
                  </a:lnTo>
                  <a:cubicBezTo>
                    <a:pt x="103410" y="90602"/>
                    <a:pt x="103360" y="90477"/>
                    <a:pt x="103284" y="90352"/>
                  </a:cubicBezTo>
                  <a:lnTo>
                    <a:pt x="103284" y="90352"/>
                  </a:lnTo>
                  <a:cubicBezTo>
                    <a:pt x="103284" y="90302"/>
                    <a:pt x="103284" y="90252"/>
                    <a:pt x="103284" y="90201"/>
                  </a:cubicBezTo>
                  <a:lnTo>
                    <a:pt x="103284" y="90201"/>
                  </a:lnTo>
                  <a:cubicBezTo>
                    <a:pt x="103259" y="90001"/>
                    <a:pt x="103209" y="89800"/>
                    <a:pt x="103159" y="89625"/>
                  </a:cubicBezTo>
                  <a:lnTo>
                    <a:pt x="103159" y="89625"/>
                  </a:lnTo>
                  <a:cubicBezTo>
                    <a:pt x="103184" y="89650"/>
                    <a:pt x="103234" y="89700"/>
                    <a:pt x="103284" y="89750"/>
                  </a:cubicBezTo>
                  <a:lnTo>
                    <a:pt x="103284" y="89750"/>
                  </a:lnTo>
                  <a:cubicBezTo>
                    <a:pt x="103410" y="89901"/>
                    <a:pt x="103535" y="90051"/>
                    <a:pt x="103660" y="90227"/>
                  </a:cubicBezTo>
                  <a:lnTo>
                    <a:pt x="103660" y="90227"/>
                  </a:lnTo>
                  <a:cubicBezTo>
                    <a:pt x="103961" y="90577"/>
                    <a:pt x="104387" y="90778"/>
                    <a:pt x="104688" y="91104"/>
                  </a:cubicBezTo>
                  <a:lnTo>
                    <a:pt x="104688" y="91104"/>
                  </a:lnTo>
                  <a:cubicBezTo>
                    <a:pt x="104738" y="91179"/>
                    <a:pt x="104813" y="91079"/>
                    <a:pt x="104788" y="91029"/>
                  </a:cubicBezTo>
                  <a:lnTo>
                    <a:pt x="104788" y="91029"/>
                  </a:lnTo>
                  <a:cubicBezTo>
                    <a:pt x="104663" y="90853"/>
                    <a:pt x="104563" y="90678"/>
                    <a:pt x="104412" y="90527"/>
                  </a:cubicBezTo>
                  <a:lnTo>
                    <a:pt x="104412" y="90527"/>
                  </a:lnTo>
                  <a:cubicBezTo>
                    <a:pt x="104262" y="90352"/>
                    <a:pt x="104086" y="90227"/>
                    <a:pt x="103961" y="90076"/>
                  </a:cubicBezTo>
                  <a:lnTo>
                    <a:pt x="103961" y="90076"/>
                  </a:lnTo>
                  <a:cubicBezTo>
                    <a:pt x="103836" y="89926"/>
                    <a:pt x="103736" y="89750"/>
                    <a:pt x="103610" y="89600"/>
                  </a:cubicBezTo>
                  <a:lnTo>
                    <a:pt x="103610" y="89600"/>
                  </a:lnTo>
                  <a:cubicBezTo>
                    <a:pt x="103535" y="89525"/>
                    <a:pt x="103460" y="89450"/>
                    <a:pt x="103410" y="89349"/>
                  </a:cubicBezTo>
                  <a:lnTo>
                    <a:pt x="103410" y="89349"/>
                  </a:lnTo>
                  <a:cubicBezTo>
                    <a:pt x="103335" y="89249"/>
                    <a:pt x="103309" y="89174"/>
                    <a:pt x="103309" y="89049"/>
                  </a:cubicBezTo>
                  <a:lnTo>
                    <a:pt x="103309" y="89049"/>
                  </a:lnTo>
                  <a:cubicBezTo>
                    <a:pt x="103234" y="88723"/>
                    <a:pt x="103059" y="88447"/>
                    <a:pt x="102908" y="88171"/>
                  </a:cubicBezTo>
                  <a:lnTo>
                    <a:pt x="102908" y="88171"/>
                  </a:lnTo>
                  <a:cubicBezTo>
                    <a:pt x="102883" y="88096"/>
                    <a:pt x="102883" y="88046"/>
                    <a:pt x="102883" y="87971"/>
                  </a:cubicBezTo>
                  <a:lnTo>
                    <a:pt x="102883" y="87971"/>
                  </a:lnTo>
                  <a:cubicBezTo>
                    <a:pt x="103009" y="88247"/>
                    <a:pt x="103159" y="88497"/>
                    <a:pt x="103360" y="88748"/>
                  </a:cubicBezTo>
                  <a:lnTo>
                    <a:pt x="103360" y="88748"/>
                  </a:lnTo>
                  <a:cubicBezTo>
                    <a:pt x="103610" y="89024"/>
                    <a:pt x="103936" y="89249"/>
                    <a:pt x="104237" y="89500"/>
                  </a:cubicBezTo>
                  <a:lnTo>
                    <a:pt x="104237" y="89500"/>
                  </a:lnTo>
                  <a:cubicBezTo>
                    <a:pt x="104312" y="89550"/>
                    <a:pt x="104362" y="89450"/>
                    <a:pt x="104312" y="89399"/>
                  </a:cubicBezTo>
                  <a:lnTo>
                    <a:pt x="104312" y="89399"/>
                  </a:lnTo>
                  <a:cubicBezTo>
                    <a:pt x="104061" y="89099"/>
                    <a:pt x="103836" y="88823"/>
                    <a:pt x="103585" y="88547"/>
                  </a:cubicBezTo>
                  <a:lnTo>
                    <a:pt x="103585" y="88547"/>
                  </a:lnTo>
                  <a:cubicBezTo>
                    <a:pt x="103360" y="88322"/>
                    <a:pt x="103234" y="88021"/>
                    <a:pt x="103109" y="87745"/>
                  </a:cubicBezTo>
                  <a:lnTo>
                    <a:pt x="103109" y="87745"/>
                  </a:lnTo>
                  <a:cubicBezTo>
                    <a:pt x="103059" y="87620"/>
                    <a:pt x="102959" y="87495"/>
                    <a:pt x="102908" y="87344"/>
                  </a:cubicBezTo>
                  <a:lnTo>
                    <a:pt x="102908" y="87344"/>
                  </a:lnTo>
                  <a:cubicBezTo>
                    <a:pt x="102833" y="87194"/>
                    <a:pt x="102783" y="87044"/>
                    <a:pt x="102733" y="86868"/>
                  </a:cubicBezTo>
                  <a:lnTo>
                    <a:pt x="102733" y="86868"/>
                  </a:lnTo>
                  <a:cubicBezTo>
                    <a:pt x="102733" y="86868"/>
                    <a:pt x="102733" y="86843"/>
                    <a:pt x="102708" y="86843"/>
                  </a:cubicBezTo>
                  <a:lnTo>
                    <a:pt x="102708" y="86843"/>
                  </a:lnTo>
                  <a:cubicBezTo>
                    <a:pt x="102708" y="86793"/>
                    <a:pt x="102708" y="86743"/>
                    <a:pt x="102708" y="86693"/>
                  </a:cubicBezTo>
                  <a:lnTo>
                    <a:pt x="102708" y="86693"/>
                  </a:lnTo>
                  <a:cubicBezTo>
                    <a:pt x="102482" y="85389"/>
                    <a:pt x="102758" y="84061"/>
                    <a:pt x="102708" y="82733"/>
                  </a:cubicBezTo>
                  <a:lnTo>
                    <a:pt x="102708" y="82733"/>
                  </a:lnTo>
                  <a:cubicBezTo>
                    <a:pt x="102633" y="81480"/>
                    <a:pt x="102633" y="80277"/>
                    <a:pt x="102332" y="79074"/>
                  </a:cubicBezTo>
                  <a:lnTo>
                    <a:pt x="102332" y="79074"/>
                  </a:lnTo>
                  <a:cubicBezTo>
                    <a:pt x="102182" y="78497"/>
                    <a:pt x="101981" y="77720"/>
                    <a:pt x="101956" y="77094"/>
                  </a:cubicBezTo>
                  <a:lnTo>
                    <a:pt x="101956" y="77094"/>
                  </a:lnTo>
                  <a:cubicBezTo>
                    <a:pt x="101956" y="77069"/>
                    <a:pt x="101981" y="77069"/>
                    <a:pt x="101981" y="77043"/>
                  </a:cubicBezTo>
                  <a:lnTo>
                    <a:pt x="101981" y="77043"/>
                  </a:lnTo>
                  <a:cubicBezTo>
                    <a:pt x="101981" y="76868"/>
                    <a:pt x="101981" y="76693"/>
                    <a:pt x="101981" y="76517"/>
                  </a:cubicBezTo>
                  <a:lnTo>
                    <a:pt x="101981" y="76517"/>
                  </a:lnTo>
                  <a:cubicBezTo>
                    <a:pt x="101981" y="76492"/>
                    <a:pt x="101981" y="76492"/>
                    <a:pt x="101981" y="76467"/>
                  </a:cubicBezTo>
                  <a:lnTo>
                    <a:pt x="101981" y="76467"/>
                  </a:lnTo>
                  <a:cubicBezTo>
                    <a:pt x="101981" y="76392"/>
                    <a:pt x="101981" y="76342"/>
                    <a:pt x="101981" y="76317"/>
                  </a:cubicBezTo>
                  <a:lnTo>
                    <a:pt x="101981" y="76317"/>
                  </a:lnTo>
                  <a:cubicBezTo>
                    <a:pt x="101981" y="75665"/>
                    <a:pt x="102031" y="75013"/>
                    <a:pt x="101981" y="74387"/>
                  </a:cubicBezTo>
                  <a:lnTo>
                    <a:pt x="101981" y="74387"/>
                  </a:lnTo>
                  <a:cubicBezTo>
                    <a:pt x="101931" y="73835"/>
                    <a:pt x="101806" y="73309"/>
                    <a:pt x="101781" y="72758"/>
                  </a:cubicBezTo>
                  <a:lnTo>
                    <a:pt x="101781" y="72758"/>
                  </a:lnTo>
                  <a:cubicBezTo>
                    <a:pt x="101756" y="72257"/>
                    <a:pt x="101630" y="71755"/>
                    <a:pt x="101480" y="71279"/>
                  </a:cubicBezTo>
                  <a:lnTo>
                    <a:pt x="101480" y="71279"/>
                  </a:lnTo>
                  <a:cubicBezTo>
                    <a:pt x="101355" y="70853"/>
                    <a:pt x="101104" y="70502"/>
                    <a:pt x="100954" y="70076"/>
                  </a:cubicBezTo>
                  <a:lnTo>
                    <a:pt x="100954" y="70076"/>
                  </a:lnTo>
                  <a:cubicBezTo>
                    <a:pt x="100803" y="69650"/>
                    <a:pt x="100778" y="69174"/>
                    <a:pt x="100603" y="68748"/>
                  </a:cubicBezTo>
                  <a:lnTo>
                    <a:pt x="100603" y="68748"/>
                  </a:lnTo>
                  <a:cubicBezTo>
                    <a:pt x="100177" y="67695"/>
                    <a:pt x="99675" y="66693"/>
                    <a:pt x="99350" y="65615"/>
                  </a:cubicBezTo>
                  <a:lnTo>
                    <a:pt x="99350" y="65615"/>
                  </a:lnTo>
                  <a:cubicBezTo>
                    <a:pt x="99024" y="64587"/>
                    <a:pt x="98497" y="63685"/>
                    <a:pt x="98121" y="62683"/>
                  </a:cubicBezTo>
                  <a:lnTo>
                    <a:pt x="98121" y="62683"/>
                  </a:lnTo>
                  <a:cubicBezTo>
                    <a:pt x="97771" y="61655"/>
                    <a:pt x="97395" y="60652"/>
                    <a:pt x="97319" y="59575"/>
                  </a:cubicBezTo>
                  <a:lnTo>
                    <a:pt x="97319" y="59575"/>
                  </a:lnTo>
                  <a:cubicBezTo>
                    <a:pt x="97244" y="58522"/>
                    <a:pt x="97044" y="57469"/>
                    <a:pt x="97019" y="56442"/>
                  </a:cubicBezTo>
                  <a:lnTo>
                    <a:pt x="97019" y="56442"/>
                  </a:lnTo>
                  <a:cubicBezTo>
                    <a:pt x="96969" y="55239"/>
                    <a:pt x="97119" y="54061"/>
                    <a:pt x="97119" y="52858"/>
                  </a:cubicBezTo>
                  <a:lnTo>
                    <a:pt x="97119" y="52858"/>
                  </a:lnTo>
                  <a:cubicBezTo>
                    <a:pt x="97119" y="51830"/>
                    <a:pt x="96918" y="50853"/>
                    <a:pt x="96918" y="49800"/>
                  </a:cubicBezTo>
                  <a:lnTo>
                    <a:pt x="96918" y="49800"/>
                  </a:lnTo>
                  <a:cubicBezTo>
                    <a:pt x="96944" y="49600"/>
                    <a:pt x="96944" y="49399"/>
                    <a:pt x="96944" y="49199"/>
                  </a:cubicBezTo>
                  <a:lnTo>
                    <a:pt x="96944" y="49199"/>
                  </a:lnTo>
                  <a:cubicBezTo>
                    <a:pt x="96969" y="49199"/>
                    <a:pt x="96969" y="49174"/>
                    <a:pt x="96969" y="49174"/>
                  </a:cubicBezTo>
                  <a:lnTo>
                    <a:pt x="96969" y="49174"/>
                  </a:lnTo>
                  <a:cubicBezTo>
                    <a:pt x="97069" y="48372"/>
                    <a:pt x="97345" y="47595"/>
                    <a:pt x="97495" y="46818"/>
                  </a:cubicBezTo>
                  <a:lnTo>
                    <a:pt x="97495" y="46818"/>
                  </a:lnTo>
                  <a:cubicBezTo>
                    <a:pt x="97645" y="46066"/>
                    <a:pt x="97971" y="45389"/>
                    <a:pt x="98096" y="44662"/>
                  </a:cubicBezTo>
                  <a:lnTo>
                    <a:pt x="98096" y="44662"/>
                  </a:lnTo>
                  <a:cubicBezTo>
                    <a:pt x="98422" y="43033"/>
                    <a:pt x="98322" y="41379"/>
                    <a:pt x="98322" y="39750"/>
                  </a:cubicBezTo>
                  <a:lnTo>
                    <a:pt x="98322" y="39750"/>
                  </a:lnTo>
                  <a:cubicBezTo>
                    <a:pt x="98322" y="38898"/>
                    <a:pt x="98322" y="38046"/>
                    <a:pt x="98297" y="37194"/>
                  </a:cubicBezTo>
                  <a:lnTo>
                    <a:pt x="98297" y="37194"/>
                  </a:lnTo>
                  <a:cubicBezTo>
                    <a:pt x="98297" y="36517"/>
                    <a:pt x="97996" y="35941"/>
                    <a:pt x="97971" y="35289"/>
                  </a:cubicBezTo>
                  <a:lnTo>
                    <a:pt x="97971" y="35289"/>
                  </a:lnTo>
                  <a:cubicBezTo>
                    <a:pt x="97921" y="34537"/>
                    <a:pt x="97821" y="33910"/>
                    <a:pt x="97645" y="33184"/>
                  </a:cubicBezTo>
                  <a:lnTo>
                    <a:pt x="97645" y="33184"/>
                  </a:lnTo>
                  <a:cubicBezTo>
                    <a:pt x="97620" y="33058"/>
                    <a:pt x="97570" y="32933"/>
                    <a:pt x="97545" y="32833"/>
                  </a:cubicBezTo>
                  <a:lnTo>
                    <a:pt x="97545" y="32833"/>
                  </a:lnTo>
                  <a:cubicBezTo>
                    <a:pt x="97620" y="32908"/>
                    <a:pt x="97720" y="33008"/>
                    <a:pt x="97821" y="33083"/>
                  </a:cubicBezTo>
                  <a:lnTo>
                    <a:pt x="97821" y="33083"/>
                  </a:lnTo>
                  <a:cubicBezTo>
                    <a:pt x="98347" y="33610"/>
                    <a:pt x="98773" y="34161"/>
                    <a:pt x="99249" y="34687"/>
                  </a:cubicBezTo>
                  <a:lnTo>
                    <a:pt x="99249" y="34687"/>
                  </a:lnTo>
                  <a:cubicBezTo>
                    <a:pt x="99851" y="35339"/>
                    <a:pt x="100252" y="36116"/>
                    <a:pt x="100728" y="36868"/>
                  </a:cubicBezTo>
                  <a:lnTo>
                    <a:pt x="100728" y="36868"/>
                  </a:lnTo>
                  <a:cubicBezTo>
                    <a:pt x="100979" y="37269"/>
                    <a:pt x="101204" y="37745"/>
                    <a:pt x="101430" y="38196"/>
                  </a:cubicBezTo>
                  <a:lnTo>
                    <a:pt x="101430" y="38196"/>
                  </a:lnTo>
                  <a:cubicBezTo>
                    <a:pt x="101680" y="38672"/>
                    <a:pt x="101931" y="39149"/>
                    <a:pt x="102132" y="39650"/>
                  </a:cubicBezTo>
                  <a:lnTo>
                    <a:pt x="102132" y="39650"/>
                  </a:lnTo>
                  <a:cubicBezTo>
                    <a:pt x="102307" y="40101"/>
                    <a:pt x="102332" y="40602"/>
                    <a:pt x="102507" y="41053"/>
                  </a:cubicBezTo>
                  <a:lnTo>
                    <a:pt x="102507" y="41053"/>
                  </a:lnTo>
                  <a:cubicBezTo>
                    <a:pt x="102608" y="41354"/>
                    <a:pt x="102683" y="41605"/>
                    <a:pt x="102758" y="41931"/>
                  </a:cubicBezTo>
                  <a:lnTo>
                    <a:pt x="102758" y="41931"/>
                  </a:lnTo>
                  <a:cubicBezTo>
                    <a:pt x="102858" y="42457"/>
                    <a:pt x="102984" y="42983"/>
                    <a:pt x="103159" y="43484"/>
                  </a:cubicBezTo>
                  <a:lnTo>
                    <a:pt x="103159" y="43484"/>
                  </a:lnTo>
                  <a:cubicBezTo>
                    <a:pt x="103360" y="44011"/>
                    <a:pt x="103635" y="44512"/>
                    <a:pt x="103786" y="45038"/>
                  </a:cubicBezTo>
                  <a:lnTo>
                    <a:pt x="103786" y="45038"/>
                  </a:lnTo>
                  <a:cubicBezTo>
                    <a:pt x="104237" y="46793"/>
                    <a:pt x="105515" y="48296"/>
                    <a:pt x="106217" y="49951"/>
                  </a:cubicBezTo>
                  <a:lnTo>
                    <a:pt x="106217" y="49951"/>
                  </a:lnTo>
                  <a:cubicBezTo>
                    <a:pt x="106618" y="50853"/>
                    <a:pt x="107294" y="51655"/>
                    <a:pt x="107620" y="52582"/>
                  </a:cubicBezTo>
                  <a:lnTo>
                    <a:pt x="107620" y="52582"/>
                  </a:lnTo>
                  <a:cubicBezTo>
                    <a:pt x="107921" y="53484"/>
                    <a:pt x="108197" y="54512"/>
                    <a:pt x="108046" y="55464"/>
                  </a:cubicBezTo>
                  <a:lnTo>
                    <a:pt x="108046" y="55464"/>
                  </a:lnTo>
                  <a:cubicBezTo>
                    <a:pt x="108046" y="55489"/>
                    <a:pt x="108046" y="55540"/>
                    <a:pt x="108046" y="55565"/>
                  </a:cubicBezTo>
                  <a:lnTo>
                    <a:pt x="108046" y="55565"/>
                  </a:lnTo>
                  <a:cubicBezTo>
                    <a:pt x="108046" y="55590"/>
                    <a:pt x="108021" y="55615"/>
                    <a:pt x="108021" y="55640"/>
                  </a:cubicBezTo>
                  <a:lnTo>
                    <a:pt x="108021" y="55640"/>
                  </a:lnTo>
                  <a:cubicBezTo>
                    <a:pt x="107946" y="55941"/>
                    <a:pt x="107846" y="56191"/>
                    <a:pt x="107746" y="56492"/>
                  </a:cubicBezTo>
                  <a:lnTo>
                    <a:pt x="107746" y="56492"/>
                  </a:lnTo>
                  <a:cubicBezTo>
                    <a:pt x="107645" y="56768"/>
                    <a:pt x="107570" y="57043"/>
                    <a:pt x="107420" y="57294"/>
                  </a:cubicBezTo>
                  <a:lnTo>
                    <a:pt x="107420" y="57294"/>
                  </a:lnTo>
                  <a:cubicBezTo>
                    <a:pt x="107144" y="57795"/>
                    <a:pt x="107094" y="58347"/>
                    <a:pt x="106868" y="58873"/>
                  </a:cubicBezTo>
                  <a:lnTo>
                    <a:pt x="106868" y="58873"/>
                  </a:lnTo>
                  <a:cubicBezTo>
                    <a:pt x="106868" y="58873"/>
                    <a:pt x="106868" y="58898"/>
                    <a:pt x="106893" y="58873"/>
                  </a:cubicBezTo>
                  <a:lnTo>
                    <a:pt x="106893" y="58873"/>
                  </a:lnTo>
                  <a:cubicBezTo>
                    <a:pt x="107019" y="58622"/>
                    <a:pt x="107094" y="58347"/>
                    <a:pt x="107169" y="58096"/>
                  </a:cubicBezTo>
                  <a:lnTo>
                    <a:pt x="107169" y="58096"/>
                  </a:lnTo>
                  <a:cubicBezTo>
                    <a:pt x="107269" y="57745"/>
                    <a:pt x="107420" y="57469"/>
                    <a:pt x="107595" y="57169"/>
                  </a:cubicBezTo>
                  <a:lnTo>
                    <a:pt x="107595" y="57169"/>
                  </a:lnTo>
                  <a:cubicBezTo>
                    <a:pt x="107721" y="56993"/>
                    <a:pt x="107821" y="56793"/>
                    <a:pt x="107921" y="56592"/>
                  </a:cubicBezTo>
                  <a:lnTo>
                    <a:pt x="107921" y="56592"/>
                  </a:lnTo>
                  <a:cubicBezTo>
                    <a:pt x="107846" y="57194"/>
                    <a:pt x="107796" y="57795"/>
                    <a:pt x="107695" y="58372"/>
                  </a:cubicBezTo>
                  <a:lnTo>
                    <a:pt x="107695" y="58372"/>
                  </a:lnTo>
                  <a:cubicBezTo>
                    <a:pt x="107570" y="59124"/>
                    <a:pt x="107445" y="59875"/>
                    <a:pt x="107545" y="60627"/>
                  </a:cubicBezTo>
                  <a:lnTo>
                    <a:pt x="107545" y="60627"/>
                  </a:lnTo>
                  <a:cubicBezTo>
                    <a:pt x="107545" y="60753"/>
                    <a:pt x="107721" y="60803"/>
                    <a:pt x="107746" y="60677"/>
                  </a:cubicBezTo>
                  <a:lnTo>
                    <a:pt x="107746" y="60677"/>
                  </a:lnTo>
                  <a:cubicBezTo>
                    <a:pt x="107796" y="60677"/>
                    <a:pt x="107896" y="60652"/>
                    <a:pt x="107896" y="60652"/>
                  </a:cubicBezTo>
                  <a:lnTo>
                    <a:pt x="107896" y="60652"/>
                  </a:lnTo>
                  <a:cubicBezTo>
                    <a:pt x="107996" y="60427"/>
                    <a:pt x="107996" y="60176"/>
                    <a:pt x="108096" y="59951"/>
                  </a:cubicBezTo>
                  <a:lnTo>
                    <a:pt x="108096" y="59951"/>
                  </a:lnTo>
                  <a:cubicBezTo>
                    <a:pt x="108172" y="59725"/>
                    <a:pt x="108297" y="59525"/>
                    <a:pt x="108372" y="59299"/>
                  </a:cubicBezTo>
                  <a:lnTo>
                    <a:pt x="108372" y="59299"/>
                  </a:lnTo>
                  <a:cubicBezTo>
                    <a:pt x="108422" y="59174"/>
                    <a:pt x="108472" y="59048"/>
                    <a:pt x="108497" y="58948"/>
                  </a:cubicBezTo>
                  <a:lnTo>
                    <a:pt x="108497" y="58948"/>
                  </a:lnTo>
                  <a:cubicBezTo>
                    <a:pt x="108422" y="59399"/>
                    <a:pt x="108397" y="59901"/>
                    <a:pt x="108422" y="60377"/>
                  </a:cubicBezTo>
                  <a:lnTo>
                    <a:pt x="108422" y="60377"/>
                  </a:lnTo>
                  <a:cubicBezTo>
                    <a:pt x="108422" y="60577"/>
                    <a:pt x="108422" y="60853"/>
                    <a:pt x="108447" y="61053"/>
                  </a:cubicBezTo>
                  <a:lnTo>
                    <a:pt x="108447" y="61053"/>
                  </a:lnTo>
                  <a:cubicBezTo>
                    <a:pt x="108472" y="61129"/>
                    <a:pt x="108497" y="61154"/>
                    <a:pt x="108523" y="61204"/>
                  </a:cubicBezTo>
                  <a:lnTo>
                    <a:pt x="108523" y="61204"/>
                  </a:lnTo>
                  <a:cubicBezTo>
                    <a:pt x="108598" y="61354"/>
                    <a:pt x="108623" y="61454"/>
                    <a:pt x="108623" y="61630"/>
                  </a:cubicBezTo>
                  <a:lnTo>
                    <a:pt x="108623" y="61630"/>
                  </a:lnTo>
                  <a:cubicBezTo>
                    <a:pt x="108623" y="61655"/>
                    <a:pt x="108648" y="61655"/>
                    <a:pt x="108648" y="61630"/>
                  </a:cubicBezTo>
                  <a:lnTo>
                    <a:pt x="108648" y="61630"/>
                  </a:lnTo>
                  <a:cubicBezTo>
                    <a:pt x="108673" y="60703"/>
                    <a:pt x="108723" y="59700"/>
                    <a:pt x="109049" y="58823"/>
                  </a:cubicBezTo>
                  <a:lnTo>
                    <a:pt x="109049" y="58823"/>
                  </a:lnTo>
                  <a:cubicBezTo>
                    <a:pt x="109049" y="58798"/>
                    <a:pt x="109074" y="58773"/>
                    <a:pt x="109074" y="58723"/>
                  </a:cubicBezTo>
                  <a:lnTo>
                    <a:pt x="109074" y="58723"/>
                  </a:lnTo>
                  <a:cubicBezTo>
                    <a:pt x="109124" y="59099"/>
                    <a:pt x="109149" y="59474"/>
                    <a:pt x="109199" y="59850"/>
                  </a:cubicBezTo>
                  <a:lnTo>
                    <a:pt x="109199" y="59850"/>
                  </a:lnTo>
                  <a:cubicBezTo>
                    <a:pt x="109249" y="60502"/>
                    <a:pt x="109325" y="61104"/>
                    <a:pt x="109325" y="61755"/>
                  </a:cubicBezTo>
                  <a:lnTo>
                    <a:pt x="109325" y="61755"/>
                  </a:lnTo>
                  <a:cubicBezTo>
                    <a:pt x="109325" y="62382"/>
                    <a:pt x="109500" y="62983"/>
                    <a:pt x="109450" y="63585"/>
                  </a:cubicBezTo>
                  <a:lnTo>
                    <a:pt x="109450" y="63585"/>
                  </a:lnTo>
                  <a:cubicBezTo>
                    <a:pt x="109425" y="63710"/>
                    <a:pt x="109575" y="63760"/>
                    <a:pt x="109600" y="63635"/>
                  </a:cubicBezTo>
                  <a:lnTo>
                    <a:pt x="109600" y="63635"/>
                  </a:lnTo>
                  <a:cubicBezTo>
                    <a:pt x="109726" y="62833"/>
                    <a:pt x="109851" y="62006"/>
                    <a:pt x="110026" y="61204"/>
                  </a:cubicBezTo>
                  <a:lnTo>
                    <a:pt x="110026" y="61204"/>
                  </a:lnTo>
                  <a:cubicBezTo>
                    <a:pt x="110102" y="60828"/>
                    <a:pt x="110302" y="60477"/>
                    <a:pt x="110402" y="60101"/>
                  </a:cubicBezTo>
                  <a:lnTo>
                    <a:pt x="110402" y="60101"/>
                  </a:lnTo>
                  <a:cubicBezTo>
                    <a:pt x="110427" y="59926"/>
                    <a:pt x="110477" y="59274"/>
                    <a:pt x="110603" y="59224"/>
                  </a:cubicBezTo>
                  <a:lnTo>
                    <a:pt x="110603" y="59224"/>
                  </a:lnTo>
                  <a:cubicBezTo>
                    <a:pt x="110603" y="59224"/>
                    <a:pt x="110603" y="59224"/>
                    <a:pt x="110628" y="59224"/>
                  </a:cubicBezTo>
                  <a:lnTo>
                    <a:pt x="110628" y="59224"/>
                  </a:lnTo>
                  <a:cubicBezTo>
                    <a:pt x="110603" y="59449"/>
                    <a:pt x="110578" y="59675"/>
                    <a:pt x="110553" y="59875"/>
                  </a:cubicBezTo>
                  <a:lnTo>
                    <a:pt x="110553" y="59875"/>
                  </a:lnTo>
                  <a:cubicBezTo>
                    <a:pt x="110427" y="60352"/>
                    <a:pt x="110377" y="60853"/>
                    <a:pt x="110327" y="61329"/>
                  </a:cubicBezTo>
                  <a:lnTo>
                    <a:pt x="110327" y="61329"/>
                  </a:lnTo>
                  <a:cubicBezTo>
                    <a:pt x="110302" y="61555"/>
                    <a:pt x="110302" y="61780"/>
                    <a:pt x="110277" y="62006"/>
                  </a:cubicBezTo>
                  <a:lnTo>
                    <a:pt x="110277" y="62006"/>
                  </a:lnTo>
                  <a:cubicBezTo>
                    <a:pt x="110277" y="62181"/>
                    <a:pt x="110352" y="62432"/>
                    <a:pt x="110302" y="62607"/>
                  </a:cubicBezTo>
                  <a:lnTo>
                    <a:pt x="110302" y="62607"/>
                  </a:lnTo>
                  <a:cubicBezTo>
                    <a:pt x="110277" y="62657"/>
                    <a:pt x="110377" y="62657"/>
                    <a:pt x="110352" y="62607"/>
                  </a:cubicBezTo>
                  <a:lnTo>
                    <a:pt x="110352" y="62607"/>
                  </a:lnTo>
                  <a:cubicBezTo>
                    <a:pt x="110277" y="62307"/>
                    <a:pt x="110427" y="62031"/>
                    <a:pt x="110452" y="61755"/>
                  </a:cubicBezTo>
                  <a:lnTo>
                    <a:pt x="110452" y="61755"/>
                  </a:lnTo>
                  <a:cubicBezTo>
                    <a:pt x="110477" y="61530"/>
                    <a:pt x="110503" y="61304"/>
                    <a:pt x="110553" y="61078"/>
                  </a:cubicBezTo>
                  <a:lnTo>
                    <a:pt x="110553" y="61078"/>
                  </a:lnTo>
                  <a:cubicBezTo>
                    <a:pt x="110628" y="60627"/>
                    <a:pt x="110753" y="60176"/>
                    <a:pt x="110828" y="59725"/>
                  </a:cubicBezTo>
                  <a:lnTo>
                    <a:pt x="110828" y="59725"/>
                  </a:lnTo>
                  <a:cubicBezTo>
                    <a:pt x="110853" y="59725"/>
                    <a:pt x="110853" y="59725"/>
                    <a:pt x="110853" y="59725"/>
                  </a:cubicBezTo>
                  <a:lnTo>
                    <a:pt x="110853" y="59725"/>
                  </a:lnTo>
                  <a:cubicBezTo>
                    <a:pt x="110878" y="59901"/>
                    <a:pt x="110904" y="60076"/>
                    <a:pt x="110929" y="60276"/>
                  </a:cubicBezTo>
                  <a:lnTo>
                    <a:pt x="110929" y="60276"/>
                  </a:lnTo>
                  <a:cubicBezTo>
                    <a:pt x="110954" y="60677"/>
                    <a:pt x="110954" y="61104"/>
                    <a:pt x="110954" y="61530"/>
                  </a:cubicBezTo>
                  <a:lnTo>
                    <a:pt x="110954" y="61530"/>
                  </a:lnTo>
                  <a:cubicBezTo>
                    <a:pt x="110929" y="62006"/>
                    <a:pt x="110929" y="62482"/>
                    <a:pt x="111154" y="62908"/>
                  </a:cubicBezTo>
                  <a:lnTo>
                    <a:pt x="111154" y="62908"/>
                  </a:lnTo>
                  <a:cubicBezTo>
                    <a:pt x="111204" y="62983"/>
                    <a:pt x="111305" y="62933"/>
                    <a:pt x="111305" y="62858"/>
                  </a:cubicBezTo>
                  <a:lnTo>
                    <a:pt x="111305" y="62858"/>
                  </a:lnTo>
                  <a:cubicBezTo>
                    <a:pt x="111279" y="62407"/>
                    <a:pt x="111154" y="61981"/>
                    <a:pt x="111129" y="61555"/>
                  </a:cubicBezTo>
                  <a:lnTo>
                    <a:pt x="111129" y="61555"/>
                  </a:lnTo>
                  <a:cubicBezTo>
                    <a:pt x="111129" y="61480"/>
                    <a:pt x="111129" y="61429"/>
                    <a:pt x="111129" y="61354"/>
                  </a:cubicBezTo>
                  <a:lnTo>
                    <a:pt x="111129" y="61354"/>
                  </a:lnTo>
                  <a:cubicBezTo>
                    <a:pt x="111154" y="61028"/>
                    <a:pt x="111154" y="60703"/>
                    <a:pt x="111129" y="60352"/>
                  </a:cubicBezTo>
                  <a:lnTo>
                    <a:pt x="111129" y="60352"/>
                  </a:lnTo>
                  <a:cubicBezTo>
                    <a:pt x="111054" y="59324"/>
                    <a:pt x="110904" y="58397"/>
                    <a:pt x="111104" y="57369"/>
                  </a:cubicBezTo>
                  <a:lnTo>
                    <a:pt x="111104" y="57369"/>
                  </a:lnTo>
                  <a:cubicBezTo>
                    <a:pt x="111179" y="57043"/>
                    <a:pt x="111204" y="56718"/>
                    <a:pt x="111204" y="56417"/>
                  </a:cubicBezTo>
                  <a:lnTo>
                    <a:pt x="111204" y="56417"/>
                  </a:lnTo>
                  <a:cubicBezTo>
                    <a:pt x="111254" y="56492"/>
                    <a:pt x="111279" y="56567"/>
                    <a:pt x="111330" y="56667"/>
                  </a:cubicBezTo>
                  <a:lnTo>
                    <a:pt x="111330" y="56667"/>
                  </a:lnTo>
                  <a:cubicBezTo>
                    <a:pt x="111405" y="56818"/>
                    <a:pt x="111405" y="56918"/>
                    <a:pt x="111405" y="57068"/>
                  </a:cubicBezTo>
                  <a:lnTo>
                    <a:pt x="111405" y="57068"/>
                  </a:lnTo>
                  <a:cubicBezTo>
                    <a:pt x="111405" y="57269"/>
                    <a:pt x="111480" y="57495"/>
                    <a:pt x="111530" y="57695"/>
                  </a:cubicBezTo>
                  <a:lnTo>
                    <a:pt x="111530" y="57695"/>
                  </a:lnTo>
                  <a:cubicBezTo>
                    <a:pt x="111555" y="57845"/>
                    <a:pt x="111605" y="57996"/>
                    <a:pt x="111580" y="58171"/>
                  </a:cubicBezTo>
                  <a:lnTo>
                    <a:pt x="111580" y="58171"/>
                  </a:lnTo>
                  <a:cubicBezTo>
                    <a:pt x="111555" y="58271"/>
                    <a:pt x="111530" y="58372"/>
                    <a:pt x="111530" y="58472"/>
                  </a:cubicBezTo>
                  <a:lnTo>
                    <a:pt x="111530" y="58472"/>
                  </a:lnTo>
                  <a:cubicBezTo>
                    <a:pt x="111505" y="58698"/>
                    <a:pt x="111530" y="58923"/>
                    <a:pt x="111605" y="59124"/>
                  </a:cubicBezTo>
                  <a:lnTo>
                    <a:pt x="111605" y="59124"/>
                  </a:lnTo>
                  <a:cubicBezTo>
                    <a:pt x="111706" y="59525"/>
                    <a:pt x="111655" y="59951"/>
                    <a:pt x="111831" y="60327"/>
                  </a:cubicBezTo>
                  <a:lnTo>
                    <a:pt x="111831" y="60327"/>
                  </a:lnTo>
                  <a:cubicBezTo>
                    <a:pt x="111856" y="60352"/>
                    <a:pt x="111881" y="60352"/>
                    <a:pt x="111881" y="60327"/>
                  </a:cubicBezTo>
                  <a:lnTo>
                    <a:pt x="111881" y="60327"/>
                  </a:lnTo>
                  <a:cubicBezTo>
                    <a:pt x="111781" y="60101"/>
                    <a:pt x="111756" y="59875"/>
                    <a:pt x="111756" y="59650"/>
                  </a:cubicBezTo>
                  <a:lnTo>
                    <a:pt x="111756" y="59650"/>
                  </a:lnTo>
                  <a:cubicBezTo>
                    <a:pt x="111756" y="59424"/>
                    <a:pt x="111706" y="59199"/>
                    <a:pt x="111731" y="58973"/>
                  </a:cubicBezTo>
                  <a:lnTo>
                    <a:pt x="111731" y="58973"/>
                  </a:lnTo>
                  <a:cubicBezTo>
                    <a:pt x="111731" y="58723"/>
                    <a:pt x="111756" y="58497"/>
                    <a:pt x="111806" y="58246"/>
                  </a:cubicBezTo>
                  <a:lnTo>
                    <a:pt x="111806" y="58246"/>
                  </a:lnTo>
                  <a:cubicBezTo>
                    <a:pt x="111856" y="58021"/>
                    <a:pt x="111806" y="57820"/>
                    <a:pt x="111756" y="57595"/>
                  </a:cubicBezTo>
                  <a:lnTo>
                    <a:pt x="111756" y="57595"/>
                  </a:lnTo>
                  <a:cubicBezTo>
                    <a:pt x="111756" y="57495"/>
                    <a:pt x="111731" y="57394"/>
                    <a:pt x="111706" y="57294"/>
                  </a:cubicBezTo>
                  <a:lnTo>
                    <a:pt x="111706" y="57294"/>
                  </a:lnTo>
                  <a:cubicBezTo>
                    <a:pt x="111680" y="57169"/>
                    <a:pt x="111706" y="57068"/>
                    <a:pt x="111706" y="56943"/>
                  </a:cubicBezTo>
                  <a:lnTo>
                    <a:pt x="111706" y="56943"/>
                  </a:lnTo>
                  <a:cubicBezTo>
                    <a:pt x="111706" y="56718"/>
                    <a:pt x="111580" y="56517"/>
                    <a:pt x="111530" y="56292"/>
                  </a:cubicBezTo>
                  <a:lnTo>
                    <a:pt x="111530" y="56292"/>
                  </a:lnTo>
                  <a:cubicBezTo>
                    <a:pt x="111530" y="56241"/>
                    <a:pt x="111505" y="56191"/>
                    <a:pt x="111505" y="56141"/>
                  </a:cubicBezTo>
                  <a:lnTo>
                    <a:pt x="111505" y="56141"/>
                  </a:lnTo>
                  <a:cubicBezTo>
                    <a:pt x="111630" y="56442"/>
                    <a:pt x="111756" y="56743"/>
                    <a:pt x="111881" y="57068"/>
                  </a:cubicBezTo>
                  <a:lnTo>
                    <a:pt x="111881" y="57068"/>
                  </a:lnTo>
                  <a:cubicBezTo>
                    <a:pt x="112132" y="57595"/>
                    <a:pt x="112232" y="58121"/>
                    <a:pt x="112257" y="58698"/>
                  </a:cubicBezTo>
                  <a:lnTo>
                    <a:pt x="112257" y="58698"/>
                  </a:lnTo>
                  <a:cubicBezTo>
                    <a:pt x="112257" y="58948"/>
                    <a:pt x="112332" y="59199"/>
                    <a:pt x="112357" y="59449"/>
                  </a:cubicBezTo>
                  <a:lnTo>
                    <a:pt x="112357" y="59449"/>
                  </a:lnTo>
                  <a:cubicBezTo>
                    <a:pt x="112382" y="59775"/>
                    <a:pt x="112332" y="60076"/>
                    <a:pt x="112307" y="60402"/>
                  </a:cubicBezTo>
                  <a:lnTo>
                    <a:pt x="112307" y="60402"/>
                  </a:lnTo>
                  <a:cubicBezTo>
                    <a:pt x="112307" y="60427"/>
                    <a:pt x="112332" y="60427"/>
                    <a:pt x="112332" y="60402"/>
                  </a:cubicBezTo>
                  <a:lnTo>
                    <a:pt x="112332" y="60402"/>
                  </a:lnTo>
                  <a:cubicBezTo>
                    <a:pt x="112357" y="60151"/>
                    <a:pt x="112432" y="59926"/>
                    <a:pt x="112432" y="59675"/>
                  </a:cubicBezTo>
                  <a:lnTo>
                    <a:pt x="112432" y="59675"/>
                  </a:lnTo>
                  <a:cubicBezTo>
                    <a:pt x="112432" y="59399"/>
                    <a:pt x="112382" y="59149"/>
                    <a:pt x="112382" y="58873"/>
                  </a:cubicBezTo>
                  <a:lnTo>
                    <a:pt x="112382" y="58873"/>
                  </a:lnTo>
                  <a:cubicBezTo>
                    <a:pt x="112357" y="58347"/>
                    <a:pt x="112357" y="57820"/>
                    <a:pt x="112157" y="57319"/>
                  </a:cubicBezTo>
                  <a:lnTo>
                    <a:pt x="112157" y="57319"/>
                  </a:lnTo>
                  <a:cubicBezTo>
                    <a:pt x="111931" y="56793"/>
                    <a:pt x="111731" y="56216"/>
                    <a:pt x="111480" y="55690"/>
                  </a:cubicBezTo>
                  <a:lnTo>
                    <a:pt x="111480" y="55690"/>
                  </a:lnTo>
                  <a:cubicBezTo>
                    <a:pt x="111430" y="55590"/>
                    <a:pt x="111405" y="55515"/>
                    <a:pt x="111355" y="55439"/>
                  </a:cubicBezTo>
                  <a:lnTo>
                    <a:pt x="111355" y="55439"/>
                  </a:lnTo>
                  <a:cubicBezTo>
                    <a:pt x="111380" y="55439"/>
                    <a:pt x="111405" y="55439"/>
                    <a:pt x="111430" y="55464"/>
                  </a:cubicBezTo>
                  <a:lnTo>
                    <a:pt x="111430" y="55464"/>
                  </a:lnTo>
                  <a:cubicBezTo>
                    <a:pt x="111580" y="55565"/>
                    <a:pt x="111655" y="55865"/>
                    <a:pt x="111731" y="55991"/>
                  </a:cubicBezTo>
                  <a:lnTo>
                    <a:pt x="111731" y="55991"/>
                  </a:lnTo>
                  <a:cubicBezTo>
                    <a:pt x="111956" y="56417"/>
                    <a:pt x="112232" y="56843"/>
                    <a:pt x="112432" y="57269"/>
                  </a:cubicBezTo>
                  <a:lnTo>
                    <a:pt x="112432" y="57269"/>
                  </a:lnTo>
                  <a:cubicBezTo>
                    <a:pt x="112508" y="57520"/>
                    <a:pt x="112608" y="57770"/>
                    <a:pt x="112658" y="58021"/>
                  </a:cubicBezTo>
                  <a:lnTo>
                    <a:pt x="112658" y="58021"/>
                  </a:lnTo>
                  <a:cubicBezTo>
                    <a:pt x="112683" y="58071"/>
                    <a:pt x="112683" y="58121"/>
                    <a:pt x="112683" y="58171"/>
                  </a:cubicBezTo>
                  <a:lnTo>
                    <a:pt x="112683" y="58171"/>
                  </a:lnTo>
                  <a:cubicBezTo>
                    <a:pt x="112808" y="59149"/>
                    <a:pt x="112858" y="60126"/>
                    <a:pt x="112858" y="61129"/>
                  </a:cubicBezTo>
                  <a:lnTo>
                    <a:pt x="112858" y="61129"/>
                  </a:lnTo>
                  <a:cubicBezTo>
                    <a:pt x="112858" y="61179"/>
                    <a:pt x="112934" y="61179"/>
                    <a:pt x="112934" y="61129"/>
                  </a:cubicBezTo>
                  <a:lnTo>
                    <a:pt x="112934" y="61129"/>
                  </a:lnTo>
                  <a:cubicBezTo>
                    <a:pt x="112934" y="60928"/>
                    <a:pt x="112934" y="60728"/>
                    <a:pt x="112959" y="60527"/>
                  </a:cubicBezTo>
                  <a:lnTo>
                    <a:pt x="112959" y="60527"/>
                  </a:lnTo>
                  <a:cubicBezTo>
                    <a:pt x="112959" y="60502"/>
                    <a:pt x="112959" y="60502"/>
                    <a:pt x="112959" y="60477"/>
                  </a:cubicBezTo>
                  <a:lnTo>
                    <a:pt x="112959" y="60477"/>
                  </a:lnTo>
                  <a:cubicBezTo>
                    <a:pt x="112984" y="60377"/>
                    <a:pt x="112984" y="60251"/>
                    <a:pt x="112984" y="60151"/>
                  </a:cubicBezTo>
                  <a:lnTo>
                    <a:pt x="112984" y="60151"/>
                  </a:lnTo>
                  <a:cubicBezTo>
                    <a:pt x="113009" y="59725"/>
                    <a:pt x="113009" y="59324"/>
                    <a:pt x="112934" y="58898"/>
                  </a:cubicBezTo>
                  <a:lnTo>
                    <a:pt x="112934" y="58898"/>
                  </a:lnTo>
                  <a:cubicBezTo>
                    <a:pt x="112909" y="58698"/>
                    <a:pt x="112883" y="58497"/>
                    <a:pt x="112833" y="58297"/>
                  </a:cubicBezTo>
                  <a:lnTo>
                    <a:pt x="112833" y="58297"/>
                  </a:lnTo>
                  <a:cubicBezTo>
                    <a:pt x="112833" y="58096"/>
                    <a:pt x="112833" y="57896"/>
                    <a:pt x="112783" y="57695"/>
                  </a:cubicBezTo>
                  <a:lnTo>
                    <a:pt x="112783" y="57695"/>
                  </a:lnTo>
                  <a:cubicBezTo>
                    <a:pt x="112758" y="57595"/>
                    <a:pt x="112733" y="57520"/>
                    <a:pt x="112683" y="57419"/>
                  </a:cubicBezTo>
                  <a:lnTo>
                    <a:pt x="112683" y="57419"/>
                  </a:lnTo>
                  <a:cubicBezTo>
                    <a:pt x="112658" y="57294"/>
                    <a:pt x="112633" y="57169"/>
                    <a:pt x="112608" y="57043"/>
                  </a:cubicBezTo>
                  <a:lnTo>
                    <a:pt x="112608" y="57043"/>
                  </a:lnTo>
                  <a:cubicBezTo>
                    <a:pt x="112558" y="56743"/>
                    <a:pt x="112558" y="56517"/>
                    <a:pt x="112457" y="56241"/>
                  </a:cubicBezTo>
                  <a:lnTo>
                    <a:pt x="112457" y="56241"/>
                  </a:lnTo>
                  <a:cubicBezTo>
                    <a:pt x="112307" y="55840"/>
                    <a:pt x="112182" y="55515"/>
                    <a:pt x="112132" y="55088"/>
                  </a:cubicBezTo>
                  <a:lnTo>
                    <a:pt x="112132" y="55088"/>
                  </a:lnTo>
                  <a:cubicBezTo>
                    <a:pt x="112132" y="54763"/>
                    <a:pt x="112132" y="54487"/>
                    <a:pt x="112081" y="54161"/>
                  </a:cubicBezTo>
                  <a:lnTo>
                    <a:pt x="112081" y="54161"/>
                  </a:lnTo>
                  <a:cubicBezTo>
                    <a:pt x="112056" y="54086"/>
                    <a:pt x="112031" y="53986"/>
                    <a:pt x="112006" y="53885"/>
                  </a:cubicBezTo>
                  <a:lnTo>
                    <a:pt x="112006" y="53885"/>
                  </a:lnTo>
                  <a:cubicBezTo>
                    <a:pt x="112031" y="53936"/>
                    <a:pt x="112081" y="53961"/>
                    <a:pt x="112081" y="54011"/>
                  </a:cubicBezTo>
                  <a:lnTo>
                    <a:pt x="112081" y="54011"/>
                  </a:lnTo>
                  <a:cubicBezTo>
                    <a:pt x="112157" y="54111"/>
                    <a:pt x="112157" y="54261"/>
                    <a:pt x="112232" y="54362"/>
                  </a:cubicBezTo>
                  <a:lnTo>
                    <a:pt x="112232" y="54362"/>
                  </a:lnTo>
                  <a:cubicBezTo>
                    <a:pt x="112357" y="54612"/>
                    <a:pt x="112432" y="54838"/>
                    <a:pt x="112533" y="55114"/>
                  </a:cubicBezTo>
                  <a:lnTo>
                    <a:pt x="112533" y="55114"/>
                  </a:lnTo>
                  <a:cubicBezTo>
                    <a:pt x="112608" y="55364"/>
                    <a:pt x="112708" y="55615"/>
                    <a:pt x="112833" y="55840"/>
                  </a:cubicBezTo>
                  <a:lnTo>
                    <a:pt x="112833" y="55840"/>
                  </a:lnTo>
                  <a:cubicBezTo>
                    <a:pt x="112984" y="56091"/>
                    <a:pt x="113109" y="56367"/>
                    <a:pt x="113259" y="56617"/>
                  </a:cubicBezTo>
                  <a:lnTo>
                    <a:pt x="113259" y="56617"/>
                  </a:lnTo>
                  <a:cubicBezTo>
                    <a:pt x="113385" y="56843"/>
                    <a:pt x="113535" y="57068"/>
                    <a:pt x="113635" y="57319"/>
                  </a:cubicBezTo>
                  <a:lnTo>
                    <a:pt x="113635" y="57319"/>
                  </a:lnTo>
                  <a:cubicBezTo>
                    <a:pt x="113711" y="57495"/>
                    <a:pt x="113786" y="57670"/>
                    <a:pt x="113911" y="57820"/>
                  </a:cubicBezTo>
                  <a:lnTo>
                    <a:pt x="113911" y="57820"/>
                  </a:lnTo>
                  <a:cubicBezTo>
                    <a:pt x="113936" y="57820"/>
                    <a:pt x="113961" y="57795"/>
                    <a:pt x="113936" y="57770"/>
                  </a:cubicBezTo>
                  <a:lnTo>
                    <a:pt x="113936" y="57770"/>
                  </a:lnTo>
                  <a:cubicBezTo>
                    <a:pt x="113761" y="57570"/>
                    <a:pt x="113711" y="57294"/>
                    <a:pt x="113610" y="57043"/>
                  </a:cubicBezTo>
                  <a:lnTo>
                    <a:pt x="113610" y="57043"/>
                  </a:lnTo>
                  <a:cubicBezTo>
                    <a:pt x="113510" y="56843"/>
                    <a:pt x="113385" y="56667"/>
                    <a:pt x="113284" y="56492"/>
                  </a:cubicBezTo>
                  <a:lnTo>
                    <a:pt x="113284" y="56492"/>
                  </a:lnTo>
                  <a:cubicBezTo>
                    <a:pt x="113159" y="56216"/>
                    <a:pt x="113109" y="55941"/>
                    <a:pt x="112984" y="55690"/>
                  </a:cubicBezTo>
                  <a:lnTo>
                    <a:pt x="112984" y="55690"/>
                  </a:lnTo>
                  <a:cubicBezTo>
                    <a:pt x="112858" y="55439"/>
                    <a:pt x="112783" y="55189"/>
                    <a:pt x="112708" y="54913"/>
                  </a:cubicBezTo>
                  <a:lnTo>
                    <a:pt x="112708" y="54913"/>
                  </a:lnTo>
                  <a:cubicBezTo>
                    <a:pt x="112658" y="54662"/>
                    <a:pt x="112558" y="54462"/>
                    <a:pt x="112457" y="54236"/>
                  </a:cubicBezTo>
                  <a:lnTo>
                    <a:pt x="112457" y="54236"/>
                  </a:lnTo>
                  <a:cubicBezTo>
                    <a:pt x="112332" y="54011"/>
                    <a:pt x="112282" y="53810"/>
                    <a:pt x="112132" y="53585"/>
                  </a:cubicBezTo>
                  <a:lnTo>
                    <a:pt x="112132" y="53585"/>
                  </a:lnTo>
                  <a:cubicBezTo>
                    <a:pt x="112056" y="53459"/>
                    <a:pt x="111981" y="53334"/>
                    <a:pt x="111881" y="53234"/>
                  </a:cubicBezTo>
                  <a:lnTo>
                    <a:pt x="111881" y="53234"/>
                  </a:lnTo>
                  <a:cubicBezTo>
                    <a:pt x="112081" y="53409"/>
                    <a:pt x="112232" y="53710"/>
                    <a:pt x="112382" y="53961"/>
                  </a:cubicBezTo>
                  <a:lnTo>
                    <a:pt x="112382" y="53961"/>
                  </a:lnTo>
                  <a:cubicBezTo>
                    <a:pt x="112407" y="53986"/>
                    <a:pt x="112407" y="54011"/>
                    <a:pt x="112432" y="54036"/>
                  </a:cubicBezTo>
                  <a:lnTo>
                    <a:pt x="112432" y="54036"/>
                  </a:lnTo>
                  <a:cubicBezTo>
                    <a:pt x="112708" y="54562"/>
                    <a:pt x="112883" y="55088"/>
                    <a:pt x="113209" y="55590"/>
                  </a:cubicBezTo>
                  <a:lnTo>
                    <a:pt x="113209" y="55590"/>
                  </a:lnTo>
                  <a:cubicBezTo>
                    <a:pt x="113335" y="55765"/>
                    <a:pt x="113535" y="55640"/>
                    <a:pt x="113485" y="55439"/>
                  </a:cubicBezTo>
                  <a:lnTo>
                    <a:pt x="113485" y="55439"/>
                  </a:lnTo>
                  <a:cubicBezTo>
                    <a:pt x="113360" y="54863"/>
                    <a:pt x="113059" y="54387"/>
                    <a:pt x="112733" y="53911"/>
                  </a:cubicBezTo>
                  <a:lnTo>
                    <a:pt x="112733" y="53911"/>
                  </a:lnTo>
                  <a:cubicBezTo>
                    <a:pt x="112733" y="53885"/>
                    <a:pt x="112733" y="53860"/>
                    <a:pt x="112708" y="53835"/>
                  </a:cubicBezTo>
                  <a:lnTo>
                    <a:pt x="112708" y="53835"/>
                  </a:lnTo>
                  <a:cubicBezTo>
                    <a:pt x="112533" y="53510"/>
                    <a:pt x="112482" y="53083"/>
                    <a:pt x="112257" y="52783"/>
                  </a:cubicBezTo>
                  <a:lnTo>
                    <a:pt x="112257" y="52783"/>
                  </a:lnTo>
                  <a:cubicBezTo>
                    <a:pt x="112132" y="52582"/>
                    <a:pt x="111956" y="52482"/>
                    <a:pt x="111781" y="52332"/>
                  </a:cubicBezTo>
                  <a:lnTo>
                    <a:pt x="111781" y="52332"/>
                  </a:lnTo>
                  <a:cubicBezTo>
                    <a:pt x="111530" y="52081"/>
                    <a:pt x="111505" y="51906"/>
                    <a:pt x="111330" y="51630"/>
                  </a:cubicBezTo>
                  <a:lnTo>
                    <a:pt x="111330" y="51630"/>
                  </a:lnTo>
                  <a:cubicBezTo>
                    <a:pt x="111129" y="51304"/>
                    <a:pt x="110853" y="51053"/>
                    <a:pt x="110553" y="50803"/>
                  </a:cubicBezTo>
                  <a:lnTo>
                    <a:pt x="110553" y="50803"/>
                  </a:lnTo>
                  <a:cubicBezTo>
                    <a:pt x="110127" y="50402"/>
                    <a:pt x="109826" y="49926"/>
                    <a:pt x="109475" y="49449"/>
                  </a:cubicBezTo>
                  <a:lnTo>
                    <a:pt x="109475" y="49449"/>
                  </a:lnTo>
                  <a:cubicBezTo>
                    <a:pt x="109149" y="49048"/>
                    <a:pt x="108798" y="48723"/>
                    <a:pt x="108523" y="48322"/>
                  </a:cubicBezTo>
                  <a:lnTo>
                    <a:pt x="108523" y="48322"/>
                  </a:lnTo>
                  <a:cubicBezTo>
                    <a:pt x="107946" y="47469"/>
                    <a:pt x="107470" y="46542"/>
                    <a:pt x="106994" y="45665"/>
                  </a:cubicBezTo>
                  <a:lnTo>
                    <a:pt x="106994" y="45665"/>
                  </a:lnTo>
                  <a:cubicBezTo>
                    <a:pt x="106442" y="44612"/>
                    <a:pt x="106117" y="43509"/>
                    <a:pt x="105690" y="42407"/>
                  </a:cubicBezTo>
                  <a:lnTo>
                    <a:pt x="105690" y="42407"/>
                  </a:lnTo>
                  <a:cubicBezTo>
                    <a:pt x="105615" y="42156"/>
                    <a:pt x="105540" y="41931"/>
                    <a:pt x="105440" y="41705"/>
                  </a:cubicBezTo>
                  <a:lnTo>
                    <a:pt x="105440" y="41705"/>
                  </a:lnTo>
                  <a:cubicBezTo>
                    <a:pt x="105440" y="41580"/>
                    <a:pt x="105415" y="41479"/>
                    <a:pt x="105390" y="41379"/>
                  </a:cubicBezTo>
                  <a:lnTo>
                    <a:pt x="105390" y="41379"/>
                  </a:lnTo>
                  <a:cubicBezTo>
                    <a:pt x="105289" y="40276"/>
                    <a:pt x="105289" y="39224"/>
                    <a:pt x="104914" y="38146"/>
                  </a:cubicBezTo>
                  <a:lnTo>
                    <a:pt x="104914" y="38146"/>
                  </a:lnTo>
                  <a:cubicBezTo>
                    <a:pt x="104613" y="37369"/>
                    <a:pt x="104162" y="36642"/>
                    <a:pt x="103936" y="35840"/>
                  </a:cubicBezTo>
                  <a:lnTo>
                    <a:pt x="103936" y="35840"/>
                  </a:lnTo>
                  <a:cubicBezTo>
                    <a:pt x="103660" y="34988"/>
                    <a:pt x="102558" y="33986"/>
                    <a:pt x="102031" y="33284"/>
                  </a:cubicBezTo>
                  <a:lnTo>
                    <a:pt x="102031" y="33284"/>
                  </a:lnTo>
                  <a:cubicBezTo>
                    <a:pt x="101480" y="32532"/>
                    <a:pt x="101405" y="32331"/>
                    <a:pt x="100653" y="31880"/>
                  </a:cubicBezTo>
                  <a:lnTo>
                    <a:pt x="100653" y="31880"/>
                  </a:lnTo>
                  <a:cubicBezTo>
                    <a:pt x="99826" y="31429"/>
                    <a:pt x="99099" y="30878"/>
                    <a:pt x="98272" y="30427"/>
                  </a:cubicBezTo>
                  <a:lnTo>
                    <a:pt x="98272" y="30427"/>
                  </a:lnTo>
                  <a:cubicBezTo>
                    <a:pt x="97796" y="30151"/>
                    <a:pt x="97169" y="29625"/>
                    <a:pt x="96392" y="29299"/>
                  </a:cubicBezTo>
                  <a:lnTo>
                    <a:pt x="96392" y="29299"/>
                  </a:lnTo>
                  <a:cubicBezTo>
                    <a:pt x="96242" y="29249"/>
                    <a:pt x="95665" y="29098"/>
                    <a:pt x="95615" y="29224"/>
                  </a:cubicBezTo>
                  <a:lnTo>
                    <a:pt x="95615" y="29224"/>
                  </a:lnTo>
                  <a:cubicBezTo>
                    <a:pt x="95314" y="28697"/>
                    <a:pt x="95390" y="28823"/>
                    <a:pt x="95465" y="28948"/>
                  </a:cubicBezTo>
                  <a:lnTo>
                    <a:pt x="95465" y="28948"/>
                  </a:lnTo>
                  <a:cubicBezTo>
                    <a:pt x="95490" y="29048"/>
                    <a:pt x="95540" y="29123"/>
                    <a:pt x="95490" y="29048"/>
                  </a:cubicBezTo>
                  <a:lnTo>
                    <a:pt x="95490" y="29048"/>
                  </a:lnTo>
                  <a:cubicBezTo>
                    <a:pt x="95189" y="28597"/>
                    <a:pt x="95089" y="28722"/>
                    <a:pt x="94688" y="28321"/>
                  </a:cubicBezTo>
                  <a:lnTo>
                    <a:pt x="94688" y="28321"/>
                  </a:lnTo>
                  <a:cubicBezTo>
                    <a:pt x="93786" y="27419"/>
                    <a:pt x="92683" y="27143"/>
                    <a:pt x="91530" y="26692"/>
                  </a:cubicBezTo>
                  <a:lnTo>
                    <a:pt x="91530" y="26692"/>
                  </a:lnTo>
                  <a:cubicBezTo>
                    <a:pt x="90302" y="26241"/>
                    <a:pt x="89324" y="25314"/>
                    <a:pt x="88046" y="24988"/>
                  </a:cubicBezTo>
                  <a:lnTo>
                    <a:pt x="88046" y="24988"/>
                  </a:lnTo>
                  <a:cubicBezTo>
                    <a:pt x="87745" y="24913"/>
                    <a:pt x="87445" y="24838"/>
                    <a:pt x="87144" y="24737"/>
                  </a:cubicBezTo>
                  <a:lnTo>
                    <a:pt x="87144" y="24737"/>
                  </a:lnTo>
                  <a:cubicBezTo>
                    <a:pt x="86643" y="24487"/>
                    <a:pt x="86167" y="24211"/>
                    <a:pt x="85640" y="24011"/>
                  </a:cubicBezTo>
                  <a:lnTo>
                    <a:pt x="85640" y="24011"/>
                  </a:lnTo>
                  <a:cubicBezTo>
                    <a:pt x="85039" y="23760"/>
                    <a:pt x="84312" y="23484"/>
                    <a:pt x="83685" y="23359"/>
                  </a:cubicBezTo>
                  <a:lnTo>
                    <a:pt x="83685" y="23359"/>
                  </a:lnTo>
                  <a:cubicBezTo>
                    <a:pt x="82858" y="23184"/>
                    <a:pt x="82031" y="23359"/>
                    <a:pt x="81204" y="23434"/>
                  </a:cubicBezTo>
                  <a:lnTo>
                    <a:pt x="81204" y="23434"/>
                  </a:lnTo>
                  <a:cubicBezTo>
                    <a:pt x="80452" y="23484"/>
                    <a:pt x="79625" y="23610"/>
                    <a:pt x="78873" y="23585"/>
                  </a:cubicBezTo>
                  <a:lnTo>
                    <a:pt x="78873" y="23585"/>
                  </a:lnTo>
                  <a:cubicBezTo>
                    <a:pt x="78172" y="23559"/>
                    <a:pt x="77495" y="23459"/>
                    <a:pt x="76793" y="23484"/>
                  </a:cubicBezTo>
                  <a:lnTo>
                    <a:pt x="76793" y="23484"/>
                  </a:lnTo>
                  <a:cubicBezTo>
                    <a:pt x="76467" y="23484"/>
                    <a:pt x="76217" y="23610"/>
                    <a:pt x="75916" y="23685"/>
                  </a:cubicBezTo>
                  <a:lnTo>
                    <a:pt x="75916" y="23685"/>
                  </a:lnTo>
                  <a:cubicBezTo>
                    <a:pt x="75515" y="23785"/>
                    <a:pt x="75114" y="23835"/>
                    <a:pt x="74713" y="23935"/>
                  </a:cubicBezTo>
                  <a:lnTo>
                    <a:pt x="74713" y="23935"/>
                  </a:lnTo>
                  <a:cubicBezTo>
                    <a:pt x="74036" y="24086"/>
                    <a:pt x="73334" y="24236"/>
                    <a:pt x="72633" y="24336"/>
                  </a:cubicBezTo>
                  <a:lnTo>
                    <a:pt x="72633" y="24336"/>
                  </a:lnTo>
                  <a:cubicBezTo>
                    <a:pt x="71981" y="24412"/>
                    <a:pt x="71379" y="24687"/>
                    <a:pt x="70753" y="24913"/>
                  </a:cubicBezTo>
                  <a:lnTo>
                    <a:pt x="70753" y="24913"/>
                  </a:lnTo>
                  <a:cubicBezTo>
                    <a:pt x="70101" y="25164"/>
                    <a:pt x="69374" y="25239"/>
                    <a:pt x="68673" y="25314"/>
                  </a:cubicBezTo>
                  <a:lnTo>
                    <a:pt x="68673" y="25314"/>
                  </a:lnTo>
                  <a:cubicBezTo>
                    <a:pt x="67996" y="25389"/>
                    <a:pt x="67369" y="25514"/>
                    <a:pt x="66693" y="25489"/>
                  </a:cubicBezTo>
                  <a:lnTo>
                    <a:pt x="66693" y="25489"/>
                  </a:lnTo>
                  <a:cubicBezTo>
                    <a:pt x="66141" y="25439"/>
                    <a:pt x="65515" y="25414"/>
                    <a:pt x="64963" y="25489"/>
                  </a:cubicBezTo>
                  <a:lnTo>
                    <a:pt x="64963" y="25489"/>
                  </a:lnTo>
                  <a:cubicBezTo>
                    <a:pt x="64738" y="25514"/>
                    <a:pt x="64487" y="25565"/>
                    <a:pt x="64287" y="25640"/>
                  </a:cubicBezTo>
                  <a:lnTo>
                    <a:pt x="64287" y="25640"/>
                  </a:lnTo>
                  <a:cubicBezTo>
                    <a:pt x="64011" y="25740"/>
                    <a:pt x="63785" y="25890"/>
                    <a:pt x="63510" y="25966"/>
                  </a:cubicBezTo>
                  <a:lnTo>
                    <a:pt x="63510" y="25966"/>
                  </a:lnTo>
                  <a:cubicBezTo>
                    <a:pt x="63334" y="25991"/>
                    <a:pt x="63134" y="25991"/>
                    <a:pt x="62958" y="26016"/>
                  </a:cubicBezTo>
                  <a:lnTo>
                    <a:pt x="62958" y="26016"/>
                  </a:lnTo>
                  <a:cubicBezTo>
                    <a:pt x="62282" y="26091"/>
                    <a:pt x="61555" y="26166"/>
                    <a:pt x="60853" y="26191"/>
                  </a:cubicBezTo>
                  <a:lnTo>
                    <a:pt x="60853" y="26191"/>
                  </a:lnTo>
                  <a:cubicBezTo>
                    <a:pt x="60151" y="26216"/>
                    <a:pt x="59450" y="26266"/>
                    <a:pt x="58773" y="26542"/>
                  </a:cubicBezTo>
                  <a:lnTo>
                    <a:pt x="58773" y="26542"/>
                  </a:lnTo>
                  <a:cubicBezTo>
                    <a:pt x="58547" y="26617"/>
                    <a:pt x="58121" y="26893"/>
                    <a:pt x="57846" y="26793"/>
                  </a:cubicBezTo>
                  <a:lnTo>
                    <a:pt x="57846" y="26793"/>
                  </a:lnTo>
                  <a:cubicBezTo>
                    <a:pt x="57645" y="26717"/>
                    <a:pt x="57570" y="26442"/>
                    <a:pt x="57344" y="26392"/>
                  </a:cubicBezTo>
                  <a:lnTo>
                    <a:pt x="57344" y="26392"/>
                  </a:lnTo>
                  <a:cubicBezTo>
                    <a:pt x="57269" y="26392"/>
                    <a:pt x="57194" y="26417"/>
                    <a:pt x="57144" y="26442"/>
                  </a:cubicBezTo>
                  <a:lnTo>
                    <a:pt x="57144" y="26442"/>
                  </a:lnTo>
                  <a:cubicBezTo>
                    <a:pt x="57069" y="26492"/>
                    <a:pt x="57019" y="26517"/>
                    <a:pt x="56993" y="26517"/>
                  </a:cubicBezTo>
                  <a:lnTo>
                    <a:pt x="56993" y="26517"/>
                  </a:lnTo>
                  <a:cubicBezTo>
                    <a:pt x="56668" y="26467"/>
                    <a:pt x="56818" y="26266"/>
                    <a:pt x="56693" y="26091"/>
                  </a:cubicBezTo>
                  <a:lnTo>
                    <a:pt x="56693" y="26091"/>
                  </a:lnTo>
                  <a:cubicBezTo>
                    <a:pt x="56592" y="25940"/>
                    <a:pt x="56542" y="25865"/>
                    <a:pt x="56342" y="25940"/>
                  </a:cubicBezTo>
                  <a:lnTo>
                    <a:pt x="56342" y="25940"/>
                  </a:lnTo>
                  <a:cubicBezTo>
                    <a:pt x="56217" y="25991"/>
                    <a:pt x="56191" y="26141"/>
                    <a:pt x="56116" y="26241"/>
                  </a:cubicBezTo>
                  <a:lnTo>
                    <a:pt x="56116" y="26241"/>
                  </a:lnTo>
                  <a:cubicBezTo>
                    <a:pt x="55966" y="26392"/>
                    <a:pt x="55991" y="26467"/>
                    <a:pt x="55740" y="26417"/>
                  </a:cubicBezTo>
                  <a:lnTo>
                    <a:pt x="55740" y="26417"/>
                  </a:lnTo>
                  <a:cubicBezTo>
                    <a:pt x="55740" y="26417"/>
                    <a:pt x="55690" y="26367"/>
                    <a:pt x="55640" y="26316"/>
                  </a:cubicBezTo>
                  <a:lnTo>
                    <a:pt x="55640" y="26316"/>
                  </a:lnTo>
                  <a:cubicBezTo>
                    <a:pt x="55565" y="26241"/>
                    <a:pt x="55490" y="26166"/>
                    <a:pt x="55615" y="26216"/>
                  </a:cubicBezTo>
                  <a:lnTo>
                    <a:pt x="55615" y="26216"/>
                  </a:lnTo>
                  <a:cubicBezTo>
                    <a:pt x="55314" y="26091"/>
                    <a:pt x="55189" y="26116"/>
                    <a:pt x="54963" y="26266"/>
                  </a:cubicBezTo>
                  <a:lnTo>
                    <a:pt x="54963" y="26266"/>
                  </a:lnTo>
                  <a:cubicBezTo>
                    <a:pt x="54913" y="26141"/>
                    <a:pt x="54838" y="26091"/>
                    <a:pt x="54663" y="26066"/>
                  </a:cubicBezTo>
                  <a:lnTo>
                    <a:pt x="54663" y="26066"/>
                  </a:lnTo>
                  <a:cubicBezTo>
                    <a:pt x="54587" y="26066"/>
                    <a:pt x="54487" y="26116"/>
                    <a:pt x="54412" y="26166"/>
                  </a:cubicBezTo>
                  <a:lnTo>
                    <a:pt x="54412" y="26166"/>
                  </a:lnTo>
                  <a:cubicBezTo>
                    <a:pt x="54312" y="26216"/>
                    <a:pt x="54186" y="26266"/>
                    <a:pt x="54086" y="26266"/>
                  </a:cubicBezTo>
                  <a:lnTo>
                    <a:pt x="54086" y="26266"/>
                  </a:lnTo>
                  <a:cubicBezTo>
                    <a:pt x="54011" y="26241"/>
                    <a:pt x="53986" y="26116"/>
                    <a:pt x="53886" y="26116"/>
                  </a:cubicBezTo>
                  <a:lnTo>
                    <a:pt x="53886" y="26116"/>
                  </a:lnTo>
                  <a:cubicBezTo>
                    <a:pt x="53635" y="26091"/>
                    <a:pt x="53585" y="26191"/>
                    <a:pt x="53384" y="26266"/>
                  </a:cubicBezTo>
                  <a:lnTo>
                    <a:pt x="53384" y="26266"/>
                  </a:lnTo>
                  <a:cubicBezTo>
                    <a:pt x="53159" y="26341"/>
                    <a:pt x="53209" y="26316"/>
                    <a:pt x="53008" y="26241"/>
                  </a:cubicBezTo>
                  <a:lnTo>
                    <a:pt x="53008" y="26241"/>
                  </a:lnTo>
                  <a:cubicBezTo>
                    <a:pt x="52708" y="26141"/>
                    <a:pt x="52557" y="26316"/>
                    <a:pt x="52332" y="26517"/>
                  </a:cubicBezTo>
                  <a:lnTo>
                    <a:pt x="52332" y="26517"/>
                  </a:lnTo>
                  <a:cubicBezTo>
                    <a:pt x="52232" y="26216"/>
                    <a:pt x="52131" y="26016"/>
                    <a:pt x="51755" y="26041"/>
                  </a:cubicBezTo>
                  <a:lnTo>
                    <a:pt x="51755" y="26041"/>
                  </a:lnTo>
                  <a:cubicBezTo>
                    <a:pt x="51705" y="26066"/>
                    <a:pt x="51680" y="26091"/>
                    <a:pt x="51630" y="26116"/>
                  </a:cubicBezTo>
                  <a:lnTo>
                    <a:pt x="51630" y="26116"/>
                  </a:lnTo>
                  <a:cubicBezTo>
                    <a:pt x="51480" y="26191"/>
                    <a:pt x="51379" y="26166"/>
                    <a:pt x="51354" y="26041"/>
                  </a:cubicBezTo>
                  <a:lnTo>
                    <a:pt x="51354" y="26041"/>
                  </a:lnTo>
                  <a:cubicBezTo>
                    <a:pt x="51304" y="25991"/>
                    <a:pt x="51304" y="25915"/>
                    <a:pt x="51254" y="25890"/>
                  </a:cubicBezTo>
                  <a:lnTo>
                    <a:pt x="51254" y="25890"/>
                  </a:lnTo>
                  <a:cubicBezTo>
                    <a:pt x="51129" y="25765"/>
                    <a:pt x="51079" y="25765"/>
                    <a:pt x="50903" y="25765"/>
                  </a:cubicBezTo>
                  <a:lnTo>
                    <a:pt x="50903" y="25765"/>
                  </a:lnTo>
                  <a:cubicBezTo>
                    <a:pt x="50828" y="25765"/>
                    <a:pt x="50778" y="25865"/>
                    <a:pt x="50728" y="25890"/>
                  </a:cubicBezTo>
                  <a:lnTo>
                    <a:pt x="50728" y="25890"/>
                  </a:lnTo>
                  <a:cubicBezTo>
                    <a:pt x="50327" y="25940"/>
                    <a:pt x="50402" y="25940"/>
                    <a:pt x="50452" y="25915"/>
                  </a:cubicBezTo>
                  <a:lnTo>
                    <a:pt x="50452" y="25915"/>
                  </a:lnTo>
                  <a:cubicBezTo>
                    <a:pt x="50477" y="25890"/>
                    <a:pt x="50502" y="25890"/>
                    <a:pt x="50327" y="25890"/>
                  </a:cubicBezTo>
                  <a:lnTo>
                    <a:pt x="50327" y="25890"/>
                  </a:lnTo>
                  <a:cubicBezTo>
                    <a:pt x="50176" y="25915"/>
                    <a:pt x="50126" y="25966"/>
                    <a:pt x="49951" y="25940"/>
                  </a:cubicBezTo>
                  <a:lnTo>
                    <a:pt x="49951" y="25940"/>
                  </a:lnTo>
                  <a:cubicBezTo>
                    <a:pt x="49876" y="25915"/>
                    <a:pt x="49800" y="25815"/>
                    <a:pt x="49700" y="25840"/>
                  </a:cubicBezTo>
                  <a:lnTo>
                    <a:pt x="49700" y="25840"/>
                  </a:lnTo>
                  <a:cubicBezTo>
                    <a:pt x="49550" y="25840"/>
                    <a:pt x="49475" y="25940"/>
                    <a:pt x="49399" y="26041"/>
                  </a:cubicBezTo>
                  <a:lnTo>
                    <a:pt x="49399" y="26041"/>
                  </a:lnTo>
                  <a:cubicBezTo>
                    <a:pt x="49349" y="25915"/>
                    <a:pt x="49299" y="25790"/>
                    <a:pt x="49224" y="25665"/>
                  </a:cubicBezTo>
                  <a:lnTo>
                    <a:pt x="49224" y="25665"/>
                  </a:lnTo>
                  <a:cubicBezTo>
                    <a:pt x="49224" y="25640"/>
                    <a:pt x="49174" y="25640"/>
                    <a:pt x="49149" y="25665"/>
                  </a:cubicBezTo>
                  <a:lnTo>
                    <a:pt x="49149" y="25665"/>
                  </a:lnTo>
                  <a:cubicBezTo>
                    <a:pt x="49023" y="25840"/>
                    <a:pt x="49049" y="25940"/>
                    <a:pt x="48873" y="26066"/>
                  </a:cubicBezTo>
                  <a:lnTo>
                    <a:pt x="48873" y="26066"/>
                  </a:lnTo>
                  <a:cubicBezTo>
                    <a:pt x="48372" y="26392"/>
                    <a:pt x="48848" y="26016"/>
                    <a:pt x="48622" y="25991"/>
                  </a:cubicBezTo>
                  <a:lnTo>
                    <a:pt x="48622" y="25991"/>
                  </a:lnTo>
                  <a:cubicBezTo>
                    <a:pt x="48472" y="25966"/>
                    <a:pt x="48497" y="25915"/>
                    <a:pt x="48322" y="26041"/>
                  </a:cubicBezTo>
                  <a:lnTo>
                    <a:pt x="48322" y="26041"/>
                  </a:lnTo>
                  <a:cubicBezTo>
                    <a:pt x="48196" y="26116"/>
                    <a:pt x="48121" y="26367"/>
                    <a:pt x="48021" y="26417"/>
                  </a:cubicBezTo>
                  <a:lnTo>
                    <a:pt x="48021" y="26417"/>
                  </a:lnTo>
                  <a:cubicBezTo>
                    <a:pt x="47846" y="26517"/>
                    <a:pt x="47871" y="26367"/>
                    <a:pt x="47820" y="26216"/>
                  </a:cubicBezTo>
                  <a:lnTo>
                    <a:pt x="47820" y="26216"/>
                  </a:lnTo>
                  <a:cubicBezTo>
                    <a:pt x="47695" y="25840"/>
                    <a:pt x="47720" y="25414"/>
                    <a:pt x="47545" y="25038"/>
                  </a:cubicBezTo>
                  <a:lnTo>
                    <a:pt x="47545" y="25038"/>
                  </a:lnTo>
                  <a:cubicBezTo>
                    <a:pt x="47520" y="24988"/>
                    <a:pt x="47419" y="24988"/>
                    <a:pt x="47394" y="25063"/>
                  </a:cubicBezTo>
                  <a:lnTo>
                    <a:pt x="47394" y="25063"/>
                  </a:lnTo>
                  <a:cubicBezTo>
                    <a:pt x="47394" y="25164"/>
                    <a:pt x="47094" y="26091"/>
                    <a:pt x="46943" y="25840"/>
                  </a:cubicBezTo>
                  <a:lnTo>
                    <a:pt x="46943" y="25840"/>
                  </a:lnTo>
                  <a:cubicBezTo>
                    <a:pt x="46893" y="25765"/>
                    <a:pt x="46968" y="25439"/>
                    <a:pt x="46943" y="25339"/>
                  </a:cubicBezTo>
                  <a:lnTo>
                    <a:pt x="46943" y="25339"/>
                  </a:lnTo>
                  <a:cubicBezTo>
                    <a:pt x="46943" y="25189"/>
                    <a:pt x="46918" y="25189"/>
                    <a:pt x="46868" y="25038"/>
                  </a:cubicBezTo>
                  <a:lnTo>
                    <a:pt x="46868" y="25038"/>
                  </a:lnTo>
                  <a:cubicBezTo>
                    <a:pt x="46843" y="24963"/>
                    <a:pt x="46743" y="24938"/>
                    <a:pt x="46718" y="25013"/>
                  </a:cubicBezTo>
                  <a:lnTo>
                    <a:pt x="46718" y="25013"/>
                  </a:lnTo>
                  <a:cubicBezTo>
                    <a:pt x="46592" y="25314"/>
                    <a:pt x="46367" y="26116"/>
                    <a:pt x="46041" y="26191"/>
                  </a:cubicBezTo>
                  <a:lnTo>
                    <a:pt x="46041" y="26191"/>
                  </a:lnTo>
                  <a:cubicBezTo>
                    <a:pt x="45790" y="26266"/>
                    <a:pt x="45841" y="25565"/>
                    <a:pt x="45740" y="25339"/>
                  </a:cubicBezTo>
                  <a:lnTo>
                    <a:pt x="45740" y="25339"/>
                  </a:lnTo>
                  <a:cubicBezTo>
                    <a:pt x="45740" y="25339"/>
                    <a:pt x="45715" y="25314"/>
                    <a:pt x="45690" y="25314"/>
                  </a:cubicBezTo>
                  <a:lnTo>
                    <a:pt x="45690" y="25314"/>
                  </a:lnTo>
                  <a:cubicBezTo>
                    <a:pt x="45465" y="25389"/>
                    <a:pt x="45389" y="25615"/>
                    <a:pt x="45289" y="25790"/>
                  </a:cubicBezTo>
                  <a:lnTo>
                    <a:pt x="45289" y="25790"/>
                  </a:lnTo>
                  <a:cubicBezTo>
                    <a:pt x="45239" y="25865"/>
                    <a:pt x="45038" y="26367"/>
                    <a:pt x="44913" y="26392"/>
                  </a:cubicBezTo>
                  <a:lnTo>
                    <a:pt x="44913" y="26392"/>
                  </a:lnTo>
                  <a:cubicBezTo>
                    <a:pt x="44713" y="26417"/>
                    <a:pt x="44788" y="25815"/>
                    <a:pt x="44788" y="25715"/>
                  </a:cubicBezTo>
                  <a:lnTo>
                    <a:pt x="44788" y="25715"/>
                  </a:lnTo>
                  <a:cubicBezTo>
                    <a:pt x="44813" y="25214"/>
                    <a:pt x="45114" y="24286"/>
                    <a:pt x="44763" y="23835"/>
                  </a:cubicBezTo>
                  <a:lnTo>
                    <a:pt x="44763" y="23835"/>
                  </a:lnTo>
                  <a:cubicBezTo>
                    <a:pt x="44738" y="23785"/>
                    <a:pt x="44688" y="23785"/>
                    <a:pt x="44663" y="23810"/>
                  </a:cubicBezTo>
                  <a:lnTo>
                    <a:pt x="44663" y="23810"/>
                  </a:lnTo>
                  <a:cubicBezTo>
                    <a:pt x="44287" y="24261"/>
                    <a:pt x="44161" y="24913"/>
                    <a:pt x="43760" y="25314"/>
                  </a:cubicBezTo>
                  <a:lnTo>
                    <a:pt x="43760" y="25314"/>
                  </a:lnTo>
                  <a:cubicBezTo>
                    <a:pt x="43710" y="25013"/>
                    <a:pt x="43861" y="24687"/>
                    <a:pt x="43886" y="24387"/>
                  </a:cubicBezTo>
                  <a:lnTo>
                    <a:pt x="43886" y="24387"/>
                  </a:lnTo>
                  <a:cubicBezTo>
                    <a:pt x="43911" y="24086"/>
                    <a:pt x="43886" y="23785"/>
                    <a:pt x="43886" y="23484"/>
                  </a:cubicBezTo>
                  <a:lnTo>
                    <a:pt x="43886" y="23484"/>
                  </a:lnTo>
                  <a:cubicBezTo>
                    <a:pt x="43886" y="23384"/>
                    <a:pt x="43735" y="23334"/>
                    <a:pt x="43710" y="23459"/>
                  </a:cubicBezTo>
                  <a:lnTo>
                    <a:pt x="43710" y="23459"/>
                  </a:lnTo>
                  <a:cubicBezTo>
                    <a:pt x="43685" y="23760"/>
                    <a:pt x="43384" y="24261"/>
                    <a:pt x="43234" y="24512"/>
                  </a:cubicBezTo>
                  <a:lnTo>
                    <a:pt x="43234" y="24512"/>
                  </a:lnTo>
                  <a:cubicBezTo>
                    <a:pt x="43059" y="24838"/>
                    <a:pt x="42833" y="25414"/>
                    <a:pt x="42783" y="24687"/>
                  </a:cubicBezTo>
                  <a:lnTo>
                    <a:pt x="42783" y="24687"/>
                  </a:lnTo>
                  <a:cubicBezTo>
                    <a:pt x="42783" y="24537"/>
                    <a:pt x="42783" y="24437"/>
                    <a:pt x="42783" y="24311"/>
                  </a:cubicBezTo>
                  <a:lnTo>
                    <a:pt x="42783" y="24311"/>
                  </a:lnTo>
                  <a:cubicBezTo>
                    <a:pt x="42758" y="24261"/>
                    <a:pt x="42733" y="24236"/>
                    <a:pt x="42708" y="24236"/>
                  </a:cubicBezTo>
                  <a:lnTo>
                    <a:pt x="42708" y="24236"/>
                  </a:lnTo>
                  <a:cubicBezTo>
                    <a:pt x="42206" y="24437"/>
                    <a:pt x="42106" y="25088"/>
                    <a:pt x="41730" y="25439"/>
                  </a:cubicBezTo>
                  <a:lnTo>
                    <a:pt x="41730" y="25439"/>
                  </a:lnTo>
                  <a:cubicBezTo>
                    <a:pt x="41730" y="25013"/>
                    <a:pt x="41906" y="24587"/>
                    <a:pt x="41856" y="24161"/>
                  </a:cubicBezTo>
                  <a:lnTo>
                    <a:pt x="41856" y="24161"/>
                  </a:lnTo>
                  <a:cubicBezTo>
                    <a:pt x="41856" y="24136"/>
                    <a:pt x="41805" y="24086"/>
                    <a:pt x="41755" y="24111"/>
                  </a:cubicBezTo>
                  <a:lnTo>
                    <a:pt x="41755" y="24111"/>
                  </a:lnTo>
                  <a:cubicBezTo>
                    <a:pt x="41530" y="24311"/>
                    <a:pt x="41505" y="24662"/>
                    <a:pt x="41279" y="24863"/>
                  </a:cubicBezTo>
                  <a:lnTo>
                    <a:pt x="41279" y="24863"/>
                  </a:lnTo>
                  <a:cubicBezTo>
                    <a:pt x="41079" y="25038"/>
                    <a:pt x="41179" y="24863"/>
                    <a:pt x="41154" y="24712"/>
                  </a:cubicBezTo>
                  <a:lnTo>
                    <a:pt x="41154" y="24712"/>
                  </a:lnTo>
                  <a:cubicBezTo>
                    <a:pt x="41104" y="24512"/>
                    <a:pt x="41104" y="24362"/>
                    <a:pt x="41028" y="24186"/>
                  </a:cubicBezTo>
                  <a:lnTo>
                    <a:pt x="41028" y="24186"/>
                  </a:lnTo>
                  <a:cubicBezTo>
                    <a:pt x="41003" y="24136"/>
                    <a:pt x="40953" y="24111"/>
                    <a:pt x="40903" y="24111"/>
                  </a:cubicBezTo>
                  <a:lnTo>
                    <a:pt x="40903" y="24111"/>
                  </a:lnTo>
                  <a:cubicBezTo>
                    <a:pt x="40552" y="24211"/>
                    <a:pt x="40402" y="24612"/>
                    <a:pt x="40226" y="24913"/>
                  </a:cubicBezTo>
                  <a:lnTo>
                    <a:pt x="40226" y="24913"/>
                  </a:lnTo>
                  <a:cubicBezTo>
                    <a:pt x="39926" y="25464"/>
                    <a:pt x="40151" y="24712"/>
                    <a:pt x="40176" y="24512"/>
                  </a:cubicBezTo>
                  <a:lnTo>
                    <a:pt x="40176" y="24512"/>
                  </a:lnTo>
                  <a:cubicBezTo>
                    <a:pt x="40252" y="24261"/>
                    <a:pt x="40252" y="24036"/>
                    <a:pt x="40226" y="23760"/>
                  </a:cubicBezTo>
                  <a:lnTo>
                    <a:pt x="40226" y="23760"/>
                  </a:lnTo>
                  <a:cubicBezTo>
                    <a:pt x="40201" y="23710"/>
                    <a:pt x="40151" y="23635"/>
                    <a:pt x="40076" y="23660"/>
                  </a:cubicBezTo>
                  <a:lnTo>
                    <a:pt x="40076" y="23660"/>
                  </a:lnTo>
                  <a:cubicBezTo>
                    <a:pt x="39800" y="23760"/>
                    <a:pt x="39675" y="24061"/>
                    <a:pt x="39525" y="24311"/>
                  </a:cubicBezTo>
                  <a:lnTo>
                    <a:pt x="39525" y="24311"/>
                  </a:lnTo>
                  <a:cubicBezTo>
                    <a:pt x="39424" y="24462"/>
                    <a:pt x="39124" y="25113"/>
                    <a:pt x="39048" y="24537"/>
                  </a:cubicBezTo>
                  <a:lnTo>
                    <a:pt x="39048" y="24537"/>
                  </a:lnTo>
                  <a:cubicBezTo>
                    <a:pt x="39023" y="24387"/>
                    <a:pt x="39099" y="24211"/>
                    <a:pt x="39074" y="24036"/>
                  </a:cubicBezTo>
                  <a:lnTo>
                    <a:pt x="39074" y="24036"/>
                  </a:lnTo>
                  <a:cubicBezTo>
                    <a:pt x="39048" y="23960"/>
                    <a:pt x="38948" y="23860"/>
                    <a:pt x="38873" y="23960"/>
                  </a:cubicBezTo>
                  <a:lnTo>
                    <a:pt x="38873" y="23960"/>
                  </a:lnTo>
                  <a:cubicBezTo>
                    <a:pt x="38823" y="24036"/>
                    <a:pt x="38773" y="24186"/>
                    <a:pt x="38723" y="24236"/>
                  </a:cubicBezTo>
                  <a:lnTo>
                    <a:pt x="38723" y="24236"/>
                  </a:lnTo>
                  <a:cubicBezTo>
                    <a:pt x="38547" y="24387"/>
                    <a:pt x="38547" y="24186"/>
                    <a:pt x="38597" y="24011"/>
                  </a:cubicBezTo>
                  <a:lnTo>
                    <a:pt x="38597" y="24011"/>
                  </a:lnTo>
                  <a:cubicBezTo>
                    <a:pt x="38622" y="23935"/>
                    <a:pt x="38547" y="23860"/>
                    <a:pt x="38472" y="23835"/>
                  </a:cubicBezTo>
                  <a:lnTo>
                    <a:pt x="38472" y="23835"/>
                  </a:lnTo>
                  <a:cubicBezTo>
                    <a:pt x="38322" y="23835"/>
                    <a:pt x="38196" y="23935"/>
                    <a:pt x="38071" y="24061"/>
                  </a:cubicBezTo>
                  <a:lnTo>
                    <a:pt x="38071" y="24061"/>
                  </a:lnTo>
                  <a:cubicBezTo>
                    <a:pt x="38046" y="23960"/>
                    <a:pt x="38046" y="23860"/>
                    <a:pt x="38046" y="23785"/>
                  </a:cubicBezTo>
                  <a:lnTo>
                    <a:pt x="38046" y="23785"/>
                  </a:lnTo>
                  <a:cubicBezTo>
                    <a:pt x="38021" y="23635"/>
                    <a:pt x="38071" y="23359"/>
                    <a:pt x="37971" y="23234"/>
                  </a:cubicBezTo>
                  <a:lnTo>
                    <a:pt x="37971" y="23234"/>
                  </a:lnTo>
                  <a:cubicBezTo>
                    <a:pt x="37921" y="23133"/>
                    <a:pt x="37896" y="23108"/>
                    <a:pt x="37795" y="23083"/>
                  </a:cubicBezTo>
                  <a:lnTo>
                    <a:pt x="37795" y="23083"/>
                  </a:lnTo>
                  <a:cubicBezTo>
                    <a:pt x="37570" y="23083"/>
                    <a:pt x="37444" y="23434"/>
                    <a:pt x="37294" y="23509"/>
                  </a:cubicBezTo>
                  <a:lnTo>
                    <a:pt x="37294" y="23509"/>
                  </a:lnTo>
                  <a:cubicBezTo>
                    <a:pt x="37169" y="23685"/>
                    <a:pt x="37119" y="23685"/>
                    <a:pt x="37119" y="23484"/>
                  </a:cubicBezTo>
                  <a:lnTo>
                    <a:pt x="37119" y="23484"/>
                  </a:lnTo>
                  <a:cubicBezTo>
                    <a:pt x="37119" y="23334"/>
                    <a:pt x="37119" y="23184"/>
                    <a:pt x="37144" y="23033"/>
                  </a:cubicBezTo>
                  <a:lnTo>
                    <a:pt x="37144" y="23033"/>
                  </a:lnTo>
                  <a:cubicBezTo>
                    <a:pt x="37169" y="22783"/>
                    <a:pt x="37244" y="22582"/>
                    <a:pt x="37269" y="22331"/>
                  </a:cubicBezTo>
                  <a:lnTo>
                    <a:pt x="37269" y="22331"/>
                  </a:lnTo>
                  <a:cubicBezTo>
                    <a:pt x="37269" y="22281"/>
                    <a:pt x="37244" y="22206"/>
                    <a:pt x="37169" y="22231"/>
                  </a:cubicBezTo>
                  <a:lnTo>
                    <a:pt x="37169" y="22231"/>
                  </a:lnTo>
                  <a:cubicBezTo>
                    <a:pt x="36718" y="22407"/>
                    <a:pt x="36592" y="22833"/>
                    <a:pt x="36292" y="23158"/>
                  </a:cubicBezTo>
                  <a:lnTo>
                    <a:pt x="36292" y="23158"/>
                  </a:lnTo>
                  <a:cubicBezTo>
                    <a:pt x="36141" y="23334"/>
                    <a:pt x="35941" y="23434"/>
                    <a:pt x="35840" y="23234"/>
                  </a:cubicBezTo>
                  <a:lnTo>
                    <a:pt x="35840" y="23234"/>
                  </a:lnTo>
                  <a:cubicBezTo>
                    <a:pt x="35815" y="23209"/>
                    <a:pt x="35866" y="23058"/>
                    <a:pt x="35866" y="23008"/>
                  </a:cubicBezTo>
                  <a:lnTo>
                    <a:pt x="35866" y="23008"/>
                  </a:lnTo>
                  <a:cubicBezTo>
                    <a:pt x="35866" y="22682"/>
                    <a:pt x="35941" y="22382"/>
                    <a:pt x="35916" y="22056"/>
                  </a:cubicBezTo>
                  <a:lnTo>
                    <a:pt x="35916" y="22056"/>
                  </a:lnTo>
                  <a:cubicBezTo>
                    <a:pt x="35916" y="21981"/>
                    <a:pt x="35866" y="21930"/>
                    <a:pt x="35790" y="21955"/>
                  </a:cubicBezTo>
                  <a:lnTo>
                    <a:pt x="35790" y="21955"/>
                  </a:lnTo>
                  <a:cubicBezTo>
                    <a:pt x="35364" y="22081"/>
                    <a:pt x="35114" y="22607"/>
                    <a:pt x="34738" y="22883"/>
                  </a:cubicBezTo>
                  <a:lnTo>
                    <a:pt x="34738" y="22883"/>
                  </a:lnTo>
                  <a:cubicBezTo>
                    <a:pt x="34763" y="22657"/>
                    <a:pt x="34788" y="22432"/>
                    <a:pt x="34788" y="22206"/>
                  </a:cubicBezTo>
                  <a:lnTo>
                    <a:pt x="34788" y="22206"/>
                  </a:lnTo>
                  <a:cubicBezTo>
                    <a:pt x="34788" y="22106"/>
                    <a:pt x="34662" y="21981"/>
                    <a:pt x="34587" y="22106"/>
                  </a:cubicBezTo>
                  <a:lnTo>
                    <a:pt x="34587" y="22106"/>
                  </a:lnTo>
                  <a:cubicBezTo>
                    <a:pt x="34487" y="22356"/>
                    <a:pt x="34287" y="22732"/>
                    <a:pt x="34086" y="23008"/>
                  </a:cubicBezTo>
                  <a:lnTo>
                    <a:pt x="34086" y="23008"/>
                  </a:lnTo>
                  <a:cubicBezTo>
                    <a:pt x="34086" y="22532"/>
                    <a:pt x="34111" y="22081"/>
                    <a:pt x="34211" y="21605"/>
                  </a:cubicBezTo>
                  <a:lnTo>
                    <a:pt x="34211" y="21605"/>
                  </a:lnTo>
                  <a:cubicBezTo>
                    <a:pt x="34287" y="21204"/>
                    <a:pt x="34487" y="20853"/>
                    <a:pt x="34462" y="20427"/>
                  </a:cubicBezTo>
                  <a:lnTo>
                    <a:pt x="34462" y="20427"/>
                  </a:lnTo>
                  <a:cubicBezTo>
                    <a:pt x="34462" y="20351"/>
                    <a:pt x="34387" y="20301"/>
                    <a:pt x="34312" y="20326"/>
                  </a:cubicBezTo>
                  <a:lnTo>
                    <a:pt x="34312" y="20326"/>
                  </a:lnTo>
                  <a:cubicBezTo>
                    <a:pt x="33986" y="20527"/>
                    <a:pt x="33710" y="20828"/>
                    <a:pt x="33434" y="21103"/>
                  </a:cubicBezTo>
                  <a:lnTo>
                    <a:pt x="33434" y="21103"/>
                  </a:lnTo>
                  <a:cubicBezTo>
                    <a:pt x="33284" y="21229"/>
                    <a:pt x="32808" y="21955"/>
                    <a:pt x="32783" y="21454"/>
                  </a:cubicBezTo>
                  <a:lnTo>
                    <a:pt x="32783" y="21454"/>
                  </a:lnTo>
                  <a:cubicBezTo>
                    <a:pt x="32733" y="21078"/>
                    <a:pt x="33159" y="20752"/>
                    <a:pt x="32908" y="20402"/>
                  </a:cubicBezTo>
                  <a:lnTo>
                    <a:pt x="32908" y="20402"/>
                  </a:lnTo>
                  <a:cubicBezTo>
                    <a:pt x="32883" y="20377"/>
                    <a:pt x="32833" y="20351"/>
                    <a:pt x="32783" y="20377"/>
                  </a:cubicBezTo>
                  <a:lnTo>
                    <a:pt x="32783" y="20377"/>
                  </a:lnTo>
                  <a:cubicBezTo>
                    <a:pt x="32607" y="20477"/>
                    <a:pt x="32457" y="20627"/>
                    <a:pt x="32332" y="20778"/>
                  </a:cubicBezTo>
                  <a:lnTo>
                    <a:pt x="32332" y="20778"/>
                  </a:lnTo>
                  <a:cubicBezTo>
                    <a:pt x="32332" y="20377"/>
                    <a:pt x="32582" y="20001"/>
                    <a:pt x="32457" y="19600"/>
                  </a:cubicBezTo>
                  <a:lnTo>
                    <a:pt x="32457" y="19600"/>
                  </a:lnTo>
                  <a:cubicBezTo>
                    <a:pt x="32457" y="19575"/>
                    <a:pt x="32407" y="19524"/>
                    <a:pt x="32382" y="19549"/>
                  </a:cubicBezTo>
                  <a:lnTo>
                    <a:pt x="32382" y="19549"/>
                  </a:lnTo>
                  <a:cubicBezTo>
                    <a:pt x="32031" y="19650"/>
                    <a:pt x="31605" y="20251"/>
                    <a:pt x="31304" y="20076"/>
                  </a:cubicBezTo>
                  <a:lnTo>
                    <a:pt x="31304" y="20076"/>
                  </a:lnTo>
                  <a:cubicBezTo>
                    <a:pt x="30953" y="19900"/>
                    <a:pt x="31429" y="19073"/>
                    <a:pt x="31329" y="18672"/>
                  </a:cubicBezTo>
                  <a:lnTo>
                    <a:pt x="31329" y="18672"/>
                  </a:lnTo>
                  <a:cubicBezTo>
                    <a:pt x="31329" y="18622"/>
                    <a:pt x="31254" y="18572"/>
                    <a:pt x="31204" y="18597"/>
                  </a:cubicBezTo>
                  <a:lnTo>
                    <a:pt x="31204" y="18597"/>
                  </a:lnTo>
                  <a:cubicBezTo>
                    <a:pt x="30527" y="18747"/>
                    <a:pt x="30277" y="19650"/>
                    <a:pt x="29725" y="19976"/>
                  </a:cubicBezTo>
                  <a:lnTo>
                    <a:pt x="29725" y="19976"/>
                  </a:lnTo>
                  <a:cubicBezTo>
                    <a:pt x="29700" y="19524"/>
                    <a:pt x="29825" y="19048"/>
                    <a:pt x="29700" y="18597"/>
                  </a:cubicBezTo>
                  <a:lnTo>
                    <a:pt x="29700" y="18597"/>
                  </a:lnTo>
                  <a:cubicBezTo>
                    <a:pt x="29700" y="18547"/>
                    <a:pt x="29625" y="18522"/>
                    <a:pt x="29575" y="18522"/>
                  </a:cubicBezTo>
                  <a:lnTo>
                    <a:pt x="29575" y="18522"/>
                  </a:lnTo>
                  <a:cubicBezTo>
                    <a:pt x="29299" y="18572"/>
                    <a:pt x="29324" y="18898"/>
                    <a:pt x="29149" y="18948"/>
                  </a:cubicBezTo>
                  <a:lnTo>
                    <a:pt x="29149" y="18948"/>
                  </a:lnTo>
                  <a:cubicBezTo>
                    <a:pt x="29073" y="18998"/>
                    <a:pt x="29023" y="18221"/>
                    <a:pt x="29023" y="18046"/>
                  </a:cubicBezTo>
                  <a:lnTo>
                    <a:pt x="29023" y="18046"/>
                  </a:lnTo>
                  <a:cubicBezTo>
                    <a:pt x="29023" y="17970"/>
                    <a:pt x="28948" y="17920"/>
                    <a:pt x="28873" y="17970"/>
                  </a:cubicBezTo>
                  <a:lnTo>
                    <a:pt x="28873" y="17970"/>
                  </a:lnTo>
                  <a:cubicBezTo>
                    <a:pt x="28622" y="18096"/>
                    <a:pt x="28497" y="18397"/>
                    <a:pt x="28347" y="18647"/>
                  </a:cubicBezTo>
                  <a:lnTo>
                    <a:pt x="28347" y="18647"/>
                  </a:lnTo>
                  <a:cubicBezTo>
                    <a:pt x="28322" y="18547"/>
                    <a:pt x="28297" y="18422"/>
                    <a:pt x="28271" y="18296"/>
                  </a:cubicBezTo>
                  <a:lnTo>
                    <a:pt x="28271" y="18296"/>
                  </a:lnTo>
                  <a:cubicBezTo>
                    <a:pt x="28246" y="18221"/>
                    <a:pt x="28146" y="18171"/>
                    <a:pt x="28071" y="18221"/>
                  </a:cubicBezTo>
                  <a:lnTo>
                    <a:pt x="28071" y="18221"/>
                  </a:lnTo>
                  <a:cubicBezTo>
                    <a:pt x="28096" y="17795"/>
                    <a:pt x="28121" y="17344"/>
                    <a:pt x="28096" y="16918"/>
                  </a:cubicBezTo>
                  <a:lnTo>
                    <a:pt x="28096" y="16918"/>
                  </a:lnTo>
                  <a:cubicBezTo>
                    <a:pt x="28096" y="16843"/>
                    <a:pt x="28046" y="16793"/>
                    <a:pt x="27971" y="16793"/>
                  </a:cubicBezTo>
                  <a:lnTo>
                    <a:pt x="27971" y="16793"/>
                  </a:lnTo>
                  <a:cubicBezTo>
                    <a:pt x="27720" y="16868"/>
                    <a:pt x="27620" y="17068"/>
                    <a:pt x="27444" y="17244"/>
                  </a:cubicBezTo>
                  <a:lnTo>
                    <a:pt x="27444" y="17244"/>
                  </a:lnTo>
                  <a:cubicBezTo>
                    <a:pt x="27319" y="17394"/>
                    <a:pt x="27144" y="17695"/>
                    <a:pt x="26993" y="17895"/>
                  </a:cubicBezTo>
                  <a:lnTo>
                    <a:pt x="26993" y="17895"/>
                  </a:lnTo>
                  <a:cubicBezTo>
                    <a:pt x="27043" y="17645"/>
                    <a:pt x="27194" y="17419"/>
                    <a:pt x="27169" y="17143"/>
                  </a:cubicBezTo>
                  <a:lnTo>
                    <a:pt x="27169" y="17143"/>
                  </a:lnTo>
                  <a:cubicBezTo>
                    <a:pt x="27169" y="17068"/>
                    <a:pt x="27094" y="17018"/>
                    <a:pt x="27043" y="17043"/>
                  </a:cubicBezTo>
                  <a:lnTo>
                    <a:pt x="27043" y="17043"/>
                  </a:lnTo>
                  <a:cubicBezTo>
                    <a:pt x="26743" y="17219"/>
                    <a:pt x="26642" y="17469"/>
                    <a:pt x="26417" y="17695"/>
                  </a:cubicBezTo>
                  <a:lnTo>
                    <a:pt x="26417" y="17695"/>
                  </a:lnTo>
                  <a:cubicBezTo>
                    <a:pt x="26241" y="17870"/>
                    <a:pt x="26317" y="18096"/>
                    <a:pt x="26216" y="17519"/>
                  </a:cubicBezTo>
                  <a:lnTo>
                    <a:pt x="26216" y="17519"/>
                  </a:lnTo>
                  <a:cubicBezTo>
                    <a:pt x="26216" y="17519"/>
                    <a:pt x="26191" y="17344"/>
                    <a:pt x="26166" y="17194"/>
                  </a:cubicBezTo>
                  <a:lnTo>
                    <a:pt x="26166" y="17194"/>
                  </a:lnTo>
                  <a:cubicBezTo>
                    <a:pt x="26141" y="16968"/>
                    <a:pt x="26116" y="16767"/>
                    <a:pt x="26116" y="16868"/>
                  </a:cubicBezTo>
                  <a:lnTo>
                    <a:pt x="26116" y="16868"/>
                  </a:lnTo>
                  <a:cubicBezTo>
                    <a:pt x="26116" y="16868"/>
                    <a:pt x="26116" y="16843"/>
                    <a:pt x="26091" y="16843"/>
                  </a:cubicBezTo>
                  <a:lnTo>
                    <a:pt x="26091" y="16843"/>
                  </a:lnTo>
                  <a:cubicBezTo>
                    <a:pt x="25840" y="16818"/>
                    <a:pt x="25991" y="16818"/>
                    <a:pt x="25815" y="16918"/>
                  </a:cubicBezTo>
                  <a:lnTo>
                    <a:pt x="25815" y="16918"/>
                  </a:lnTo>
                  <a:cubicBezTo>
                    <a:pt x="25540" y="17068"/>
                    <a:pt x="25590" y="17269"/>
                    <a:pt x="25540" y="16918"/>
                  </a:cubicBezTo>
                  <a:lnTo>
                    <a:pt x="25540" y="16918"/>
                  </a:lnTo>
                  <a:cubicBezTo>
                    <a:pt x="25439" y="16392"/>
                    <a:pt x="25865" y="15840"/>
                    <a:pt x="25765" y="15289"/>
                  </a:cubicBezTo>
                  <a:lnTo>
                    <a:pt x="25765" y="15289"/>
                  </a:lnTo>
                  <a:cubicBezTo>
                    <a:pt x="25765" y="15239"/>
                    <a:pt x="25715" y="15163"/>
                    <a:pt x="25665" y="15214"/>
                  </a:cubicBezTo>
                  <a:lnTo>
                    <a:pt x="25665" y="15214"/>
                  </a:lnTo>
                  <a:cubicBezTo>
                    <a:pt x="25439" y="15389"/>
                    <a:pt x="25214" y="15890"/>
                    <a:pt x="24988" y="15991"/>
                  </a:cubicBezTo>
                  <a:lnTo>
                    <a:pt x="24988" y="15991"/>
                  </a:lnTo>
                  <a:cubicBezTo>
                    <a:pt x="24562" y="16216"/>
                    <a:pt x="24662" y="15765"/>
                    <a:pt x="24612" y="15489"/>
                  </a:cubicBezTo>
                  <a:lnTo>
                    <a:pt x="24612" y="15489"/>
                  </a:lnTo>
                  <a:cubicBezTo>
                    <a:pt x="24612" y="15439"/>
                    <a:pt x="24587" y="15414"/>
                    <a:pt x="24537" y="15414"/>
                  </a:cubicBezTo>
                  <a:lnTo>
                    <a:pt x="24537" y="15414"/>
                  </a:lnTo>
                  <a:cubicBezTo>
                    <a:pt x="24312" y="15489"/>
                    <a:pt x="24061" y="15815"/>
                    <a:pt x="23961" y="15489"/>
                  </a:cubicBezTo>
                  <a:lnTo>
                    <a:pt x="23961" y="15489"/>
                  </a:lnTo>
                  <a:cubicBezTo>
                    <a:pt x="23885" y="15314"/>
                    <a:pt x="24111" y="14963"/>
                    <a:pt x="24111" y="14737"/>
                  </a:cubicBezTo>
                  <a:lnTo>
                    <a:pt x="24111" y="14737"/>
                  </a:lnTo>
                  <a:cubicBezTo>
                    <a:pt x="24086" y="14687"/>
                    <a:pt x="24036" y="14612"/>
                    <a:pt x="23961" y="14662"/>
                  </a:cubicBezTo>
                  <a:lnTo>
                    <a:pt x="23961" y="14662"/>
                  </a:lnTo>
                  <a:cubicBezTo>
                    <a:pt x="23911" y="14712"/>
                    <a:pt x="23685" y="14988"/>
                    <a:pt x="23610" y="14988"/>
                  </a:cubicBezTo>
                  <a:lnTo>
                    <a:pt x="23610" y="14988"/>
                  </a:lnTo>
                  <a:cubicBezTo>
                    <a:pt x="23309" y="14988"/>
                    <a:pt x="23735" y="14086"/>
                    <a:pt x="23785" y="13960"/>
                  </a:cubicBezTo>
                  <a:lnTo>
                    <a:pt x="23785" y="13960"/>
                  </a:lnTo>
                  <a:cubicBezTo>
                    <a:pt x="23810" y="13885"/>
                    <a:pt x="23760" y="13785"/>
                    <a:pt x="23660" y="13810"/>
                  </a:cubicBezTo>
                  <a:lnTo>
                    <a:pt x="23660" y="13810"/>
                  </a:lnTo>
                  <a:cubicBezTo>
                    <a:pt x="22933" y="13935"/>
                    <a:pt x="22607" y="14662"/>
                    <a:pt x="22081" y="15088"/>
                  </a:cubicBezTo>
                  <a:lnTo>
                    <a:pt x="22081" y="15088"/>
                  </a:lnTo>
                  <a:cubicBezTo>
                    <a:pt x="22106" y="14863"/>
                    <a:pt x="22231" y="14562"/>
                    <a:pt x="21981" y="14437"/>
                  </a:cubicBezTo>
                  <a:lnTo>
                    <a:pt x="21981" y="14437"/>
                  </a:lnTo>
                  <a:cubicBezTo>
                    <a:pt x="21880" y="14387"/>
                    <a:pt x="21755" y="14437"/>
                    <a:pt x="21655" y="14487"/>
                  </a:cubicBezTo>
                  <a:lnTo>
                    <a:pt x="21655" y="14487"/>
                  </a:lnTo>
                  <a:cubicBezTo>
                    <a:pt x="21530" y="14587"/>
                    <a:pt x="21429" y="14662"/>
                    <a:pt x="21429" y="14336"/>
                  </a:cubicBezTo>
                  <a:lnTo>
                    <a:pt x="21429" y="14336"/>
                  </a:lnTo>
                  <a:cubicBezTo>
                    <a:pt x="21404" y="14286"/>
                    <a:pt x="21379" y="14261"/>
                    <a:pt x="21329" y="14261"/>
                  </a:cubicBezTo>
                  <a:lnTo>
                    <a:pt x="21329" y="14261"/>
                  </a:lnTo>
                  <a:cubicBezTo>
                    <a:pt x="21104" y="14236"/>
                    <a:pt x="21003" y="14361"/>
                    <a:pt x="20903" y="14512"/>
                  </a:cubicBezTo>
                  <a:lnTo>
                    <a:pt x="20903" y="14512"/>
                  </a:lnTo>
                  <a:cubicBezTo>
                    <a:pt x="20903" y="14161"/>
                    <a:pt x="20978" y="13860"/>
                    <a:pt x="21053" y="13484"/>
                  </a:cubicBezTo>
                  <a:lnTo>
                    <a:pt x="21053" y="13484"/>
                  </a:lnTo>
                  <a:cubicBezTo>
                    <a:pt x="21053" y="13409"/>
                    <a:pt x="20978" y="13334"/>
                    <a:pt x="20903" y="13359"/>
                  </a:cubicBezTo>
                  <a:lnTo>
                    <a:pt x="20903" y="13359"/>
                  </a:lnTo>
                  <a:cubicBezTo>
                    <a:pt x="20627" y="13509"/>
                    <a:pt x="20151" y="14286"/>
                    <a:pt x="19825" y="14186"/>
                  </a:cubicBezTo>
                  <a:lnTo>
                    <a:pt x="19825" y="14186"/>
                  </a:lnTo>
                  <a:cubicBezTo>
                    <a:pt x="19775" y="14161"/>
                    <a:pt x="19725" y="14186"/>
                    <a:pt x="19725" y="14236"/>
                  </a:cubicBezTo>
                  <a:lnTo>
                    <a:pt x="19725" y="14236"/>
                  </a:lnTo>
                  <a:cubicBezTo>
                    <a:pt x="19550" y="14562"/>
                    <a:pt x="19299" y="14813"/>
                    <a:pt x="19048" y="15088"/>
                  </a:cubicBezTo>
                  <a:lnTo>
                    <a:pt x="19048" y="15088"/>
                  </a:lnTo>
                  <a:cubicBezTo>
                    <a:pt x="18948" y="15239"/>
                    <a:pt x="18823" y="15339"/>
                    <a:pt x="18698" y="15439"/>
                  </a:cubicBezTo>
                  <a:lnTo>
                    <a:pt x="18698" y="15439"/>
                  </a:lnTo>
                  <a:cubicBezTo>
                    <a:pt x="18397" y="15389"/>
                    <a:pt x="18096" y="15389"/>
                    <a:pt x="17770" y="15364"/>
                  </a:cubicBezTo>
                  <a:lnTo>
                    <a:pt x="17770" y="15364"/>
                  </a:lnTo>
                  <a:cubicBezTo>
                    <a:pt x="17294" y="15364"/>
                    <a:pt x="16793" y="15239"/>
                    <a:pt x="16291" y="15239"/>
                  </a:cubicBezTo>
                  <a:lnTo>
                    <a:pt x="16291" y="15239"/>
                  </a:lnTo>
                  <a:cubicBezTo>
                    <a:pt x="16291" y="15239"/>
                    <a:pt x="16291" y="15239"/>
                    <a:pt x="16291" y="15239"/>
                  </a:cubicBezTo>
                  <a:lnTo>
                    <a:pt x="16291" y="15239"/>
                  </a:lnTo>
                  <a:cubicBezTo>
                    <a:pt x="16417" y="14863"/>
                    <a:pt x="16542" y="14487"/>
                    <a:pt x="16692" y="14161"/>
                  </a:cubicBezTo>
                  <a:lnTo>
                    <a:pt x="16692" y="14161"/>
                  </a:lnTo>
                  <a:cubicBezTo>
                    <a:pt x="17018" y="13284"/>
                    <a:pt x="17494" y="12507"/>
                    <a:pt x="17820" y="11630"/>
                  </a:cubicBezTo>
                  <a:lnTo>
                    <a:pt x="17820" y="11630"/>
                  </a:lnTo>
                  <a:cubicBezTo>
                    <a:pt x="18071" y="10853"/>
                    <a:pt x="18372" y="10051"/>
                    <a:pt x="18622" y="9274"/>
                  </a:cubicBezTo>
                  <a:lnTo>
                    <a:pt x="18622" y="9274"/>
                  </a:lnTo>
                  <a:cubicBezTo>
                    <a:pt x="18823" y="8697"/>
                    <a:pt x="18773" y="8071"/>
                    <a:pt x="18773" y="7444"/>
                  </a:cubicBezTo>
                  <a:lnTo>
                    <a:pt x="18773" y="7444"/>
                  </a:lnTo>
                  <a:cubicBezTo>
                    <a:pt x="18773" y="6667"/>
                    <a:pt x="18622" y="5890"/>
                    <a:pt x="18422" y="5138"/>
                  </a:cubicBezTo>
                  <a:lnTo>
                    <a:pt x="18422" y="5138"/>
                  </a:lnTo>
                  <a:cubicBezTo>
                    <a:pt x="18271" y="4462"/>
                    <a:pt x="18096" y="3710"/>
                    <a:pt x="17845" y="3083"/>
                  </a:cubicBezTo>
                  <a:lnTo>
                    <a:pt x="17845" y="3083"/>
                  </a:lnTo>
                  <a:cubicBezTo>
                    <a:pt x="17570" y="2406"/>
                    <a:pt x="17144" y="1830"/>
                    <a:pt x="16818" y="1178"/>
                  </a:cubicBezTo>
                  <a:lnTo>
                    <a:pt x="16818" y="1178"/>
                  </a:lnTo>
                  <a:cubicBezTo>
                    <a:pt x="16743" y="1028"/>
                    <a:pt x="16692" y="878"/>
                    <a:pt x="16617" y="727"/>
                  </a:cubicBezTo>
                  <a:lnTo>
                    <a:pt x="16617" y="727"/>
                  </a:lnTo>
                  <a:cubicBezTo>
                    <a:pt x="16592" y="502"/>
                    <a:pt x="16567" y="276"/>
                    <a:pt x="16567" y="51"/>
                  </a:cubicBezTo>
                  <a:lnTo>
                    <a:pt x="16567" y="51"/>
                  </a:lnTo>
                  <a:cubicBezTo>
                    <a:pt x="16567" y="26"/>
                    <a:pt x="16542" y="0"/>
                    <a:pt x="16517" y="0"/>
                  </a:cubicBezTo>
                  <a:lnTo>
                    <a:pt x="16517" y="0"/>
                  </a:lnTo>
                  <a:cubicBezTo>
                    <a:pt x="16492" y="0"/>
                    <a:pt x="16492" y="26"/>
                    <a:pt x="16467" y="51"/>
                  </a:cubicBezTo>
                  <a:moveTo>
                    <a:pt x="35991" y="83309"/>
                  </a:moveTo>
                  <a:cubicBezTo>
                    <a:pt x="35840" y="83184"/>
                    <a:pt x="35690" y="83034"/>
                    <a:pt x="35565" y="82858"/>
                  </a:cubicBezTo>
                  <a:lnTo>
                    <a:pt x="35565" y="82858"/>
                  </a:lnTo>
                  <a:cubicBezTo>
                    <a:pt x="35590" y="82858"/>
                    <a:pt x="35640" y="82883"/>
                    <a:pt x="35665" y="82908"/>
                  </a:cubicBezTo>
                  <a:lnTo>
                    <a:pt x="35665" y="82908"/>
                  </a:lnTo>
                  <a:cubicBezTo>
                    <a:pt x="35715" y="82933"/>
                    <a:pt x="35765" y="82958"/>
                    <a:pt x="35815" y="82983"/>
                  </a:cubicBezTo>
                  <a:lnTo>
                    <a:pt x="35815" y="82983"/>
                  </a:lnTo>
                  <a:cubicBezTo>
                    <a:pt x="35815" y="83008"/>
                    <a:pt x="35815" y="83034"/>
                    <a:pt x="35840" y="83034"/>
                  </a:cubicBezTo>
                  <a:lnTo>
                    <a:pt x="35840" y="83034"/>
                  </a:lnTo>
                  <a:cubicBezTo>
                    <a:pt x="35916" y="83284"/>
                    <a:pt x="36041" y="83309"/>
                    <a:pt x="36241" y="83460"/>
                  </a:cubicBezTo>
                  <a:lnTo>
                    <a:pt x="36241" y="83460"/>
                  </a:lnTo>
                  <a:cubicBezTo>
                    <a:pt x="36267" y="83485"/>
                    <a:pt x="36292" y="83535"/>
                    <a:pt x="36342" y="83560"/>
                  </a:cubicBezTo>
                  <a:lnTo>
                    <a:pt x="36342" y="83560"/>
                  </a:lnTo>
                  <a:cubicBezTo>
                    <a:pt x="36216" y="83485"/>
                    <a:pt x="36116" y="83384"/>
                    <a:pt x="35991" y="83309"/>
                  </a:cubicBezTo>
                  <a:moveTo>
                    <a:pt x="84312" y="89149"/>
                  </a:moveTo>
                  <a:cubicBezTo>
                    <a:pt x="84312" y="89174"/>
                    <a:pt x="84337" y="89199"/>
                    <a:pt x="84337" y="89224"/>
                  </a:cubicBezTo>
                  <a:lnTo>
                    <a:pt x="84337" y="89224"/>
                  </a:lnTo>
                  <a:cubicBezTo>
                    <a:pt x="84337" y="89224"/>
                    <a:pt x="84337" y="89249"/>
                    <a:pt x="84337" y="89249"/>
                  </a:cubicBezTo>
                  <a:lnTo>
                    <a:pt x="84337" y="89249"/>
                  </a:lnTo>
                  <a:cubicBezTo>
                    <a:pt x="84312" y="89224"/>
                    <a:pt x="84312" y="89199"/>
                    <a:pt x="84312" y="89149"/>
                  </a:cubicBezTo>
                  <a:close/>
                  <a:moveTo>
                    <a:pt x="97169" y="94487"/>
                  </a:moveTo>
                  <a:cubicBezTo>
                    <a:pt x="97169" y="94487"/>
                    <a:pt x="97169" y="94487"/>
                    <a:pt x="97169" y="94487"/>
                  </a:cubicBezTo>
                  <a:lnTo>
                    <a:pt x="97169" y="94487"/>
                  </a:lnTo>
                  <a:lnTo>
                    <a:pt x="97169" y="9448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r>
                <a:rPr lang="en"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7422199" y="895707"/>
              <a:ext cx="228790" cy="333078"/>
            </a:xfrm>
            <a:custGeom>
              <a:avLst/>
              <a:gdLst/>
              <a:ahLst/>
              <a:cxnLst/>
              <a:rect l="l" t="t" r="r" b="b"/>
              <a:pathLst>
                <a:path w="6542" h="9524" extrusionOk="0">
                  <a:moveTo>
                    <a:pt x="2155" y="100"/>
                  </a:moveTo>
                  <a:cubicBezTo>
                    <a:pt x="2155" y="125"/>
                    <a:pt x="2155" y="125"/>
                    <a:pt x="2155" y="151"/>
                  </a:cubicBezTo>
                  <a:lnTo>
                    <a:pt x="2155" y="151"/>
                  </a:lnTo>
                  <a:cubicBezTo>
                    <a:pt x="2456" y="727"/>
                    <a:pt x="1955" y="1679"/>
                    <a:pt x="1754" y="2231"/>
                  </a:cubicBezTo>
                  <a:lnTo>
                    <a:pt x="1754" y="2231"/>
                  </a:lnTo>
                  <a:cubicBezTo>
                    <a:pt x="1504" y="2882"/>
                    <a:pt x="1253" y="3534"/>
                    <a:pt x="927" y="4161"/>
                  </a:cubicBezTo>
                  <a:lnTo>
                    <a:pt x="927" y="4161"/>
                  </a:lnTo>
                  <a:cubicBezTo>
                    <a:pt x="702" y="4612"/>
                    <a:pt x="401" y="5088"/>
                    <a:pt x="301" y="5589"/>
                  </a:cubicBezTo>
                  <a:lnTo>
                    <a:pt x="301" y="5589"/>
                  </a:lnTo>
                  <a:cubicBezTo>
                    <a:pt x="226" y="5890"/>
                    <a:pt x="100" y="6141"/>
                    <a:pt x="50" y="6441"/>
                  </a:cubicBezTo>
                  <a:lnTo>
                    <a:pt x="50" y="6441"/>
                  </a:lnTo>
                  <a:cubicBezTo>
                    <a:pt x="0" y="6692"/>
                    <a:pt x="25" y="6968"/>
                    <a:pt x="125" y="7193"/>
                  </a:cubicBezTo>
                  <a:lnTo>
                    <a:pt x="125" y="7193"/>
                  </a:lnTo>
                  <a:cubicBezTo>
                    <a:pt x="201" y="7394"/>
                    <a:pt x="401" y="7694"/>
                    <a:pt x="627" y="7745"/>
                  </a:cubicBezTo>
                  <a:lnTo>
                    <a:pt x="627" y="7745"/>
                  </a:lnTo>
                  <a:cubicBezTo>
                    <a:pt x="702" y="7770"/>
                    <a:pt x="551" y="7544"/>
                    <a:pt x="551" y="7519"/>
                  </a:cubicBezTo>
                  <a:lnTo>
                    <a:pt x="551" y="7519"/>
                  </a:lnTo>
                  <a:cubicBezTo>
                    <a:pt x="526" y="7419"/>
                    <a:pt x="501" y="7344"/>
                    <a:pt x="577" y="7143"/>
                  </a:cubicBezTo>
                  <a:lnTo>
                    <a:pt x="577" y="7143"/>
                  </a:lnTo>
                  <a:cubicBezTo>
                    <a:pt x="577" y="7093"/>
                    <a:pt x="652" y="6993"/>
                    <a:pt x="702" y="6943"/>
                  </a:cubicBezTo>
                  <a:lnTo>
                    <a:pt x="702" y="6943"/>
                  </a:lnTo>
                  <a:cubicBezTo>
                    <a:pt x="702" y="6917"/>
                    <a:pt x="727" y="6917"/>
                    <a:pt x="752" y="6917"/>
                  </a:cubicBezTo>
                  <a:lnTo>
                    <a:pt x="752" y="6917"/>
                  </a:lnTo>
                  <a:cubicBezTo>
                    <a:pt x="727" y="6917"/>
                    <a:pt x="652" y="7093"/>
                    <a:pt x="677" y="7293"/>
                  </a:cubicBezTo>
                  <a:lnTo>
                    <a:pt x="677" y="7293"/>
                  </a:lnTo>
                  <a:cubicBezTo>
                    <a:pt x="702" y="7619"/>
                    <a:pt x="902" y="7920"/>
                    <a:pt x="1028" y="8070"/>
                  </a:cubicBezTo>
                  <a:lnTo>
                    <a:pt x="1028" y="8070"/>
                  </a:lnTo>
                  <a:cubicBezTo>
                    <a:pt x="1053" y="8120"/>
                    <a:pt x="1128" y="8070"/>
                    <a:pt x="1103" y="8045"/>
                  </a:cubicBezTo>
                  <a:lnTo>
                    <a:pt x="1103" y="8045"/>
                  </a:lnTo>
                  <a:cubicBezTo>
                    <a:pt x="1053" y="7970"/>
                    <a:pt x="1028" y="7895"/>
                    <a:pt x="978" y="7820"/>
                  </a:cubicBezTo>
                  <a:lnTo>
                    <a:pt x="978" y="7820"/>
                  </a:lnTo>
                  <a:cubicBezTo>
                    <a:pt x="902" y="7669"/>
                    <a:pt x="877" y="7469"/>
                    <a:pt x="852" y="7293"/>
                  </a:cubicBezTo>
                  <a:lnTo>
                    <a:pt x="852" y="7293"/>
                  </a:lnTo>
                  <a:cubicBezTo>
                    <a:pt x="852" y="7193"/>
                    <a:pt x="877" y="7093"/>
                    <a:pt x="902" y="6993"/>
                  </a:cubicBezTo>
                  <a:lnTo>
                    <a:pt x="902" y="6993"/>
                  </a:lnTo>
                  <a:cubicBezTo>
                    <a:pt x="927" y="6917"/>
                    <a:pt x="952" y="6792"/>
                    <a:pt x="1028" y="6742"/>
                  </a:cubicBezTo>
                  <a:lnTo>
                    <a:pt x="1028" y="6742"/>
                  </a:lnTo>
                  <a:cubicBezTo>
                    <a:pt x="1028" y="6817"/>
                    <a:pt x="1053" y="6917"/>
                    <a:pt x="1078" y="7018"/>
                  </a:cubicBezTo>
                  <a:lnTo>
                    <a:pt x="1078" y="7018"/>
                  </a:lnTo>
                  <a:cubicBezTo>
                    <a:pt x="1103" y="7193"/>
                    <a:pt x="1028" y="7344"/>
                    <a:pt x="1078" y="7494"/>
                  </a:cubicBezTo>
                  <a:lnTo>
                    <a:pt x="1078" y="7494"/>
                  </a:lnTo>
                  <a:cubicBezTo>
                    <a:pt x="1103" y="7669"/>
                    <a:pt x="1153" y="7719"/>
                    <a:pt x="1228" y="7895"/>
                  </a:cubicBezTo>
                  <a:lnTo>
                    <a:pt x="1228" y="7895"/>
                  </a:lnTo>
                  <a:cubicBezTo>
                    <a:pt x="1253" y="7995"/>
                    <a:pt x="1429" y="8171"/>
                    <a:pt x="1479" y="8271"/>
                  </a:cubicBezTo>
                  <a:lnTo>
                    <a:pt x="1479" y="8271"/>
                  </a:lnTo>
                  <a:cubicBezTo>
                    <a:pt x="1504" y="8346"/>
                    <a:pt x="1504" y="8496"/>
                    <a:pt x="1554" y="8572"/>
                  </a:cubicBezTo>
                  <a:lnTo>
                    <a:pt x="1554" y="8572"/>
                  </a:lnTo>
                  <a:cubicBezTo>
                    <a:pt x="1579" y="8597"/>
                    <a:pt x="1579" y="8597"/>
                    <a:pt x="1604" y="8597"/>
                  </a:cubicBezTo>
                  <a:lnTo>
                    <a:pt x="1604" y="8597"/>
                  </a:lnTo>
                  <a:cubicBezTo>
                    <a:pt x="1654" y="8597"/>
                    <a:pt x="1679" y="8572"/>
                    <a:pt x="1704" y="8547"/>
                  </a:cubicBezTo>
                  <a:lnTo>
                    <a:pt x="1704" y="8547"/>
                  </a:lnTo>
                  <a:cubicBezTo>
                    <a:pt x="1679" y="8572"/>
                    <a:pt x="1880" y="8772"/>
                    <a:pt x="1905" y="8772"/>
                  </a:cubicBezTo>
                  <a:lnTo>
                    <a:pt x="1905" y="8772"/>
                  </a:lnTo>
                  <a:cubicBezTo>
                    <a:pt x="1930" y="8797"/>
                    <a:pt x="1955" y="8847"/>
                    <a:pt x="2005" y="8822"/>
                  </a:cubicBezTo>
                  <a:lnTo>
                    <a:pt x="2005" y="8822"/>
                  </a:lnTo>
                  <a:cubicBezTo>
                    <a:pt x="2030" y="8797"/>
                    <a:pt x="2055" y="8772"/>
                    <a:pt x="2030" y="8747"/>
                  </a:cubicBezTo>
                  <a:lnTo>
                    <a:pt x="2030" y="8747"/>
                  </a:lnTo>
                  <a:cubicBezTo>
                    <a:pt x="1955" y="8572"/>
                    <a:pt x="2055" y="8396"/>
                    <a:pt x="2181" y="8271"/>
                  </a:cubicBezTo>
                  <a:lnTo>
                    <a:pt x="2181" y="8271"/>
                  </a:lnTo>
                  <a:cubicBezTo>
                    <a:pt x="2281" y="8171"/>
                    <a:pt x="2406" y="8095"/>
                    <a:pt x="2506" y="8020"/>
                  </a:cubicBezTo>
                  <a:lnTo>
                    <a:pt x="2506" y="8020"/>
                  </a:lnTo>
                  <a:cubicBezTo>
                    <a:pt x="2531" y="8120"/>
                    <a:pt x="2556" y="8221"/>
                    <a:pt x="2582" y="8296"/>
                  </a:cubicBezTo>
                  <a:lnTo>
                    <a:pt x="2582" y="8296"/>
                  </a:lnTo>
                  <a:cubicBezTo>
                    <a:pt x="2657" y="8496"/>
                    <a:pt x="2832" y="8772"/>
                    <a:pt x="3033" y="8872"/>
                  </a:cubicBezTo>
                  <a:lnTo>
                    <a:pt x="3033" y="8872"/>
                  </a:lnTo>
                  <a:cubicBezTo>
                    <a:pt x="3083" y="8897"/>
                    <a:pt x="3108" y="8922"/>
                    <a:pt x="3083" y="8822"/>
                  </a:cubicBezTo>
                  <a:lnTo>
                    <a:pt x="3083" y="8822"/>
                  </a:lnTo>
                  <a:cubicBezTo>
                    <a:pt x="3058" y="8772"/>
                    <a:pt x="3058" y="8697"/>
                    <a:pt x="3033" y="8647"/>
                  </a:cubicBezTo>
                  <a:lnTo>
                    <a:pt x="3033" y="8647"/>
                  </a:lnTo>
                  <a:cubicBezTo>
                    <a:pt x="2983" y="8597"/>
                    <a:pt x="3008" y="8521"/>
                    <a:pt x="2983" y="8471"/>
                  </a:cubicBezTo>
                  <a:lnTo>
                    <a:pt x="2983" y="8471"/>
                  </a:lnTo>
                  <a:cubicBezTo>
                    <a:pt x="2932" y="8321"/>
                    <a:pt x="3033" y="8296"/>
                    <a:pt x="3033" y="8171"/>
                  </a:cubicBezTo>
                  <a:lnTo>
                    <a:pt x="3033" y="8171"/>
                  </a:lnTo>
                  <a:cubicBezTo>
                    <a:pt x="3033" y="8120"/>
                    <a:pt x="3083" y="8271"/>
                    <a:pt x="3133" y="8371"/>
                  </a:cubicBezTo>
                  <a:lnTo>
                    <a:pt x="3133" y="8371"/>
                  </a:lnTo>
                  <a:cubicBezTo>
                    <a:pt x="3283" y="8722"/>
                    <a:pt x="3409" y="8872"/>
                    <a:pt x="3860" y="9273"/>
                  </a:cubicBezTo>
                  <a:lnTo>
                    <a:pt x="3860" y="9273"/>
                  </a:lnTo>
                  <a:cubicBezTo>
                    <a:pt x="3910" y="9323"/>
                    <a:pt x="3985" y="9298"/>
                    <a:pt x="4010" y="9223"/>
                  </a:cubicBezTo>
                  <a:lnTo>
                    <a:pt x="4010" y="9223"/>
                  </a:lnTo>
                  <a:cubicBezTo>
                    <a:pt x="4110" y="8948"/>
                    <a:pt x="4060" y="8772"/>
                    <a:pt x="4211" y="8547"/>
                  </a:cubicBezTo>
                  <a:lnTo>
                    <a:pt x="4211" y="8547"/>
                  </a:lnTo>
                  <a:cubicBezTo>
                    <a:pt x="4186" y="8772"/>
                    <a:pt x="4486" y="8948"/>
                    <a:pt x="4587" y="9123"/>
                  </a:cubicBezTo>
                  <a:lnTo>
                    <a:pt x="4587" y="9123"/>
                  </a:lnTo>
                  <a:cubicBezTo>
                    <a:pt x="4662" y="9198"/>
                    <a:pt x="4787" y="9223"/>
                    <a:pt x="4737" y="9123"/>
                  </a:cubicBezTo>
                  <a:lnTo>
                    <a:pt x="4737" y="9123"/>
                  </a:lnTo>
                  <a:cubicBezTo>
                    <a:pt x="4511" y="8847"/>
                    <a:pt x="4612" y="8572"/>
                    <a:pt x="4712" y="8371"/>
                  </a:cubicBezTo>
                  <a:lnTo>
                    <a:pt x="4712" y="8371"/>
                  </a:lnTo>
                  <a:cubicBezTo>
                    <a:pt x="4762" y="8246"/>
                    <a:pt x="4937" y="8095"/>
                    <a:pt x="5038" y="8020"/>
                  </a:cubicBezTo>
                  <a:lnTo>
                    <a:pt x="5038" y="8020"/>
                  </a:lnTo>
                  <a:cubicBezTo>
                    <a:pt x="5038" y="8697"/>
                    <a:pt x="5439" y="9123"/>
                    <a:pt x="6015" y="9474"/>
                  </a:cubicBezTo>
                  <a:lnTo>
                    <a:pt x="6015" y="9474"/>
                  </a:lnTo>
                  <a:cubicBezTo>
                    <a:pt x="6090" y="9524"/>
                    <a:pt x="6166" y="9449"/>
                    <a:pt x="6140" y="9374"/>
                  </a:cubicBezTo>
                  <a:lnTo>
                    <a:pt x="6140" y="9374"/>
                  </a:lnTo>
                  <a:cubicBezTo>
                    <a:pt x="5940" y="8547"/>
                    <a:pt x="6541" y="7820"/>
                    <a:pt x="6541" y="6993"/>
                  </a:cubicBezTo>
                  <a:lnTo>
                    <a:pt x="6541" y="6993"/>
                  </a:lnTo>
                  <a:cubicBezTo>
                    <a:pt x="6516" y="6216"/>
                    <a:pt x="5815" y="5589"/>
                    <a:pt x="5364" y="5038"/>
                  </a:cubicBezTo>
                  <a:lnTo>
                    <a:pt x="5364" y="5038"/>
                  </a:lnTo>
                  <a:cubicBezTo>
                    <a:pt x="4160" y="3509"/>
                    <a:pt x="3033" y="1930"/>
                    <a:pt x="2381" y="75"/>
                  </a:cubicBezTo>
                  <a:lnTo>
                    <a:pt x="2381" y="75"/>
                  </a:lnTo>
                  <a:cubicBezTo>
                    <a:pt x="2356" y="25"/>
                    <a:pt x="2306" y="0"/>
                    <a:pt x="2281" y="0"/>
                  </a:cubicBezTo>
                  <a:lnTo>
                    <a:pt x="2281" y="0"/>
                  </a:lnTo>
                  <a:cubicBezTo>
                    <a:pt x="2231" y="0"/>
                    <a:pt x="2181" y="50"/>
                    <a:pt x="2155" y="10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6678896" y="1716082"/>
              <a:ext cx="417257" cy="205149"/>
            </a:xfrm>
            <a:custGeom>
              <a:avLst/>
              <a:gdLst/>
              <a:ahLst/>
              <a:cxnLst/>
              <a:rect l="l" t="t" r="r" b="b"/>
              <a:pathLst>
                <a:path w="11931" h="5866" extrusionOk="0">
                  <a:moveTo>
                    <a:pt x="5565" y="1"/>
                  </a:moveTo>
                  <a:cubicBezTo>
                    <a:pt x="5540" y="1"/>
                    <a:pt x="5540" y="26"/>
                    <a:pt x="5515" y="26"/>
                  </a:cubicBezTo>
                  <a:lnTo>
                    <a:pt x="5515" y="26"/>
                  </a:lnTo>
                  <a:cubicBezTo>
                    <a:pt x="5038" y="252"/>
                    <a:pt x="4487" y="377"/>
                    <a:pt x="3961" y="502"/>
                  </a:cubicBezTo>
                  <a:lnTo>
                    <a:pt x="3961" y="502"/>
                  </a:lnTo>
                  <a:cubicBezTo>
                    <a:pt x="3835" y="602"/>
                    <a:pt x="3710" y="703"/>
                    <a:pt x="3560" y="778"/>
                  </a:cubicBezTo>
                  <a:lnTo>
                    <a:pt x="3560" y="778"/>
                  </a:lnTo>
                  <a:cubicBezTo>
                    <a:pt x="3560" y="803"/>
                    <a:pt x="3535" y="853"/>
                    <a:pt x="3535" y="903"/>
                  </a:cubicBezTo>
                  <a:lnTo>
                    <a:pt x="3535" y="903"/>
                  </a:lnTo>
                  <a:cubicBezTo>
                    <a:pt x="3510" y="1154"/>
                    <a:pt x="3635" y="1279"/>
                    <a:pt x="3835" y="1404"/>
                  </a:cubicBezTo>
                  <a:lnTo>
                    <a:pt x="3835" y="1404"/>
                  </a:lnTo>
                  <a:cubicBezTo>
                    <a:pt x="4136" y="1605"/>
                    <a:pt x="4287" y="1555"/>
                    <a:pt x="4637" y="1480"/>
                  </a:cubicBezTo>
                  <a:lnTo>
                    <a:pt x="4637" y="1480"/>
                  </a:lnTo>
                  <a:cubicBezTo>
                    <a:pt x="4838" y="1455"/>
                    <a:pt x="5164" y="1404"/>
                    <a:pt x="5314" y="1555"/>
                  </a:cubicBezTo>
                  <a:lnTo>
                    <a:pt x="5314" y="1555"/>
                  </a:lnTo>
                  <a:cubicBezTo>
                    <a:pt x="5364" y="1580"/>
                    <a:pt x="5364" y="1605"/>
                    <a:pt x="5389" y="1605"/>
                  </a:cubicBezTo>
                  <a:lnTo>
                    <a:pt x="5389" y="1605"/>
                  </a:lnTo>
                  <a:cubicBezTo>
                    <a:pt x="5389" y="1605"/>
                    <a:pt x="5364" y="1605"/>
                    <a:pt x="5339" y="1630"/>
                  </a:cubicBezTo>
                  <a:lnTo>
                    <a:pt x="5339" y="1630"/>
                  </a:lnTo>
                  <a:cubicBezTo>
                    <a:pt x="5314" y="1655"/>
                    <a:pt x="5239" y="1680"/>
                    <a:pt x="5214" y="1680"/>
                  </a:cubicBezTo>
                  <a:lnTo>
                    <a:pt x="5214" y="1680"/>
                  </a:lnTo>
                  <a:cubicBezTo>
                    <a:pt x="4988" y="1755"/>
                    <a:pt x="4788" y="1856"/>
                    <a:pt x="4562" y="1931"/>
                  </a:cubicBezTo>
                  <a:lnTo>
                    <a:pt x="4562" y="1931"/>
                  </a:lnTo>
                  <a:cubicBezTo>
                    <a:pt x="4061" y="2081"/>
                    <a:pt x="3535" y="2382"/>
                    <a:pt x="3033" y="2231"/>
                  </a:cubicBezTo>
                  <a:lnTo>
                    <a:pt x="3033" y="2231"/>
                  </a:lnTo>
                  <a:cubicBezTo>
                    <a:pt x="2657" y="2131"/>
                    <a:pt x="2407" y="1881"/>
                    <a:pt x="2131" y="1630"/>
                  </a:cubicBezTo>
                  <a:lnTo>
                    <a:pt x="2131" y="1630"/>
                  </a:lnTo>
                  <a:cubicBezTo>
                    <a:pt x="1605" y="1179"/>
                    <a:pt x="1254" y="602"/>
                    <a:pt x="552" y="377"/>
                  </a:cubicBezTo>
                  <a:lnTo>
                    <a:pt x="552" y="377"/>
                  </a:lnTo>
                  <a:cubicBezTo>
                    <a:pt x="176" y="277"/>
                    <a:pt x="1" y="577"/>
                    <a:pt x="51" y="953"/>
                  </a:cubicBezTo>
                  <a:lnTo>
                    <a:pt x="51" y="953"/>
                  </a:lnTo>
                  <a:cubicBezTo>
                    <a:pt x="101" y="1279"/>
                    <a:pt x="277" y="1655"/>
                    <a:pt x="402" y="1956"/>
                  </a:cubicBezTo>
                  <a:lnTo>
                    <a:pt x="402" y="1956"/>
                  </a:lnTo>
                  <a:cubicBezTo>
                    <a:pt x="602" y="2332"/>
                    <a:pt x="678" y="2532"/>
                    <a:pt x="678" y="2958"/>
                  </a:cubicBezTo>
                  <a:lnTo>
                    <a:pt x="678" y="2958"/>
                  </a:lnTo>
                  <a:cubicBezTo>
                    <a:pt x="678" y="3284"/>
                    <a:pt x="803" y="3435"/>
                    <a:pt x="1003" y="3710"/>
                  </a:cubicBezTo>
                  <a:lnTo>
                    <a:pt x="1003" y="3710"/>
                  </a:lnTo>
                  <a:cubicBezTo>
                    <a:pt x="1179" y="3936"/>
                    <a:pt x="1354" y="4211"/>
                    <a:pt x="1530" y="4437"/>
                  </a:cubicBezTo>
                  <a:lnTo>
                    <a:pt x="1530" y="4437"/>
                  </a:lnTo>
                  <a:cubicBezTo>
                    <a:pt x="1830" y="4838"/>
                    <a:pt x="2457" y="5164"/>
                    <a:pt x="2883" y="5414"/>
                  </a:cubicBezTo>
                  <a:lnTo>
                    <a:pt x="2883" y="5414"/>
                  </a:lnTo>
                  <a:cubicBezTo>
                    <a:pt x="3409" y="5690"/>
                    <a:pt x="4061" y="5866"/>
                    <a:pt x="4637" y="5715"/>
                  </a:cubicBezTo>
                  <a:lnTo>
                    <a:pt x="4637" y="5715"/>
                  </a:lnTo>
                  <a:cubicBezTo>
                    <a:pt x="5465" y="5540"/>
                    <a:pt x="6066" y="5013"/>
                    <a:pt x="6768" y="4612"/>
                  </a:cubicBezTo>
                  <a:lnTo>
                    <a:pt x="6768" y="4612"/>
                  </a:lnTo>
                  <a:cubicBezTo>
                    <a:pt x="7570" y="4186"/>
                    <a:pt x="8347" y="4011"/>
                    <a:pt x="9249" y="3886"/>
                  </a:cubicBezTo>
                  <a:lnTo>
                    <a:pt x="9249" y="3886"/>
                  </a:lnTo>
                  <a:cubicBezTo>
                    <a:pt x="9675" y="3836"/>
                    <a:pt x="10101" y="3785"/>
                    <a:pt x="10502" y="3760"/>
                  </a:cubicBezTo>
                  <a:lnTo>
                    <a:pt x="10502" y="3760"/>
                  </a:lnTo>
                  <a:cubicBezTo>
                    <a:pt x="10602" y="3760"/>
                    <a:pt x="10728" y="3760"/>
                    <a:pt x="10828" y="3760"/>
                  </a:cubicBezTo>
                  <a:lnTo>
                    <a:pt x="10828" y="3760"/>
                  </a:lnTo>
                  <a:cubicBezTo>
                    <a:pt x="11079" y="3760"/>
                    <a:pt x="11329" y="3785"/>
                    <a:pt x="11530" y="3710"/>
                  </a:cubicBezTo>
                  <a:lnTo>
                    <a:pt x="11530" y="3710"/>
                  </a:lnTo>
                  <a:cubicBezTo>
                    <a:pt x="11856" y="3585"/>
                    <a:pt x="11906" y="3159"/>
                    <a:pt x="11856" y="2758"/>
                  </a:cubicBezTo>
                  <a:lnTo>
                    <a:pt x="11856" y="2758"/>
                  </a:lnTo>
                  <a:cubicBezTo>
                    <a:pt x="11931" y="2532"/>
                    <a:pt x="11856" y="2282"/>
                    <a:pt x="11830" y="2031"/>
                  </a:cubicBezTo>
                  <a:lnTo>
                    <a:pt x="11830" y="2031"/>
                  </a:lnTo>
                  <a:cubicBezTo>
                    <a:pt x="11805" y="1680"/>
                    <a:pt x="11830" y="1404"/>
                    <a:pt x="11655" y="1104"/>
                  </a:cubicBezTo>
                  <a:lnTo>
                    <a:pt x="11655" y="1104"/>
                  </a:lnTo>
                  <a:cubicBezTo>
                    <a:pt x="11279" y="552"/>
                    <a:pt x="10602" y="903"/>
                    <a:pt x="10076" y="903"/>
                  </a:cubicBezTo>
                  <a:lnTo>
                    <a:pt x="10076" y="903"/>
                  </a:lnTo>
                  <a:cubicBezTo>
                    <a:pt x="9901" y="903"/>
                    <a:pt x="9750" y="878"/>
                    <a:pt x="9600" y="853"/>
                  </a:cubicBezTo>
                  <a:lnTo>
                    <a:pt x="9600" y="853"/>
                  </a:lnTo>
                  <a:cubicBezTo>
                    <a:pt x="9399" y="828"/>
                    <a:pt x="9224" y="853"/>
                    <a:pt x="9048" y="853"/>
                  </a:cubicBezTo>
                  <a:lnTo>
                    <a:pt x="9048" y="853"/>
                  </a:lnTo>
                  <a:cubicBezTo>
                    <a:pt x="8848" y="853"/>
                    <a:pt x="8723" y="828"/>
                    <a:pt x="8547" y="753"/>
                  </a:cubicBezTo>
                  <a:lnTo>
                    <a:pt x="8547" y="753"/>
                  </a:lnTo>
                  <a:cubicBezTo>
                    <a:pt x="8397" y="653"/>
                    <a:pt x="8246" y="602"/>
                    <a:pt x="8096" y="527"/>
                  </a:cubicBezTo>
                  <a:lnTo>
                    <a:pt x="8096" y="527"/>
                  </a:lnTo>
                  <a:cubicBezTo>
                    <a:pt x="7946" y="477"/>
                    <a:pt x="7795" y="402"/>
                    <a:pt x="7645" y="377"/>
                  </a:cubicBezTo>
                  <a:lnTo>
                    <a:pt x="7645" y="377"/>
                  </a:lnTo>
                  <a:cubicBezTo>
                    <a:pt x="7570" y="377"/>
                    <a:pt x="7520" y="352"/>
                    <a:pt x="7444" y="327"/>
                  </a:cubicBezTo>
                  <a:lnTo>
                    <a:pt x="7444" y="327"/>
                  </a:lnTo>
                  <a:cubicBezTo>
                    <a:pt x="7194" y="252"/>
                    <a:pt x="6918" y="126"/>
                    <a:pt x="6668" y="76"/>
                  </a:cubicBezTo>
                  <a:lnTo>
                    <a:pt x="6668" y="76"/>
                  </a:lnTo>
                  <a:cubicBezTo>
                    <a:pt x="6417" y="26"/>
                    <a:pt x="6166" y="1"/>
                    <a:pt x="5916" y="1"/>
                  </a:cubicBezTo>
                  <a:lnTo>
                    <a:pt x="5916" y="1"/>
                  </a:lnTo>
                  <a:cubicBezTo>
                    <a:pt x="5790" y="1"/>
                    <a:pt x="5690" y="1"/>
                    <a:pt x="5565" y="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6930452" y="1326039"/>
              <a:ext cx="608347" cy="772263"/>
            </a:xfrm>
            <a:custGeom>
              <a:avLst/>
              <a:gdLst/>
              <a:ahLst/>
              <a:cxnLst/>
              <a:rect l="l" t="t" r="r" b="b"/>
              <a:pathLst>
                <a:path w="17395" h="22082" extrusionOk="0">
                  <a:moveTo>
                    <a:pt x="16743" y="227"/>
                  </a:moveTo>
                  <a:cubicBezTo>
                    <a:pt x="16693" y="753"/>
                    <a:pt x="16743" y="1254"/>
                    <a:pt x="16793" y="1755"/>
                  </a:cubicBezTo>
                  <a:lnTo>
                    <a:pt x="16793" y="1755"/>
                  </a:lnTo>
                  <a:cubicBezTo>
                    <a:pt x="16592" y="2407"/>
                    <a:pt x="15966" y="3008"/>
                    <a:pt x="15615" y="3485"/>
                  </a:cubicBezTo>
                  <a:lnTo>
                    <a:pt x="15615" y="3485"/>
                  </a:lnTo>
                  <a:cubicBezTo>
                    <a:pt x="15164" y="4061"/>
                    <a:pt x="14788" y="4663"/>
                    <a:pt x="14412" y="5264"/>
                  </a:cubicBezTo>
                  <a:lnTo>
                    <a:pt x="14412" y="5264"/>
                  </a:lnTo>
                  <a:cubicBezTo>
                    <a:pt x="14011" y="5916"/>
                    <a:pt x="13635" y="6592"/>
                    <a:pt x="13209" y="7269"/>
                  </a:cubicBezTo>
                  <a:lnTo>
                    <a:pt x="13209" y="7269"/>
                  </a:lnTo>
                  <a:cubicBezTo>
                    <a:pt x="12758" y="7996"/>
                    <a:pt x="12106" y="8547"/>
                    <a:pt x="11455" y="9124"/>
                  </a:cubicBezTo>
                  <a:lnTo>
                    <a:pt x="11455" y="9124"/>
                  </a:lnTo>
                  <a:cubicBezTo>
                    <a:pt x="11129" y="9400"/>
                    <a:pt x="10728" y="9650"/>
                    <a:pt x="10452" y="9976"/>
                  </a:cubicBezTo>
                  <a:lnTo>
                    <a:pt x="10452" y="9976"/>
                  </a:lnTo>
                  <a:cubicBezTo>
                    <a:pt x="10201" y="10277"/>
                    <a:pt x="9951" y="10577"/>
                    <a:pt x="9675" y="10853"/>
                  </a:cubicBezTo>
                  <a:lnTo>
                    <a:pt x="9675" y="10853"/>
                  </a:lnTo>
                  <a:cubicBezTo>
                    <a:pt x="9124" y="11354"/>
                    <a:pt x="8247" y="11680"/>
                    <a:pt x="7495" y="11705"/>
                  </a:cubicBezTo>
                  <a:lnTo>
                    <a:pt x="7495" y="11705"/>
                  </a:lnTo>
                  <a:cubicBezTo>
                    <a:pt x="6642" y="11755"/>
                    <a:pt x="5565" y="11655"/>
                    <a:pt x="4788" y="11329"/>
                  </a:cubicBezTo>
                  <a:lnTo>
                    <a:pt x="4788" y="11329"/>
                  </a:lnTo>
                  <a:cubicBezTo>
                    <a:pt x="4462" y="11179"/>
                    <a:pt x="4136" y="11104"/>
                    <a:pt x="3785" y="11004"/>
                  </a:cubicBezTo>
                  <a:lnTo>
                    <a:pt x="3785" y="11004"/>
                  </a:lnTo>
                  <a:cubicBezTo>
                    <a:pt x="3259" y="10878"/>
                    <a:pt x="2908" y="10653"/>
                    <a:pt x="2457" y="10327"/>
                  </a:cubicBezTo>
                  <a:lnTo>
                    <a:pt x="2457" y="10327"/>
                  </a:lnTo>
                  <a:cubicBezTo>
                    <a:pt x="2382" y="10277"/>
                    <a:pt x="2307" y="10327"/>
                    <a:pt x="2282" y="10402"/>
                  </a:cubicBezTo>
                  <a:lnTo>
                    <a:pt x="2282" y="10402"/>
                  </a:lnTo>
                  <a:cubicBezTo>
                    <a:pt x="1956" y="11104"/>
                    <a:pt x="2031" y="11981"/>
                    <a:pt x="2031" y="12733"/>
                  </a:cubicBezTo>
                  <a:lnTo>
                    <a:pt x="2031" y="12733"/>
                  </a:lnTo>
                  <a:cubicBezTo>
                    <a:pt x="2031" y="13159"/>
                    <a:pt x="2081" y="13560"/>
                    <a:pt x="2131" y="13986"/>
                  </a:cubicBezTo>
                  <a:lnTo>
                    <a:pt x="2131" y="13986"/>
                  </a:lnTo>
                  <a:cubicBezTo>
                    <a:pt x="2181" y="14437"/>
                    <a:pt x="2131" y="14863"/>
                    <a:pt x="2081" y="15314"/>
                  </a:cubicBezTo>
                  <a:lnTo>
                    <a:pt x="2081" y="15314"/>
                  </a:lnTo>
                  <a:cubicBezTo>
                    <a:pt x="1956" y="16317"/>
                    <a:pt x="1580" y="17194"/>
                    <a:pt x="1254" y="18146"/>
                  </a:cubicBezTo>
                  <a:lnTo>
                    <a:pt x="1254" y="18146"/>
                  </a:lnTo>
                  <a:cubicBezTo>
                    <a:pt x="1079" y="18623"/>
                    <a:pt x="953" y="19149"/>
                    <a:pt x="652" y="19575"/>
                  </a:cubicBezTo>
                  <a:lnTo>
                    <a:pt x="652" y="19575"/>
                  </a:lnTo>
                  <a:cubicBezTo>
                    <a:pt x="527" y="19750"/>
                    <a:pt x="477" y="19901"/>
                    <a:pt x="427" y="20101"/>
                  </a:cubicBezTo>
                  <a:lnTo>
                    <a:pt x="427" y="20101"/>
                  </a:lnTo>
                  <a:cubicBezTo>
                    <a:pt x="302" y="20427"/>
                    <a:pt x="201" y="20728"/>
                    <a:pt x="101" y="21054"/>
                  </a:cubicBezTo>
                  <a:lnTo>
                    <a:pt x="101" y="21054"/>
                  </a:lnTo>
                  <a:cubicBezTo>
                    <a:pt x="26" y="21254"/>
                    <a:pt x="1" y="21505"/>
                    <a:pt x="101" y="21705"/>
                  </a:cubicBezTo>
                  <a:lnTo>
                    <a:pt x="101" y="21705"/>
                  </a:lnTo>
                  <a:cubicBezTo>
                    <a:pt x="277" y="22081"/>
                    <a:pt x="652" y="22031"/>
                    <a:pt x="1003" y="21931"/>
                  </a:cubicBezTo>
                  <a:lnTo>
                    <a:pt x="1003" y="21931"/>
                  </a:lnTo>
                  <a:cubicBezTo>
                    <a:pt x="1630" y="21730"/>
                    <a:pt x="2256" y="21530"/>
                    <a:pt x="2858" y="21254"/>
                  </a:cubicBezTo>
                  <a:lnTo>
                    <a:pt x="2858" y="21254"/>
                  </a:lnTo>
                  <a:cubicBezTo>
                    <a:pt x="3209" y="21079"/>
                    <a:pt x="3560" y="20979"/>
                    <a:pt x="3936" y="20878"/>
                  </a:cubicBezTo>
                  <a:lnTo>
                    <a:pt x="3936" y="20878"/>
                  </a:lnTo>
                  <a:cubicBezTo>
                    <a:pt x="4236" y="20778"/>
                    <a:pt x="4462" y="20653"/>
                    <a:pt x="4788" y="20603"/>
                  </a:cubicBezTo>
                  <a:lnTo>
                    <a:pt x="4788" y="20603"/>
                  </a:lnTo>
                  <a:cubicBezTo>
                    <a:pt x="5540" y="20552"/>
                    <a:pt x="6317" y="20151"/>
                    <a:pt x="7018" y="19926"/>
                  </a:cubicBezTo>
                  <a:lnTo>
                    <a:pt x="7018" y="19926"/>
                  </a:lnTo>
                  <a:cubicBezTo>
                    <a:pt x="7670" y="19700"/>
                    <a:pt x="8121" y="19099"/>
                    <a:pt x="8698" y="18748"/>
                  </a:cubicBezTo>
                  <a:lnTo>
                    <a:pt x="8698" y="18748"/>
                  </a:lnTo>
                  <a:cubicBezTo>
                    <a:pt x="9099" y="18497"/>
                    <a:pt x="9475" y="18422"/>
                    <a:pt x="9926" y="18372"/>
                  </a:cubicBezTo>
                  <a:lnTo>
                    <a:pt x="9926" y="18372"/>
                  </a:lnTo>
                  <a:cubicBezTo>
                    <a:pt x="10226" y="18347"/>
                    <a:pt x="10477" y="18222"/>
                    <a:pt x="10753" y="18146"/>
                  </a:cubicBezTo>
                  <a:lnTo>
                    <a:pt x="10753" y="18146"/>
                  </a:lnTo>
                  <a:cubicBezTo>
                    <a:pt x="11404" y="17921"/>
                    <a:pt x="12056" y="17695"/>
                    <a:pt x="12607" y="17319"/>
                  </a:cubicBezTo>
                  <a:lnTo>
                    <a:pt x="12607" y="17319"/>
                  </a:lnTo>
                  <a:cubicBezTo>
                    <a:pt x="13159" y="16918"/>
                    <a:pt x="13735" y="16743"/>
                    <a:pt x="14036" y="16066"/>
                  </a:cubicBezTo>
                  <a:lnTo>
                    <a:pt x="14036" y="16066"/>
                  </a:lnTo>
                  <a:cubicBezTo>
                    <a:pt x="14337" y="15390"/>
                    <a:pt x="14612" y="14663"/>
                    <a:pt x="14788" y="13936"/>
                  </a:cubicBezTo>
                  <a:lnTo>
                    <a:pt x="14788" y="13936"/>
                  </a:lnTo>
                  <a:cubicBezTo>
                    <a:pt x="14988" y="13134"/>
                    <a:pt x="15189" y="12332"/>
                    <a:pt x="15440" y="11530"/>
                  </a:cubicBezTo>
                  <a:lnTo>
                    <a:pt x="15440" y="11530"/>
                  </a:lnTo>
                  <a:cubicBezTo>
                    <a:pt x="15615" y="10828"/>
                    <a:pt x="15715" y="10126"/>
                    <a:pt x="15941" y="9450"/>
                  </a:cubicBezTo>
                  <a:lnTo>
                    <a:pt x="15941" y="9450"/>
                  </a:lnTo>
                  <a:cubicBezTo>
                    <a:pt x="16141" y="8773"/>
                    <a:pt x="16342" y="8071"/>
                    <a:pt x="16417" y="7369"/>
                  </a:cubicBezTo>
                  <a:lnTo>
                    <a:pt x="16417" y="7369"/>
                  </a:lnTo>
                  <a:cubicBezTo>
                    <a:pt x="16467" y="6943"/>
                    <a:pt x="16492" y="6517"/>
                    <a:pt x="16592" y="6116"/>
                  </a:cubicBezTo>
                  <a:lnTo>
                    <a:pt x="16592" y="6116"/>
                  </a:lnTo>
                  <a:cubicBezTo>
                    <a:pt x="16693" y="5740"/>
                    <a:pt x="16843" y="5389"/>
                    <a:pt x="16943" y="5014"/>
                  </a:cubicBezTo>
                  <a:lnTo>
                    <a:pt x="16943" y="5014"/>
                  </a:lnTo>
                  <a:cubicBezTo>
                    <a:pt x="17094" y="4262"/>
                    <a:pt x="17219" y="3460"/>
                    <a:pt x="17294" y="2683"/>
                  </a:cubicBezTo>
                  <a:lnTo>
                    <a:pt x="17294" y="2683"/>
                  </a:lnTo>
                  <a:cubicBezTo>
                    <a:pt x="17394" y="1881"/>
                    <a:pt x="17169" y="1104"/>
                    <a:pt x="17244" y="302"/>
                  </a:cubicBezTo>
                  <a:lnTo>
                    <a:pt x="17244" y="302"/>
                  </a:lnTo>
                  <a:cubicBezTo>
                    <a:pt x="17269" y="101"/>
                    <a:pt x="17119" y="1"/>
                    <a:pt x="16993" y="1"/>
                  </a:cubicBezTo>
                  <a:lnTo>
                    <a:pt x="16993" y="1"/>
                  </a:lnTo>
                  <a:cubicBezTo>
                    <a:pt x="16868" y="1"/>
                    <a:pt x="16768" y="76"/>
                    <a:pt x="16743" y="22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7073349" y="3345503"/>
              <a:ext cx="430372" cy="681089"/>
            </a:xfrm>
            <a:custGeom>
              <a:avLst/>
              <a:gdLst/>
              <a:ahLst/>
              <a:cxnLst/>
              <a:rect l="l" t="t" r="r" b="b"/>
              <a:pathLst>
                <a:path w="12306" h="19475" extrusionOk="0">
                  <a:moveTo>
                    <a:pt x="5815" y="151"/>
                  </a:moveTo>
                  <a:cubicBezTo>
                    <a:pt x="5364" y="953"/>
                    <a:pt x="5664" y="2056"/>
                    <a:pt x="5765" y="2908"/>
                  </a:cubicBezTo>
                  <a:lnTo>
                    <a:pt x="5765" y="2908"/>
                  </a:lnTo>
                  <a:cubicBezTo>
                    <a:pt x="5840" y="3409"/>
                    <a:pt x="6015" y="3935"/>
                    <a:pt x="5940" y="4437"/>
                  </a:cubicBezTo>
                  <a:lnTo>
                    <a:pt x="5940" y="4437"/>
                  </a:lnTo>
                  <a:cubicBezTo>
                    <a:pt x="5890" y="4687"/>
                    <a:pt x="5840" y="4913"/>
                    <a:pt x="5790" y="5139"/>
                  </a:cubicBezTo>
                  <a:lnTo>
                    <a:pt x="5790" y="5139"/>
                  </a:lnTo>
                  <a:cubicBezTo>
                    <a:pt x="5840" y="5464"/>
                    <a:pt x="5840" y="5790"/>
                    <a:pt x="5840" y="6116"/>
                  </a:cubicBezTo>
                  <a:lnTo>
                    <a:pt x="5840" y="6116"/>
                  </a:lnTo>
                  <a:cubicBezTo>
                    <a:pt x="5915" y="6617"/>
                    <a:pt x="5990" y="7144"/>
                    <a:pt x="6040" y="7670"/>
                  </a:cubicBezTo>
                  <a:lnTo>
                    <a:pt x="6040" y="7670"/>
                  </a:lnTo>
                  <a:cubicBezTo>
                    <a:pt x="6090" y="8572"/>
                    <a:pt x="6065" y="9700"/>
                    <a:pt x="5288" y="10301"/>
                  </a:cubicBezTo>
                  <a:lnTo>
                    <a:pt x="5288" y="10301"/>
                  </a:lnTo>
                  <a:cubicBezTo>
                    <a:pt x="5263" y="10327"/>
                    <a:pt x="5238" y="10327"/>
                    <a:pt x="5213" y="10352"/>
                  </a:cubicBezTo>
                  <a:lnTo>
                    <a:pt x="5213" y="10352"/>
                  </a:lnTo>
                  <a:cubicBezTo>
                    <a:pt x="5113" y="10778"/>
                    <a:pt x="4887" y="11078"/>
                    <a:pt x="4587" y="11429"/>
                  </a:cubicBezTo>
                  <a:lnTo>
                    <a:pt x="4587" y="11429"/>
                  </a:lnTo>
                  <a:cubicBezTo>
                    <a:pt x="4060" y="12031"/>
                    <a:pt x="3509" y="12582"/>
                    <a:pt x="3133" y="13284"/>
                  </a:cubicBezTo>
                  <a:lnTo>
                    <a:pt x="3133" y="13284"/>
                  </a:lnTo>
                  <a:cubicBezTo>
                    <a:pt x="2757" y="13936"/>
                    <a:pt x="2181" y="14462"/>
                    <a:pt x="1780" y="15114"/>
                  </a:cubicBezTo>
                  <a:lnTo>
                    <a:pt x="1780" y="15114"/>
                  </a:lnTo>
                  <a:cubicBezTo>
                    <a:pt x="1604" y="15364"/>
                    <a:pt x="1404" y="15540"/>
                    <a:pt x="1253" y="15790"/>
                  </a:cubicBezTo>
                  <a:lnTo>
                    <a:pt x="1253" y="15790"/>
                  </a:lnTo>
                  <a:cubicBezTo>
                    <a:pt x="1028" y="16166"/>
                    <a:pt x="727" y="16492"/>
                    <a:pt x="501" y="16868"/>
                  </a:cubicBezTo>
                  <a:lnTo>
                    <a:pt x="501" y="16868"/>
                  </a:lnTo>
                  <a:cubicBezTo>
                    <a:pt x="150" y="17444"/>
                    <a:pt x="0" y="18021"/>
                    <a:pt x="75" y="18697"/>
                  </a:cubicBezTo>
                  <a:lnTo>
                    <a:pt x="75" y="18697"/>
                  </a:lnTo>
                  <a:cubicBezTo>
                    <a:pt x="125" y="19199"/>
                    <a:pt x="476" y="19249"/>
                    <a:pt x="927" y="19224"/>
                  </a:cubicBezTo>
                  <a:lnTo>
                    <a:pt x="927" y="19224"/>
                  </a:lnTo>
                  <a:cubicBezTo>
                    <a:pt x="1128" y="19199"/>
                    <a:pt x="1328" y="19124"/>
                    <a:pt x="1504" y="19124"/>
                  </a:cubicBezTo>
                  <a:lnTo>
                    <a:pt x="1504" y="19124"/>
                  </a:lnTo>
                  <a:cubicBezTo>
                    <a:pt x="1704" y="19124"/>
                    <a:pt x="1780" y="19224"/>
                    <a:pt x="1905" y="19324"/>
                  </a:cubicBezTo>
                  <a:lnTo>
                    <a:pt x="1905" y="19324"/>
                  </a:lnTo>
                  <a:cubicBezTo>
                    <a:pt x="2005" y="19424"/>
                    <a:pt x="1980" y="19449"/>
                    <a:pt x="2130" y="19449"/>
                  </a:cubicBezTo>
                  <a:lnTo>
                    <a:pt x="2130" y="19449"/>
                  </a:lnTo>
                  <a:cubicBezTo>
                    <a:pt x="2281" y="19474"/>
                    <a:pt x="2456" y="19374"/>
                    <a:pt x="2607" y="19324"/>
                  </a:cubicBezTo>
                  <a:lnTo>
                    <a:pt x="2607" y="19324"/>
                  </a:lnTo>
                  <a:cubicBezTo>
                    <a:pt x="2732" y="19299"/>
                    <a:pt x="2857" y="19299"/>
                    <a:pt x="2983" y="19299"/>
                  </a:cubicBezTo>
                  <a:lnTo>
                    <a:pt x="2983" y="19299"/>
                  </a:lnTo>
                  <a:cubicBezTo>
                    <a:pt x="3058" y="19299"/>
                    <a:pt x="3133" y="19299"/>
                    <a:pt x="3208" y="19299"/>
                  </a:cubicBezTo>
                  <a:lnTo>
                    <a:pt x="3208" y="19299"/>
                  </a:lnTo>
                  <a:cubicBezTo>
                    <a:pt x="3584" y="19274"/>
                    <a:pt x="3810" y="18998"/>
                    <a:pt x="4135" y="18923"/>
                  </a:cubicBezTo>
                  <a:lnTo>
                    <a:pt x="4135" y="18923"/>
                  </a:lnTo>
                  <a:cubicBezTo>
                    <a:pt x="4286" y="18898"/>
                    <a:pt x="4411" y="18948"/>
                    <a:pt x="4562" y="18973"/>
                  </a:cubicBezTo>
                  <a:lnTo>
                    <a:pt x="4562" y="18973"/>
                  </a:lnTo>
                  <a:cubicBezTo>
                    <a:pt x="4662" y="18998"/>
                    <a:pt x="4787" y="19048"/>
                    <a:pt x="4912" y="19023"/>
                  </a:cubicBezTo>
                  <a:lnTo>
                    <a:pt x="4912" y="19023"/>
                  </a:lnTo>
                  <a:cubicBezTo>
                    <a:pt x="5138" y="18998"/>
                    <a:pt x="5389" y="18823"/>
                    <a:pt x="5564" y="18697"/>
                  </a:cubicBezTo>
                  <a:lnTo>
                    <a:pt x="5564" y="18697"/>
                  </a:lnTo>
                  <a:cubicBezTo>
                    <a:pt x="5915" y="18472"/>
                    <a:pt x="6291" y="18347"/>
                    <a:pt x="6617" y="18121"/>
                  </a:cubicBezTo>
                  <a:lnTo>
                    <a:pt x="6617" y="18121"/>
                  </a:lnTo>
                  <a:cubicBezTo>
                    <a:pt x="6968" y="17870"/>
                    <a:pt x="7243" y="17570"/>
                    <a:pt x="7544" y="17319"/>
                  </a:cubicBezTo>
                  <a:lnTo>
                    <a:pt x="7544" y="17319"/>
                  </a:lnTo>
                  <a:cubicBezTo>
                    <a:pt x="8246" y="16743"/>
                    <a:pt x="9023" y="16266"/>
                    <a:pt x="9699" y="15665"/>
                  </a:cubicBezTo>
                  <a:lnTo>
                    <a:pt x="9699" y="15665"/>
                  </a:lnTo>
                  <a:cubicBezTo>
                    <a:pt x="10301" y="15139"/>
                    <a:pt x="10752" y="14437"/>
                    <a:pt x="11328" y="13860"/>
                  </a:cubicBezTo>
                  <a:lnTo>
                    <a:pt x="11328" y="13860"/>
                  </a:lnTo>
                  <a:cubicBezTo>
                    <a:pt x="11780" y="13434"/>
                    <a:pt x="12306" y="12657"/>
                    <a:pt x="12206" y="12006"/>
                  </a:cubicBezTo>
                  <a:lnTo>
                    <a:pt x="12206" y="12006"/>
                  </a:lnTo>
                  <a:cubicBezTo>
                    <a:pt x="12080" y="11254"/>
                    <a:pt x="11629" y="10552"/>
                    <a:pt x="11303" y="9900"/>
                  </a:cubicBezTo>
                  <a:lnTo>
                    <a:pt x="11303" y="9900"/>
                  </a:lnTo>
                  <a:cubicBezTo>
                    <a:pt x="11153" y="9550"/>
                    <a:pt x="10978" y="9073"/>
                    <a:pt x="10953" y="8697"/>
                  </a:cubicBezTo>
                  <a:lnTo>
                    <a:pt x="10953" y="8697"/>
                  </a:lnTo>
                  <a:cubicBezTo>
                    <a:pt x="10902" y="8271"/>
                    <a:pt x="10902" y="7845"/>
                    <a:pt x="10852" y="7444"/>
                  </a:cubicBezTo>
                  <a:lnTo>
                    <a:pt x="10852" y="7444"/>
                  </a:lnTo>
                  <a:cubicBezTo>
                    <a:pt x="10777" y="7043"/>
                    <a:pt x="10602" y="6592"/>
                    <a:pt x="10627" y="6191"/>
                  </a:cubicBezTo>
                  <a:lnTo>
                    <a:pt x="10627" y="6191"/>
                  </a:lnTo>
                  <a:cubicBezTo>
                    <a:pt x="10677" y="5840"/>
                    <a:pt x="10777" y="5489"/>
                    <a:pt x="10777" y="5139"/>
                  </a:cubicBezTo>
                  <a:lnTo>
                    <a:pt x="10777" y="5139"/>
                  </a:lnTo>
                  <a:cubicBezTo>
                    <a:pt x="10802" y="4387"/>
                    <a:pt x="10802" y="3635"/>
                    <a:pt x="10802" y="2883"/>
                  </a:cubicBezTo>
                  <a:lnTo>
                    <a:pt x="10802" y="2883"/>
                  </a:lnTo>
                  <a:cubicBezTo>
                    <a:pt x="10827" y="2883"/>
                    <a:pt x="10827" y="2883"/>
                    <a:pt x="10827" y="2883"/>
                  </a:cubicBezTo>
                  <a:lnTo>
                    <a:pt x="10827" y="2883"/>
                  </a:lnTo>
                  <a:cubicBezTo>
                    <a:pt x="11278" y="2883"/>
                    <a:pt x="11203" y="2131"/>
                    <a:pt x="10777" y="2156"/>
                  </a:cubicBezTo>
                  <a:lnTo>
                    <a:pt x="10777" y="2156"/>
                  </a:lnTo>
                  <a:cubicBezTo>
                    <a:pt x="10727" y="2156"/>
                    <a:pt x="10526" y="2031"/>
                    <a:pt x="10426" y="2006"/>
                  </a:cubicBezTo>
                  <a:lnTo>
                    <a:pt x="10426" y="2006"/>
                  </a:lnTo>
                  <a:cubicBezTo>
                    <a:pt x="10201" y="1956"/>
                    <a:pt x="9975" y="1880"/>
                    <a:pt x="9750" y="1855"/>
                  </a:cubicBezTo>
                  <a:lnTo>
                    <a:pt x="9750" y="1855"/>
                  </a:lnTo>
                  <a:cubicBezTo>
                    <a:pt x="9223" y="1780"/>
                    <a:pt x="8722" y="1680"/>
                    <a:pt x="8196" y="1529"/>
                  </a:cubicBezTo>
                  <a:lnTo>
                    <a:pt x="8196" y="1529"/>
                  </a:lnTo>
                  <a:cubicBezTo>
                    <a:pt x="7920" y="1454"/>
                    <a:pt x="7770" y="1329"/>
                    <a:pt x="7544" y="1179"/>
                  </a:cubicBezTo>
                  <a:lnTo>
                    <a:pt x="7544" y="1179"/>
                  </a:lnTo>
                  <a:cubicBezTo>
                    <a:pt x="7419" y="1078"/>
                    <a:pt x="7218" y="1078"/>
                    <a:pt x="7118" y="1003"/>
                  </a:cubicBezTo>
                  <a:lnTo>
                    <a:pt x="7118" y="1003"/>
                  </a:lnTo>
                  <a:cubicBezTo>
                    <a:pt x="6993" y="928"/>
                    <a:pt x="6867" y="753"/>
                    <a:pt x="6767" y="652"/>
                  </a:cubicBezTo>
                  <a:lnTo>
                    <a:pt x="6767" y="652"/>
                  </a:lnTo>
                  <a:cubicBezTo>
                    <a:pt x="6567" y="477"/>
                    <a:pt x="6441" y="251"/>
                    <a:pt x="6241" y="76"/>
                  </a:cubicBezTo>
                  <a:lnTo>
                    <a:pt x="6241" y="76"/>
                  </a:lnTo>
                  <a:cubicBezTo>
                    <a:pt x="6191" y="26"/>
                    <a:pt x="6115" y="1"/>
                    <a:pt x="6040" y="1"/>
                  </a:cubicBezTo>
                  <a:lnTo>
                    <a:pt x="6040" y="1"/>
                  </a:lnTo>
                  <a:cubicBezTo>
                    <a:pt x="5940" y="1"/>
                    <a:pt x="5865" y="51"/>
                    <a:pt x="5815" y="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7116296" y="3803917"/>
              <a:ext cx="333987" cy="192873"/>
            </a:xfrm>
            <a:custGeom>
              <a:avLst/>
              <a:gdLst/>
              <a:ahLst/>
              <a:cxnLst/>
              <a:rect l="l" t="t" r="r" b="b"/>
              <a:pathLst>
                <a:path w="9550" h="5515" extrusionOk="0">
                  <a:moveTo>
                    <a:pt x="1905" y="0"/>
                  </a:moveTo>
                  <a:cubicBezTo>
                    <a:pt x="1604" y="51"/>
                    <a:pt x="1479" y="502"/>
                    <a:pt x="1328" y="727"/>
                  </a:cubicBezTo>
                  <a:lnTo>
                    <a:pt x="1328" y="727"/>
                  </a:lnTo>
                  <a:cubicBezTo>
                    <a:pt x="1153" y="953"/>
                    <a:pt x="978" y="1229"/>
                    <a:pt x="777" y="1429"/>
                  </a:cubicBezTo>
                  <a:lnTo>
                    <a:pt x="777" y="1429"/>
                  </a:lnTo>
                  <a:cubicBezTo>
                    <a:pt x="602" y="1579"/>
                    <a:pt x="401" y="1655"/>
                    <a:pt x="276" y="1830"/>
                  </a:cubicBezTo>
                  <a:lnTo>
                    <a:pt x="276" y="1830"/>
                  </a:lnTo>
                  <a:cubicBezTo>
                    <a:pt x="201" y="1905"/>
                    <a:pt x="201" y="2006"/>
                    <a:pt x="226" y="2081"/>
                  </a:cubicBezTo>
                  <a:lnTo>
                    <a:pt x="226" y="2081"/>
                  </a:lnTo>
                  <a:cubicBezTo>
                    <a:pt x="201" y="2156"/>
                    <a:pt x="226" y="2231"/>
                    <a:pt x="301" y="2256"/>
                  </a:cubicBezTo>
                  <a:lnTo>
                    <a:pt x="301" y="2256"/>
                  </a:lnTo>
                  <a:cubicBezTo>
                    <a:pt x="351" y="2707"/>
                    <a:pt x="401" y="3158"/>
                    <a:pt x="401" y="3610"/>
                  </a:cubicBezTo>
                  <a:lnTo>
                    <a:pt x="401" y="3610"/>
                  </a:lnTo>
                  <a:cubicBezTo>
                    <a:pt x="401" y="4186"/>
                    <a:pt x="251" y="4737"/>
                    <a:pt x="50" y="5239"/>
                  </a:cubicBezTo>
                  <a:lnTo>
                    <a:pt x="50" y="5239"/>
                  </a:lnTo>
                  <a:cubicBezTo>
                    <a:pt x="0" y="5364"/>
                    <a:pt x="100" y="5514"/>
                    <a:pt x="226" y="5439"/>
                  </a:cubicBezTo>
                  <a:lnTo>
                    <a:pt x="226" y="5439"/>
                  </a:lnTo>
                  <a:cubicBezTo>
                    <a:pt x="476" y="5289"/>
                    <a:pt x="652" y="5038"/>
                    <a:pt x="852" y="4813"/>
                  </a:cubicBezTo>
                  <a:lnTo>
                    <a:pt x="852" y="4813"/>
                  </a:lnTo>
                  <a:cubicBezTo>
                    <a:pt x="1103" y="4487"/>
                    <a:pt x="1429" y="4236"/>
                    <a:pt x="1755" y="4011"/>
                  </a:cubicBezTo>
                  <a:lnTo>
                    <a:pt x="1755" y="4011"/>
                  </a:lnTo>
                  <a:cubicBezTo>
                    <a:pt x="2331" y="3660"/>
                    <a:pt x="3083" y="3459"/>
                    <a:pt x="3760" y="3334"/>
                  </a:cubicBezTo>
                  <a:lnTo>
                    <a:pt x="3760" y="3334"/>
                  </a:lnTo>
                  <a:cubicBezTo>
                    <a:pt x="3935" y="3309"/>
                    <a:pt x="4136" y="3334"/>
                    <a:pt x="4311" y="3309"/>
                  </a:cubicBezTo>
                  <a:lnTo>
                    <a:pt x="4311" y="3309"/>
                  </a:lnTo>
                  <a:cubicBezTo>
                    <a:pt x="4486" y="3284"/>
                    <a:pt x="4662" y="3234"/>
                    <a:pt x="4862" y="3234"/>
                  </a:cubicBezTo>
                  <a:lnTo>
                    <a:pt x="4862" y="3234"/>
                  </a:lnTo>
                  <a:cubicBezTo>
                    <a:pt x="5238" y="3209"/>
                    <a:pt x="5589" y="3309"/>
                    <a:pt x="5965" y="3359"/>
                  </a:cubicBezTo>
                  <a:lnTo>
                    <a:pt x="5965" y="3359"/>
                  </a:lnTo>
                  <a:cubicBezTo>
                    <a:pt x="6291" y="3409"/>
                    <a:pt x="6642" y="3484"/>
                    <a:pt x="6968" y="3559"/>
                  </a:cubicBezTo>
                  <a:lnTo>
                    <a:pt x="6968" y="3559"/>
                  </a:lnTo>
                  <a:cubicBezTo>
                    <a:pt x="7018" y="3459"/>
                    <a:pt x="7068" y="3384"/>
                    <a:pt x="7143" y="3334"/>
                  </a:cubicBezTo>
                  <a:lnTo>
                    <a:pt x="7143" y="3334"/>
                  </a:lnTo>
                  <a:cubicBezTo>
                    <a:pt x="7218" y="3234"/>
                    <a:pt x="7293" y="3158"/>
                    <a:pt x="7394" y="3083"/>
                  </a:cubicBezTo>
                  <a:lnTo>
                    <a:pt x="7394" y="3083"/>
                  </a:lnTo>
                  <a:cubicBezTo>
                    <a:pt x="7569" y="2933"/>
                    <a:pt x="7745" y="2782"/>
                    <a:pt x="7945" y="2657"/>
                  </a:cubicBezTo>
                  <a:lnTo>
                    <a:pt x="7945" y="2657"/>
                  </a:lnTo>
                  <a:cubicBezTo>
                    <a:pt x="7995" y="2632"/>
                    <a:pt x="8045" y="2632"/>
                    <a:pt x="8095" y="2632"/>
                  </a:cubicBezTo>
                  <a:lnTo>
                    <a:pt x="8095" y="2632"/>
                  </a:lnTo>
                  <a:cubicBezTo>
                    <a:pt x="8146" y="2532"/>
                    <a:pt x="8221" y="2457"/>
                    <a:pt x="8321" y="2381"/>
                  </a:cubicBezTo>
                  <a:lnTo>
                    <a:pt x="8321" y="2381"/>
                  </a:lnTo>
                  <a:cubicBezTo>
                    <a:pt x="8421" y="2281"/>
                    <a:pt x="8522" y="2181"/>
                    <a:pt x="8622" y="2081"/>
                  </a:cubicBezTo>
                  <a:lnTo>
                    <a:pt x="8622" y="2081"/>
                  </a:lnTo>
                  <a:cubicBezTo>
                    <a:pt x="8722" y="2031"/>
                    <a:pt x="8822" y="1980"/>
                    <a:pt x="8897" y="1905"/>
                  </a:cubicBezTo>
                  <a:lnTo>
                    <a:pt x="8897" y="1905"/>
                  </a:lnTo>
                  <a:cubicBezTo>
                    <a:pt x="8923" y="1880"/>
                    <a:pt x="8948" y="1880"/>
                    <a:pt x="8948" y="1855"/>
                  </a:cubicBezTo>
                  <a:lnTo>
                    <a:pt x="8948" y="1855"/>
                  </a:lnTo>
                  <a:cubicBezTo>
                    <a:pt x="9098" y="1655"/>
                    <a:pt x="9273" y="1454"/>
                    <a:pt x="9474" y="1354"/>
                  </a:cubicBezTo>
                  <a:lnTo>
                    <a:pt x="9474" y="1354"/>
                  </a:lnTo>
                  <a:cubicBezTo>
                    <a:pt x="9499" y="1254"/>
                    <a:pt x="9549" y="1153"/>
                    <a:pt x="9549" y="1078"/>
                  </a:cubicBezTo>
                  <a:lnTo>
                    <a:pt x="9549" y="1078"/>
                  </a:lnTo>
                  <a:cubicBezTo>
                    <a:pt x="9549" y="1078"/>
                    <a:pt x="9549" y="1053"/>
                    <a:pt x="9549" y="1053"/>
                  </a:cubicBezTo>
                  <a:lnTo>
                    <a:pt x="9549" y="1053"/>
                  </a:lnTo>
                  <a:cubicBezTo>
                    <a:pt x="9549" y="1053"/>
                    <a:pt x="9524" y="1053"/>
                    <a:pt x="9524" y="1028"/>
                  </a:cubicBezTo>
                  <a:lnTo>
                    <a:pt x="9524" y="1028"/>
                  </a:lnTo>
                  <a:cubicBezTo>
                    <a:pt x="9499" y="1003"/>
                    <a:pt x="9474" y="978"/>
                    <a:pt x="9449" y="953"/>
                  </a:cubicBezTo>
                  <a:lnTo>
                    <a:pt x="9449" y="953"/>
                  </a:lnTo>
                  <a:lnTo>
                    <a:pt x="9449" y="953"/>
                  </a:lnTo>
                  <a:lnTo>
                    <a:pt x="9449" y="953"/>
                  </a:lnTo>
                  <a:cubicBezTo>
                    <a:pt x="9449" y="953"/>
                    <a:pt x="9474" y="978"/>
                    <a:pt x="9449" y="953"/>
                  </a:cubicBezTo>
                  <a:lnTo>
                    <a:pt x="9449" y="953"/>
                  </a:lnTo>
                  <a:cubicBezTo>
                    <a:pt x="9449" y="953"/>
                    <a:pt x="9449" y="953"/>
                    <a:pt x="9449" y="953"/>
                  </a:cubicBezTo>
                  <a:lnTo>
                    <a:pt x="9449" y="953"/>
                  </a:lnTo>
                  <a:cubicBezTo>
                    <a:pt x="9449" y="953"/>
                    <a:pt x="9424" y="928"/>
                    <a:pt x="9424" y="928"/>
                  </a:cubicBezTo>
                  <a:lnTo>
                    <a:pt x="9424" y="928"/>
                  </a:lnTo>
                  <a:cubicBezTo>
                    <a:pt x="9424" y="953"/>
                    <a:pt x="9424" y="953"/>
                    <a:pt x="9449" y="953"/>
                  </a:cubicBezTo>
                  <a:lnTo>
                    <a:pt x="9449" y="953"/>
                  </a:lnTo>
                  <a:cubicBezTo>
                    <a:pt x="9424" y="928"/>
                    <a:pt x="9399" y="928"/>
                    <a:pt x="9374" y="903"/>
                  </a:cubicBezTo>
                  <a:lnTo>
                    <a:pt x="9374" y="903"/>
                  </a:lnTo>
                  <a:cubicBezTo>
                    <a:pt x="9324" y="853"/>
                    <a:pt x="9248" y="828"/>
                    <a:pt x="9173" y="777"/>
                  </a:cubicBezTo>
                  <a:lnTo>
                    <a:pt x="9173" y="777"/>
                  </a:lnTo>
                  <a:lnTo>
                    <a:pt x="9148" y="777"/>
                  </a:lnTo>
                  <a:lnTo>
                    <a:pt x="9148" y="777"/>
                  </a:lnTo>
                  <a:cubicBezTo>
                    <a:pt x="9148" y="777"/>
                    <a:pt x="9148" y="777"/>
                    <a:pt x="9148" y="777"/>
                  </a:cubicBezTo>
                  <a:lnTo>
                    <a:pt x="9148" y="777"/>
                  </a:lnTo>
                  <a:cubicBezTo>
                    <a:pt x="9148" y="777"/>
                    <a:pt x="9148" y="777"/>
                    <a:pt x="9148" y="777"/>
                  </a:cubicBezTo>
                  <a:lnTo>
                    <a:pt x="9148" y="777"/>
                  </a:lnTo>
                  <a:cubicBezTo>
                    <a:pt x="9023" y="752"/>
                    <a:pt x="8872" y="727"/>
                    <a:pt x="8747" y="702"/>
                  </a:cubicBezTo>
                  <a:lnTo>
                    <a:pt x="8747" y="702"/>
                  </a:lnTo>
                  <a:cubicBezTo>
                    <a:pt x="8371" y="677"/>
                    <a:pt x="7995" y="552"/>
                    <a:pt x="7619" y="552"/>
                  </a:cubicBezTo>
                  <a:lnTo>
                    <a:pt x="7619" y="552"/>
                  </a:lnTo>
                  <a:cubicBezTo>
                    <a:pt x="7519" y="552"/>
                    <a:pt x="7419" y="552"/>
                    <a:pt x="7344" y="552"/>
                  </a:cubicBezTo>
                  <a:lnTo>
                    <a:pt x="7344" y="552"/>
                  </a:lnTo>
                  <a:cubicBezTo>
                    <a:pt x="7068" y="552"/>
                    <a:pt x="6817" y="552"/>
                    <a:pt x="6542" y="502"/>
                  </a:cubicBezTo>
                  <a:lnTo>
                    <a:pt x="6542" y="502"/>
                  </a:lnTo>
                  <a:cubicBezTo>
                    <a:pt x="6266" y="452"/>
                    <a:pt x="5990" y="376"/>
                    <a:pt x="5714" y="326"/>
                  </a:cubicBezTo>
                  <a:lnTo>
                    <a:pt x="5714" y="326"/>
                  </a:lnTo>
                  <a:cubicBezTo>
                    <a:pt x="5464" y="276"/>
                    <a:pt x="5188" y="326"/>
                    <a:pt x="4938" y="376"/>
                  </a:cubicBezTo>
                  <a:lnTo>
                    <a:pt x="4938" y="376"/>
                  </a:lnTo>
                  <a:cubicBezTo>
                    <a:pt x="4637" y="401"/>
                    <a:pt x="4336" y="401"/>
                    <a:pt x="4010" y="502"/>
                  </a:cubicBezTo>
                  <a:lnTo>
                    <a:pt x="4010" y="502"/>
                  </a:lnTo>
                  <a:cubicBezTo>
                    <a:pt x="3709" y="602"/>
                    <a:pt x="3384" y="752"/>
                    <a:pt x="3083" y="903"/>
                  </a:cubicBezTo>
                  <a:lnTo>
                    <a:pt x="3083" y="903"/>
                  </a:lnTo>
                  <a:cubicBezTo>
                    <a:pt x="2857" y="1028"/>
                    <a:pt x="2657" y="1178"/>
                    <a:pt x="2456" y="1304"/>
                  </a:cubicBezTo>
                  <a:lnTo>
                    <a:pt x="2456" y="1304"/>
                  </a:lnTo>
                  <a:cubicBezTo>
                    <a:pt x="2431" y="1153"/>
                    <a:pt x="2406" y="953"/>
                    <a:pt x="2381" y="853"/>
                  </a:cubicBezTo>
                  <a:lnTo>
                    <a:pt x="2381" y="853"/>
                  </a:lnTo>
                  <a:cubicBezTo>
                    <a:pt x="2281" y="602"/>
                    <a:pt x="2206" y="326"/>
                    <a:pt x="2080" y="76"/>
                  </a:cubicBezTo>
                  <a:lnTo>
                    <a:pt x="2080" y="76"/>
                  </a:lnTo>
                  <a:cubicBezTo>
                    <a:pt x="2055" y="26"/>
                    <a:pt x="2005" y="0"/>
                    <a:pt x="1930" y="0"/>
                  </a:cubicBezTo>
                  <a:lnTo>
                    <a:pt x="1930" y="0"/>
                  </a:lnTo>
                  <a:cubicBezTo>
                    <a:pt x="1930" y="0"/>
                    <a:pt x="1930" y="0"/>
                    <a:pt x="1905" y="0"/>
                  </a:cubicBezTo>
                  <a:moveTo>
                    <a:pt x="9449" y="953"/>
                  </a:moveTo>
                  <a:cubicBezTo>
                    <a:pt x="9449" y="953"/>
                    <a:pt x="9449" y="953"/>
                    <a:pt x="9449" y="953"/>
                  </a:cubicBezTo>
                  <a:lnTo>
                    <a:pt x="9449" y="953"/>
                  </a:lnTo>
                  <a:lnTo>
                    <a:pt x="9449" y="953"/>
                  </a:lnTo>
                  <a:lnTo>
                    <a:pt x="9449" y="953"/>
                  </a:lnTo>
                  <a:cubicBezTo>
                    <a:pt x="9449" y="953"/>
                    <a:pt x="9449" y="953"/>
                    <a:pt x="9449" y="9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7366104" y="940401"/>
              <a:ext cx="764324" cy="1203474"/>
            </a:xfrm>
            <a:custGeom>
              <a:avLst/>
              <a:gdLst/>
              <a:ahLst/>
              <a:cxnLst/>
              <a:rect l="l" t="t" r="r" b="b"/>
              <a:pathLst>
                <a:path w="21855" h="34412" extrusionOk="0">
                  <a:moveTo>
                    <a:pt x="14536" y="76"/>
                  </a:moveTo>
                  <a:cubicBezTo>
                    <a:pt x="14286" y="101"/>
                    <a:pt x="14035" y="151"/>
                    <a:pt x="13785" y="176"/>
                  </a:cubicBezTo>
                  <a:lnTo>
                    <a:pt x="13785" y="176"/>
                  </a:lnTo>
                  <a:cubicBezTo>
                    <a:pt x="13308" y="276"/>
                    <a:pt x="12782" y="527"/>
                    <a:pt x="12381" y="802"/>
                  </a:cubicBezTo>
                  <a:lnTo>
                    <a:pt x="12381" y="802"/>
                  </a:lnTo>
                  <a:cubicBezTo>
                    <a:pt x="11930" y="1078"/>
                    <a:pt x="11328" y="1053"/>
                    <a:pt x="10978" y="1479"/>
                  </a:cubicBezTo>
                  <a:lnTo>
                    <a:pt x="10978" y="1479"/>
                  </a:lnTo>
                  <a:cubicBezTo>
                    <a:pt x="10802" y="1705"/>
                    <a:pt x="10652" y="1955"/>
                    <a:pt x="10451" y="2181"/>
                  </a:cubicBezTo>
                  <a:lnTo>
                    <a:pt x="10451" y="2181"/>
                  </a:lnTo>
                  <a:cubicBezTo>
                    <a:pt x="10226" y="2482"/>
                    <a:pt x="9925" y="2607"/>
                    <a:pt x="9574" y="2707"/>
                  </a:cubicBezTo>
                  <a:lnTo>
                    <a:pt x="9574" y="2707"/>
                  </a:lnTo>
                  <a:cubicBezTo>
                    <a:pt x="8922" y="2933"/>
                    <a:pt x="8371" y="3058"/>
                    <a:pt x="7669" y="2933"/>
                  </a:cubicBezTo>
                  <a:lnTo>
                    <a:pt x="7669" y="2933"/>
                  </a:lnTo>
                  <a:cubicBezTo>
                    <a:pt x="7594" y="2908"/>
                    <a:pt x="7544" y="2958"/>
                    <a:pt x="7544" y="3008"/>
                  </a:cubicBezTo>
                  <a:lnTo>
                    <a:pt x="7544" y="3008"/>
                  </a:lnTo>
                  <a:cubicBezTo>
                    <a:pt x="7494" y="3208"/>
                    <a:pt x="7594" y="3309"/>
                    <a:pt x="7644" y="3484"/>
                  </a:cubicBezTo>
                  <a:lnTo>
                    <a:pt x="7644" y="3484"/>
                  </a:lnTo>
                  <a:cubicBezTo>
                    <a:pt x="7719" y="3685"/>
                    <a:pt x="7770" y="3885"/>
                    <a:pt x="7820" y="4086"/>
                  </a:cubicBezTo>
                  <a:lnTo>
                    <a:pt x="7820" y="4086"/>
                  </a:lnTo>
                  <a:cubicBezTo>
                    <a:pt x="7945" y="4637"/>
                    <a:pt x="7920" y="5264"/>
                    <a:pt x="7920" y="5815"/>
                  </a:cubicBezTo>
                  <a:lnTo>
                    <a:pt x="7920" y="5815"/>
                  </a:lnTo>
                  <a:cubicBezTo>
                    <a:pt x="7945" y="6166"/>
                    <a:pt x="7920" y="6492"/>
                    <a:pt x="7795" y="6817"/>
                  </a:cubicBezTo>
                  <a:lnTo>
                    <a:pt x="7795" y="6817"/>
                  </a:lnTo>
                  <a:cubicBezTo>
                    <a:pt x="7694" y="7068"/>
                    <a:pt x="7519" y="7319"/>
                    <a:pt x="7343" y="7544"/>
                  </a:cubicBezTo>
                  <a:lnTo>
                    <a:pt x="7343" y="7544"/>
                  </a:lnTo>
                  <a:cubicBezTo>
                    <a:pt x="7318" y="7594"/>
                    <a:pt x="7268" y="7644"/>
                    <a:pt x="7218" y="7720"/>
                  </a:cubicBezTo>
                  <a:lnTo>
                    <a:pt x="7218" y="7720"/>
                  </a:lnTo>
                  <a:cubicBezTo>
                    <a:pt x="7043" y="7795"/>
                    <a:pt x="6892" y="7895"/>
                    <a:pt x="6792" y="8096"/>
                  </a:cubicBezTo>
                  <a:lnTo>
                    <a:pt x="6792" y="8096"/>
                  </a:lnTo>
                  <a:cubicBezTo>
                    <a:pt x="6717" y="8221"/>
                    <a:pt x="6692" y="8371"/>
                    <a:pt x="6567" y="8472"/>
                  </a:cubicBezTo>
                  <a:lnTo>
                    <a:pt x="6567" y="8472"/>
                  </a:lnTo>
                  <a:cubicBezTo>
                    <a:pt x="6441" y="8572"/>
                    <a:pt x="6291" y="8547"/>
                    <a:pt x="6140" y="8597"/>
                  </a:cubicBezTo>
                  <a:lnTo>
                    <a:pt x="6140" y="8597"/>
                  </a:lnTo>
                  <a:cubicBezTo>
                    <a:pt x="5639" y="8697"/>
                    <a:pt x="5138" y="9223"/>
                    <a:pt x="4812" y="9599"/>
                  </a:cubicBezTo>
                  <a:lnTo>
                    <a:pt x="4812" y="9599"/>
                  </a:lnTo>
                  <a:cubicBezTo>
                    <a:pt x="4612" y="9850"/>
                    <a:pt x="4436" y="10076"/>
                    <a:pt x="4311" y="10376"/>
                  </a:cubicBezTo>
                  <a:lnTo>
                    <a:pt x="4311" y="10376"/>
                  </a:lnTo>
                  <a:cubicBezTo>
                    <a:pt x="4135" y="10727"/>
                    <a:pt x="3910" y="11078"/>
                    <a:pt x="3785" y="11454"/>
                  </a:cubicBezTo>
                  <a:lnTo>
                    <a:pt x="3785" y="11454"/>
                  </a:lnTo>
                  <a:cubicBezTo>
                    <a:pt x="3534" y="12181"/>
                    <a:pt x="3484" y="12908"/>
                    <a:pt x="3409" y="13660"/>
                  </a:cubicBezTo>
                  <a:lnTo>
                    <a:pt x="3409" y="13660"/>
                  </a:lnTo>
                  <a:cubicBezTo>
                    <a:pt x="3384" y="14010"/>
                    <a:pt x="3333" y="14286"/>
                    <a:pt x="3133" y="14537"/>
                  </a:cubicBezTo>
                  <a:lnTo>
                    <a:pt x="3133" y="14537"/>
                  </a:lnTo>
                  <a:cubicBezTo>
                    <a:pt x="3033" y="14637"/>
                    <a:pt x="2932" y="14712"/>
                    <a:pt x="2882" y="14812"/>
                  </a:cubicBezTo>
                  <a:lnTo>
                    <a:pt x="2882" y="14812"/>
                  </a:lnTo>
                  <a:cubicBezTo>
                    <a:pt x="2707" y="15038"/>
                    <a:pt x="2632" y="15314"/>
                    <a:pt x="2556" y="15589"/>
                  </a:cubicBezTo>
                  <a:lnTo>
                    <a:pt x="2556" y="15589"/>
                  </a:lnTo>
                  <a:cubicBezTo>
                    <a:pt x="2331" y="16316"/>
                    <a:pt x="1880" y="16843"/>
                    <a:pt x="1805" y="17619"/>
                  </a:cubicBezTo>
                  <a:lnTo>
                    <a:pt x="1805" y="17619"/>
                  </a:lnTo>
                  <a:cubicBezTo>
                    <a:pt x="1704" y="18371"/>
                    <a:pt x="1880" y="19123"/>
                    <a:pt x="1855" y="19875"/>
                  </a:cubicBezTo>
                  <a:lnTo>
                    <a:pt x="1855" y="19875"/>
                  </a:lnTo>
                  <a:cubicBezTo>
                    <a:pt x="1855" y="20376"/>
                    <a:pt x="1780" y="20802"/>
                    <a:pt x="1604" y="21254"/>
                  </a:cubicBezTo>
                  <a:lnTo>
                    <a:pt x="1604" y="21254"/>
                  </a:lnTo>
                  <a:cubicBezTo>
                    <a:pt x="1504" y="21579"/>
                    <a:pt x="1328" y="21855"/>
                    <a:pt x="1228" y="22181"/>
                  </a:cubicBezTo>
                  <a:lnTo>
                    <a:pt x="1228" y="22181"/>
                  </a:lnTo>
                  <a:cubicBezTo>
                    <a:pt x="952" y="22958"/>
                    <a:pt x="1028" y="23660"/>
                    <a:pt x="978" y="24487"/>
                  </a:cubicBezTo>
                  <a:lnTo>
                    <a:pt x="978" y="24487"/>
                  </a:lnTo>
                  <a:cubicBezTo>
                    <a:pt x="978" y="24787"/>
                    <a:pt x="1003" y="25063"/>
                    <a:pt x="1053" y="25364"/>
                  </a:cubicBezTo>
                  <a:lnTo>
                    <a:pt x="1053" y="25364"/>
                  </a:lnTo>
                  <a:cubicBezTo>
                    <a:pt x="1153" y="25840"/>
                    <a:pt x="1178" y="26241"/>
                    <a:pt x="1153" y="26717"/>
                  </a:cubicBezTo>
                  <a:lnTo>
                    <a:pt x="1153" y="26717"/>
                  </a:lnTo>
                  <a:cubicBezTo>
                    <a:pt x="1153" y="27319"/>
                    <a:pt x="1078" y="27795"/>
                    <a:pt x="827" y="28371"/>
                  </a:cubicBezTo>
                  <a:lnTo>
                    <a:pt x="827" y="28371"/>
                  </a:lnTo>
                  <a:cubicBezTo>
                    <a:pt x="702" y="28647"/>
                    <a:pt x="551" y="28923"/>
                    <a:pt x="526" y="29249"/>
                  </a:cubicBezTo>
                  <a:lnTo>
                    <a:pt x="526" y="29249"/>
                  </a:lnTo>
                  <a:cubicBezTo>
                    <a:pt x="476" y="29675"/>
                    <a:pt x="451" y="30051"/>
                    <a:pt x="351" y="30477"/>
                  </a:cubicBezTo>
                  <a:lnTo>
                    <a:pt x="351" y="30477"/>
                  </a:lnTo>
                  <a:cubicBezTo>
                    <a:pt x="276" y="30777"/>
                    <a:pt x="226" y="31028"/>
                    <a:pt x="276" y="31329"/>
                  </a:cubicBezTo>
                  <a:lnTo>
                    <a:pt x="276" y="31329"/>
                  </a:lnTo>
                  <a:cubicBezTo>
                    <a:pt x="301" y="31605"/>
                    <a:pt x="326" y="31805"/>
                    <a:pt x="226" y="32056"/>
                  </a:cubicBezTo>
                  <a:lnTo>
                    <a:pt x="226" y="32056"/>
                  </a:lnTo>
                  <a:cubicBezTo>
                    <a:pt x="175" y="32131"/>
                    <a:pt x="125" y="32181"/>
                    <a:pt x="100" y="32256"/>
                  </a:cubicBezTo>
                  <a:lnTo>
                    <a:pt x="100" y="32256"/>
                  </a:lnTo>
                  <a:cubicBezTo>
                    <a:pt x="50" y="32457"/>
                    <a:pt x="0" y="32808"/>
                    <a:pt x="100" y="33008"/>
                  </a:cubicBezTo>
                  <a:lnTo>
                    <a:pt x="100" y="33008"/>
                  </a:lnTo>
                  <a:cubicBezTo>
                    <a:pt x="226" y="33284"/>
                    <a:pt x="627" y="33234"/>
                    <a:pt x="952" y="33183"/>
                  </a:cubicBezTo>
                  <a:lnTo>
                    <a:pt x="952" y="33183"/>
                  </a:lnTo>
                  <a:cubicBezTo>
                    <a:pt x="1103" y="33158"/>
                    <a:pt x="1253" y="33133"/>
                    <a:pt x="1353" y="33133"/>
                  </a:cubicBezTo>
                  <a:lnTo>
                    <a:pt x="1353" y="33133"/>
                  </a:lnTo>
                  <a:cubicBezTo>
                    <a:pt x="1754" y="33133"/>
                    <a:pt x="2005" y="33384"/>
                    <a:pt x="2356" y="33509"/>
                  </a:cubicBezTo>
                  <a:lnTo>
                    <a:pt x="2356" y="33509"/>
                  </a:lnTo>
                  <a:cubicBezTo>
                    <a:pt x="2632" y="33635"/>
                    <a:pt x="2932" y="33685"/>
                    <a:pt x="3233" y="33685"/>
                  </a:cubicBezTo>
                  <a:lnTo>
                    <a:pt x="3233" y="33685"/>
                  </a:lnTo>
                  <a:cubicBezTo>
                    <a:pt x="3734" y="33710"/>
                    <a:pt x="4135" y="33735"/>
                    <a:pt x="4612" y="33910"/>
                  </a:cubicBezTo>
                  <a:lnTo>
                    <a:pt x="4612" y="33910"/>
                  </a:lnTo>
                  <a:cubicBezTo>
                    <a:pt x="4962" y="34036"/>
                    <a:pt x="5288" y="34161"/>
                    <a:pt x="5689" y="34161"/>
                  </a:cubicBezTo>
                  <a:lnTo>
                    <a:pt x="5689" y="34161"/>
                  </a:lnTo>
                  <a:cubicBezTo>
                    <a:pt x="6491" y="34161"/>
                    <a:pt x="7268" y="33860"/>
                    <a:pt x="8070" y="33835"/>
                  </a:cubicBezTo>
                  <a:lnTo>
                    <a:pt x="8070" y="33835"/>
                  </a:lnTo>
                  <a:cubicBezTo>
                    <a:pt x="8471" y="33835"/>
                    <a:pt x="8872" y="33710"/>
                    <a:pt x="9298" y="33685"/>
                  </a:cubicBezTo>
                  <a:lnTo>
                    <a:pt x="9298" y="33685"/>
                  </a:lnTo>
                  <a:cubicBezTo>
                    <a:pt x="9649" y="33660"/>
                    <a:pt x="9975" y="33710"/>
                    <a:pt x="10326" y="33735"/>
                  </a:cubicBezTo>
                  <a:lnTo>
                    <a:pt x="10326" y="33735"/>
                  </a:lnTo>
                  <a:cubicBezTo>
                    <a:pt x="11153" y="33810"/>
                    <a:pt x="11905" y="33835"/>
                    <a:pt x="12707" y="34136"/>
                  </a:cubicBezTo>
                  <a:lnTo>
                    <a:pt x="12707" y="34136"/>
                  </a:lnTo>
                  <a:cubicBezTo>
                    <a:pt x="13008" y="34236"/>
                    <a:pt x="13258" y="34361"/>
                    <a:pt x="13584" y="34386"/>
                  </a:cubicBezTo>
                  <a:lnTo>
                    <a:pt x="13584" y="34386"/>
                  </a:lnTo>
                  <a:cubicBezTo>
                    <a:pt x="13960" y="34412"/>
                    <a:pt x="14336" y="34311"/>
                    <a:pt x="14712" y="34286"/>
                  </a:cubicBezTo>
                  <a:lnTo>
                    <a:pt x="14712" y="34286"/>
                  </a:lnTo>
                  <a:cubicBezTo>
                    <a:pt x="15439" y="34236"/>
                    <a:pt x="16166" y="34111"/>
                    <a:pt x="16867" y="34011"/>
                  </a:cubicBezTo>
                  <a:lnTo>
                    <a:pt x="16867" y="34011"/>
                  </a:lnTo>
                  <a:cubicBezTo>
                    <a:pt x="17043" y="33985"/>
                    <a:pt x="17218" y="33985"/>
                    <a:pt x="17394" y="33985"/>
                  </a:cubicBezTo>
                  <a:lnTo>
                    <a:pt x="17394" y="33985"/>
                  </a:lnTo>
                  <a:cubicBezTo>
                    <a:pt x="17820" y="33985"/>
                    <a:pt x="18246" y="33985"/>
                    <a:pt x="18471" y="33584"/>
                  </a:cubicBezTo>
                  <a:lnTo>
                    <a:pt x="18471" y="33584"/>
                  </a:lnTo>
                  <a:cubicBezTo>
                    <a:pt x="18647" y="33284"/>
                    <a:pt x="18822" y="33008"/>
                    <a:pt x="18922" y="32682"/>
                  </a:cubicBezTo>
                  <a:lnTo>
                    <a:pt x="18922" y="32682"/>
                  </a:lnTo>
                  <a:cubicBezTo>
                    <a:pt x="19023" y="32407"/>
                    <a:pt x="19023" y="32056"/>
                    <a:pt x="19148" y="31805"/>
                  </a:cubicBezTo>
                  <a:lnTo>
                    <a:pt x="19148" y="31805"/>
                  </a:lnTo>
                  <a:cubicBezTo>
                    <a:pt x="19323" y="31404"/>
                    <a:pt x="19674" y="31178"/>
                    <a:pt x="19950" y="30853"/>
                  </a:cubicBezTo>
                  <a:lnTo>
                    <a:pt x="19950" y="30853"/>
                  </a:lnTo>
                  <a:cubicBezTo>
                    <a:pt x="20100" y="30652"/>
                    <a:pt x="20201" y="30402"/>
                    <a:pt x="20276" y="30151"/>
                  </a:cubicBezTo>
                  <a:lnTo>
                    <a:pt x="20276" y="30151"/>
                  </a:lnTo>
                  <a:cubicBezTo>
                    <a:pt x="20526" y="29499"/>
                    <a:pt x="20752" y="28923"/>
                    <a:pt x="21103" y="28296"/>
                  </a:cubicBezTo>
                  <a:lnTo>
                    <a:pt x="21103" y="28296"/>
                  </a:lnTo>
                  <a:cubicBezTo>
                    <a:pt x="21855" y="26943"/>
                    <a:pt x="21303" y="25163"/>
                    <a:pt x="21053" y="23760"/>
                  </a:cubicBezTo>
                  <a:lnTo>
                    <a:pt x="21053" y="23760"/>
                  </a:lnTo>
                  <a:cubicBezTo>
                    <a:pt x="20978" y="23334"/>
                    <a:pt x="20877" y="22908"/>
                    <a:pt x="20827" y="22507"/>
                  </a:cubicBezTo>
                  <a:lnTo>
                    <a:pt x="20827" y="22507"/>
                  </a:lnTo>
                  <a:cubicBezTo>
                    <a:pt x="20802" y="22256"/>
                    <a:pt x="20727" y="22005"/>
                    <a:pt x="20727" y="21755"/>
                  </a:cubicBezTo>
                  <a:lnTo>
                    <a:pt x="20727" y="21755"/>
                  </a:lnTo>
                  <a:cubicBezTo>
                    <a:pt x="20727" y="21103"/>
                    <a:pt x="21128" y="20427"/>
                    <a:pt x="21303" y="19800"/>
                  </a:cubicBezTo>
                  <a:lnTo>
                    <a:pt x="21303" y="19800"/>
                  </a:lnTo>
                  <a:cubicBezTo>
                    <a:pt x="21755" y="18396"/>
                    <a:pt x="21228" y="16993"/>
                    <a:pt x="20927" y="15614"/>
                  </a:cubicBezTo>
                  <a:lnTo>
                    <a:pt x="20927" y="15614"/>
                  </a:lnTo>
                  <a:cubicBezTo>
                    <a:pt x="20827" y="15138"/>
                    <a:pt x="20877" y="14662"/>
                    <a:pt x="20827" y="14186"/>
                  </a:cubicBezTo>
                  <a:lnTo>
                    <a:pt x="20827" y="14186"/>
                  </a:lnTo>
                  <a:cubicBezTo>
                    <a:pt x="20777" y="13810"/>
                    <a:pt x="20777" y="13434"/>
                    <a:pt x="20777" y="13058"/>
                  </a:cubicBezTo>
                  <a:lnTo>
                    <a:pt x="20777" y="13058"/>
                  </a:lnTo>
                  <a:cubicBezTo>
                    <a:pt x="20777" y="12356"/>
                    <a:pt x="20777" y="11604"/>
                    <a:pt x="20501" y="10953"/>
                  </a:cubicBezTo>
                  <a:lnTo>
                    <a:pt x="20501" y="10953"/>
                  </a:lnTo>
                  <a:cubicBezTo>
                    <a:pt x="20276" y="10376"/>
                    <a:pt x="20000" y="9775"/>
                    <a:pt x="19599" y="9299"/>
                  </a:cubicBezTo>
                  <a:lnTo>
                    <a:pt x="19599" y="9299"/>
                  </a:lnTo>
                  <a:cubicBezTo>
                    <a:pt x="19323" y="8998"/>
                    <a:pt x="18998" y="8898"/>
                    <a:pt x="18772" y="8547"/>
                  </a:cubicBezTo>
                  <a:lnTo>
                    <a:pt x="18772" y="8547"/>
                  </a:lnTo>
                  <a:cubicBezTo>
                    <a:pt x="18597" y="8271"/>
                    <a:pt x="18471" y="7945"/>
                    <a:pt x="18271" y="7644"/>
                  </a:cubicBezTo>
                  <a:lnTo>
                    <a:pt x="18271" y="7644"/>
                  </a:lnTo>
                  <a:cubicBezTo>
                    <a:pt x="17895" y="7068"/>
                    <a:pt x="17394" y="6492"/>
                    <a:pt x="16767" y="6191"/>
                  </a:cubicBezTo>
                  <a:lnTo>
                    <a:pt x="16767" y="6191"/>
                  </a:lnTo>
                  <a:cubicBezTo>
                    <a:pt x="16366" y="5990"/>
                    <a:pt x="15915" y="5740"/>
                    <a:pt x="15464" y="5639"/>
                  </a:cubicBezTo>
                  <a:lnTo>
                    <a:pt x="15464" y="5639"/>
                  </a:lnTo>
                  <a:cubicBezTo>
                    <a:pt x="15489" y="5614"/>
                    <a:pt x="15489" y="5614"/>
                    <a:pt x="15514" y="5589"/>
                  </a:cubicBezTo>
                  <a:lnTo>
                    <a:pt x="15514" y="5589"/>
                  </a:lnTo>
                  <a:cubicBezTo>
                    <a:pt x="15689" y="5464"/>
                    <a:pt x="15489" y="5088"/>
                    <a:pt x="15288" y="5238"/>
                  </a:cubicBezTo>
                  <a:lnTo>
                    <a:pt x="15288" y="5238"/>
                  </a:lnTo>
                  <a:cubicBezTo>
                    <a:pt x="15288" y="5238"/>
                    <a:pt x="15288" y="5238"/>
                    <a:pt x="15288" y="5238"/>
                  </a:cubicBezTo>
                  <a:lnTo>
                    <a:pt x="15288" y="5238"/>
                  </a:lnTo>
                  <a:cubicBezTo>
                    <a:pt x="15288" y="5238"/>
                    <a:pt x="15263" y="5238"/>
                    <a:pt x="15263" y="5213"/>
                  </a:cubicBezTo>
                  <a:lnTo>
                    <a:pt x="15263" y="5213"/>
                  </a:lnTo>
                  <a:cubicBezTo>
                    <a:pt x="14737" y="4837"/>
                    <a:pt x="14988" y="3935"/>
                    <a:pt x="15038" y="3359"/>
                  </a:cubicBezTo>
                  <a:lnTo>
                    <a:pt x="15038" y="3359"/>
                  </a:lnTo>
                  <a:cubicBezTo>
                    <a:pt x="15113" y="2757"/>
                    <a:pt x="15414" y="2131"/>
                    <a:pt x="15338" y="1504"/>
                  </a:cubicBezTo>
                  <a:lnTo>
                    <a:pt x="15338" y="1504"/>
                  </a:lnTo>
                  <a:cubicBezTo>
                    <a:pt x="15313" y="1178"/>
                    <a:pt x="15263" y="827"/>
                    <a:pt x="15213" y="502"/>
                  </a:cubicBezTo>
                  <a:lnTo>
                    <a:pt x="15213" y="502"/>
                  </a:lnTo>
                  <a:cubicBezTo>
                    <a:pt x="15188" y="351"/>
                    <a:pt x="15163" y="151"/>
                    <a:pt x="15038" y="50"/>
                  </a:cubicBezTo>
                  <a:lnTo>
                    <a:pt x="15038" y="50"/>
                  </a:lnTo>
                  <a:cubicBezTo>
                    <a:pt x="14963" y="25"/>
                    <a:pt x="14912" y="0"/>
                    <a:pt x="14862" y="0"/>
                  </a:cubicBezTo>
                  <a:lnTo>
                    <a:pt x="14862" y="0"/>
                  </a:lnTo>
                  <a:cubicBezTo>
                    <a:pt x="14762" y="0"/>
                    <a:pt x="14637" y="50"/>
                    <a:pt x="14536" y="7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6996200" y="2015863"/>
              <a:ext cx="1069389" cy="747677"/>
            </a:xfrm>
            <a:custGeom>
              <a:avLst/>
              <a:gdLst/>
              <a:ahLst/>
              <a:cxnLst/>
              <a:rect l="l" t="t" r="r" b="b"/>
              <a:pathLst>
                <a:path w="30578" h="21379" extrusionOk="0">
                  <a:moveTo>
                    <a:pt x="10301" y="176"/>
                  </a:moveTo>
                  <a:cubicBezTo>
                    <a:pt x="10076" y="351"/>
                    <a:pt x="9976" y="527"/>
                    <a:pt x="9700" y="627"/>
                  </a:cubicBezTo>
                  <a:lnTo>
                    <a:pt x="9700" y="627"/>
                  </a:lnTo>
                  <a:cubicBezTo>
                    <a:pt x="9449" y="727"/>
                    <a:pt x="9199" y="777"/>
                    <a:pt x="8948" y="853"/>
                  </a:cubicBezTo>
                  <a:lnTo>
                    <a:pt x="8948" y="853"/>
                  </a:lnTo>
                  <a:cubicBezTo>
                    <a:pt x="7870" y="1153"/>
                    <a:pt x="6868" y="1680"/>
                    <a:pt x="5890" y="2231"/>
                  </a:cubicBezTo>
                  <a:lnTo>
                    <a:pt x="5890" y="2231"/>
                  </a:lnTo>
                  <a:cubicBezTo>
                    <a:pt x="5339" y="2532"/>
                    <a:pt x="4938" y="3008"/>
                    <a:pt x="4437" y="3334"/>
                  </a:cubicBezTo>
                  <a:lnTo>
                    <a:pt x="4437" y="3334"/>
                  </a:lnTo>
                  <a:cubicBezTo>
                    <a:pt x="4011" y="3584"/>
                    <a:pt x="3509" y="3710"/>
                    <a:pt x="3058" y="3910"/>
                  </a:cubicBezTo>
                  <a:lnTo>
                    <a:pt x="3058" y="3910"/>
                  </a:lnTo>
                  <a:cubicBezTo>
                    <a:pt x="2507" y="4161"/>
                    <a:pt x="1930" y="4211"/>
                    <a:pt x="1354" y="4411"/>
                  </a:cubicBezTo>
                  <a:lnTo>
                    <a:pt x="1354" y="4411"/>
                  </a:lnTo>
                  <a:cubicBezTo>
                    <a:pt x="1153" y="4462"/>
                    <a:pt x="552" y="4837"/>
                    <a:pt x="351" y="4687"/>
                  </a:cubicBezTo>
                  <a:lnTo>
                    <a:pt x="351" y="4687"/>
                  </a:lnTo>
                  <a:cubicBezTo>
                    <a:pt x="101" y="4512"/>
                    <a:pt x="1" y="4913"/>
                    <a:pt x="201" y="5063"/>
                  </a:cubicBezTo>
                  <a:lnTo>
                    <a:pt x="201" y="5063"/>
                  </a:lnTo>
                  <a:cubicBezTo>
                    <a:pt x="527" y="5264"/>
                    <a:pt x="803" y="5589"/>
                    <a:pt x="1128" y="5815"/>
                  </a:cubicBezTo>
                  <a:lnTo>
                    <a:pt x="1128" y="5815"/>
                  </a:lnTo>
                  <a:cubicBezTo>
                    <a:pt x="1454" y="6041"/>
                    <a:pt x="1880" y="6216"/>
                    <a:pt x="2256" y="6341"/>
                  </a:cubicBezTo>
                  <a:lnTo>
                    <a:pt x="2256" y="6341"/>
                  </a:lnTo>
                  <a:cubicBezTo>
                    <a:pt x="3209" y="6667"/>
                    <a:pt x="4086" y="7218"/>
                    <a:pt x="4963" y="7720"/>
                  </a:cubicBezTo>
                  <a:lnTo>
                    <a:pt x="4963" y="7720"/>
                  </a:lnTo>
                  <a:cubicBezTo>
                    <a:pt x="5414" y="7995"/>
                    <a:pt x="5940" y="8196"/>
                    <a:pt x="6316" y="8572"/>
                  </a:cubicBezTo>
                  <a:lnTo>
                    <a:pt x="6316" y="8572"/>
                  </a:lnTo>
                  <a:cubicBezTo>
                    <a:pt x="6667" y="8923"/>
                    <a:pt x="6993" y="9299"/>
                    <a:pt x="7319" y="9650"/>
                  </a:cubicBezTo>
                  <a:lnTo>
                    <a:pt x="7319" y="9650"/>
                  </a:lnTo>
                  <a:cubicBezTo>
                    <a:pt x="7570" y="9900"/>
                    <a:pt x="7845" y="10051"/>
                    <a:pt x="8171" y="10201"/>
                  </a:cubicBezTo>
                  <a:lnTo>
                    <a:pt x="8171" y="10201"/>
                  </a:lnTo>
                  <a:cubicBezTo>
                    <a:pt x="8522" y="10351"/>
                    <a:pt x="8722" y="10452"/>
                    <a:pt x="8923" y="10777"/>
                  </a:cubicBezTo>
                  <a:lnTo>
                    <a:pt x="8923" y="10777"/>
                  </a:lnTo>
                  <a:cubicBezTo>
                    <a:pt x="9023" y="10928"/>
                    <a:pt x="9098" y="11078"/>
                    <a:pt x="9199" y="11203"/>
                  </a:cubicBezTo>
                  <a:lnTo>
                    <a:pt x="9199" y="11203"/>
                  </a:lnTo>
                  <a:cubicBezTo>
                    <a:pt x="9850" y="12031"/>
                    <a:pt x="9625" y="13058"/>
                    <a:pt x="10101" y="13960"/>
                  </a:cubicBezTo>
                  <a:lnTo>
                    <a:pt x="10101" y="13960"/>
                  </a:lnTo>
                  <a:cubicBezTo>
                    <a:pt x="10301" y="14361"/>
                    <a:pt x="10552" y="14737"/>
                    <a:pt x="10778" y="15113"/>
                  </a:cubicBezTo>
                  <a:lnTo>
                    <a:pt x="10778" y="15113"/>
                  </a:lnTo>
                  <a:cubicBezTo>
                    <a:pt x="10978" y="15489"/>
                    <a:pt x="11204" y="15840"/>
                    <a:pt x="11379" y="16216"/>
                  </a:cubicBezTo>
                  <a:lnTo>
                    <a:pt x="11379" y="16216"/>
                  </a:lnTo>
                  <a:cubicBezTo>
                    <a:pt x="11529" y="16517"/>
                    <a:pt x="11655" y="16893"/>
                    <a:pt x="11905" y="17118"/>
                  </a:cubicBezTo>
                  <a:lnTo>
                    <a:pt x="11905" y="17118"/>
                  </a:lnTo>
                  <a:cubicBezTo>
                    <a:pt x="12131" y="17319"/>
                    <a:pt x="12457" y="17419"/>
                    <a:pt x="12732" y="17544"/>
                  </a:cubicBezTo>
                  <a:lnTo>
                    <a:pt x="12732" y="17544"/>
                  </a:lnTo>
                  <a:cubicBezTo>
                    <a:pt x="13660" y="17970"/>
                    <a:pt x="14637" y="18171"/>
                    <a:pt x="15565" y="18647"/>
                  </a:cubicBezTo>
                  <a:lnTo>
                    <a:pt x="15565" y="18647"/>
                  </a:lnTo>
                  <a:cubicBezTo>
                    <a:pt x="16392" y="19073"/>
                    <a:pt x="17269" y="19424"/>
                    <a:pt x="17920" y="20076"/>
                  </a:cubicBezTo>
                  <a:lnTo>
                    <a:pt x="17920" y="20076"/>
                  </a:lnTo>
                  <a:cubicBezTo>
                    <a:pt x="18171" y="20326"/>
                    <a:pt x="18397" y="20502"/>
                    <a:pt x="18722" y="20652"/>
                  </a:cubicBezTo>
                  <a:lnTo>
                    <a:pt x="18722" y="20652"/>
                  </a:lnTo>
                  <a:cubicBezTo>
                    <a:pt x="19023" y="20752"/>
                    <a:pt x="19174" y="20878"/>
                    <a:pt x="19374" y="21103"/>
                  </a:cubicBezTo>
                  <a:lnTo>
                    <a:pt x="19374" y="21103"/>
                  </a:lnTo>
                  <a:cubicBezTo>
                    <a:pt x="19424" y="21178"/>
                    <a:pt x="19474" y="21279"/>
                    <a:pt x="19575" y="21304"/>
                  </a:cubicBezTo>
                  <a:lnTo>
                    <a:pt x="19575" y="21304"/>
                  </a:lnTo>
                  <a:cubicBezTo>
                    <a:pt x="19750" y="21379"/>
                    <a:pt x="19825" y="21304"/>
                    <a:pt x="19951" y="21204"/>
                  </a:cubicBezTo>
                  <a:lnTo>
                    <a:pt x="19951" y="21204"/>
                  </a:lnTo>
                  <a:cubicBezTo>
                    <a:pt x="20076" y="21103"/>
                    <a:pt x="20176" y="20953"/>
                    <a:pt x="20301" y="20853"/>
                  </a:cubicBezTo>
                  <a:lnTo>
                    <a:pt x="20301" y="20853"/>
                  </a:lnTo>
                  <a:cubicBezTo>
                    <a:pt x="20502" y="20702"/>
                    <a:pt x="20727" y="20627"/>
                    <a:pt x="20928" y="20527"/>
                  </a:cubicBezTo>
                  <a:lnTo>
                    <a:pt x="20928" y="20527"/>
                  </a:lnTo>
                  <a:cubicBezTo>
                    <a:pt x="21354" y="20326"/>
                    <a:pt x="21605" y="19950"/>
                    <a:pt x="22031" y="19775"/>
                  </a:cubicBezTo>
                  <a:lnTo>
                    <a:pt x="22031" y="19775"/>
                  </a:lnTo>
                  <a:cubicBezTo>
                    <a:pt x="22206" y="19675"/>
                    <a:pt x="22306" y="19700"/>
                    <a:pt x="22432" y="19524"/>
                  </a:cubicBezTo>
                  <a:lnTo>
                    <a:pt x="22432" y="19524"/>
                  </a:lnTo>
                  <a:cubicBezTo>
                    <a:pt x="22657" y="19198"/>
                    <a:pt x="22858" y="18797"/>
                    <a:pt x="22958" y="18422"/>
                  </a:cubicBezTo>
                  <a:lnTo>
                    <a:pt x="22958" y="18422"/>
                  </a:lnTo>
                  <a:cubicBezTo>
                    <a:pt x="23108" y="17920"/>
                    <a:pt x="23284" y="17469"/>
                    <a:pt x="23459" y="16993"/>
                  </a:cubicBezTo>
                  <a:lnTo>
                    <a:pt x="23459" y="16993"/>
                  </a:lnTo>
                  <a:cubicBezTo>
                    <a:pt x="23760" y="16191"/>
                    <a:pt x="24562" y="15640"/>
                    <a:pt x="24988" y="14888"/>
                  </a:cubicBezTo>
                  <a:lnTo>
                    <a:pt x="24988" y="14888"/>
                  </a:lnTo>
                  <a:cubicBezTo>
                    <a:pt x="25264" y="14437"/>
                    <a:pt x="25389" y="13810"/>
                    <a:pt x="25890" y="13509"/>
                  </a:cubicBezTo>
                  <a:lnTo>
                    <a:pt x="25890" y="13509"/>
                  </a:lnTo>
                  <a:cubicBezTo>
                    <a:pt x="26216" y="13334"/>
                    <a:pt x="26442" y="13334"/>
                    <a:pt x="26717" y="13058"/>
                  </a:cubicBezTo>
                  <a:lnTo>
                    <a:pt x="26717" y="13058"/>
                  </a:lnTo>
                  <a:cubicBezTo>
                    <a:pt x="27068" y="12732"/>
                    <a:pt x="27244" y="12281"/>
                    <a:pt x="27620" y="12005"/>
                  </a:cubicBezTo>
                  <a:lnTo>
                    <a:pt x="27620" y="12005"/>
                  </a:lnTo>
                  <a:cubicBezTo>
                    <a:pt x="27971" y="11730"/>
                    <a:pt x="28397" y="11554"/>
                    <a:pt x="28748" y="11304"/>
                  </a:cubicBezTo>
                  <a:lnTo>
                    <a:pt x="28748" y="11304"/>
                  </a:lnTo>
                  <a:cubicBezTo>
                    <a:pt x="29098" y="11053"/>
                    <a:pt x="29199" y="10727"/>
                    <a:pt x="29374" y="10376"/>
                  </a:cubicBezTo>
                  <a:lnTo>
                    <a:pt x="29374" y="10376"/>
                  </a:lnTo>
                  <a:cubicBezTo>
                    <a:pt x="29550" y="10025"/>
                    <a:pt x="29900" y="9875"/>
                    <a:pt x="30076" y="9524"/>
                  </a:cubicBezTo>
                  <a:lnTo>
                    <a:pt x="30076" y="9524"/>
                  </a:lnTo>
                  <a:cubicBezTo>
                    <a:pt x="30477" y="8797"/>
                    <a:pt x="30577" y="7695"/>
                    <a:pt x="30577" y="6868"/>
                  </a:cubicBezTo>
                  <a:lnTo>
                    <a:pt x="30577" y="6868"/>
                  </a:lnTo>
                  <a:cubicBezTo>
                    <a:pt x="30577" y="5940"/>
                    <a:pt x="30352" y="5013"/>
                    <a:pt x="30151" y="4136"/>
                  </a:cubicBezTo>
                  <a:lnTo>
                    <a:pt x="30151" y="4136"/>
                  </a:lnTo>
                  <a:cubicBezTo>
                    <a:pt x="30051" y="3685"/>
                    <a:pt x="29926" y="3309"/>
                    <a:pt x="29650" y="2933"/>
                  </a:cubicBezTo>
                  <a:lnTo>
                    <a:pt x="29650" y="2933"/>
                  </a:lnTo>
                  <a:cubicBezTo>
                    <a:pt x="29625" y="2883"/>
                    <a:pt x="29575" y="2832"/>
                    <a:pt x="29550" y="2782"/>
                  </a:cubicBezTo>
                  <a:lnTo>
                    <a:pt x="29550" y="2782"/>
                  </a:lnTo>
                  <a:cubicBezTo>
                    <a:pt x="29600" y="2757"/>
                    <a:pt x="29625" y="2707"/>
                    <a:pt x="29625" y="2607"/>
                  </a:cubicBezTo>
                  <a:lnTo>
                    <a:pt x="29625" y="2607"/>
                  </a:lnTo>
                  <a:cubicBezTo>
                    <a:pt x="29650" y="1755"/>
                    <a:pt x="29324" y="827"/>
                    <a:pt x="28271" y="953"/>
                  </a:cubicBezTo>
                  <a:lnTo>
                    <a:pt x="28271" y="953"/>
                  </a:lnTo>
                  <a:cubicBezTo>
                    <a:pt x="27820" y="1028"/>
                    <a:pt x="27444" y="1429"/>
                    <a:pt x="26968" y="1429"/>
                  </a:cubicBezTo>
                  <a:lnTo>
                    <a:pt x="26968" y="1429"/>
                  </a:lnTo>
                  <a:cubicBezTo>
                    <a:pt x="26417" y="1404"/>
                    <a:pt x="25915" y="953"/>
                    <a:pt x="25339" y="978"/>
                  </a:cubicBezTo>
                  <a:lnTo>
                    <a:pt x="25339" y="978"/>
                  </a:lnTo>
                  <a:cubicBezTo>
                    <a:pt x="24712" y="978"/>
                    <a:pt x="24086" y="1254"/>
                    <a:pt x="23484" y="1379"/>
                  </a:cubicBezTo>
                  <a:lnTo>
                    <a:pt x="23484" y="1379"/>
                  </a:lnTo>
                  <a:cubicBezTo>
                    <a:pt x="22858" y="1504"/>
                    <a:pt x="22231" y="1629"/>
                    <a:pt x="21605" y="1604"/>
                  </a:cubicBezTo>
                  <a:lnTo>
                    <a:pt x="21605" y="1604"/>
                  </a:lnTo>
                  <a:cubicBezTo>
                    <a:pt x="20928" y="1604"/>
                    <a:pt x="20276" y="1429"/>
                    <a:pt x="19600" y="1354"/>
                  </a:cubicBezTo>
                  <a:lnTo>
                    <a:pt x="19600" y="1354"/>
                  </a:lnTo>
                  <a:cubicBezTo>
                    <a:pt x="19048" y="1279"/>
                    <a:pt x="18497" y="1304"/>
                    <a:pt x="17946" y="1354"/>
                  </a:cubicBezTo>
                  <a:lnTo>
                    <a:pt x="17946" y="1354"/>
                  </a:lnTo>
                  <a:cubicBezTo>
                    <a:pt x="16768" y="1454"/>
                    <a:pt x="15640" y="1228"/>
                    <a:pt x="14512" y="953"/>
                  </a:cubicBezTo>
                  <a:lnTo>
                    <a:pt x="14512" y="953"/>
                  </a:lnTo>
                  <a:cubicBezTo>
                    <a:pt x="14211" y="878"/>
                    <a:pt x="13885" y="878"/>
                    <a:pt x="13585" y="777"/>
                  </a:cubicBezTo>
                  <a:lnTo>
                    <a:pt x="13585" y="777"/>
                  </a:lnTo>
                  <a:cubicBezTo>
                    <a:pt x="13334" y="702"/>
                    <a:pt x="13058" y="602"/>
                    <a:pt x="12783" y="552"/>
                  </a:cubicBezTo>
                  <a:lnTo>
                    <a:pt x="12783" y="552"/>
                  </a:lnTo>
                  <a:cubicBezTo>
                    <a:pt x="12281" y="426"/>
                    <a:pt x="11830" y="276"/>
                    <a:pt x="11354" y="126"/>
                  </a:cubicBezTo>
                  <a:lnTo>
                    <a:pt x="11354" y="126"/>
                  </a:lnTo>
                  <a:cubicBezTo>
                    <a:pt x="11128" y="76"/>
                    <a:pt x="10928" y="0"/>
                    <a:pt x="10752" y="0"/>
                  </a:cubicBezTo>
                  <a:lnTo>
                    <a:pt x="10752" y="0"/>
                  </a:lnTo>
                  <a:cubicBezTo>
                    <a:pt x="10602" y="0"/>
                    <a:pt x="10452" y="25"/>
                    <a:pt x="10301" y="176"/>
                  </a:cubicBezTo>
                  <a:moveTo>
                    <a:pt x="29098" y="1955"/>
                  </a:moveTo>
                  <a:cubicBezTo>
                    <a:pt x="29124" y="1980"/>
                    <a:pt x="29124" y="2005"/>
                    <a:pt x="29124" y="2056"/>
                  </a:cubicBezTo>
                  <a:lnTo>
                    <a:pt x="29124" y="2056"/>
                  </a:lnTo>
                  <a:cubicBezTo>
                    <a:pt x="29124" y="2005"/>
                    <a:pt x="29098" y="1980"/>
                    <a:pt x="29098" y="1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7484415" y="534585"/>
              <a:ext cx="411102" cy="579389"/>
            </a:xfrm>
            <a:custGeom>
              <a:avLst/>
              <a:gdLst/>
              <a:ahLst/>
              <a:cxnLst/>
              <a:rect l="l" t="t" r="r" b="b"/>
              <a:pathLst>
                <a:path w="11755" h="16567" extrusionOk="0">
                  <a:moveTo>
                    <a:pt x="6041" y="0"/>
                  </a:moveTo>
                  <a:cubicBezTo>
                    <a:pt x="5464" y="25"/>
                    <a:pt x="4938" y="75"/>
                    <a:pt x="4387" y="226"/>
                  </a:cubicBezTo>
                  <a:lnTo>
                    <a:pt x="4387" y="226"/>
                  </a:lnTo>
                  <a:cubicBezTo>
                    <a:pt x="3885" y="376"/>
                    <a:pt x="3359" y="476"/>
                    <a:pt x="2958" y="802"/>
                  </a:cubicBezTo>
                  <a:lnTo>
                    <a:pt x="2958" y="802"/>
                  </a:lnTo>
                  <a:cubicBezTo>
                    <a:pt x="2231" y="1404"/>
                    <a:pt x="1504" y="2080"/>
                    <a:pt x="1078" y="2882"/>
                  </a:cubicBezTo>
                  <a:lnTo>
                    <a:pt x="1078" y="2882"/>
                  </a:lnTo>
                  <a:cubicBezTo>
                    <a:pt x="953" y="3083"/>
                    <a:pt x="803" y="3258"/>
                    <a:pt x="702" y="3459"/>
                  </a:cubicBezTo>
                  <a:lnTo>
                    <a:pt x="702" y="3459"/>
                  </a:lnTo>
                  <a:cubicBezTo>
                    <a:pt x="627" y="3659"/>
                    <a:pt x="652" y="3835"/>
                    <a:pt x="602" y="4035"/>
                  </a:cubicBezTo>
                  <a:lnTo>
                    <a:pt x="602" y="4035"/>
                  </a:lnTo>
                  <a:cubicBezTo>
                    <a:pt x="552" y="4386"/>
                    <a:pt x="527" y="4712"/>
                    <a:pt x="602" y="5088"/>
                  </a:cubicBezTo>
                  <a:lnTo>
                    <a:pt x="602" y="5088"/>
                  </a:lnTo>
                  <a:cubicBezTo>
                    <a:pt x="652" y="5589"/>
                    <a:pt x="903" y="6015"/>
                    <a:pt x="928" y="6517"/>
                  </a:cubicBezTo>
                  <a:lnTo>
                    <a:pt x="928" y="6517"/>
                  </a:lnTo>
                  <a:cubicBezTo>
                    <a:pt x="928" y="6968"/>
                    <a:pt x="577" y="7344"/>
                    <a:pt x="452" y="7795"/>
                  </a:cubicBezTo>
                  <a:lnTo>
                    <a:pt x="452" y="7795"/>
                  </a:lnTo>
                  <a:cubicBezTo>
                    <a:pt x="402" y="8070"/>
                    <a:pt x="326" y="8271"/>
                    <a:pt x="201" y="8522"/>
                  </a:cubicBezTo>
                  <a:lnTo>
                    <a:pt x="201" y="8522"/>
                  </a:lnTo>
                  <a:cubicBezTo>
                    <a:pt x="126" y="8672"/>
                    <a:pt x="76" y="8822"/>
                    <a:pt x="51" y="8998"/>
                  </a:cubicBezTo>
                  <a:lnTo>
                    <a:pt x="51" y="8998"/>
                  </a:lnTo>
                  <a:cubicBezTo>
                    <a:pt x="1" y="9374"/>
                    <a:pt x="1" y="9800"/>
                    <a:pt x="76" y="10151"/>
                  </a:cubicBezTo>
                  <a:lnTo>
                    <a:pt x="76" y="10151"/>
                  </a:lnTo>
                  <a:cubicBezTo>
                    <a:pt x="176" y="10652"/>
                    <a:pt x="477" y="11103"/>
                    <a:pt x="577" y="11629"/>
                  </a:cubicBezTo>
                  <a:lnTo>
                    <a:pt x="577" y="11629"/>
                  </a:lnTo>
                  <a:cubicBezTo>
                    <a:pt x="677" y="12081"/>
                    <a:pt x="627" y="12557"/>
                    <a:pt x="602" y="13008"/>
                  </a:cubicBezTo>
                  <a:lnTo>
                    <a:pt x="602" y="13008"/>
                  </a:lnTo>
                  <a:cubicBezTo>
                    <a:pt x="602" y="13835"/>
                    <a:pt x="752" y="14737"/>
                    <a:pt x="1279" y="15364"/>
                  </a:cubicBezTo>
                  <a:lnTo>
                    <a:pt x="1279" y="15364"/>
                  </a:lnTo>
                  <a:cubicBezTo>
                    <a:pt x="1529" y="15690"/>
                    <a:pt x="1780" y="15965"/>
                    <a:pt x="2106" y="16216"/>
                  </a:cubicBezTo>
                  <a:lnTo>
                    <a:pt x="2106" y="16216"/>
                  </a:lnTo>
                  <a:cubicBezTo>
                    <a:pt x="2356" y="16416"/>
                    <a:pt x="2582" y="16366"/>
                    <a:pt x="2883" y="16441"/>
                  </a:cubicBezTo>
                  <a:lnTo>
                    <a:pt x="2883" y="16441"/>
                  </a:lnTo>
                  <a:cubicBezTo>
                    <a:pt x="3334" y="16567"/>
                    <a:pt x="3585" y="16542"/>
                    <a:pt x="4061" y="16492"/>
                  </a:cubicBezTo>
                  <a:lnTo>
                    <a:pt x="4061" y="16492"/>
                  </a:lnTo>
                  <a:cubicBezTo>
                    <a:pt x="4487" y="16416"/>
                    <a:pt x="4863" y="16216"/>
                    <a:pt x="5289" y="16116"/>
                  </a:cubicBezTo>
                  <a:lnTo>
                    <a:pt x="5289" y="16116"/>
                  </a:lnTo>
                  <a:cubicBezTo>
                    <a:pt x="5740" y="16015"/>
                    <a:pt x="6066" y="15740"/>
                    <a:pt x="6442" y="15489"/>
                  </a:cubicBezTo>
                  <a:lnTo>
                    <a:pt x="6442" y="15489"/>
                  </a:lnTo>
                  <a:cubicBezTo>
                    <a:pt x="6793" y="15264"/>
                    <a:pt x="7194" y="15188"/>
                    <a:pt x="7544" y="14963"/>
                  </a:cubicBezTo>
                  <a:lnTo>
                    <a:pt x="7544" y="14963"/>
                  </a:lnTo>
                  <a:cubicBezTo>
                    <a:pt x="7870" y="14737"/>
                    <a:pt x="8096" y="14612"/>
                    <a:pt x="8372" y="14311"/>
                  </a:cubicBezTo>
                  <a:lnTo>
                    <a:pt x="8372" y="14311"/>
                  </a:lnTo>
                  <a:cubicBezTo>
                    <a:pt x="8672" y="13985"/>
                    <a:pt x="8923" y="13609"/>
                    <a:pt x="9123" y="13208"/>
                  </a:cubicBezTo>
                  <a:lnTo>
                    <a:pt x="9123" y="13208"/>
                  </a:lnTo>
                  <a:cubicBezTo>
                    <a:pt x="9274" y="12908"/>
                    <a:pt x="9424" y="12582"/>
                    <a:pt x="9675" y="12356"/>
                  </a:cubicBezTo>
                  <a:lnTo>
                    <a:pt x="9675" y="12356"/>
                  </a:lnTo>
                  <a:cubicBezTo>
                    <a:pt x="9900" y="12156"/>
                    <a:pt x="10126" y="12181"/>
                    <a:pt x="10377" y="12106"/>
                  </a:cubicBezTo>
                  <a:lnTo>
                    <a:pt x="10377" y="12106"/>
                  </a:lnTo>
                  <a:cubicBezTo>
                    <a:pt x="10652" y="12005"/>
                    <a:pt x="10978" y="11855"/>
                    <a:pt x="11204" y="11680"/>
                  </a:cubicBezTo>
                  <a:lnTo>
                    <a:pt x="11204" y="11680"/>
                  </a:lnTo>
                  <a:cubicBezTo>
                    <a:pt x="11755" y="11279"/>
                    <a:pt x="11630" y="10201"/>
                    <a:pt x="11580" y="9649"/>
                  </a:cubicBezTo>
                  <a:lnTo>
                    <a:pt x="11580" y="9649"/>
                  </a:lnTo>
                  <a:cubicBezTo>
                    <a:pt x="11504" y="8697"/>
                    <a:pt x="10602" y="8045"/>
                    <a:pt x="11053" y="7068"/>
                  </a:cubicBezTo>
                  <a:lnTo>
                    <a:pt x="11053" y="7068"/>
                  </a:lnTo>
                  <a:cubicBezTo>
                    <a:pt x="11705" y="5690"/>
                    <a:pt x="11730" y="3609"/>
                    <a:pt x="10727" y="2406"/>
                  </a:cubicBezTo>
                  <a:lnTo>
                    <a:pt x="10727" y="2406"/>
                  </a:lnTo>
                  <a:cubicBezTo>
                    <a:pt x="10151" y="1730"/>
                    <a:pt x="9625" y="1128"/>
                    <a:pt x="8848" y="727"/>
                  </a:cubicBezTo>
                  <a:lnTo>
                    <a:pt x="8848" y="727"/>
                  </a:lnTo>
                  <a:cubicBezTo>
                    <a:pt x="8497" y="552"/>
                    <a:pt x="8171" y="451"/>
                    <a:pt x="7795" y="401"/>
                  </a:cubicBezTo>
                  <a:lnTo>
                    <a:pt x="7795" y="401"/>
                  </a:lnTo>
                  <a:cubicBezTo>
                    <a:pt x="7695" y="376"/>
                    <a:pt x="7595" y="326"/>
                    <a:pt x="7494" y="276"/>
                  </a:cubicBezTo>
                  <a:lnTo>
                    <a:pt x="7494" y="276"/>
                  </a:lnTo>
                  <a:cubicBezTo>
                    <a:pt x="7043" y="101"/>
                    <a:pt x="6617" y="0"/>
                    <a:pt x="6141" y="0"/>
                  </a:cubicBezTo>
                  <a:lnTo>
                    <a:pt x="6141" y="0"/>
                  </a:lnTo>
                  <a:cubicBezTo>
                    <a:pt x="6091" y="0"/>
                    <a:pt x="6066" y="0"/>
                    <a:pt x="6041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7488787" y="791385"/>
              <a:ext cx="365568" cy="394455"/>
            </a:xfrm>
            <a:custGeom>
              <a:avLst/>
              <a:gdLst/>
              <a:ahLst/>
              <a:cxnLst/>
              <a:rect l="l" t="t" r="r" b="b"/>
              <a:pathLst>
                <a:path w="10453" h="11279" extrusionOk="0">
                  <a:moveTo>
                    <a:pt x="10001" y="226"/>
                  </a:moveTo>
                  <a:cubicBezTo>
                    <a:pt x="10001" y="251"/>
                    <a:pt x="10026" y="276"/>
                    <a:pt x="10026" y="276"/>
                  </a:cubicBezTo>
                  <a:lnTo>
                    <a:pt x="10026" y="276"/>
                  </a:lnTo>
                  <a:cubicBezTo>
                    <a:pt x="9675" y="1454"/>
                    <a:pt x="8773" y="2858"/>
                    <a:pt x="7996" y="3760"/>
                  </a:cubicBezTo>
                  <a:lnTo>
                    <a:pt x="7996" y="3760"/>
                  </a:lnTo>
                  <a:cubicBezTo>
                    <a:pt x="7520" y="4311"/>
                    <a:pt x="6693" y="4362"/>
                    <a:pt x="6041" y="4637"/>
                  </a:cubicBezTo>
                  <a:lnTo>
                    <a:pt x="6041" y="4637"/>
                  </a:lnTo>
                  <a:cubicBezTo>
                    <a:pt x="6191" y="4562"/>
                    <a:pt x="6016" y="4637"/>
                    <a:pt x="5866" y="4687"/>
                  </a:cubicBezTo>
                  <a:lnTo>
                    <a:pt x="5866" y="4687"/>
                  </a:lnTo>
                  <a:cubicBezTo>
                    <a:pt x="5740" y="4738"/>
                    <a:pt x="5640" y="4788"/>
                    <a:pt x="5715" y="4763"/>
                  </a:cubicBezTo>
                  <a:lnTo>
                    <a:pt x="5715" y="4763"/>
                  </a:lnTo>
                  <a:cubicBezTo>
                    <a:pt x="5515" y="4813"/>
                    <a:pt x="5339" y="4738"/>
                    <a:pt x="5214" y="4687"/>
                  </a:cubicBezTo>
                  <a:lnTo>
                    <a:pt x="5214" y="4687"/>
                  </a:lnTo>
                  <a:cubicBezTo>
                    <a:pt x="5139" y="4637"/>
                    <a:pt x="5164" y="4562"/>
                    <a:pt x="5064" y="4537"/>
                  </a:cubicBezTo>
                  <a:lnTo>
                    <a:pt x="5064" y="4537"/>
                  </a:lnTo>
                  <a:cubicBezTo>
                    <a:pt x="4738" y="4437"/>
                    <a:pt x="4612" y="4813"/>
                    <a:pt x="4487" y="4988"/>
                  </a:cubicBezTo>
                  <a:lnTo>
                    <a:pt x="4487" y="4988"/>
                  </a:lnTo>
                  <a:cubicBezTo>
                    <a:pt x="4161" y="5464"/>
                    <a:pt x="3234" y="5690"/>
                    <a:pt x="2683" y="5565"/>
                  </a:cubicBezTo>
                  <a:lnTo>
                    <a:pt x="2683" y="5565"/>
                  </a:lnTo>
                  <a:cubicBezTo>
                    <a:pt x="2457" y="5514"/>
                    <a:pt x="2382" y="5364"/>
                    <a:pt x="2256" y="5239"/>
                  </a:cubicBezTo>
                  <a:lnTo>
                    <a:pt x="2256" y="5239"/>
                  </a:lnTo>
                  <a:cubicBezTo>
                    <a:pt x="2081" y="5088"/>
                    <a:pt x="1881" y="5013"/>
                    <a:pt x="1705" y="4888"/>
                  </a:cubicBezTo>
                  <a:lnTo>
                    <a:pt x="1705" y="4888"/>
                  </a:lnTo>
                  <a:cubicBezTo>
                    <a:pt x="1229" y="4512"/>
                    <a:pt x="953" y="3961"/>
                    <a:pt x="577" y="3509"/>
                  </a:cubicBezTo>
                  <a:lnTo>
                    <a:pt x="577" y="3509"/>
                  </a:lnTo>
                  <a:cubicBezTo>
                    <a:pt x="577" y="3509"/>
                    <a:pt x="577" y="3509"/>
                    <a:pt x="552" y="3509"/>
                  </a:cubicBezTo>
                  <a:lnTo>
                    <a:pt x="552" y="3509"/>
                  </a:lnTo>
                  <a:cubicBezTo>
                    <a:pt x="402" y="3459"/>
                    <a:pt x="226" y="3384"/>
                    <a:pt x="76" y="3334"/>
                  </a:cubicBezTo>
                  <a:lnTo>
                    <a:pt x="76" y="3334"/>
                  </a:lnTo>
                  <a:cubicBezTo>
                    <a:pt x="26" y="3309"/>
                    <a:pt x="1" y="3334"/>
                    <a:pt x="1" y="3359"/>
                  </a:cubicBezTo>
                  <a:lnTo>
                    <a:pt x="1" y="3359"/>
                  </a:lnTo>
                  <a:cubicBezTo>
                    <a:pt x="201" y="4236"/>
                    <a:pt x="477" y="5139"/>
                    <a:pt x="527" y="6016"/>
                  </a:cubicBezTo>
                  <a:lnTo>
                    <a:pt x="527" y="6016"/>
                  </a:lnTo>
                  <a:cubicBezTo>
                    <a:pt x="552" y="6542"/>
                    <a:pt x="327" y="6943"/>
                    <a:pt x="251" y="7444"/>
                  </a:cubicBezTo>
                  <a:lnTo>
                    <a:pt x="251" y="7444"/>
                  </a:lnTo>
                  <a:cubicBezTo>
                    <a:pt x="201" y="7745"/>
                    <a:pt x="251" y="8071"/>
                    <a:pt x="302" y="8372"/>
                  </a:cubicBezTo>
                  <a:lnTo>
                    <a:pt x="302" y="8372"/>
                  </a:lnTo>
                  <a:cubicBezTo>
                    <a:pt x="402" y="8873"/>
                    <a:pt x="477" y="9274"/>
                    <a:pt x="477" y="9775"/>
                  </a:cubicBezTo>
                  <a:lnTo>
                    <a:pt x="477" y="9775"/>
                  </a:lnTo>
                  <a:cubicBezTo>
                    <a:pt x="477" y="9951"/>
                    <a:pt x="477" y="10076"/>
                    <a:pt x="602" y="10226"/>
                  </a:cubicBezTo>
                  <a:lnTo>
                    <a:pt x="602" y="10226"/>
                  </a:lnTo>
                  <a:cubicBezTo>
                    <a:pt x="652" y="10301"/>
                    <a:pt x="753" y="10352"/>
                    <a:pt x="828" y="10402"/>
                  </a:cubicBezTo>
                  <a:lnTo>
                    <a:pt x="828" y="10402"/>
                  </a:lnTo>
                  <a:cubicBezTo>
                    <a:pt x="1104" y="10552"/>
                    <a:pt x="1079" y="10527"/>
                    <a:pt x="1329" y="10828"/>
                  </a:cubicBezTo>
                  <a:lnTo>
                    <a:pt x="1329" y="10828"/>
                  </a:lnTo>
                  <a:cubicBezTo>
                    <a:pt x="1480" y="10978"/>
                    <a:pt x="1555" y="11053"/>
                    <a:pt x="1730" y="11103"/>
                  </a:cubicBezTo>
                  <a:lnTo>
                    <a:pt x="1730" y="11103"/>
                  </a:lnTo>
                  <a:cubicBezTo>
                    <a:pt x="2031" y="11204"/>
                    <a:pt x="2357" y="11279"/>
                    <a:pt x="2683" y="11204"/>
                  </a:cubicBezTo>
                  <a:lnTo>
                    <a:pt x="2683" y="11204"/>
                  </a:lnTo>
                  <a:cubicBezTo>
                    <a:pt x="2808" y="11179"/>
                    <a:pt x="2908" y="11129"/>
                    <a:pt x="3033" y="11078"/>
                  </a:cubicBezTo>
                  <a:lnTo>
                    <a:pt x="3033" y="11078"/>
                  </a:lnTo>
                  <a:cubicBezTo>
                    <a:pt x="3284" y="11003"/>
                    <a:pt x="3309" y="11028"/>
                    <a:pt x="3334" y="11053"/>
                  </a:cubicBezTo>
                  <a:lnTo>
                    <a:pt x="3334" y="11053"/>
                  </a:lnTo>
                  <a:cubicBezTo>
                    <a:pt x="3359" y="11053"/>
                    <a:pt x="3384" y="11078"/>
                    <a:pt x="3510" y="11053"/>
                  </a:cubicBezTo>
                  <a:lnTo>
                    <a:pt x="3510" y="11053"/>
                  </a:lnTo>
                  <a:cubicBezTo>
                    <a:pt x="4086" y="10978"/>
                    <a:pt x="4688" y="10677"/>
                    <a:pt x="5089" y="10301"/>
                  </a:cubicBezTo>
                  <a:lnTo>
                    <a:pt x="5089" y="10301"/>
                  </a:lnTo>
                  <a:cubicBezTo>
                    <a:pt x="5640" y="9775"/>
                    <a:pt x="5991" y="9124"/>
                    <a:pt x="6693" y="8773"/>
                  </a:cubicBezTo>
                  <a:lnTo>
                    <a:pt x="6693" y="8773"/>
                  </a:lnTo>
                  <a:cubicBezTo>
                    <a:pt x="6968" y="8622"/>
                    <a:pt x="7169" y="8472"/>
                    <a:pt x="7394" y="8246"/>
                  </a:cubicBezTo>
                  <a:lnTo>
                    <a:pt x="7394" y="8246"/>
                  </a:lnTo>
                  <a:cubicBezTo>
                    <a:pt x="7495" y="8171"/>
                    <a:pt x="7570" y="8071"/>
                    <a:pt x="7670" y="7996"/>
                  </a:cubicBezTo>
                  <a:lnTo>
                    <a:pt x="7670" y="7996"/>
                  </a:lnTo>
                  <a:cubicBezTo>
                    <a:pt x="7845" y="7870"/>
                    <a:pt x="7971" y="7670"/>
                    <a:pt x="8096" y="7921"/>
                  </a:cubicBezTo>
                  <a:lnTo>
                    <a:pt x="8096" y="7921"/>
                  </a:lnTo>
                  <a:cubicBezTo>
                    <a:pt x="8121" y="8021"/>
                    <a:pt x="8247" y="8021"/>
                    <a:pt x="8247" y="7895"/>
                  </a:cubicBezTo>
                  <a:lnTo>
                    <a:pt x="8247" y="7895"/>
                  </a:lnTo>
                  <a:cubicBezTo>
                    <a:pt x="8247" y="7444"/>
                    <a:pt x="8497" y="6893"/>
                    <a:pt x="8873" y="6592"/>
                  </a:cubicBezTo>
                  <a:lnTo>
                    <a:pt x="8873" y="6592"/>
                  </a:lnTo>
                  <a:cubicBezTo>
                    <a:pt x="9124" y="6417"/>
                    <a:pt x="9299" y="6316"/>
                    <a:pt x="9450" y="6041"/>
                  </a:cubicBezTo>
                  <a:lnTo>
                    <a:pt x="9450" y="6041"/>
                  </a:lnTo>
                  <a:cubicBezTo>
                    <a:pt x="9775" y="5439"/>
                    <a:pt x="9800" y="4712"/>
                    <a:pt x="9800" y="4061"/>
                  </a:cubicBezTo>
                  <a:lnTo>
                    <a:pt x="9800" y="4061"/>
                  </a:lnTo>
                  <a:cubicBezTo>
                    <a:pt x="9825" y="3560"/>
                    <a:pt x="9825" y="3108"/>
                    <a:pt x="9926" y="2607"/>
                  </a:cubicBezTo>
                  <a:lnTo>
                    <a:pt x="9926" y="2607"/>
                  </a:lnTo>
                  <a:cubicBezTo>
                    <a:pt x="10001" y="2206"/>
                    <a:pt x="10101" y="1805"/>
                    <a:pt x="10201" y="1404"/>
                  </a:cubicBezTo>
                  <a:lnTo>
                    <a:pt x="10201" y="1404"/>
                  </a:lnTo>
                  <a:cubicBezTo>
                    <a:pt x="10302" y="1028"/>
                    <a:pt x="10452" y="402"/>
                    <a:pt x="10176" y="51"/>
                  </a:cubicBezTo>
                  <a:lnTo>
                    <a:pt x="10176" y="51"/>
                  </a:lnTo>
                  <a:cubicBezTo>
                    <a:pt x="10151" y="1"/>
                    <a:pt x="10101" y="1"/>
                    <a:pt x="10076" y="1"/>
                  </a:cubicBezTo>
                  <a:lnTo>
                    <a:pt x="10076" y="1"/>
                  </a:lnTo>
                  <a:cubicBezTo>
                    <a:pt x="9976" y="1"/>
                    <a:pt x="9901" y="126"/>
                    <a:pt x="10001" y="22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6944476" y="1061335"/>
              <a:ext cx="1009796" cy="2593631"/>
            </a:xfrm>
            <a:custGeom>
              <a:avLst/>
              <a:gdLst/>
              <a:ahLst/>
              <a:cxnLst/>
              <a:rect l="l" t="t" r="r" b="b"/>
              <a:pathLst>
                <a:path w="28874" h="74162" extrusionOk="0">
                  <a:moveTo>
                    <a:pt x="26893" y="427"/>
                  </a:moveTo>
                  <a:cubicBezTo>
                    <a:pt x="26643" y="628"/>
                    <a:pt x="26367" y="753"/>
                    <a:pt x="26091" y="903"/>
                  </a:cubicBezTo>
                  <a:lnTo>
                    <a:pt x="26091" y="903"/>
                  </a:lnTo>
                  <a:cubicBezTo>
                    <a:pt x="25740" y="1104"/>
                    <a:pt x="25465" y="1379"/>
                    <a:pt x="25139" y="1605"/>
                  </a:cubicBezTo>
                  <a:lnTo>
                    <a:pt x="25139" y="1605"/>
                  </a:lnTo>
                  <a:cubicBezTo>
                    <a:pt x="24512" y="2031"/>
                    <a:pt x="23961" y="2532"/>
                    <a:pt x="23359" y="3009"/>
                  </a:cubicBezTo>
                  <a:lnTo>
                    <a:pt x="23359" y="3009"/>
                  </a:lnTo>
                  <a:cubicBezTo>
                    <a:pt x="22858" y="3435"/>
                    <a:pt x="22332" y="3811"/>
                    <a:pt x="21856" y="4312"/>
                  </a:cubicBezTo>
                  <a:lnTo>
                    <a:pt x="21856" y="4312"/>
                  </a:lnTo>
                  <a:cubicBezTo>
                    <a:pt x="21580" y="4613"/>
                    <a:pt x="21329" y="4988"/>
                    <a:pt x="21029" y="5314"/>
                  </a:cubicBezTo>
                  <a:lnTo>
                    <a:pt x="21029" y="5314"/>
                  </a:lnTo>
                  <a:cubicBezTo>
                    <a:pt x="20778" y="5640"/>
                    <a:pt x="20477" y="5916"/>
                    <a:pt x="20227" y="6267"/>
                  </a:cubicBezTo>
                  <a:lnTo>
                    <a:pt x="20227" y="6267"/>
                  </a:lnTo>
                  <a:cubicBezTo>
                    <a:pt x="19851" y="6893"/>
                    <a:pt x="19625" y="7620"/>
                    <a:pt x="19374" y="8297"/>
                  </a:cubicBezTo>
                  <a:lnTo>
                    <a:pt x="19374" y="8297"/>
                  </a:lnTo>
                  <a:cubicBezTo>
                    <a:pt x="19224" y="8673"/>
                    <a:pt x="19124" y="9049"/>
                    <a:pt x="18973" y="9425"/>
                  </a:cubicBezTo>
                  <a:lnTo>
                    <a:pt x="18973" y="9425"/>
                  </a:lnTo>
                  <a:cubicBezTo>
                    <a:pt x="18823" y="9826"/>
                    <a:pt x="18623" y="10151"/>
                    <a:pt x="18547" y="10577"/>
                  </a:cubicBezTo>
                  <a:lnTo>
                    <a:pt x="18547" y="10577"/>
                  </a:lnTo>
                  <a:cubicBezTo>
                    <a:pt x="18397" y="11480"/>
                    <a:pt x="18247" y="12357"/>
                    <a:pt x="17946" y="13234"/>
                  </a:cubicBezTo>
                  <a:lnTo>
                    <a:pt x="17946" y="13234"/>
                  </a:lnTo>
                  <a:cubicBezTo>
                    <a:pt x="17770" y="13735"/>
                    <a:pt x="17770" y="14262"/>
                    <a:pt x="17645" y="14763"/>
                  </a:cubicBezTo>
                  <a:lnTo>
                    <a:pt x="17645" y="14763"/>
                  </a:lnTo>
                  <a:cubicBezTo>
                    <a:pt x="17570" y="15164"/>
                    <a:pt x="17570" y="15590"/>
                    <a:pt x="17470" y="15966"/>
                  </a:cubicBezTo>
                  <a:lnTo>
                    <a:pt x="17470" y="15966"/>
                  </a:lnTo>
                  <a:cubicBezTo>
                    <a:pt x="17369" y="16292"/>
                    <a:pt x="17269" y="16593"/>
                    <a:pt x="17219" y="16918"/>
                  </a:cubicBezTo>
                  <a:lnTo>
                    <a:pt x="17219" y="16918"/>
                  </a:lnTo>
                  <a:cubicBezTo>
                    <a:pt x="17169" y="17294"/>
                    <a:pt x="17144" y="17670"/>
                    <a:pt x="17018" y="18046"/>
                  </a:cubicBezTo>
                  <a:lnTo>
                    <a:pt x="17018" y="18046"/>
                  </a:lnTo>
                  <a:cubicBezTo>
                    <a:pt x="16943" y="18322"/>
                    <a:pt x="16868" y="18573"/>
                    <a:pt x="16793" y="18848"/>
                  </a:cubicBezTo>
                  <a:lnTo>
                    <a:pt x="16793" y="18848"/>
                  </a:lnTo>
                  <a:cubicBezTo>
                    <a:pt x="16668" y="19249"/>
                    <a:pt x="16668" y="19650"/>
                    <a:pt x="16567" y="20051"/>
                  </a:cubicBezTo>
                  <a:lnTo>
                    <a:pt x="16567" y="20051"/>
                  </a:lnTo>
                  <a:cubicBezTo>
                    <a:pt x="16492" y="20377"/>
                    <a:pt x="16342" y="20678"/>
                    <a:pt x="16267" y="21004"/>
                  </a:cubicBezTo>
                  <a:lnTo>
                    <a:pt x="16267" y="21004"/>
                  </a:lnTo>
                  <a:cubicBezTo>
                    <a:pt x="16041" y="21730"/>
                    <a:pt x="15941" y="22482"/>
                    <a:pt x="15715" y="23209"/>
                  </a:cubicBezTo>
                  <a:lnTo>
                    <a:pt x="15715" y="23209"/>
                  </a:lnTo>
                  <a:cubicBezTo>
                    <a:pt x="15515" y="23836"/>
                    <a:pt x="15239" y="24437"/>
                    <a:pt x="14963" y="25014"/>
                  </a:cubicBezTo>
                  <a:lnTo>
                    <a:pt x="14963" y="25014"/>
                  </a:lnTo>
                  <a:cubicBezTo>
                    <a:pt x="14663" y="25615"/>
                    <a:pt x="14412" y="26242"/>
                    <a:pt x="14136" y="26868"/>
                  </a:cubicBezTo>
                  <a:lnTo>
                    <a:pt x="14136" y="26868"/>
                  </a:lnTo>
                  <a:cubicBezTo>
                    <a:pt x="13460" y="28272"/>
                    <a:pt x="12858" y="29851"/>
                    <a:pt x="11780" y="30979"/>
                  </a:cubicBezTo>
                  <a:lnTo>
                    <a:pt x="11780" y="30979"/>
                  </a:lnTo>
                  <a:cubicBezTo>
                    <a:pt x="11229" y="31530"/>
                    <a:pt x="10678" y="32106"/>
                    <a:pt x="10126" y="32608"/>
                  </a:cubicBezTo>
                  <a:lnTo>
                    <a:pt x="10126" y="32608"/>
                  </a:lnTo>
                  <a:cubicBezTo>
                    <a:pt x="9625" y="33084"/>
                    <a:pt x="8948" y="33259"/>
                    <a:pt x="8447" y="33710"/>
                  </a:cubicBezTo>
                  <a:lnTo>
                    <a:pt x="8447" y="33710"/>
                  </a:lnTo>
                  <a:cubicBezTo>
                    <a:pt x="7846" y="34212"/>
                    <a:pt x="7394" y="34813"/>
                    <a:pt x="6968" y="35490"/>
                  </a:cubicBezTo>
                  <a:lnTo>
                    <a:pt x="6968" y="35490"/>
                  </a:lnTo>
                  <a:cubicBezTo>
                    <a:pt x="6693" y="35966"/>
                    <a:pt x="6317" y="36442"/>
                    <a:pt x="6091" y="36944"/>
                  </a:cubicBezTo>
                  <a:lnTo>
                    <a:pt x="6091" y="36944"/>
                  </a:lnTo>
                  <a:cubicBezTo>
                    <a:pt x="5941" y="37219"/>
                    <a:pt x="5815" y="37545"/>
                    <a:pt x="5690" y="37846"/>
                  </a:cubicBezTo>
                  <a:lnTo>
                    <a:pt x="5690" y="37846"/>
                  </a:lnTo>
                  <a:cubicBezTo>
                    <a:pt x="5590" y="38096"/>
                    <a:pt x="5540" y="38372"/>
                    <a:pt x="5540" y="38673"/>
                  </a:cubicBezTo>
                  <a:lnTo>
                    <a:pt x="5540" y="38673"/>
                  </a:lnTo>
                  <a:cubicBezTo>
                    <a:pt x="5515" y="39074"/>
                    <a:pt x="5615" y="39575"/>
                    <a:pt x="5414" y="39926"/>
                  </a:cubicBezTo>
                  <a:lnTo>
                    <a:pt x="5414" y="39926"/>
                  </a:lnTo>
                  <a:cubicBezTo>
                    <a:pt x="5289" y="40152"/>
                    <a:pt x="5164" y="40252"/>
                    <a:pt x="5114" y="40502"/>
                  </a:cubicBezTo>
                  <a:lnTo>
                    <a:pt x="5114" y="40502"/>
                  </a:lnTo>
                  <a:cubicBezTo>
                    <a:pt x="5064" y="40728"/>
                    <a:pt x="5013" y="40979"/>
                    <a:pt x="5038" y="41229"/>
                  </a:cubicBezTo>
                  <a:lnTo>
                    <a:pt x="5038" y="41229"/>
                  </a:lnTo>
                  <a:cubicBezTo>
                    <a:pt x="5038" y="41380"/>
                    <a:pt x="5114" y="41480"/>
                    <a:pt x="5139" y="41630"/>
                  </a:cubicBezTo>
                  <a:lnTo>
                    <a:pt x="5139" y="41630"/>
                  </a:lnTo>
                  <a:cubicBezTo>
                    <a:pt x="5164" y="41906"/>
                    <a:pt x="5064" y="42157"/>
                    <a:pt x="4988" y="42407"/>
                  </a:cubicBezTo>
                  <a:lnTo>
                    <a:pt x="4988" y="42407"/>
                  </a:lnTo>
                  <a:cubicBezTo>
                    <a:pt x="4738" y="43084"/>
                    <a:pt x="4337" y="43711"/>
                    <a:pt x="4011" y="44362"/>
                  </a:cubicBezTo>
                  <a:lnTo>
                    <a:pt x="4011" y="44362"/>
                  </a:lnTo>
                  <a:cubicBezTo>
                    <a:pt x="3886" y="44638"/>
                    <a:pt x="3685" y="44964"/>
                    <a:pt x="3685" y="45289"/>
                  </a:cubicBezTo>
                  <a:lnTo>
                    <a:pt x="3685" y="45289"/>
                  </a:lnTo>
                  <a:cubicBezTo>
                    <a:pt x="3685" y="45615"/>
                    <a:pt x="3911" y="45866"/>
                    <a:pt x="3961" y="46167"/>
                  </a:cubicBezTo>
                  <a:lnTo>
                    <a:pt x="3961" y="46167"/>
                  </a:lnTo>
                  <a:cubicBezTo>
                    <a:pt x="4111" y="46843"/>
                    <a:pt x="3936" y="47269"/>
                    <a:pt x="3660" y="47871"/>
                  </a:cubicBezTo>
                  <a:lnTo>
                    <a:pt x="3660" y="47871"/>
                  </a:lnTo>
                  <a:cubicBezTo>
                    <a:pt x="3510" y="48222"/>
                    <a:pt x="3434" y="48523"/>
                    <a:pt x="3259" y="48848"/>
                  </a:cubicBezTo>
                  <a:lnTo>
                    <a:pt x="3259" y="48848"/>
                  </a:lnTo>
                  <a:cubicBezTo>
                    <a:pt x="3109" y="49074"/>
                    <a:pt x="2983" y="49300"/>
                    <a:pt x="2908" y="49550"/>
                  </a:cubicBezTo>
                  <a:lnTo>
                    <a:pt x="2908" y="49550"/>
                  </a:lnTo>
                  <a:cubicBezTo>
                    <a:pt x="2708" y="50202"/>
                    <a:pt x="2482" y="50853"/>
                    <a:pt x="2282" y="51505"/>
                  </a:cubicBezTo>
                  <a:lnTo>
                    <a:pt x="2282" y="51505"/>
                  </a:lnTo>
                  <a:cubicBezTo>
                    <a:pt x="1830" y="53009"/>
                    <a:pt x="1530" y="54513"/>
                    <a:pt x="1379" y="56066"/>
                  </a:cubicBezTo>
                  <a:lnTo>
                    <a:pt x="1379" y="56066"/>
                  </a:lnTo>
                  <a:cubicBezTo>
                    <a:pt x="1304" y="56843"/>
                    <a:pt x="1279" y="57645"/>
                    <a:pt x="1179" y="58422"/>
                  </a:cubicBezTo>
                  <a:lnTo>
                    <a:pt x="1179" y="58422"/>
                  </a:lnTo>
                  <a:cubicBezTo>
                    <a:pt x="1154" y="58748"/>
                    <a:pt x="1154" y="59074"/>
                    <a:pt x="1104" y="59400"/>
                  </a:cubicBezTo>
                  <a:lnTo>
                    <a:pt x="1104" y="59400"/>
                  </a:lnTo>
                  <a:cubicBezTo>
                    <a:pt x="1079" y="59801"/>
                    <a:pt x="928" y="60177"/>
                    <a:pt x="853" y="60553"/>
                  </a:cubicBezTo>
                  <a:lnTo>
                    <a:pt x="853" y="60553"/>
                  </a:lnTo>
                  <a:cubicBezTo>
                    <a:pt x="803" y="60954"/>
                    <a:pt x="853" y="61330"/>
                    <a:pt x="803" y="61731"/>
                  </a:cubicBezTo>
                  <a:lnTo>
                    <a:pt x="803" y="61731"/>
                  </a:lnTo>
                  <a:cubicBezTo>
                    <a:pt x="753" y="62082"/>
                    <a:pt x="703" y="62432"/>
                    <a:pt x="652" y="62758"/>
                  </a:cubicBezTo>
                  <a:lnTo>
                    <a:pt x="652" y="62758"/>
                  </a:lnTo>
                  <a:cubicBezTo>
                    <a:pt x="577" y="63485"/>
                    <a:pt x="602" y="64237"/>
                    <a:pt x="452" y="64964"/>
                  </a:cubicBezTo>
                  <a:lnTo>
                    <a:pt x="452" y="64964"/>
                  </a:lnTo>
                  <a:cubicBezTo>
                    <a:pt x="352" y="65415"/>
                    <a:pt x="1" y="65941"/>
                    <a:pt x="327" y="66367"/>
                  </a:cubicBezTo>
                  <a:lnTo>
                    <a:pt x="327" y="66367"/>
                  </a:lnTo>
                  <a:cubicBezTo>
                    <a:pt x="627" y="66718"/>
                    <a:pt x="1003" y="66543"/>
                    <a:pt x="1354" y="66417"/>
                  </a:cubicBezTo>
                  <a:lnTo>
                    <a:pt x="1354" y="66417"/>
                  </a:lnTo>
                  <a:cubicBezTo>
                    <a:pt x="1956" y="66192"/>
                    <a:pt x="2307" y="66317"/>
                    <a:pt x="2708" y="66793"/>
                  </a:cubicBezTo>
                  <a:lnTo>
                    <a:pt x="2708" y="66793"/>
                  </a:lnTo>
                  <a:cubicBezTo>
                    <a:pt x="2883" y="66994"/>
                    <a:pt x="3059" y="67194"/>
                    <a:pt x="3284" y="67345"/>
                  </a:cubicBezTo>
                  <a:lnTo>
                    <a:pt x="3284" y="67345"/>
                  </a:lnTo>
                  <a:cubicBezTo>
                    <a:pt x="3760" y="67620"/>
                    <a:pt x="4337" y="67746"/>
                    <a:pt x="4863" y="67821"/>
                  </a:cubicBezTo>
                  <a:lnTo>
                    <a:pt x="4863" y="67821"/>
                  </a:lnTo>
                  <a:cubicBezTo>
                    <a:pt x="5089" y="67871"/>
                    <a:pt x="5239" y="67821"/>
                    <a:pt x="5364" y="67721"/>
                  </a:cubicBezTo>
                  <a:lnTo>
                    <a:pt x="5364" y="67721"/>
                  </a:lnTo>
                  <a:cubicBezTo>
                    <a:pt x="5565" y="68322"/>
                    <a:pt x="6041" y="68623"/>
                    <a:pt x="6668" y="68648"/>
                  </a:cubicBezTo>
                  <a:lnTo>
                    <a:pt x="6668" y="68648"/>
                  </a:lnTo>
                  <a:cubicBezTo>
                    <a:pt x="6818" y="68648"/>
                    <a:pt x="6968" y="68598"/>
                    <a:pt x="7144" y="68548"/>
                  </a:cubicBezTo>
                  <a:lnTo>
                    <a:pt x="7144" y="68548"/>
                  </a:lnTo>
                  <a:cubicBezTo>
                    <a:pt x="7294" y="68498"/>
                    <a:pt x="7470" y="68447"/>
                    <a:pt x="7645" y="68473"/>
                  </a:cubicBezTo>
                  <a:lnTo>
                    <a:pt x="7645" y="68473"/>
                  </a:lnTo>
                  <a:cubicBezTo>
                    <a:pt x="7971" y="68498"/>
                    <a:pt x="8597" y="68548"/>
                    <a:pt x="8873" y="68698"/>
                  </a:cubicBezTo>
                  <a:lnTo>
                    <a:pt x="8873" y="68698"/>
                  </a:lnTo>
                  <a:cubicBezTo>
                    <a:pt x="9099" y="68848"/>
                    <a:pt x="9224" y="69149"/>
                    <a:pt x="9374" y="69375"/>
                  </a:cubicBezTo>
                  <a:lnTo>
                    <a:pt x="9374" y="69375"/>
                  </a:lnTo>
                  <a:cubicBezTo>
                    <a:pt x="9500" y="69575"/>
                    <a:pt x="9650" y="69751"/>
                    <a:pt x="9775" y="69951"/>
                  </a:cubicBezTo>
                  <a:lnTo>
                    <a:pt x="9775" y="69951"/>
                  </a:lnTo>
                  <a:cubicBezTo>
                    <a:pt x="10026" y="70302"/>
                    <a:pt x="10226" y="70703"/>
                    <a:pt x="10552" y="70979"/>
                  </a:cubicBezTo>
                  <a:lnTo>
                    <a:pt x="10552" y="70979"/>
                  </a:lnTo>
                  <a:cubicBezTo>
                    <a:pt x="10828" y="71204"/>
                    <a:pt x="11179" y="71405"/>
                    <a:pt x="11480" y="71580"/>
                  </a:cubicBezTo>
                  <a:lnTo>
                    <a:pt x="11480" y="71580"/>
                  </a:lnTo>
                  <a:cubicBezTo>
                    <a:pt x="11780" y="71756"/>
                    <a:pt x="12307" y="71981"/>
                    <a:pt x="12632" y="71931"/>
                  </a:cubicBezTo>
                  <a:lnTo>
                    <a:pt x="12632" y="71931"/>
                  </a:lnTo>
                  <a:cubicBezTo>
                    <a:pt x="12708" y="71906"/>
                    <a:pt x="12758" y="71906"/>
                    <a:pt x="12833" y="71881"/>
                  </a:cubicBezTo>
                  <a:lnTo>
                    <a:pt x="12833" y="71881"/>
                  </a:lnTo>
                  <a:cubicBezTo>
                    <a:pt x="12833" y="71906"/>
                    <a:pt x="12833" y="71906"/>
                    <a:pt x="12833" y="71906"/>
                  </a:cubicBezTo>
                  <a:lnTo>
                    <a:pt x="12833" y="71906"/>
                  </a:lnTo>
                  <a:cubicBezTo>
                    <a:pt x="12908" y="71981"/>
                    <a:pt x="12983" y="72157"/>
                    <a:pt x="13034" y="72257"/>
                  </a:cubicBezTo>
                  <a:lnTo>
                    <a:pt x="13034" y="72257"/>
                  </a:lnTo>
                  <a:cubicBezTo>
                    <a:pt x="13259" y="72533"/>
                    <a:pt x="13510" y="72808"/>
                    <a:pt x="13836" y="72959"/>
                  </a:cubicBezTo>
                  <a:lnTo>
                    <a:pt x="13836" y="72959"/>
                  </a:lnTo>
                  <a:cubicBezTo>
                    <a:pt x="14186" y="73109"/>
                    <a:pt x="14537" y="73109"/>
                    <a:pt x="14938" y="73084"/>
                  </a:cubicBezTo>
                  <a:lnTo>
                    <a:pt x="14938" y="73084"/>
                  </a:lnTo>
                  <a:cubicBezTo>
                    <a:pt x="15339" y="73059"/>
                    <a:pt x="15665" y="73134"/>
                    <a:pt x="16066" y="73260"/>
                  </a:cubicBezTo>
                  <a:lnTo>
                    <a:pt x="16066" y="73260"/>
                  </a:lnTo>
                  <a:cubicBezTo>
                    <a:pt x="16267" y="73310"/>
                    <a:pt x="16367" y="73260"/>
                    <a:pt x="16567" y="73410"/>
                  </a:cubicBezTo>
                  <a:lnTo>
                    <a:pt x="16567" y="73410"/>
                  </a:lnTo>
                  <a:cubicBezTo>
                    <a:pt x="16643" y="73485"/>
                    <a:pt x="16718" y="73585"/>
                    <a:pt x="16818" y="73635"/>
                  </a:cubicBezTo>
                  <a:lnTo>
                    <a:pt x="16818" y="73635"/>
                  </a:lnTo>
                  <a:cubicBezTo>
                    <a:pt x="17069" y="73761"/>
                    <a:pt x="17319" y="73936"/>
                    <a:pt x="17570" y="74112"/>
                  </a:cubicBezTo>
                  <a:lnTo>
                    <a:pt x="17570" y="74112"/>
                  </a:lnTo>
                  <a:cubicBezTo>
                    <a:pt x="17670" y="74162"/>
                    <a:pt x="17795" y="74137"/>
                    <a:pt x="17846" y="74062"/>
                  </a:cubicBezTo>
                  <a:lnTo>
                    <a:pt x="17846" y="74062"/>
                  </a:lnTo>
                  <a:cubicBezTo>
                    <a:pt x="18272" y="73435"/>
                    <a:pt x="17946" y="72758"/>
                    <a:pt x="17820" y="72132"/>
                  </a:cubicBezTo>
                  <a:lnTo>
                    <a:pt x="17820" y="72132"/>
                  </a:lnTo>
                  <a:cubicBezTo>
                    <a:pt x="17645" y="71154"/>
                    <a:pt x="17645" y="70177"/>
                    <a:pt x="17820" y="69199"/>
                  </a:cubicBezTo>
                  <a:lnTo>
                    <a:pt x="17820" y="69199"/>
                  </a:lnTo>
                  <a:cubicBezTo>
                    <a:pt x="18071" y="67796"/>
                    <a:pt x="18698" y="66367"/>
                    <a:pt x="18121" y="64939"/>
                  </a:cubicBezTo>
                  <a:lnTo>
                    <a:pt x="18121" y="64939"/>
                  </a:lnTo>
                  <a:cubicBezTo>
                    <a:pt x="17720" y="64011"/>
                    <a:pt x="17846" y="63209"/>
                    <a:pt x="18121" y="62257"/>
                  </a:cubicBezTo>
                  <a:lnTo>
                    <a:pt x="18121" y="62257"/>
                  </a:lnTo>
                  <a:cubicBezTo>
                    <a:pt x="18347" y="61455"/>
                    <a:pt x="18522" y="60628"/>
                    <a:pt x="18698" y="59801"/>
                  </a:cubicBezTo>
                  <a:lnTo>
                    <a:pt x="18698" y="59801"/>
                  </a:lnTo>
                  <a:cubicBezTo>
                    <a:pt x="19049" y="58197"/>
                    <a:pt x="18948" y="56568"/>
                    <a:pt x="19249" y="54964"/>
                  </a:cubicBezTo>
                  <a:lnTo>
                    <a:pt x="19249" y="54964"/>
                  </a:lnTo>
                  <a:cubicBezTo>
                    <a:pt x="19324" y="54513"/>
                    <a:pt x="19274" y="54036"/>
                    <a:pt x="19349" y="53585"/>
                  </a:cubicBezTo>
                  <a:lnTo>
                    <a:pt x="19349" y="53585"/>
                  </a:lnTo>
                  <a:cubicBezTo>
                    <a:pt x="19399" y="53159"/>
                    <a:pt x="19500" y="52733"/>
                    <a:pt x="19575" y="52307"/>
                  </a:cubicBezTo>
                  <a:lnTo>
                    <a:pt x="19575" y="52307"/>
                  </a:lnTo>
                  <a:cubicBezTo>
                    <a:pt x="19625" y="51906"/>
                    <a:pt x="19675" y="51530"/>
                    <a:pt x="19775" y="51129"/>
                  </a:cubicBezTo>
                  <a:lnTo>
                    <a:pt x="19775" y="51129"/>
                  </a:lnTo>
                  <a:cubicBezTo>
                    <a:pt x="19851" y="50803"/>
                    <a:pt x="19926" y="50477"/>
                    <a:pt x="19951" y="50152"/>
                  </a:cubicBezTo>
                  <a:lnTo>
                    <a:pt x="19951" y="50152"/>
                  </a:lnTo>
                  <a:cubicBezTo>
                    <a:pt x="20001" y="49976"/>
                    <a:pt x="20051" y="49801"/>
                    <a:pt x="20101" y="49625"/>
                  </a:cubicBezTo>
                  <a:lnTo>
                    <a:pt x="20101" y="49625"/>
                  </a:lnTo>
                  <a:cubicBezTo>
                    <a:pt x="20252" y="49149"/>
                    <a:pt x="20402" y="48673"/>
                    <a:pt x="20628" y="48222"/>
                  </a:cubicBezTo>
                  <a:lnTo>
                    <a:pt x="20628" y="48222"/>
                  </a:lnTo>
                  <a:cubicBezTo>
                    <a:pt x="20778" y="47921"/>
                    <a:pt x="21029" y="47670"/>
                    <a:pt x="21179" y="47345"/>
                  </a:cubicBezTo>
                  <a:lnTo>
                    <a:pt x="21179" y="47345"/>
                  </a:lnTo>
                  <a:cubicBezTo>
                    <a:pt x="21430" y="46893"/>
                    <a:pt x="21705" y="46492"/>
                    <a:pt x="21856" y="46016"/>
                  </a:cubicBezTo>
                  <a:lnTo>
                    <a:pt x="21856" y="46016"/>
                  </a:lnTo>
                  <a:cubicBezTo>
                    <a:pt x="22006" y="45590"/>
                    <a:pt x="22006" y="45139"/>
                    <a:pt x="22156" y="44713"/>
                  </a:cubicBezTo>
                  <a:lnTo>
                    <a:pt x="22156" y="44713"/>
                  </a:lnTo>
                  <a:cubicBezTo>
                    <a:pt x="22282" y="44262"/>
                    <a:pt x="22432" y="43786"/>
                    <a:pt x="22457" y="43310"/>
                  </a:cubicBezTo>
                  <a:lnTo>
                    <a:pt x="22457" y="43310"/>
                  </a:lnTo>
                  <a:cubicBezTo>
                    <a:pt x="22532" y="42733"/>
                    <a:pt x="22482" y="42182"/>
                    <a:pt x="22507" y="41605"/>
                  </a:cubicBezTo>
                  <a:lnTo>
                    <a:pt x="22507" y="41605"/>
                  </a:lnTo>
                  <a:cubicBezTo>
                    <a:pt x="22582" y="40753"/>
                    <a:pt x="22557" y="39876"/>
                    <a:pt x="22683" y="39024"/>
                  </a:cubicBezTo>
                  <a:lnTo>
                    <a:pt x="22683" y="39024"/>
                  </a:lnTo>
                  <a:cubicBezTo>
                    <a:pt x="22833" y="38021"/>
                    <a:pt x="23059" y="37044"/>
                    <a:pt x="23334" y="36066"/>
                  </a:cubicBezTo>
                  <a:lnTo>
                    <a:pt x="23334" y="36066"/>
                  </a:lnTo>
                  <a:cubicBezTo>
                    <a:pt x="23485" y="35590"/>
                    <a:pt x="23585" y="35089"/>
                    <a:pt x="23710" y="34613"/>
                  </a:cubicBezTo>
                  <a:lnTo>
                    <a:pt x="23710" y="34613"/>
                  </a:lnTo>
                  <a:cubicBezTo>
                    <a:pt x="23811" y="34137"/>
                    <a:pt x="23811" y="33685"/>
                    <a:pt x="23886" y="33209"/>
                  </a:cubicBezTo>
                  <a:lnTo>
                    <a:pt x="23886" y="33209"/>
                  </a:lnTo>
                  <a:cubicBezTo>
                    <a:pt x="23961" y="32758"/>
                    <a:pt x="24161" y="32307"/>
                    <a:pt x="24186" y="31831"/>
                  </a:cubicBezTo>
                  <a:lnTo>
                    <a:pt x="24186" y="31831"/>
                  </a:lnTo>
                  <a:cubicBezTo>
                    <a:pt x="24212" y="31380"/>
                    <a:pt x="24086" y="30928"/>
                    <a:pt x="24111" y="30452"/>
                  </a:cubicBezTo>
                  <a:lnTo>
                    <a:pt x="24111" y="30452"/>
                  </a:lnTo>
                  <a:cubicBezTo>
                    <a:pt x="24161" y="28598"/>
                    <a:pt x="23384" y="26668"/>
                    <a:pt x="23986" y="24838"/>
                  </a:cubicBezTo>
                  <a:lnTo>
                    <a:pt x="23986" y="24838"/>
                  </a:lnTo>
                  <a:cubicBezTo>
                    <a:pt x="24061" y="24638"/>
                    <a:pt x="24186" y="24487"/>
                    <a:pt x="24287" y="24287"/>
                  </a:cubicBezTo>
                  <a:lnTo>
                    <a:pt x="24287" y="24287"/>
                  </a:lnTo>
                  <a:cubicBezTo>
                    <a:pt x="24387" y="24086"/>
                    <a:pt x="24412" y="23886"/>
                    <a:pt x="24512" y="23685"/>
                  </a:cubicBezTo>
                  <a:lnTo>
                    <a:pt x="24512" y="23685"/>
                  </a:lnTo>
                  <a:cubicBezTo>
                    <a:pt x="24738" y="23284"/>
                    <a:pt x="24863" y="22908"/>
                    <a:pt x="25139" y="22532"/>
                  </a:cubicBezTo>
                  <a:lnTo>
                    <a:pt x="25139" y="22532"/>
                  </a:lnTo>
                  <a:cubicBezTo>
                    <a:pt x="25540" y="21981"/>
                    <a:pt x="25615" y="21029"/>
                    <a:pt x="25640" y="20352"/>
                  </a:cubicBezTo>
                  <a:lnTo>
                    <a:pt x="25640" y="20352"/>
                  </a:lnTo>
                  <a:cubicBezTo>
                    <a:pt x="25665" y="19525"/>
                    <a:pt x="25690" y="18673"/>
                    <a:pt x="25540" y="17846"/>
                  </a:cubicBezTo>
                  <a:lnTo>
                    <a:pt x="25540" y="17846"/>
                  </a:lnTo>
                  <a:cubicBezTo>
                    <a:pt x="25364" y="16818"/>
                    <a:pt x="25440" y="15816"/>
                    <a:pt x="25415" y="14788"/>
                  </a:cubicBezTo>
                  <a:lnTo>
                    <a:pt x="25415" y="14788"/>
                  </a:lnTo>
                  <a:cubicBezTo>
                    <a:pt x="25389" y="14262"/>
                    <a:pt x="25465" y="13786"/>
                    <a:pt x="25490" y="13284"/>
                  </a:cubicBezTo>
                  <a:lnTo>
                    <a:pt x="25490" y="13284"/>
                  </a:lnTo>
                  <a:cubicBezTo>
                    <a:pt x="25540" y="12858"/>
                    <a:pt x="25490" y="12432"/>
                    <a:pt x="25540" y="12031"/>
                  </a:cubicBezTo>
                  <a:lnTo>
                    <a:pt x="25540" y="12031"/>
                  </a:lnTo>
                  <a:cubicBezTo>
                    <a:pt x="25640" y="11004"/>
                    <a:pt x="25916" y="10101"/>
                    <a:pt x="26217" y="9124"/>
                  </a:cubicBezTo>
                  <a:lnTo>
                    <a:pt x="26217" y="9124"/>
                  </a:lnTo>
                  <a:cubicBezTo>
                    <a:pt x="26367" y="8648"/>
                    <a:pt x="26592" y="8171"/>
                    <a:pt x="26743" y="7670"/>
                  </a:cubicBezTo>
                  <a:lnTo>
                    <a:pt x="26743" y="7670"/>
                  </a:lnTo>
                  <a:cubicBezTo>
                    <a:pt x="26868" y="7244"/>
                    <a:pt x="26918" y="6818"/>
                    <a:pt x="27119" y="6392"/>
                  </a:cubicBezTo>
                  <a:lnTo>
                    <a:pt x="27119" y="6392"/>
                  </a:lnTo>
                  <a:cubicBezTo>
                    <a:pt x="27294" y="6041"/>
                    <a:pt x="27369" y="5640"/>
                    <a:pt x="27545" y="5264"/>
                  </a:cubicBezTo>
                  <a:lnTo>
                    <a:pt x="27545" y="5264"/>
                  </a:lnTo>
                  <a:cubicBezTo>
                    <a:pt x="27720" y="4938"/>
                    <a:pt x="27795" y="4587"/>
                    <a:pt x="27921" y="4237"/>
                  </a:cubicBezTo>
                  <a:lnTo>
                    <a:pt x="27921" y="4237"/>
                  </a:lnTo>
                  <a:cubicBezTo>
                    <a:pt x="28071" y="3861"/>
                    <a:pt x="28322" y="3535"/>
                    <a:pt x="28472" y="3184"/>
                  </a:cubicBezTo>
                  <a:lnTo>
                    <a:pt x="28472" y="3184"/>
                  </a:lnTo>
                  <a:cubicBezTo>
                    <a:pt x="28572" y="2883"/>
                    <a:pt x="28623" y="2557"/>
                    <a:pt x="28698" y="2257"/>
                  </a:cubicBezTo>
                  <a:lnTo>
                    <a:pt x="28698" y="2257"/>
                  </a:lnTo>
                  <a:cubicBezTo>
                    <a:pt x="28873" y="1605"/>
                    <a:pt x="27695" y="377"/>
                    <a:pt x="27219" y="1"/>
                  </a:cubicBezTo>
                  <a:lnTo>
                    <a:pt x="27219" y="1"/>
                  </a:lnTo>
                  <a:cubicBezTo>
                    <a:pt x="27219" y="1"/>
                    <a:pt x="27219" y="1"/>
                    <a:pt x="27219" y="1"/>
                  </a:cubicBezTo>
                  <a:lnTo>
                    <a:pt x="27219" y="1"/>
                  </a:lnTo>
                  <a:cubicBezTo>
                    <a:pt x="27144" y="1"/>
                    <a:pt x="26868" y="402"/>
                    <a:pt x="26893" y="42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6885757" y="2114030"/>
              <a:ext cx="688084" cy="385712"/>
            </a:xfrm>
            <a:custGeom>
              <a:avLst/>
              <a:gdLst/>
              <a:ahLst/>
              <a:cxnLst/>
              <a:rect l="l" t="t" r="r" b="b"/>
              <a:pathLst>
                <a:path w="19675" h="11029" extrusionOk="0">
                  <a:moveTo>
                    <a:pt x="14738" y="251"/>
                  </a:moveTo>
                  <a:cubicBezTo>
                    <a:pt x="14161" y="953"/>
                    <a:pt x="13434" y="1379"/>
                    <a:pt x="12783" y="2005"/>
                  </a:cubicBezTo>
                  <a:lnTo>
                    <a:pt x="12783" y="2005"/>
                  </a:lnTo>
                  <a:cubicBezTo>
                    <a:pt x="12156" y="2607"/>
                    <a:pt x="11479" y="3208"/>
                    <a:pt x="10728" y="3685"/>
                  </a:cubicBezTo>
                  <a:lnTo>
                    <a:pt x="10728" y="3685"/>
                  </a:lnTo>
                  <a:cubicBezTo>
                    <a:pt x="10652" y="3660"/>
                    <a:pt x="10577" y="3685"/>
                    <a:pt x="10527" y="3785"/>
                  </a:cubicBezTo>
                  <a:lnTo>
                    <a:pt x="10527" y="3785"/>
                  </a:lnTo>
                  <a:cubicBezTo>
                    <a:pt x="10477" y="3885"/>
                    <a:pt x="10051" y="3985"/>
                    <a:pt x="9926" y="4061"/>
                  </a:cubicBezTo>
                  <a:lnTo>
                    <a:pt x="9926" y="4061"/>
                  </a:lnTo>
                  <a:cubicBezTo>
                    <a:pt x="9675" y="4211"/>
                    <a:pt x="9449" y="4336"/>
                    <a:pt x="9199" y="4462"/>
                  </a:cubicBezTo>
                  <a:lnTo>
                    <a:pt x="9199" y="4462"/>
                  </a:lnTo>
                  <a:cubicBezTo>
                    <a:pt x="8597" y="4762"/>
                    <a:pt x="8021" y="5239"/>
                    <a:pt x="7344" y="5339"/>
                  </a:cubicBezTo>
                  <a:lnTo>
                    <a:pt x="7344" y="5339"/>
                  </a:lnTo>
                  <a:cubicBezTo>
                    <a:pt x="6717" y="5414"/>
                    <a:pt x="6066" y="5339"/>
                    <a:pt x="5439" y="5464"/>
                  </a:cubicBezTo>
                  <a:lnTo>
                    <a:pt x="5439" y="5464"/>
                  </a:lnTo>
                  <a:cubicBezTo>
                    <a:pt x="4813" y="5589"/>
                    <a:pt x="4161" y="5640"/>
                    <a:pt x="3534" y="5640"/>
                  </a:cubicBezTo>
                  <a:lnTo>
                    <a:pt x="3534" y="5640"/>
                  </a:lnTo>
                  <a:cubicBezTo>
                    <a:pt x="3409" y="5640"/>
                    <a:pt x="3284" y="5640"/>
                    <a:pt x="3184" y="5640"/>
                  </a:cubicBezTo>
                  <a:lnTo>
                    <a:pt x="3184" y="5640"/>
                  </a:lnTo>
                  <a:cubicBezTo>
                    <a:pt x="3184" y="5640"/>
                    <a:pt x="3184" y="5640"/>
                    <a:pt x="3159" y="5640"/>
                  </a:cubicBezTo>
                  <a:lnTo>
                    <a:pt x="3159" y="5640"/>
                  </a:lnTo>
                  <a:cubicBezTo>
                    <a:pt x="3133" y="5614"/>
                    <a:pt x="3058" y="5614"/>
                    <a:pt x="3008" y="5614"/>
                  </a:cubicBezTo>
                  <a:lnTo>
                    <a:pt x="3008" y="5614"/>
                  </a:lnTo>
                  <a:cubicBezTo>
                    <a:pt x="3008" y="5614"/>
                    <a:pt x="2983" y="5614"/>
                    <a:pt x="2983" y="5614"/>
                  </a:cubicBezTo>
                  <a:lnTo>
                    <a:pt x="2983" y="5614"/>
                  </a:lnTo>
                  <a:cubicBezTo>
                    <a:pt x="2883" y="5614"/>
                    <a:pt x="2808" y="5614"/>
                    <a:pt x="2707" y="5614"/>
                  </a:cubicBezTo>
                  <a:lnTo>
                    <a:pt x="2707" y="5614"/>
                  </a:lnTo>
                  <a:cubicBezTo>
                    <a:pt x="2707" y="5614"/>
                    <a:pt x="2707" y="5614"/>
                    <a:pt x="2682" y="5614"/>
                  </a:cubicBezTo>
                  <a:lnTo>
                    <a:pt x="2682" y="5614"/>
                  </a:lnTo>
                  <a:cubicBezTo>
                    <a:pt x="2682" y="5614"/>
                    <a:pt x="2657" y="5589"/>
                    <a:pt x="2632" y="5589"/>
                  </a:cubicBezTo>
                  <a:lnTo>
                    <a:pt x="2632" y="5589"/>
                  </a:lnTo>
                  <a:cubicBezTo>
                    <a:pt x="2632" y="5589"/>
                    <a:pt x="2632" y="5589"/>
                    <a:pt x="2632" y="5589"/>
                  </a:cubicBezTo>
                  <a:lnTo>
                    <a:pt x="2632" y="5589"/>
                  </a:lnTo>
                  <a:cubicBezTo>
                    <a:pt x="2632" y="5589"/>
                    <a:pt x="2632" y="5589"/>
                    <a:pt x="2657" y="5589"/>
                  </a:cubicBezTo>
                  <a:lnTo>
                    <a:pt x="2657" y="5589"/>
                  </a:lnTo>
                  <a:lnTo>
                    <a:pt x="2632" y="5589"/>
                  </a:lnTo>
                  <a:lnTo>
                    <a:pt x="2632" y="5589"/>
                  </a:lnTo>
                  <a:cubicBezTo>
                    <a:pt x="2632" y="5589"/>
                    <a:pt x="2632" y="5589"/>
                    <a:pt x="2632" y="5589"/>
                  </a:cubicBezTo>
                  <a:lnTo>
                    <a:pt x="2632" y="5589"/>
                  </a:lnTo>
                  <a:lnTo>
                    <a:pt x="2632" y="5589"/>
                  </a:lnTo>
                  <a:lnTo>
                    <a:pt x="2632" y="5589"/>
                  </a:lnTo>
                  <a:cubicBezTo>
                    <a:pt x="2632" y="5589"/>
                    <a:pt x="2632" y="5589"/>
                    <a:pt x="2632" y="5589"/>
                  </a:cubicBezTo>
                  <a:lnTo>
                    <a:pt x="2632" y="5589"/>
                  </a:lnTo>
                  <a:lnTo>
                    <a:pt x="2632" y="5589"/>
                  </a:lnTo>
                  <a:cubicBezTo>
                    <a:pt x="2632" y="5589"/>
                    <a:pt x="2607" y="5589"/>
                    <a:pt x="2607" y="5589"/>
                  </a:cubicBezTo>
                  <a:lnTo>
                    <a:pt x="2607" y="5589"/>
                  </a:lnTo>
                  <a:cubicBezTo>
                    <a:pt x="2532" y="5589"/>
                    <a:pt x="2482" y="5589"/>
                    <a:pt x="2407" y="5640"/>
                  </a:cubicBezTo>
                  <a:lnTo>
                    <a:pt x="2407" y="5640"/>
                  </a:lnTo>
                  <a:cubicBezTo>
                    <a:pt x="2382" y="5640"/>
                    <a:pt x="2382" y="5665"/>
                    <a:pt x="2357" y="5690"/>
                  </a:cubicBezTo>
                  <a:lnTo>
                    <a:pt x="2357" y="5690"/>
                  </a:lnTo>
                  <a:cubicBezTo>
                    <a:pt x="2281" y="5715"/>
                    <a:pt x="2206" y="5765"/>
                    <a:pt x="2106" y="5815"/>
                  </a:cubicBezTo>
                  <a:lnTo>
                    <a:pt x="2106" y="5815"/>
                  </a:lnTo>
                  <a:cubicBezTo>
                    <a:pt x="1880" y="5965"/>
                    <a:pt x="1755" y="6191"/>
                    <a:pt x="1956" y="6416"/>
                  </a:cubicBezTo>
                  <a:lnTo>
                    <a:pt x="1956" y="6416"/>
                  </a:lnTo>
                  <a:cubicBezTo>
                    <a:pt x="2206" y="6692"/>
                    <a:pt x="2607" y="6717"/>
                    <a:pt x="2933" y="6717"/>
                  </a:cubicBezTo>
                  <a:lnTo>
                    <a:pt x="2933" y="6717"/>
                  </a:lnTo>
                  <a:cubicBezTo>
                    <a:pt x="3359" y="6918"/>
                    <a:pt x="3810" y="6843"/>
                    <a:pt x="4236" y="6717"/>
                  </a:cubicBezTo>
                  <a:lnTo>
                    <a:pt x="4236" y="6717"/>
                  </a:lnTo>
                  <a:cubicBezTo>
                    <a:pt x="4286" y="6717"/>
                    <a:pt x="4311" y="6742"/>
                    <a:pt x="4362" y="6742"/>
                  </a:cubicBezTo>
                  <a:lnTo>
                    <a:pt x="4362" y="6742"/>
                  </a:lnTo>
                  <a:cubicBezTo>
                    <a:pt x="4412" y="6767"/>
                    <a:pt x="4487" y="6792"/>
                    <a:pt x="4562" y="6817"/>
                  </a:cubicBezTo>
                  <a:lnTo>
                    <a:pt x="4562" y="6817"/>
                  </a:lnTo>
                  <a:cubicBezTo>
                    <a:pt x="4487" y="6817"/>
                    <a:pt x="4437" y="6843"/>
                    <a:pt x="4362" y="6843"/>
                  </a:cubicBezTo>
                  <a:lnTo>
                    <a:pt x="4362" y="6843"/>
                  </a:lnTo>
                  <a:cubicBezTo>
                    <a:pt x="3610" y="6968"/>
                    <a:pt x="3058" y="7419"/>
                    <a:pt x="2357" y="7720"/>
                  </a:cubicBezTo>
                  <a:lnTo>
                    <a:pt x="2357" y="7720"/>
                  </a:lnTo>
                  <a:cubicBezTo>
                    <a:pt x="2056" y="7845"/>
                    <a:pt x="1304" y="8121"/>
                    <a:pt x="778" y="8497"/>
                  </a:cubicBezTo>
                  <a:lnTo>
                    <a:pt x="778" y="8497"/>
                  </a:lnTo>
                  <a:cubicBezTo>
                    <a:pt x="753" y="8497"/>
                    <a:pt x="753" y="8497"/>
                    <a:pt x="727" y="8497"/>
                  </a:cubicBezTo>
                  <a:lnTo>
                    <a:pt x="727" y="8497"/>
                  </a:lnTo>
                  <a:cubicBezTo>
                    <a:pt x="677" y="8472"/>
                    <a:pt x="652" y="8522"/>
                    <a:pt x="627" y="8547"/>
                  </a:cubicBezTo>
                  <a:lnTo>
                    <a:pt x="627" y="8547"/>
                  </a:lnTo>
                  <a:cubicBezTo>
                    <a:pt x="602" y="8597"/>
                    <a:pt x="602" y="8622"/>
                    <a:pt x="577" y="8647"/>
                  </a:cubicBezTo>
                  <a:lnTo>
                    <a:pt x="577" y="8647"/>
                  </a:lnTo>
                  <a:cubicBezTo>
                    <a:pt x="176" y="8998"/>
                    <a:pt x="1" y="9424"/>
                    <a:pt x="477" y="9875"/>
                  </a:cubicBezTo>
                  <a:lnTo>
                    <a:pt x="477" y="9875"/>
                  </a:lnTo>
                  <a:cubicBezTo>
                    <a:pt x="502" y="9900"/>
                    <a:pt x="552" y="9925"/>
                    <a:pt x="577" y="9950"/>
                  </a:cubicBezTo>
                  <a:lnTo>
                    <a:pt x="577" y="9950"/>
                  </a:lnTo>
                  <a:cubicBezTo>
                    <a:pt x="577" y="10000"/>
                    <a:pt x="577" y="10051"/>
                    <a:pt x="602" y="10101"/>
                  </a:cubicBezTo>
                  <a:lnTo>
                    <a:pt x="602" y="10101"/>
                  </a:lnTo>
                  <a:cubicBezTo>
                    <a:pt x="652" y="10602"/>
                    <a:pt x="1103" y="10702"/>
                    <a:pt x="1529" y="10777"/>
                  </a:cubicBezTo>
                  <a:lnTo>
                    <a:pt x="1529" y="10777"/>
                  </a:lnTo>
                  <a:cubicBezTo>
                    <a:pt x="1855" y="10828"/>
                    <a:pt x="2181" y="10802"/>
                    <a:pt x="2507" y="10802"/>
                  </a:cubicBezTo>
                  <a:lnTo>
                    <a:pt x="2507" y="10802"/>
                  </a:lnTo>
                  <a:cubicBezTo>
                    <a:pt x="2858" y="10828"/>
                    <a:pt x="3184" y="10903"/>
                    <a:pt x="3534" y="10953"/>
                  </a:cubicBezTo>
                  <a:lnTo>
                    <a:pt x="3534" y="10953"/>
                  </a:lnTo>
                  <a:cubicBezTo>
                    <a:pt x="4061" y="11003"/>
                    <a:pt x="4587" y="10978"/>
                    <a:pt x="5113" y="10953"/>
                  </a:cubicBezTo>
                  <a:lnTo>
                    <a:pt x="5113" y="10953"/>
                  </a:lnTo>
                  <a:cubicBezTo>
                    <a:pt x="5414" y="11003"/>
                    <a:pt x="5690" y="11028"/>
                    <a:pt x="6016" y="11028"/>
                  </a:cubicBezTo>
                  <a:lnTo>
                    <a:pt x="6016" y="11028"/>
                  </a:lnTo>
                  <a:cubicBezTo>
                    <a:pt x="6291" y="11028"/>
                    <a:pt x="6467" y="10953"/>
                    <a:pt x="6667" y="10853"/>
                  </a:cubicBezTo>
                  <a:lnTo>
                    <a:pt x="6667" y="10853"/>
                  </a:lnTo>
                  <a:cubicBezTo>
                    <a:pt x="6893" y="10802"/>
                    <a:pt x="7093" y="10752"/>
                    <a:pt x="7294" y="10652"/>
                  </a:cubicBezTo>
                  <a:lnTo>
                    <a:pt x="7294" y="10652"/>
                  </a:lnTo>
                  <a:cubicBezTo>
                    <a:pt x="7820" y="10427"/>
                    <a:pt x="8246" y="10026"/>
                    <a:pt x="8722" y="9675"/>
                  </a:cubicBezTo>
                  <a:lnTo>
                    <a:pt x="8722" y="9675"/>
                  </a:lnTo>
                  <a:cubicBezTo>
                    <a:pt x="9249" y="9274"/>
                    <a:pt x="9725" y="8697"/>
                    <a:pt x="10176" y="8196"/>
                  </a:cubicBezTo>
                  <a:lnTo>
                    <a:pt x="10176" y="8196"/>
                  </a:lnTo>
                  <a:cubicBezTo>
                    <a:pt x="10251" y="8121"/>
                    <a:pt x="10327" y="8046"/>
                    <a:pt x="10402" y="7970"/>
                  </a:cubicBezTo>
                  <a:lnTo>
                    <a:pt x="10402" y="7970"/>
                  </a:lnTo>
                  <a:cubicBezTo>
                    <a:pt x="10677" y="7820"/>
                    <a:pt x="10903" y="7645"/>
                    <a:pt x="11154" y="7469"/>
                  </a:cubicBezTo>
                  <a:lnTo>
                    <a:pt x="11154" y="7469"/>
                  </a:lnTo>
                  <a:cubicBezTo>
                    <a:pt x="11429" y="7294"/>
                    <a:pt x="11705" y="7193"/>
                    <a:pt x="11956" y="6993"/>
                  </a:cubicBezTo>
                  <a:lnTo>
                    <a:pt x="11956" y="6993"/>
                  </a:lnTo>
                  <a:cubicBezTo>
                    <a:pt x="13309" y="5965"/>
                    <a:pt x="14687" y="4988"/>
                    <a:pt x="16116" y="4036"/>
                  </a:cubicBezTo>
                  <a:lnTo>
                    <a:pt x="16116" y="4036"/>
                  </a:lnTo>
                  <a:cubicBezTo>
                    <a:pt x="16818" y="3559"/>
                    <a:pt x="17595" y="3083"/>
                    <a:pt x="18372" y="2757"/>
                  </a:cubicBezTo>
                  <a:lnTo>
                    <a:pt x="18372" y="2757"/>
                  </a:lnTo>
                  <a:cubicBezTo>
                    <a:pt x="18647" y="2657"/>
                    <a:pt x="18848" y="2482"/>
                    <a:pt x="19124" y="2356"/>
                  </a:cubicBezTo>
                  <a:lnTo>
                    <a:pt x="19124" y="2356"/>
                  </a:lnTo>
                  <a:cubicBezTo>
                    <a:pt x="19349" y="2231"/>
                    <a:pt x="19474" y="2181"/>
                    <a:pt x="19575" y="1955"/>
                  </a:cubicBezTo>
                  <a:lnTo>
                    <a:pt x="19575" y="1955"/>
                  </a:lnTo>
                  <a:cubicBezTo>
                    <a:pt x="19675" y="1755"/>
                    <a:pt x="19525" y="1579"/>
                    <a:pt x="19349" y="1554"/>
                  </a:cubicBezTo>
                  <a:lnTo>
                    <a:pt x="19349" y="1554"/>
                  </a:lnTo>
                  <a:cubicBezTo>
                    <a:pt x="19199" y="1529"/>
                    <a:pt x="19023" y="1529"/>
                    <a:pt x="18848" y="1529"/>
                  </a:cubicBezTo>
                  <a:lnTo>
                    <a:pt x="18848" y="1529"/>
                  </a:lnTo>
                  <a:cubicBezTo>
                    <a:pt x="18547" y="1529"/>
                    <a:pt x="18246" y="1529"/>
                    <a:pt x="18021" y="1429"/>
                  </a:cubicBezTo>
                  <a:lnTo>
                    <a:pt x="18021" y="1429"/>
                  </a:lnTo>
                  <a:cubicBezTo>
                    <a:pt x="17870" y="1354"/>
                    <a:pt x="17770" y="1228"/>
                    <a:pt x="17595" y="1153"/>
                  </a:cubicBezTo>
                  <a:lnTo>
                    <a:pt x="17595" y="1153"/>
                  </a:lnTo>
                  <a:cubicBezTo>
                    <a:pt x="17344" y="1053"/>
                    <a:pt x="17093" y="1028"/>
                    <a:pt x="16868" y="953"/>
                  </a:cubicBezTo>
                  <a:lnTo>
                    <a:pt x="16868" y="953"/>
                  </a:lnTo>
                  <a:cubicBezTo>
                    <a:pt x="16642" y="752"/>
                    <a:pt x="16417" y="577"/>
                    <a:pt x="16191" y="477"/>
                  </a:cubicBezTo>
                  <a:lnTo>
                    <a:pt x="16191" y="477"/>
                  </a:lnTo>
                  <a:cubicBezTo>
                    <a:pt x="15966" y="351"/>
                    <a:pt x="15715" y="351"/>
                    <a:pt x="15489" y="201"/>
                  </a:cubicBezTo>
                  <a:lnTo>
                    <a:pt x="15489" y="201"/>
                  </a:lnTo>
                  <a:cubicBezTo>
                    <a:pt x="15389" y="151"/>
                    <a:pt x="15289" y="51"/>
                    <a:pt x="15164" y="25"/>
                  </a:cubicBezTo>
                  <a:lnTo>
                    <a:pt x="15164" y="25"/>
                  </a:lnTo>
                  <a:cubicBezTo>
                    <a:pt x="15139" y="0"/>
                    <a:pt x="15088" y="0"/>
                    <a:pt x="15063" y="0"/>
                  </a:cubicBezTo>
                  <a:lnTo>
                    <a:pt x="15063" y="0"/>
                  </a:lnTo>
                  <a:cubicBezTo>
                    <a:pt x="14913" y="0"/>
                    <a:pt x="14863" y="101"/>
                    <a:pt x="14738" y="251"/>
                  </a:cubicBezTo>
                  <a:moveTo>
                    <a:pt x="2632" y="5589"/>
                  </a:moveTo>
                  <a:cubicBezTo>
                    <a:pt x="2632" y="5589"/>
                    <a:pt x="2607" y="5589"/>
                    <a:pt x="2607" y="5589"/>
                  </a:cubicBezTo>
                  <a:lnTo>
                    <a:pt x="2607" y="5589"/>
                  </a:lnTo>
                  <a:cubicBezTo>
                    <a:pt x="2607" y="5589"/>
                    <a:pt x="2632" y="5589"/>
                    <a:pt x="2632" y="5589"/>
                  </a:cubicBezTo>
                  <a:close/>
                  <a:moveTo>
                    <a:pt x="2657" y="5589"/>
                  </a:moveTo>
                  <a:cubicBezTo>
                    <a:pt x="2657" y="5589"/>
                    <a:pt x="2657" y="5589"/>
                    <a:pt x="2657" y="5589"/>
                  </a:cubicBezTo>
                  <a:lnTo>
                    <a:pt x="2657" y="5589"/>
                  </a:lnTo>
                  <a:cubicBezTo>
                    <a:pt x="2657" y="5589"/>
                    <a:pt x="2657" y="5589"/>
                    <a:pt x="2657" y="55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7075098" y="1156879"/>
              <a:ext cx="1012384" cy="1524311"/>
            </a:xfrm>
            <a:custGeom>
              <a:avLst/>
              <a:gdLst/>
              <a:ahLst/>
              <a:cxnLst/>
              <a:rect l="l" t="t" r="r" b="b"/>
              <a:pathLst>
                <a:path w="28948" h="43586" extrusionOk="0">
                  <a:moveTo>
                    <a:pt x="23685" y="1"/>
                  </a:moveTo>
                  <a:cubicBezTo>
                    <a:pt x="23534" y="1"/>
                    <a:pt x="23534" y="251"/>
                    <a:pt x="23685" y="277"/>
                  </a:cubicBezTo>
                  <a:lnTo>
                    <a:pt x="23685" y="277"/>
                  </a:lnTo>
                  <a:cubicBezTo>
                    <a:pt x="23710" y="302"/>
                    <a:pt x="23735" y="302"/>
                    <a:pt x="23760" y="302"/>
                  </a:cubicBezTo>
                  <a:lnTo>
                    <a:pt x="23760" y="302"/>
                  </a:lnTo>
                  <a:cubicBezTo>
                    <a:pt x="23359" y="377"/>
                    <a:pt x="23008" y="502"/>
                    <a:pt x="22832" y="928"/>
                  </a:cubicBezTo>
                  <a:lnTo>
                    <a:pt x="22832" y="928"/>
                  </a:lnTo>
                  <a:cubicBezTo>
                    <a:pt x="22682" y="1329"/>
                    <a:pt x="22607" y="1680"/>
                    <a:pt x="22356" y="2031"/>
                  </a:cubicBezTo>
                  <a:lnTo>
                    <a:pt x="22356" y="2031"/>
                  </a:lnTo>
                  <a:cubicBezTo>
                    <a:pt x="22081" y="2432"/>
                    <a:pt x="21805" y="2833"/>
                    <a:pt x="21554" y="3234"/>
                  </a:cubicBezTo>
                  <a:lnTo>
                    <a:pt x="21554" y="3234"/>
                  </a:lnTo>
                  <a:cubicBezTo>
                    <a:pt x="21304" y="3610"/>
                    <a:pt x="20953" y="3911"/>
                    <a:pt x="20677" y="4287"/>
                  </a:cubicBezTo>
                  <a:lnTo>
                    <a:pt x="20677" y="4287"/>
                  </a:lnTo>
                  <a:cubicBezTo>
                    <a:pt x="20426" y="4587"/>
                    <a:pt x="20301" y="4938"/>
                    <a:pt x="20176" y="5314"/>
                  </a:cubicBezTo>
                  <a:lnTo>
                    <a:pt x="20176" y="5314"/>
                  </a:lnTo>
                  <a:cubicBezTo>
                    <a:pt x="19925" y="6141"/>
                    <a:pt x="19449" y="6868"/>
                    <a:pt x="19023" y="7620"/>
                  </a:cubicBezTo>
                  <a:lnTo>
                    <a:pt x="19023" y="7620"/>
                  </a:lnTo>
                  <a:cubicBezTo>
                    <a:pt x="18622" y="8247"/>
                    <a:pt x="18296" y="8898"/>
                    <a:pt x="17970" y="9575"/>
                  </a:cubicBezTo>
                  <a:lnTo>
                    <a:pt x="17970" y="9575"/>
                  </a:lnTo>
                  <a:cubicBezTo>
                    <a:pt x="17820" y="9825"/>
                    <a:pt x="17594" y="10051"/>
                    <a:pt x="17519" y="10327"/>
                  </a:cubicBezTo>
                  <a:lnTo>
                    <a:pt x="17519" y="10327"/>
                  </a:lnTo>
                  <a:cubicBezTo>
                    <a:pt x="17394" y="10627"/>
                    <a:pt x="17469" y="11003"/>
                    <a:pt x="17469" y="11304"/>
                  </a:cubicBezTo>
                  <a:lnTo>
                    <a:pt x="17469" y="11304"/>
                  </a:lnTo>
                  <a:cubicBezTo>
                    <a:pt x="17469" y="11805"/>
                    <a:pt x="17444" y="12332"/>
                    <a:pt x="17344" y="12833"/>
                  </a:cubicBezTo>
                  <a:lnTo>
                    <a:pt x="17344" y="12833"/>
                  </a:lnTo>
                  <a:cubicBezTo>
                    <a:pt x="17243" y="13209"/>
                    <a:pt x="17068" y="13560"/>
                    <a:pt x="17018" y="13936"/>
                  </a:cubicBezTo>
                  <a:lnTo>
                    <a:pt x="17018" y="13936"/>
                  </a:lnTo>
                  <a:cubicBezTo>
                    <a:pt x="16968" y="14186"/>
                    <a:pt x="16993" y="14437"/>
                    <a:pt x="16943" y="14688"/>
                  </a:cubicBezTo>
                  <a:lnTo>
                    <a:pt x="16943" y="14688"/>
                  </a:lnTo>
                  <a:cubicBezTo>
                    <a:pt x="16893" y="14913"/>
                    <a:pt x="16792" y="15114"/>
                    <a:pt x="16692" y="15339"/>
                  </a:cubicBezTo>
                  <a:lnTo>
                    <a:pt x="16692" y="15339"/>
                  </a:lnTo>
                  <a:cubicBezTo>
                    <a:pt x="16542" y="15690"/>
                    <a:pt x="16517" y="16066"/>
                    <a:pt x="16391" y="16417"/>
                  </a:cubicBezTo>
                  <a:lnTo>
                    <a:pt x="16391" y="16417"/>
                  </a:lnTo>
                  <a:cubicBezTo>
                    <a:pt x="16141" y="17194"/>
                    <a:pt x="16291" y="17946"/>
                    <a:pt x="16216" y="18748"/>
                  </a:cubicBezTo>
                  <a:lnTo>
                    <a:pt x="16216" y="18748"/>
                  </a:lnTo>
                  <a:cubicBezTo>
                    <a:pt x="16166" y="19174"/>
                    <a:pt x="16015" y="19550"/>
                    <a:pt x="15815" y="19951"/>
                  </a:cubicBezTo>
                  <a:lnTo>
                    <a:pt x="15815" y="19951"/>
                  </a:lnTo>
                  <a:cubicBezTo>
                    <a:pt x="15639" y="20302"/>
                    <a:pt x="15564" y="20678"/>
                    <a:pt x="15263" y="20953"/>
                  </a:cubicBezTo>
                  <a:lnTo>
                    <a:pt x="15263" y="20953"/>
                  </a:lnTo>
                  <a:cubicBezTo>
                    <a:pt x="14988" y="21179"/>
                    <a:pt x="14687" y="21279"/>
                    <a:pt x="14386" y="21430"/>
                  </a:cubicBezTo>
                  <a:lnTo>
                    <a:pt x="14386" y="21430"/>
                  </a:lnTo>
                  <a:cubicBezTo>
                    <a:pt x="14085" y="21580"/>
                    <a:pt x="13835" y="21805"/>
                    <a:pt x="13559" y="21956"/>
                  </a:cubicBezTo>
                  <a:lnTo>
                    <a:pt x="13559" y="21956"/>
                  </a:lnTo>
                  <a:cubicBezTo>
                    <a:pt x="12983" y="22232"/>
                    <a:pt x="12231" y="22156"/>
                    <a:pt x="11730" y="22557"/>
                  </a:cubicBezTo>
                  <a:lnTo>
                    <a:pt x="11730" y="22557"/>
                  </a:lnTo>
                  <a:cubicBezTo>
                    <a:pt x="11354" y="22833"/>
                    <a:pt x="11053" y="23109"/>
                    <a:pt x="10602" y="23309"/>
                  </a:cubicBezTo>
                  <a:lnTo>
                    <a:pt x="10602" y="23309"/>
                  </a:lnTo>
                  <a:cubicBezTo>
                    <a:pt x="10351" y="23409"/>
                    <a:pt x="10075" y="23535"/>
                    <a:pt x="9825" y="23685"/>
                  </a:cubicBezTo>
                  <a:lnTo>
                    <a:pt x="9825" y="23685"/>
                  </a:lnTo>
                  <a:cubicBezTo>
                    <a:pt x="9374" y="23986"/>
                    <a:pt x="8897" y="24111"/>
                    <a:pt x="8471" y="24512"/>
                  </a:cubicBezTo>
                  <a:lnTo>
                    <a:pt x="8471" y="24512"/>
                  </a:lnTo>
                  <a:cubicBezTo>
                    <a:pt x="8196" y="24788"/>
                    <a:pt x="7895" y="24963"/>
                    <a:pt x="7594" y="25214"/>
                  </a:cubicBezTo>
                  <a:lnTo>
                    <a:pt x="7594" y="25214"/>
                  </a:lnTo>
                  <a:cubicBezTo>
                    <a:pt x="7344" y="25440"/>
                    <a:pt x="7118" y="25715"/>
                    <a:pt x="6842" y="25916"/>
                  </a:cubicBezTo>
                  <a:lnTo>
                    <a:pt x="6842" y="25916"/>
                  </a:lnTo>
                  <a:cubicBezTo>
                    <a:pt x="6266" y="26342"/>
                    <a:pt x="5865" y="26818"/>
                    <a:pt x="5389" y="27344"/>
                  </a:cubicBezTo>
                  <a:lnTo>
                    <a:pt x="5389" y="27344"/>
                  </a:lnTo>
                  <a:cubicBezTo>
                    <a:pt x="4913" y="27846"/>
                    <a:pt x="4236" y="28071"/>
                    <a:pt x="3835" y="28648"/>
                  </a:cubicBezTo>
                  <a:lnTo>
                    <a:pt x="3835" y="28648"/>
                  </a:lnTo>
                  <a:cubicBezTo>
                    <a:pt x="3359" y="29299"/>
                    <a:pt x="2807" y="29675"/>
                    <a:pt x="2080" y="30051"/>
                  </a:cubicBezTo>
                  <a:lnTo>
                    <a:pt x="2080" y="30051"/>
                  </a:lnTo>
                  <a:cubicBezTo>
                    <a:pt x="1679" y="30252"/>
                    <a:pt x="1228" y="30327"/>
                    <a:pt x="802" y="30502"/>
                  </a:cubicBezTo>
                  <a:lnTo>
                    <a:pt x="802" y="30502"/>
                  </a:lnTo>
                  <a:cubicBezTo>
                    <a:pt x="552" y="30603"/>
                    <a:pt x="276" y="30653"/>
                    <a:pt x="50" y="30803"/>
                  </a:cubicBezTo>
                  <a:lnTo>
                    <a:pt x="50" y="30803"/>
                  </a:lnTo>
                  <a:cubicBezTo>
                    <a:pt x="0" y="30878"/>
                    <a:pt x="0" y="30978"/>
                    <a:pt x="50" y="31029"/>
                  </a:cubicBezTo>
                  <a:lnTo>
                    <a:pt x="50" y="31029"/>
                  </a:lnTo>
                  <a:cubicBezTo>
                    <a:pt x="426" y="31480"/>
                    <a:pt x="928" y="31680"/>
                    <a:pt x="1454" y="31906"/>
                  </a:cubicBezTo>
                  <a:lnTo>
                    <a:pt x="1454" y="31906"/>
                  </a:lnTo>
                  <a:cubicBezTo>
                    <a:pt x="1830" y="32056"/>
                    <a:pt x="2231" y="32156"/>
                    <a:pt x="2557" y="32457"/>
                  </a:cubicBezTo>
                  <a:lnTo>
                    <a:pt x="2557" y="32457"/>
                  </a:lnTo>
                  <a:cubicBezTo>
                    <a:pt x="2782" y="32658"/>
                    <a:pt x="2933" y="32933"/>
                    <a:pt x="3183" y="33159"/>
                  </a:cubicBezTo>
                  <a:lnTo>
                    <a:pt x="3183" y="33159"/>
                  </a:lnTo>
                  <a:cubicBezTo>
                    <a:pt x="3634" y="33585"/>
                    <a:pt x="4211" y="33760"/>
                    <a:pt x="4737" y="34086"/>
                  </a:cubicBezTo>
                  <a:lnTo>
                    <a:pt x="4737" y="34086"/>
                  </a:lnTo>
                  <a:cubicBezTo>
                    <a:pt x="5013" y="34237"/>
                    <a:pt x="5339" y="34487"/>
                    <a:pt x="5489" y="34763"/>
                  </a:cubicBezTo>
                  <a:lnTo>
                    <a:pt x="5489" y="34763"/>
                  </a:lnTo>
                  <a:cubicBezTo>
                    <a:pt x="5514" y="34863"/>
                    <a:pt x="5539" y="34913"/>
                    <a:pt x="5564" y="34963"/>
                  </a:cubicBezTo>
                  <a:lnTo>
                    <a:pt x="5564" y="34963"/>
                  </a:lnTo>
                  <a:cubicBezTo>
                    <a:pt x="5564" y="35089"/>
                    <a:pt x="5589" y="35214"/>
                    <a:pt x="5589" y="35364"/>
                  </a:cubicBezTo>
                  <a:lnTo>
                    <a:pt x="5589" y="35364"/>
                  </a:lnTo>
                  <a:cubicBezTo>
                    <a:pt x="5589" y="35665"/>
                    <a:pt x="5639" y="35991"/>
                    <a:pt x="5740" y="36267"/>
                  </a:cubicBezTo>
                  <a:lnTo>
                    <a:pt x="5740" y="36267"/>
                  </a:lnTo>
                  <a:cubicBezTo>
                    <a:pt x="5990" y="36893"/>
                    <a:pt x="6567" y="37495"/>
                    <a:pt x="6993" y="37996"/>
                  </a:cubicBezTo>
                  <a:lnTo>
                    <a:pt x="6993" y="37996"/>
                  </a:lnTo>
                  <a:cubicBezTo>
                    <a:pt x="7569" y="38648"/>
                    <a:pt x="8020" y="39450"/>
                    <a:pt x="8296" y="40277"/>
                  </a:cubicBezTo>
                  <a:lnTo>
                    <a:pt x="8296" y="40277"/>
                  </a:lnTo>
                  <a:cubicBezTo>
                    <a:pt x="8597" y="41254"/>
                    <a:pt x="8597" y="42332"/>
                    <a:pt x="8496" y="43359"/>
                  </a:cubicBezTo>
                  <a:lnTo>
                    <a:pt x="8496" y="43359"/>
                  </a:lnTo>
                  <a:cubicBezTo>
                    <a:pt x="8471" y="43485"/>
                    <a:pt x="8622" y="43585"/>
                    <a:pt x="8697" y="43460"/>
                  </a:cubicBezTo>
                  <a:lnTo>
                    <a:pt x="8697" y="43460"/>
                  </a:lnTo>
                  <a:cubicBezTo>
                    <a:pt x="8797" y="43259"/>
                    <a:pt x="8973" y="43109"/>
                    <a:pt x="9073" y="42933"/>
                  </a:cubicBezTo>
                  <a:lnTo>
                    <a:pt x="9073" y="42933"/>
                  </a:lnTo>
                  <a:cubicBezTo>
                    <a:pt x="9198" y="42708"/>
                    <a:pt x="9299" y="42482"/>
                    <a:pt x="9424" y="42257"/>
                  </a:cubicBezTo>
                  <a:lnTo>
                    <a:pt x="9424" y="42257"/>
                  </a:lnTo>
                  <a:cubicBezTo>
                    <a:pt x="9549" y="42006"/>
                    <a:pt x="9700" y="41806"/>
                    <a:pt x="9825" y="41555"/>
                  </a:cubicBezTo>
                  <a:lnTo>
                    <a:pt x="9825" y="41555"/>
                  </a:lnTo>
                  <a:cubicBezTo>
                    <a:pt x="9950" y="41329"/>
                    <a:pt x="10025" y="41079"/>
                    <a:pt x="10226" y="40928"/>
                  </a:cubicBezTo>
                  <a:lnTo>
                    <a:pt x="10226" y="40928"/>
                  </a:lnTo>
                  <a:cubicBezTo>
                    <a:pt x="10552" y="40653"/>
                    <a:pt x="10978" y="40728"/>
                    <a:pt x="11304" y="40427"/>
                  </a:cubicBezTo>
                  <a:lnTo>
                    <a:pt x="11304" y="40427"/>
                  </a:lnTo>
                  <a:cubicBezTo>
                    <a:pt x="11604" y="40126"/>
                    <a:pt x="11780" y="39675"/>
                    <a:pt x="11955" y="39299"/>
                  </a:cubicBezTo>
                  <a:lnTo>
                    <a:pt x="11955" y="39299"/>
                  </a:lnTo>
                  <a:cubicBezTo>
                    <a:pt x="12732" y="37545"/>
                    <a:pt x="13484" y="35765"/>
                    <a:pt x="14512" y="34136"/>
                  </a:cubicBezTo>
                  <a:lnTo>
                    <a:pt x="14512" y="34136"/>
                  </a:lnTo>
                  <a:cubicBezTo>
                    <a:pt x="14963" y="33410"/>
                    <a:pt x="15414" y="32708"/>
                    <a:pt x="15890" y="32006"/>
                  </a:cubicBezTo>
                  <a:lnTo>
                    <a:pt x="15890" y="32006"/>
                  </a:lnTo>
                  <a:cubicBezTo>
                    <a:pt x="16492" y="31179"/>
                    <a:pt x="17469" y="30628"/>
                    <a:pt x="18271" y="30001"/>
                  </a:cubicBezTo>
                  <a:lnTo>
                    <a:pt x="18271" y="30001"/>
                  </a:lnTo>
                  <a:cubicBezTo>
                    <a:pt x="19048" y="29450"/>
                    <a:pt x="19950" y="29124"/>
                    <a:pt x="20702" y="28547"/>
                  </a:cubicBezTo>
                  <a:lnTo>
                    <a:pt x="20702" y="28547"/>
                  </a:lnTo>
                  <a:cubicBezTo>
                    <a:pt x="21429" y="27971"/>
                    <a:pt x="21705" y="27244"/>
                    <a:pt x="22206" y="26492"/>
                  </a:cubicBezTo>
                  <a:lnTo>
                    <a:pt x="22206" y="26492"/>
                  </a:lnTo>
                  <a:cubicBezTo>
                    <a:pt x="22607" y="25866"/>
                    <a:pt x="22707" y="25064"/>
                    <a:pt x="22883" y="24362"/>
                  </a:cubicBezTo>
                  <a:lnTo>
                    <a:pt x="22883" y="24362"/>
                  </a:lnTo>
                  <a:cubicBezTo>
                    <a:pt x="22983" y="23936"/>
                    <a:pt x="23008" y="23535"/>
                    <a:pt x="23083" y="23134"/>
                  </a:cubicBezTo>
                  <a:lnTo>
                    <a:pt x="23083" y="23134"/>
                  </a:lnTo>
                  <a:cubicBezTo>
                    <a:pt x="23183" y="22683"/>
                    <a:pt x="23459" y="22257"/>
                    <a:pt x="23685" y="21881"/>
                  </a:cubicBezTo>
                  <a:lnTo>
                    <a:pt x="23685" y="21881"/>
                  </a:lnTo>
                  <a:cubicBezTo>
                    <a:pt x="23910" y="21530"/>
                    <a:pt x="24236" y="21279"/>
                    <a:pt x="24411" y="20928"/>
                  </a:cubicBezTo>
                  <a:lnTo>
                    <a:pt x="24411" y="20928"/>
                  </a:lnTo>
                  <a:cubicBezTo>
                    <a:pt x="24587" y="20602"/>
                    <a:pt x="24762" y="20227"/>
                    <a:pt x="24913" y="19876"/>
                  </a:cubicBezTo>
                  <a:lnTo>
                    <a:pt x="24913" y="19876"/>
                  </a:lnTo>
                  <a:cubicBezTo>
                    <a:pt x="25088" y="19425"/>
                    <a:pt x="25163" y="18923"/>
                    <a:pt x="25364" y="18472"/>
                  </a:cubicBezTo>
                  <a:lnTo>
                    <a:pt x="25364" y="18472"/>
                  </a:lnTo>
                  <a:cubicBezTo>
                    <a:pt x="25489" y="18121"/>
                    <a:pt x="25564" y="17720"/>
                    <a:pt x="25614" y="17344"/>
                  </a:cubicBezTo>
                  <a:lnTo>
                    <a:pt x="25614" y="17344"/>
                  </a:lnTo>
                  <a:cubicBezTo>
                    <a:pt x="25890" y="15440"/>
                    <a:pt x="25940" y="13409"/>
                    <a:pt x="27118" y="11805"/>
                  </a:cubicBezTo>
                  <a:lnTo>
                    <a:pt x="27118" y="11805"/>
                  </a:lnTo>
                  <a:cubicBezTo>
                    <a:pt x="27344" y="11505"/>
                    <a:pt x="27594" y="11279"/>
                    <a:pt x="27770" y="10978"/>
                  </a:cubicBezTo>
                  <a:lnTo>
                    <a:pt x="27770" y="10978"/>
                  </a:lnTo>
                  <a:cubicBezTo>
                    <a:pt x="27970" y="10602"/>
                    <a:pt x="28146" y="10151"/>
                    <a:pt x="28296" y="9775"/>
                  </a:cubicBezTo>
                  <a:lnTo>
                    <a:pt x="28296" y="9775"/>
                  </a:lnTo>
                  <a:cubicBezTo>
                    <a:pt x="28647" y="8898"/>
                    <a:pt x="28822" y="7946"/>
                    <a:pt x="28873" y="7018"/>
                  </a:cubicBezTo>
                  <a:lnTo>
                    <a:pt x="28873" y="7018"/>
                  </a:lnTo>
                  <a:cubicBezTo>
                    <a:pt x="28948" y="5364"/>
                    <a:pt x="28472" y="3660"/>
                    <a:pt x="27444" y="2307"/>
                  </a:cubicBezTo>
                  <a:lnTo>
                    <a:pt x="27444" y="2307"/>
                  </a:lnTo>
                  <a:cubicBezTo>
                    <a:pt x="26993" y="1730"/>
                    <a:pt x="26316" y="1154"/>
                    <a:pt x="25690" y="728"/>
                  </a:cubicBezTo>
                  <a:lnTo>
                    <a:pt x="25690" y="728"/>
                  </a:lnTo>
                  <a:cubicBezTo>
                    <a:pt x="25489" y="602"/>
                    <a:pt x="25314" y="527"/>
                    <a:pt x="25113" y="452"/>
                  </a:cubicBezTo>
                  <a:lnTo>
                    <a:pt x="25113" y="452"/>
                  </a:lnTo>
                  <a:cubicBezTo>
                    <a:pt x="25113" y="427"/>
                    <a:pt x="25138" y="402"/>
                    <a:pt x="25113" y="377"/>
                  </a:cubicBezTo>
                  <a:lnTo>
                    <a:pt x="25113" y="377"/>
                  </a:lnTo>
                  <a:cubicBezTo>
                    <a:pt x="25013" y="126"/>
                    <a:pt x="24737" y="151"/>
                    <a:pt x="24487" y="201"/>
                  </a:cubicBezTo>
                  <a:lnTo>
                    <a:pt x="24487" y="201"/>
                  </a:lnTo>
                  <a:cubicBezTo>
                    <a:pt x="24236" y="101"/>
                    <a:pt x="24010" y="1"/>
                    <a:pt x="23710" y="1"/>
                  </a:cubicBezTo>
                  <a:lnTo>
                    <a:pt x="23710" y="1"/>
                  </a:lnTo>
                  <a:cubicBezTo>
                    <a:pt x="23710" y="1"/>
                    <a:pt x="23685" y="1"/>
                    <a:pt x="23685" y="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7483541" y="493388"/>
              <a:ext cx="605689" cy="721378"/>
            </a:xfrm>
            <a:custGeom>
              <a:avLst/>
              <a:gdLst/>
              <a:ahLst/>
              <a:cxnLst/>
              <a:rect l="l" t="t" r="r" b="b"/>
              <a:pathLst>
                <a:path w="17319" h="20627" extrusionOk="0">
                  <a:moveTo>
                    <a:pt x="7720" y="75"/>
                  </a:moveTo>
                  <a:cubicBezTo>
                    <a:pt x="7544" y="151"/>
                    <a:pt x="7369" y="226"/>
                    <a:pt x="7193" y="301"/>
                  </a:cubicBezTo>
                  <a:lnTo>
                    <a:pt x="7193" y="301"/>
                  </a:lnTo>
                  <a:cubicBezTo>
                    <a:pt x="7143" y="276"/>
                    <a:pt x="7118" y="251"/>
                    <a:pt x="7068" y="251"/>
                  </a:cubicBezTo>
                  <a:lnTo>
                    <a:pt x="7068" y="251"/>
                  </a:lnTo>
                  <a:cubicBezTo>
                    <a:pt x="6542" y="201"/>
                    <a:pt x="5865" y="50"/>
                    <a:pt x="5364" y="251"/>
                  </a:cubicBezTo>
                  <a:lnTo>
                    <a:pt x="5364" y="251"/>
                  </a:lnTo>
                  <a:cubicBezTo>
                    <a:pt x="4913" y="401"/>
                    <a:pt x="4562" y="752"/>
                    <a:pt x="4161" y="978"/>
                  </a:cubicBezTo>
                  <a:lnTo>
                    <a:pt x="4161" y="978"/>
                  </a:lnTo>
                  <a:cubicBezTo>
                    <a:pt x="3685" y="1228"/>
                    <a:pt x="3133" y="1379"/>
                    <a:pt x="2707" y="1680"/>
                  </a:cubicBezTo>
                  <a:lnTo>
                    <a:pt x="2707" y="1680"/>
                  </a:lnTo>
                  <a:cubicBezTo>
                    <a:pt x="2331" y="1930"/>
                    <a:pt x="2156" y="2356"/>
                    <a:pt x="1955" y="2707"/>
                  </a:cubicBezTo>
                  <a:lnTo>
                    <a:pt x="1955" y="2707"/>
                  </a:lnTo>
                  <a:cubicBezTo>
                    <a:pt x="1630" y="3233"/>
                    <a:pt x="1304" y="3710"/>
                    <a:pt x="1078" y="4261"/>
                  </a:cubicBezTo>
                  <a:lnTo>
                    <a:pt x="1078" y="4261"/>
                  </a:lnTo>
                  <a:cubicBezTo>
                    <a:pt x="853" y="4812"/>
                    <a:pt x="602" y="5314"/>
                    <a:pt x="376" y="5840"/>
                  </a:cubicBezTo>
                  <a:lnTo>
                    <a:pt x="376" y="5840"/>
                  </a:lnTo>
                  <a:cubicBezTo>
                    <a:pt x="0" y="6692"/>
                    <a:pt x="201" y="6792"/>
                    <a:pt x="427" y="7644"/>
                  </a:cubicBezTo>
                  <a:lnTo>
                    <a:pt x="427" y="7644"/>
                  </a:lnTo>
                  <a:cubicBezTo>
                    <a:pt x="452" y="7695"/>
                    <a:pt x="953" y="8321"/>
                    <a:pt x="1003" y="8271"/>
                  </a:cubicBezTo>
                  <a:lnTo>
                    <a:pt x="1003" y="8271"/>
                  </a:lnTo>
                  <a:cubicBezTo>
                    <a:pt x="1304" y="7995"/>
                    <a:pt x="652" y="7118"/>
                    <a:pt x="752" y="6717"/>
                  </a:cubicBezTo>
                  <a:lnTo>
                    <a:pt x="752" y="6717"/>
                  </a:lnTo>
                  <a:cubicBezTo>
                    <a:pt x="978" y="6015"/>
                    <a:pt x="1354" y="5464"/>
                    <a:pt x="1805" y="4862"/>
                  </a:cubicBezTo>
                  <a:lnTo>
                    <a:pt x="1805" y="4862"/>
                  </a:lnTo>
                  <a:cubicBezTo>
                    <a:pt x="2256" y="4261"/>
                    <a:pt x="2732" y="3960"/>
                    <a:pt x="3434" y="3685"/>
                  </a:cubicBezTo>
                  <a:lnTo>
                    <a:pt x="3434" y="3685"/>
                  </a:lnTo>
                  <a:cubicBezTo>
                    <a:pt x="3785" y="3534"/>
                    <a:pt x="4361" y="3509"/>
                    <a:pt x="4737" y="3459"/>
                  </a:cubicBezTo>
                  <a:lnTo>
                    <a:pt x="4737" y="3459"/>
                  </a:lnTo>
                  <a:cubicBezTo>
                    <a:pt x="4787" y="3459"/>
                    <a:pt x="4863" y="3459"/>
                    <a:pt x="4938" y="3484"/>
                  </a:cubicBezTo>
                  <a:lnTo>
                    <a:pt x="4938" y="3484"/>
                  </a:lnTo>
                  <a:cubicBezTo>
                    <a:pt x="5038" y="3509"/>
                    <a:pt x="5138" y="3534"/>
                    <a:pt x="5239" y="3484"/>
                  </a:cubicBezTo>
                  <a:lnTo>
                    <a:pt x="5239" y="3484"/>
                  </a:lnTo>
                  <a:cubicBezTo>
                    <a:pt x="5264" y="3459"/>
                    <a:pt x="5314" y="3484"/>
                    <a:pt x="5364" y="3534"/>
                  </a:cubicBezTo>
                  <a:lnTo>
                    <a:pt x="5364" y="3534"/>
                  </a:lnTo>
                  <a:cubicBezTo>
                    <a:pt x="5414" y="3584"/>
                    <a:pt x="5464" y="3609"/>
                    <a:pt x="5489" y="3584"/>
                  </a:cubicBezTo>
                  <a:lnTo>
                    <a:pt x="5489" y="3584"/>
                  </a:lnTo>
                  <a:cubicBezTo>
                    <a:pt x="6116" y="3710"/>
                    <a:pt x="6617" y="3960"/>
                    <a:pt x="7118" y="4411"/>
                  </a:cubicBezTo>
                  <a:lnTo>
                    <a:pt x="7118" y="4411"/>
                  </a:lnTo>
                  <a:cubicBezTo>
                    <a:pt x="7294" y="4562"/>
                    <a:pt x="7494" y="4687"/>
                    <a:pt x="7645" y="4837"/>
                  </a:cubicBezTo>
                  <a:lnTo>
                    <a:pt x="7645" y="4837"/>
                  </a:lnTo>
                  <a:cubicBezTo>
                    <a:pt x="7670" y="4913"/>
                    <a:pt x="7695" y="4963"/>
                    <a:pt x="7745" y="5013"/>
                  </a:cubicBezTo>
                  <a:lnTo>
                    <a:pt x="7745" y="5013"/>
                  </a:lnTo>
                  <a:cubicBezTo>
                    <a:pt x="7820" y="5063"/>
                    <a:pt x="7870" y="5138"/>
                    <a:pt x="7920" y="5188"/>
                  </a:cubicBezTo>
                  <a:lnTo>
                    <a:pt x="7920" y="5188"/>
                  </a:lnTo>
                  <a:cubicBezTo>
                    <a:pt x="7995" y="5314"/>
                    <a:pt x="8071" y="5439"/>
                    <a:pt x="8121" y="5564"/>
                  </a:cubicBezTo>
                  <a:lnTo>
                    <a:pt x="8121" y="5564"/>
                  </a:lnTo>
                  <a:cubicBezTo>
                    <a:pt x="8296" y="6066"/>
                    <a:pt x="8171" y="6692"/>
                    <a:pt x="8221" y="7193"/>
                  </a:cubicBezTo>
                  <a:lnTo>
                    <a:pt x="8221" y="7193"/>
                  </a:lnTo>
                  <a:cubicBezTo>
                    <a:pt x="8246" y="7444"/>
                    <a:pt x="8296" y="7695"/>
                    <a:pt x="8422" y="7920"/>
                  </a:cubicBezTo>
                  <a:lnTo>
                    <a:pt x="8422" y="7920"/>
                  </a:lnTo>
                  <a:cubicBezTo>
                    <a:pt x="8472" y="8020"/>
                    <a:pt x="8547" y="8121"/>
                    <a:pt x="8622" y="8221"/>
                  </a:cubicBezTo>
                  <a:lnTo>
                    <a:pt x="8622" y="8221"/>
                  </a:lnTo>
                  <a:cubicBezTo>
                    <a:pt x="8647" y="8371"/>
                    <a:pt x="8672" y="8522"/>
                    <a:pt x="8722" y="8647"/>
                  </a:cubicBezTo>
                  <a:lnTo>
                    <a:pt x="8722" y="8647"/>
                  </a:lnTo>
                  <a:cubicBezTo>
                    <a:pt x="8747" y="8722"/>
                    <a:pt x="8772" y="8797"/>
                    <a:pt x="8798" y="8873"/>
                  </a:cubicBezTo>
                  <a:lnTo>
                    <a:pt x="8798" y="8873"/>
                  </a:lnTo>
                  <a:cubicBezTo>
                    <a:pt x="8798" y="8898"/>
                    <a:pt x="8798" y="8948"/>
                    <a:pt x="8798" y="8998"/>
                  </a:cubicBezTo>
                  <a:lnTo>
                    <a:pt x="8798" y="8998"/>
                  </a:lnTo>
                  <a:cubicBezTo>
                    <a:pt x="8722" y="9524"/>
                    <a:pt x="8772" y="9875"/>
                    <a:pt x="9048" y="10351"/>
                  </a:cubicBezTo>
                  <a:lnTo>
                    <a:pt x="9048" y="10351"/>
                  </a:lnTo>
                  <a:cubicBezTo>
                    <a:pt x="9424" y="11053"/>
                    <a:pt x="9875" y="11604"/>
                    <a:pt x="9725" y="12457"/>
                  </a:cubicBezTo>
                  <a:lnTo>
                    <a:pt x="9725" y="12457"/>
                  </a:lnTo>
                  <a:cubicBezTo>
                    <a:pt x="9625" y="13058"/>
                    <a:pt x="9349" y="13660"/>
                    <a:pt x="9424" y="14311"/>
                  </a:cubicBezTo>
                  <a:lnTo>
                    <a:pt x="9424" y="14311"/>
                  </a:lnTo>
                  <a:cubicBezTo>
                    <a:pt x="9474" y="14712"/>
                    <a:pt x="9675" y="15088"/>
                    <a:pt x="9675" y="15489"/>
                  </a:cubicBezTo>
                  <a:lnTo>
                    <a:pt x="9675" y="15489"/>
                  </a:lnTo>
                  <a:cubicBezTo>
                    <a:pt x="9675" y="15990"/>
                    <a:pt x="9399" y="16442"/>
                    <a:pt x="9073" y="16817"/>
                  </a:cubicBezTo>
                  <a:lnTo>
                    <a:pt x="9073" y="16817"/>
                  </a:lnTo>
                  <a:cubicBezTo>
                    <a:pt x="8672" y="17319"/>
                    <a:pt x="8171" y="17720"/>
                    <a:pt x="7820" y="18271"/>
                  </a:cubicBezTo>
                  <a:lnTo>
                    <a:pt x="7820" y="18271"/>
                  </a:lnTo>
                  <a:cubicBezTo>
                    <a:pt x="7620" y="18547"/>
                    <a:pt x="7469" y="18898"/>
                    <a:pt x="7394" y="19249"/>
                  </a:cubicBezTo>
                  <a:lnTo>
                    <a:pt x="7394" y="19249"/>
                  </a:lnTo>
                  <a:cubicBezTo>
                    <a:pt x="7344" y="19549"/>
                    <a:pt x="7319" y="20000"/>
                    <a:pt x="7544" y="20251"/>
                  </a:cubicBezTo>
                  <a:lnTo>
                    <a:pt x="7544" y="20251"/>
                  </a:lnTo>
                  <a:cubicBezTo>
                    <a:pt x="7569" y="20251"/>
                    <a:pt x="7569" y="20276"/>
                    <a:pt x="7594" y="20276"/>
                  </a:cubicBezTo>
                  <a:lnTo>
                    <a:pt x="7594" y="20276"/>
                  </a:lnTo>
                  <a:cubicBezTo>
                    <a:pt x="7594" y="20276"/>
                    <a:pt x="7620" y="20251"/>
                    <a:pt x="7620" y="20251"/>
                  </a:cubicBezTo>
                  <a:lnTo>
                    <a:pt x="7620" y="20251"/>
                  </a:lnTo>
                  <a:cubicBezTo>
                    <a:pt x="7620" y="20226"/>
                    <a:pt x="7620" y="20201"/>
                    <a:pt x="7620" y="20176"/>
                  </a:cubicBezTo>
                  <a:lnTo>
                    <a:pt x="7620" y="20176"/>
                  </a:lnTo>
                  <a:cubicBezTo>
                    <a:pt x="7620" y="20126"/>
                    <a:pt x="7620" y="20101"/>
                    <a:pt x="7620" y="20076"/>
                  </a:cubicBezTo>
                  <a:lnTo>
                    <a:pt x="7620" y="20076"/>
                  </a:lnTo>
                  <a:cubicBezTo>
                    <a:pt x="7620" y="20076"/>
                    <a:pt x="7645" y="20051"/>
                    <a:pt x="7645" y="20051"/>
                  </a:cubicBezTo>
                  <a:lnTo>
                    <a:pt x="7645" y="20051"/>
                  </a:lnTo>
                  <a:cubicBezTo>
                    <a:pt x="7645" y="19975"/>
                    <a:pt x="7695" y="19925"/>
                    <a:pt x="7745" y="19900"/>
                  </a:cubicBezTo>
                  <a:lnTo>
                    <a:pt x="7745" y="19900"/>
                  </a:lnTo>
                  <a:cubicBezTo>
                    <a:pt x="7920" y="19750"/>
                    <a:pt x="8346" y="19599"/>
                    <a:pt x="8697" y="19499"/>
                  </a:cubicBezTo>
                  <a:lnTo>
                    <a:pt x="8697" y="19499"/>
                  </a:lnTo>
                  <a:cubicBezTo>
                    <a:pt x="8647" y="19599"/>
                    <a:pt x="8597" y="19700"/>
                    <a:pt x="8597" y="19800"/>
                  </a:cubicBezTo>
                  <a:lnTo>
                    <a:pt x="8597" y="19800"/>
                  </a:lnTo>
                  <a:cubicBezTo>
                    <a:pt x="8547" y="20076"/>
                    <a:pt x="8597" y="20351"/>
                    <a:pt x="8722" y="20577"/>
                  </a:cubicBezTo>
                  <a:lnTo>
                    <a:pt x="8722" y="20577"/>
                  </a:lnTo>
                  <a:cubicBezTo>
                    <a:pt x="8747" y="20627"/>
                    <a:pt x="8798" y="20602"/>
                    <a:pt x="8798" y="20552"/>
                  </a:cubicBezTo>
                  <a:lnTo>
                    <a:pt x="8798" y="20552"/>
                  </a:lnTo>
                  <a:cubicBezTo>
                    <a:pt x="8823" y="20226"/>
                    <a:pt x="8823" y="19850"/>
                    <a:pt x="9073" y="19624"/>
                  </a:cubicBezTo>
                  <a:lnTo>
                    <a:pt x="9073" y="19624"/>
                  </a:lnTo>
                  <a:cubicBezTo>
                    <a:pt x="9224" y="19499"/>
                    <a:pt x="9399" y="19449"/>
                    <a:pt x="9524" y="19324"/>
                  </a:cubicBezTo>
                  <a:lnTo>
                    <a:pt x="9524" y="19324"/>
                  </a:lnTo>
                  <a:cubicBezTo>
                    <a:pt x="9574" y="19274"/>
                    <a:pt x="9600" y="19223"/>
                    <a:pt x="9650" y="19173"/>
                  </a:cubicBezTo>
                  <a:lnTo>
                    <a:pt x="9650" y="19173"/>
                  </a:lnTo>
                  <a:cubicBezTo>
                    <a:pt x="9700" y="19123"/>
                    <a:pt x="9775" y="19073"/>
                    <a:pt x="9825" y="19023"/>
                  </a:cubicBezTo>
                  <a:lnTo>
                    <a:pt x="9825" y="19023"/>
                  </a:lnTo>
                  <a:cubicBezTo>
                    <a:pt x="10051" y="19424"/>
                    <a:pt x="10151" y="19850"/>
                    <a:pt x="10126" y="20351"/>
                  </a:cubicBezTo>
                  <a:lnTo>
                    <a:pt x="10126" y="20351"/>
                  </a:lnTo>
                  <a:cubicBezTo>
                    <a:pt x="10126" y="20477"/>
                    <a:pt x="10301" y="20552"/>
                    <a:pt x="10402" y="20452"/>
                  </a:cubicBezTo>
                  <a:lnTo>
                    <a:pt x="10402" y="20452"/>
                  </a:lnTo>
                  <a:cubicBezTo>
                    <a:pt x="10878" y="19900"/>
                    <a:pt x="11730" y="19700"/>
                    <a:pt x="12181" y="19173"/>
                  </a:cubicBezTo>
                  <a:lnTo>
                    <a:pt x="12181" y="19173"/>
                  </a:lnTo>
                  <a:cubicBezTo>
                    <a:pt x="12181" y="19173"/>
                    <a:pt x="12356" y="19374"/>
                    <a:pt x="12356" y="19399"/>
                  </a:cubicBezTo>
                  <a:lnTo>
                    <a:pt x="12356" y="19399"/>
                  </a:lnTo>
                  <a:cubicBezTo>
                    <a:pt x="12482" y="19549"/>
                    <a:pt x="12532" y="19750"/>
                    <a:pt x="12582" y="19925"/>
                  </a:cubicBezTo>
                  <a:lnTo>
                    <a:pt x="12582" y="19925"/>
                  </a:lnTo>
                  <a:cubicBezTo>
                    <a:pt x="12632" y="20051"/>
                    <a:pt x="12632" y="20151"/>
                    <a:pt x="12657" y="20276"/>
                  </a:cubicBezTo>
                  <a:lnTo>
                    <a:pt x="12657" y="20276"/>
                  </a:lnTo>
                  <a:cubicBezTo>
                    <a:pt x="12682" y="20301"/>
                    <a:pt x="12707" y="20301"/>
                    <a:pt x="12757" y="20276"/>
                  </a:cubicBezTo>
                  <a:lnTo>
                    <a:pt x="12757" y="20276"/>
                  </a:lnTo>
                  <a:cubicBezTo>
                    <a:pt x="12883" y="20176"/>
                    <a:pt x="12983" y="20076"/>
                    <a:pt x="13058" y="19950"/>
                  </a:cubicBezTo>
                  <a:lnTo>
                    <a:pt x="13058" y="19950"/>
                  </a:lnTo>
                  <a:cubicBezTo>
                    <a:pt x="13108" y="19825"/>
                    <a:pt x="13133" y="19700"/>
                    <a:pt x="13209" y="19574"/>
                  </a:cubicBezTo>
                  <a:lnTo>
                    <a:pt x="13209" y="19574"/>
                  </a:lnTo>
                  <a:cubicBezTo>
                    <a:pt x="13284" y="19449"/>
                    <a:pt x="13384" y="19324"/>
                    <a:pt x="13459" y="19198"/>
                  </a:cubicBezTo>
                  <a:lnTo>
                    <a:pt x="13459" y="19198"/>
                  </a:lnTo>
                  <a:cubicBezTo>
                    <a:pt x="13585" y="19424"/>
                    <a:pt x="13835" y="19549"/>
                    <a:pt x="14061" y="19675"/>
                  </a:cubicBezTo>
                  <a:lnTo>
                    <a:pt x="14061" y="19675"/>
                  </a:lnTo>
                  <a:cubicBezTo>
                    <a:pt x="14462" y="19875"/>
                    <a:pt x="14888" y="20126"/>
                    <a:pt x="15339" y="20251"/>
                  </a:cubicBezTo>
                  <a:lnTo>
                    <a:pt x="15339" y="20251"/>
                  </a:lnTo>
                  <a:cubicBezTo>
                    <a:pt x="15464" y="20276"/>
                    <a:pt x="15464" y="20226"/>
                    <a:pt x="15439" y="20126"/>
                  </a:cubicBezTo>
                  <a:lnTo>
                    <a:pt x="15439" y="20126"/>
                  </a:lnTo>
                  <a:cubicBezTo>
                    <a:pt x="15314" y="19700"/>
                    <a:pt x="15740" y="19148"/>
                    <a:pt x="15765" y="18722"/>
                  </a:cubicBezTo>
                  <a:lnTo>
                    <a:pt x="15765" y="18722"/>
                  </a:lnTo>
                  <a:cubicBezTo>
                    <a:pt x="15915" y="18973"/>
                    <a:pt x="16517" y="19048"/>
                    <a:pt x="16291" y="19650"/>
                  </a:cubicBezTo>
                  <a:lnTo>
                    <a:pt x="16291" y="19650"/>
                  </a:lnTo>
                  <a:cubicBezTo>
                    <a:pt x="16241" y="19825"/>
                    <a:pt x="16241" y="20051"/>
                    <a:pt x="16341" y="19950"/>
                  </a:cubicBezTo>
                  <a:lnTo>
                    <a:pt x="16341" y="19950"/>
                  </a:lnTo>
                  <a:cubicBezTo>
                    <a:pt x="16793" y="19549"/>
                    <a:pt x="17093" y="19023"/>
                    <a:pt x="17194" y="18421"/>
                  </a:cubicBezTo>
                  <a:lnTo>
                    <a:pt x="17194" y="18421"/>
                  </a:lnTo>
                  <a:cubicBezTo>
                    <a:pt x="17269" y="17945"/>
                    <a:pt x="16943" y="17720"/>
                    <a:pt x="16843" y="17294"/>
                  </a:cubicBezTo>
                  <a:lnTo>
                    <a:pt x="16843" y="17294"/>
                  </a:lnTo>
                  <a:cubicBezTo>
                    <a:pt x="16893" y="17444"/>
                    <a:pt x="17018" y="17720"/>
                    <a:pt x="17319" y="17820"/>
                  </a:cubicBezTo>
                  <a:lnTo>
                    <a:pt x="17319" y="17820"/>
                  </a:lnTo>
                  <a:cubicBezTo>
                    <a:pt x="17269" y="17469"/>
                    <a:pt x="17018" y="17068"/>
                    <a:pt x="17093" y="16542"/>
                  </a:cubicBezTo>
                  <a:lnTo>
                    <a:pt x="17093" y="16542"/>
                  </a:lnTo>
                  <a:cubicBezTo>
                    <a:pt x="17143" y="16091"/>
                    <a:pt x="17043" y="15715"/>
                    <a:pt x="16818" y="15364"/>
                  </a:cubicBezTo>
                  <a:lnTo>
                    <a:pt x="16818" y="15364"/>
                  </a:lnTo>
                  <a:cubicBezTo>
                    <a:pt x="16642" y="15063"/>
                    <a:pt x="16417" y="14762"/>
                    <a:pt x="16291" y="14436"/>
                  </a:cubicBezTo>
                  <a:lnTo>
                    <a:pt x="16291" y="14436"/>
                  </a:lnTo>
                  <a:cubicBezTo>
                    <a:pt x="15940" y="13584"/>
                    <a:pt x="16341" y="12732"/>
                    <a:pt x="16592" y="11905"/>
                  </a:cubicBezTo>
                  <a:lnTo>
                    <a:pt x="16592" y="11905"/>
                  </a:lnTo>
                  <a:cubicBezTo>
                    <a:pt x="16742" y="11429"/>
                    <a:pt x="16793" y="10953"/>
                    <a:pt x="16642" y="10477"/>
                  </a:cubicBezTo>
                  <a:lnTo>
                    <a:pt x="16642" y="10477"/>
                  </a:lnTo>
                  <a:cubicBezTo>
                    <a:pt x="16517" y="10076"/>
                    <a:pt x="16291" y="9700"/>
                    <a:pt x="16116" y="9324"/>
                  </a:cubicBezTo>
                  <a:lnTo>
                    <a:pt x="16116" y="9324"/>
                  </a:lnTo>
                  <a:cubicBezTo>
                    <a:pt x="15991" y="9023"/>
                    <a:pt x="15940" y="8747"/>
                    <a:pt x="15940" y="8472"/>
                  </a:cubicBezTo>
                  <a:lnTo>
                    <a:pt x="15940" y="8472"/>
                  </a:lnTo>
                  <a:cubicBezTo>
                    <a:pt x="15865" y="8146"/>
                    <a:pt x="15840" y="7820"/>
                    <a:pt x="15815" y="7519"/>
                  </a:cubicBezTo>
                  <a:lnTo>
                    <a:pt x="15815" y="7519"/>
                  </a:lnTo>
                  <a:cubicBezTo>
                    <a:pt x="15765" y="6893"/>
                    <a:pt x="15640" y="6116"/>
                    <a:pt x="15113" y="5690"/>
                  </a:cubicBezTo>
                  <a:lnTo>
                    <a:pt x="15113" y="5690"/>
                  </a:lnTo>
                  <a:cubicBezTo>
                    <a:pt x="15063" y="5639"/>
                    <a:pt x="15038" y="5564"/>
                    <a:pt x="15038" y="5514"/>
                  </a:cubicBezTo>
                  <a:lnTo>
                    <a:pt x="15038" y="5514"/>
                  </a:lnTo>
                  <a:cubicBezTo>
                    <a:pt x="14938" y="5414"/>
                    <a:pt x="14838" y="5314"/>
                    <a:pt x="14737" y="5188"/>
                  </a:cubicBezTo>
                  <a:lnTo>
                    <a:pt x="14737" y="5188"/>
                  </a:lnTo>
                  <a:cubicBezTo>
                    <a:pt x="14537" y="4888"/>
                    <a:pt x="14412" y="4487"/>
                    <a:pt x="14261" y="4161"/>
                  </a:cubicBezTo>
                  <a:lnTo>
                    <a:pt x="14261" y="4161"/>
                  </a:lnTo>
                  <a:cubicBezTo>
                    <a:pt x="14111" y="3885"/>
                    <a:pt x="13960" y="3609"/>
                    <a:pt x="13785" y="3359"/>
                  </a:cubicBezTo>
                  <a:lnTo>
                    <a:pt x="13785" y="3359"/>
                  </a:lnTo>
                  <a:cubicBezTo>
                    <a:pt x="13710" y="3233"/>
                    <a:pt x="13660" y="3133"/>
                    <a:pt x="13585" y="3008"/>
                  </a:cubicBezTo>
                  <a:lnTo>
                    <a:pt x="13585" y="3008"/>
                  </a:lnTo>
                  <a:cubicBezTo>
                    <a:pt x="13259" y="2557"/>
                    <a:pt x="12983" y="2156"/>
                    <a:pt x="12532" y="1780"/>
                  </a:cubicBezTo>
                  <a:lnTo>
                    <a:pt x="12532" y="1780"/>
                  </a:lnTo>
                  <a:cubicBezTo>
                    <a:pt x="12031" y="1354"/>
                    <a:pt x="11479" y="978"/>
                    <a:pt x="10853" y="727"/>
                  </a:cubicBezTo>
                  <a:lnTo>
                    <a:pt x="10853" y="727"/>
                  </a:lnTo>
                  <a:cubicBezTo>
                    <a:pt x="10251" y="477"/>
                    <a:pt x="9650" y="426"/>
                    <a:pt x="9048" y="251"/>
                  </a:cubicBezTo>
                  <a:lnTo>
                    <a:pt x="9048" y="251"/>
                  </a:lnTo>
                  <a:cubicBezTo>
                    <a:pt x="8672" y="151"/>
                    <a:pt x="8422" y="0"/>
                    <a:pt x="8096" y="0"/>
                  </a:cubicBezTo>
                  <a:lnTo>
                    <a:pt x="8096" y="0"/>
                  </a:lnTo>
                  <a:cubicBezTo>
                    <a:pt x="7995" y="0"/>
                    <a:pt x="7870" y="25"/>
                    <a:pt x="7720" y="7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35"/>
          <p:cNvSpPr/>
          <p:nvPr/>
        </p:nvSpPr>
        <p:spPr>
          <a:xfrm rot="-3600022">
            <a:off x="9126261" y="-4493819"/>
            <a:ext cx="8659298" cy="13032443"/>
          </a:xfrm>
          <a:prstGeom prst="triangle">
            <a:avLst>
              <a:gd name="adj" fmla="val 50000"/>
            </a:avLst>
          </a:prstGeom>
          <a:solidFill>
            <a:srgbClr val="FFFFFF">
              <a:alpha val="3989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2DD570-5658-4E04-3D60-9E2B9AAE123C}"/>
              </a:ext>
            </a:extLst>
          </p:cNvPr>
          <p:cNvSpPr/>
          <p:nvPr/>
        </p:nvSpPr>
        <p:spPr>
          <a:xfrm>
            <a:off x="308472" y="2848331"/>
            <a:ext cx="7214047" cy="146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1B4C63"/>
              </a:buClr>
              <a:buSzPts val="2500"/>
            </a:pP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Thiên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chúa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giáo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ra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đời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vào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thời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gian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 </a:t>
            </a:r>
            <a:r>
              <a:rPr lang="en-US" sz="4445" kern="0" dirty="0" err="1">
                <a:solidFill>
                  <a:srgbClr val="1B4C63"/>
                </a:solidFill>
                <a:latin typeface="Marcellus"/>
                <a:sym typeface="Marcellus"/>
              </a:rPr>
              <a:t>nào</a:t>
            </a:r>
            <a:r>
              <a:rPr lang="en-US" sz="4445" kern="0" dirty="0">
                <a:solidFill>
                  <a:srgbClr val="1B4C63"/>
                </a:solidFill>
                <a:latin typeface="Marcellus"/>
                <a:sym typeface="Marcellus"/>
              </a:rPr>
              <a:t>?</a:t>
            </a:r>
          </a:p>
        </p:txBody>
      </p:sp>
      <p:sp>
        <p:nvSpPr>
          <p:cNvPr id="32" name="Google Shape;670;p36">
            <a:extLst>
              <a:ext uri="{FF2B5EF4-FFF2-40B4-BE49-F238E27FC236}">
                <a16:creationId xmlns:a16="http://schemas.microsoft.com/office/drawing/2014/main" id="{344F7481-8FCC-8790-196E-98F6782BEF75}"/>
              </a:ext>
            </a:extLst>
          </p:cNvPr>
          <p:cNvSpPr/>
          <p:nvPr/>
        </p:nvSpPr>
        <p:spPr>
          <a:xfrm rot="-5400000">
            <a:off x="12501676" y="5317027"/>
            <a:ext cx="3565967" cy="3962765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FAA16-0214-F52C-DE45-B80F1536076A}"/>
              </a:ext>
            </a:extLst>
          </p:cNvPr>
          <p:cNvSpPr txBox="1"/>
          <p:nvPr/>
        </p:nvSpPr>
        <p:spPr>
          <a:xfrm>
            <a:off x="686595" y="5192260"/>
            <a:ext cx="5537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chúa giáo ra đời vào đầu công nguyên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F58E64-14BF-BFBA-4171-0842323B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43" y="-352277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5" name="Google Shape;665;p36"/>
          <p:cNvGrpSpPr/>
          <p:nvPr/>
        </p:nvGrpSpPr>
        <p:grpSpPr>
          <a:xfrm>
            <a:off x="-16928" y="4706100"/>
            <a:ext cx="16272928" cy="3743911"/>
            <a:chOff x="-9525" y="2002250"/>
            <a:chExt cx="9153522" cy="2105950"/>
          </a:xfrm>
        </p:grpSpPr>
        <p:sp>
          <p:nvSpPr>
            <p:cNvPr id="666" name="Google Shape;666;p36"/>
            <p:cNvSpPr/>
            <p:nvPr/>
          </p:nvSpPr>
          <p:spPr>
            <a:xfrm>
              <a:off x="300" y="2002250"/>
              <a:ext cx="9143697" cy="123612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-9525" y="3124200"/>
              <a:ext cx="9143700" cy="98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0" name="Google Shape;670;p36"/>
          <p:cNvSpPr/>
          <p:nvPr/>
        </p:nvSpPr>
        <p:spPr>
          <a:xfrm rot="-5400000">
            <a:off x="11941028" y="4704430"/>
            <a:ext cx="4817129" cy="525885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71" name="Google Shape;671;p36"/>
          <p:cNvGrpSpPr/>
          <p:nvPr/>
        </p:nvGrpSpPr>
        <p:grpSpPr>
          <a:xfrm rot="-712456">
            <a:off x="10104452" y="211642"/>
            <a:ext cx="840160" cy="1028747"/>
            <a:chOff x="6201500" y="1758888"/>
            <a:chExt cx="434700" cy="532275"/>
          </a:xfrm>
        </p:grpSpPr>
        <p:sp>
          <p:nvSpPr>
            <p:cNvPr id="672" name="Google Shape;672;p36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6" name="Google Shape;676;p36"/>
          <p:cNvSpPr/>
          <p:nvPr/>
        </p:nvSpPr>
        <p:spPr>
          <a:xfrm>
            <a:off x="7594600" y="-3887675"/>
            <a:ext cx="11186133" cy="13032533"/>
          </a:xfrm>
          <a:prstGeom prst="triangle">
            <a:avLst>
              <a:gd name="adj" fmla="val 50000"/>
            </a:avLst>
          </a:prstGeom>
          <a:solidFill>
            <a:srgbClr val="FFFFFF">
              <a:alpha val="2800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9D311-C7DC-C862-56E9-D7A75221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20" y="66996"/>
            <a:ext cx="10034505" cy="2497646"/>
          </a:xfrm>
          <a:prstGeom prst="rect">
            <a:avLst/>
          </a:prstGeom>
        </p:spPr>
      </p:pic>
      <p:sp>
        <p:nvSpPr>
          <p:cNvPr id="238" name="TextBox 237">
            <a:extLst>
              <a:ext uri="{FF2B5EF4-FFF2-40B4-BE49-F238E27FC236}">
                <a16:creationId xmlns:a16="http://schemas.microsoft.com/office/drawing/2014/main" id="{C0FBFDF0-C27F-191D-075D-94E93B6AD64E}"/>
              </a:ext>
            </a:extLst>
          </p:cNvPr>
          <p:cNvSpPr txBox="1"/>
          <p:nvPr/>
        </p:nvSpPr>
        <p:spPr>
          <a:xfrm>
            <a:off x="1372569" y="3020633"/>
            <a:ext cx="9042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chúa giáo ra đời vào ở vùng Giê-ru-da-lem (thuộc Pa-le-xtin ngày nay).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524EEE-A1FF-4F98-F48B-BC03C1C06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0000"/>
          <a:stretch/>
        </p:blipFill>
        <p:spPr bwMode="auto">
          <a:xfrm>
            <a:off x="9956800" y="0"/>
            <a:ext cx="6570134" cy="82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5" name="Google Shape;665;p36"/>
          <p:cNvGrpSpPr/>
          <p:nvPr/>
        </p:nvGrpSpPr>
        <p:grpSpPr>
          <a:xfrm>
            <a:off x="6498" y="4723980"/>
            <a:ext cx="16272928" cy="3743911"/>
            <a:chOff x="-9525" y="2002250"/>
            <a:chExt cx="9153522" cy="2105950"/>
          </a:xfrm>
        </p:grpSpPr>
        <p:sp>
          <p:nvSpPr>
            <p:cNvPr id="666" name="Google Shape;666;p36"/>
            <p:cNvSpPr/>
            <p:nvPr/>
          </p:nvSpPr>
          <p:spPr>
            <a:xfrm>
              <a:off x="300" y="2002250"/>
              <a:ext cx="9143697" cy="1236125"/>
            </a:xfrm>
            <a:custGeom>
              <a:avLst/>
              <a:gdLst/>
              <a:ahLst/>
              <a:cxnLst/>
              <a:rect l="l" t="t" r="r" b="b"/>
              <a:pathLst>
                <a:path w="285317" h="49445" extrusionOk="0">
                  <a:moveTo>
                    <a:pt x="3504" y="1"/>
                  </a:moveTo>
                  <a:cubicBezTo>
                    <a:pt x="1447" y="1"/>
                    <a:pt x="0" y="348"/>
                    <a:pt x="0" y="348"/>
                  </a:cubicBezTo>
                  <a:lnTo>
                    <a:pt x="0" y="49445"/>
                  </a:lnTo>
                  <a:lnTo>
                    <a:pt x="285316" y="49445"/>
                  </a:lnTo>
                  <a:lnTo>
                    <a:pt x="285316" y="348"/>
                  </a:lnTo>
                  <a:cubicBezTo>
                    <a:pt x="285316" y="348"/>
                    <a:pt x="283867" y="1"/>
                    <a:pt x="281807" y="1"/>
                  </a:cubicBezTo>
                  <a:cubicBezTo>
                    <a:pt x="277571" y="1"/>
                    <a:pt x="270750" y="1468"/>
                    <a:pt x="268631" y="10437"/>
                  </a:cubicBezTo>
                  <a:cubicBezTo>
                    <a:pt x="268631" y="10437"/>
                    <a:pt x="268465" y="10424"/>
                    <a:pt x="268171" y="10424"/>
                  </a:cubicBezTo>
                  <a:cubicBezTo>
                    <a:pt x="266260" y="10424"/>
                    <a:pt x="258920" y="10972"/>
                    <a:pt x="256328" y="19201"/>
                  </a:cubicBezTo>
                  <a:cubicBezTo>
                    <a:pt x="256328" y="19201"/>
                    <a:pt x="253214" y="17320"/>
                    <a:pt x="249637" y="17320"/>
                  </a:cubicBezTo>
                  <a:cubicBezTo>
                    <a:pt x="247643" y="17320"/>
                    <a:pt x="245505" y="17904"/>
                    <a:pt x="243683" y="19726"/>
                  </a:cubicBezTo>
                  <a:cubicBezTo>
                    <a:pt x="243683" y="19726"/>
                    <a:pt x="238039" y="17720"/>
                    <a:pt x="231079" y="17720"/>
                  </a:cubicBezTo>
                  <a:cubicBezTo>
                    <a:pt x="223172" y="17720"/>
                    <a:pt x="213565" y="20309"/>
                    <a:pt x="208600" y="31367"/>
                  </a:cubicBezTo>
                  <a:cubicBezTo>
                    <a:pt x="208600" y="31367"/>
                    <a:pt x="206599" y="30646"/>
                    <a:pt x="204024" y="30646"/>
                  </a:cubicBezTo>
                  <a:cubicBezTo>
                    <a:pt x="200805" y="30646"/>
                    <a:pt x="196691" y="31773"/>
                    <a:pt x="194472" y="36845"/>
                  </a:cubicBezTo>
                  <a:cubicBezTo>
                    <a:pt x="194472" y="36845"/>
                    <a:pt x="190328" y="35085"/>
                    <a:pt x="185043" y="35085"/>
                  </a:cubicBezTo>
                  <a:cubicBezTo>
                    <a:pt x="181063" y="35085"/>
                    <a:pt x="176436" y="36084"/>
                    <a:pt x="172445" y="39584"/>
                  </a:cubicBezTo>
                  <a:cubicBezTo>
                    <a:pt x="172445" y="39584"/>
                    <a:pt x="170181" y="38697"/>
                    <a:pt x="167469" y="38697"/>
                  </a:cubicBezTo>
                  <a:cubicBezTo>
                    <a:pt x="165281" y="38697"/>
                    <a:pt x="162801" y="39275"/>
                    <a:pt x="160987" y="41365"/>
                  </a:cubicBezTo>
                  <a:cubicBezTo>
                    <a:pt x="160987" y="41365"/>
                    <a:pt x="157829" y="40225"/>
                    <a:pt x="153807" y="40225"/>
                  </a:cubicBezTo>
                  <a:cubicBezTo>
                    <a:pt x="150236" y="40225"/>
                    <a:pt x="145985" y="41123"/>
                    <a:pt x="142658" y="44515"/>
                  </a:cubicBezTo>
                  <a:cubicBezTo>
                    <a:pt x="139331" y="41123"/>
                    <a:pt x="135080" y="40225"/>
                    <a:pt x="131510" y="40225"/>
                  </a:cubicBezTo>
                  <a:cubicBezTo>
                    <a:pt x="127488" y="40225"/>
                    <a:pt x="124329" y="41365"/>
                    <a:pt x="124329" y="41365"/>
                  </a:cubicBezTo>
                  <a:cubicBezTo>
                    <a:pt x="122515" y="39275"/>
                    <a:pt x="120036" y="38697"/>
                    <a:pt x="117847" y="38697"/>
                  </a:cubicBezTo>
                  <a:cubicBezTo>
                    <a:pt x="115136" y="38697"/>
                    <a:pt x="112871" y="39584"/>
                    <a:pt x="112871" y="39584"/>
                  </a:cubicBezTo>
                  <a:cubicBezTo>
                    <a:pt x="108880" y="36084"/>
                    <a:pt x="104253" y="35085"/>
                    <a:pt x="100273" y="35085"/>
                  </a:cubicBezTo>
                  <a:cubicBezTo>
                    <a:pt x="94989" y="35085"/>
                    <a:pt x="90845" y="36845"/>
                    <a:pt x="90845" y="36845"/>
                  </a:cubicBezTo>
                  <a:cubicBezTo>
                    <a:pt x="88626" y="31773"/>
                    <a:pt x="84511" y="30646"/>
                    <a:pt x="81293" y="30646"/>
                  </a:cubicBezTo>
                  <a:cubicBezTo>
                    <a:pt x="78718" y="30646"/>
                    <a:pt x="76716" y="31367"/>
                    <a:pt x="76716" y="31367"/>
                  </a:cubicBezTo>
                  <a:cubicBezTo>
                    <a:pt x="71751" y="20309"/>
                    <a:pt x="62145" y="17720"/>
                    <a:pt x="54238" y="17720"/>
                  </a:cubicBezTo>
                  <a:cubicBezTo>
                    <a:pt x="47277" y="17720"/>
                    <a:pt x="41633" y="19726"/>
                    <a:pt x="41633" y="19726"/>
                  </a:cubicBezTo>
                  <a:cubicBezTo>
                    <a:pt x="39811" y="17904"/>
                    <a:pt x="37674" y="17320"/>
                    <a:pt x="35680" y="17320"/>
                  </a:cubicBezTo>
                  <a:cubicBezTo>
                    <a:pt x="32103" y="17320"/>
                    <a:pt x="28988" y="19201"/>
                    <a:pt x="28988" y="19201"/>
                  </a:cubicBezTo>
                  <a:cubicBezTo>
                    <a:pt x="26397" y="10972"/>
                    <a:pt x="19056" y="10424"/>
                    <a:pt x="17145" y="10424"/>
                  </a:cubicBezTo>
                  <a:cubicBezTo>
                    <a:pt x="16851" y="10424"/>
                    <a:pt x="16685" y="10437"/>
                    <a:pt x="16685" y="10437"/>
                  </a:cubicBezTo>
                  <a:cubicBezTo>
                    <a:pt x="14551" y="1468"/>
                    <a:pt x="7735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-9525" y="3124200"/>
              <a:ext cx="9143700" cy="98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0" name="Google Shape;670;p36"/>
          <p:cNvSpPr/>
          <p:nvPr/>
        </p:nvSpPr>
        <p:spPr>
          <a:xfrm rot="-5400000">
            <a:off x="11941028" y="4704430"/>
            <a:ext cx="4817129" cy="5258852"/>
          </a:xfrm>
          <a:custGeom>
            <a:avLst/>
            <a:gdLst/>
            <a:ahLst/>
            <a:cxnLst/>
            <a:rect l="l" t="t" r="r" b="b"/>
            <a:pathLst>
              <a:path w="72586" h="79242" extrusionOk="0">
                <a:moveTo>
                  <a:pt x="1" y="0"/>
                </a:moveTo>
                <a:lnTo>
                  <a:pt x="1" y="79242"/>
                </a:lnTo>
                <a:lnTo>
                  <a:pt x="72586" y="79181"/>
                </a:lnTo>
                <a:cubicBezTo>
                  <a:pt x="70561" y="60180"/>
                  <a:pt x="57164" y="58494"/>
                  <a:pt x="52472" y="58494"/>
                </a:cubicBezTo>
                <a:cubicBezTo>
                  <a:pt x="51460" y="58494"/>
                  <a:pt x="50853" y="58573"/>
                  <a:pt x="50853" y="58573"/>
                </a:cubicBezTo>
                <a:cubicBezTo>
                  <a:pt x="49428" y="50779"/>
                  <a:pt x="41494" y="50328"/>
                  <a:pt x="39674" y="50328"/>
                </a:cubicBezTo>
                <a:cubicBezTo>
                  <a:pt x="39436" y="50328"/>
                  <a:pt x="39302" y="50336"/>
                  <a:pt x="39302" y="50336"/>
                </a:cubicBezTo>
                <a:cubicBezTo>
                  <a:pt x="39274" y="25201"/>
                  <a:pt x="20259" y="24497"/>
                  <a:pt x="18128" y="24497"/>
                </a:cubicBezTo>
                <a:cubicBezTo>
                  <a:pt x="18001" y="24497"/>
                  <a:pt x="17934" y="24499"/>
                  <a:pt x="17934" y="24499"/>
                </a:cubicBezTo>
                <a:cubicBezTo>
                  <a:pt x="18390" y="2614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620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71" name="Google Shape;671;p36"/>
          <p:cNvGrpSpPr/>
          <p:nvPr/>
        </p:nvGrpSpPr>
        <p:grpSpPr>
          <a:xfrm rot="-712456">
            <a:off x="10510850" y="334003"/>
            <a:ext cx="840160" cy="1028747"/>
            <a:chOff x="6201500" y="1758888"/>
            <a:chExt cx="434700" cy="532275"/>
          </a:xfrm>
        </p:grpSpPr>
        <p:sp>
          <p:nvSpPr>
            <p:cNvPr id="672" name="Google Shape;672;p36"/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762602-CDE3-E9BC-AE45-B0C31F13B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33" y="0"/>
            <a:ext cx="2791050" cy="2461671"/>
          </a:xfrm>
          <a:prstGeom prst="rect">
            <a:avLst/>
          </a:prstGeom>
        </p:spPr>
      </p:pic>
      <p:grpSp>
        <p:nvGrpSpPr>
          <p:cNvPr id="31" name="Google Shape;671;p36">
            <a:extLst>
              <a:ext uri="{FF2B5EF4-FFF2-40B4-BE49-F238E27FC236}">
                <a16:creationId xmlns:a16="http://schemas.microsoft.com/office/drawing/2014/main" id="{D0DE1534-FD2C-AB2A-881A-5CF33CBC1277}"/>
              </a:ext>
            </a:extLst>
          </p:cNvPr>
          <p:cNvGrpSpPr/>
          <p:nvPr/>
        </p:nvGrpSpPr>
        <p:grpSpPr>
          <a:xfrm rot="712456" flipH="1">
            <a:off x="15042607" y="318672"/>
            <a:ext cx="840160" cy="1028747"/>
            <a:chOff x="6201500" y="1758888"/>
            <a:chExt cx="434700" cy="532275"/>
          </a:xfrm>
        </p:grpSpPr>
        <p:sp>
          <p:nvSpPr>
            <p:cNvPr id="32" name="Google Shape;672;p36">
              <a:extLst>
                <a:ext uri="{FF2B5EF4-FFF2-40B4-BE49-F238E27FC236}">
                  <a16:creationId xmlns:a16="http://schemas.microsoft.com/office/drawing/2014/main" id="{E2546DF4-6213-9F26-0C1B-72625EC9446E}"/>
                </a:ext>
              </a:extLst>
            </p:cNvPr>
            <p:cNvSpPr/>
            <p:nvPr/>
          </p:nvSpPr>
          <p:spPr>
            <a:xfrm>
              <a:off x="6380850" y="1758888"/>
              <a:ext cx="199100" cy="339125"/>
            </a:xfrm>
            <a:custGeom>
              <a:avLst/>
              <a:gdLst/>
              <a:ahLst/>
              <a:cxnLst/>
              <a:rect l="l" t="t" r="r" b="b"/>
              <a:pathLst>
                <a:path w="7964" h="13565" extrusionOk="0">
                  <a:moveTo>
                    <a:pt x="6657" y="0"/>
                  </a:moveTo>
                  <a:cubicBezTo>
                    <a:pt x="6110" y="0"/>
                    <a:pt x="5654" y="274"/>
                    <a:pt x="5654" y="274"/>
                  </a:cubicBezTo>
                  <a:cubicBezTo>
                    <a:pt x="5555" y="258"/>
                    <a:pt x="5459" y="251"/>
                    <a:pt x="5366" y="251"/>
                  </a:cubicBezTo>
                  <a:cubicBezTo>
                    <a:pt x="4379" y="251"/>
                    <a:pt x="3769" y="1064"/>
                    <a:pt x="3769" y="1064"/>
                  </a:cubicBezTo>
                  <a:cubicBezTo>
                    <a:pt x="2371" y="1429"/>
                    <a:pt x="2158" y="2675"/>
                    <a:pt x="2158" y="2675"/>
                  </a:cubicBezTo>
                  <a:cubicBezTo>
                    <a:pt x="1034" y="3374"/>
                    <a:pt x="1398" y="4377"/>
                    <a:pt x="1398" y="4377"/>
                  </a:cubicBezTo>
                  <a:cubicBezTo>
                    <a:pt x="1398" y="4377"/>
                    <a:pt x="61" y="5137"/>
                    <a:pt x="730" y="6566"/>
                  </a:cubicBezTo>
                  <a:cubicBezTo>
                    <a:pt x="730" y="6566"/>
                    <a:pt x="0" y="8481"/>
                    <a:pt x="1429" y="10851"/>
                  </a:cubicBezTo>
                  <a:cubicBezTo>
                    <a:pt x="2843" y="13175"/>
                    <a:pt x="4741" y="13565"/>
                    <a:pt x="5855" y="13565"/>
                  </a:cubicBezTo>
                  <a:cubicBezTo>
                    <a:pt x="6416" y="13565"/>
                    <a:pt x="6778" y="13465"/>
                    <a:pt x="6778" y="13465"/>
                  </a:cubicBezTo>
                  <a:cubicBezTo>
                    <a:pt x="6778" y="13465"/>
                    <a:pt x="5866" y="12250"/>
                    <a:pt x="6322" y="9909"/>
                  </a:cubicBezTo>
                  <a:cubicBezTo>
                    <a:pt x="6778" y="7569"/>
                    <a:pt x="5228" y="6687"/>
                    <a:pt x="5714" y="4134"/>
                  </a:cubicBezTo>
                  <a:cubicBezTo>
                    <a:pt x="6201" y="1581"/>
                    <a:pt x="7964" y="760"/>
                    <a:pt x="7964" y="760"/>
                  </a:cubicBezTo>
                  <a:cubicBezTo>
                    <a:pt x="7569" y="152"/>
                    <a:pt x="7082" y="0"/>
                    <a:pt x="6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73;p36">
              <a:extLst>
                <a:ext uri="{FF2B5EF4-FFF2-40B4-BE49-F238E27FC236}">
                  <a16:creationId xmlns:a16="http://schemas.microsoft.com/office/drawing/2014/main" id="{74E01012-40D9-239C-9C64-5B3C0EBE6D65}"/>
                </a:ext>
              </a:extLst>
            </p:cNvPr>
            <p:cNvSpPr/>
            <p:nvPr/>
          </p:nvSpPr>
          <p:spPr>
            <a:xfrm>
              <a:off x="6372475" y="1970138"/>
              <a:ext cx="263725" cy="232550"/>
            </a:xfrm>
            <a:custGeom>
              <a:avLst/>
              <a:gdLst/>
              <a:ahLst/>
              <a:cxnLst/>
              <a:rect l="l" t="t" r="r" b="b"/>
              <a:pathLst>
                <a:path w="10549" h="9302" extrusionOk="0">
                  <a:moveTo>
                    <a:pt x="8603" y="0"/>
                  </a:moveTo>
                  <a:cubicBezTo>
                    <a:pt x="8542" y="0"/>
                    <a:pt x="8481" y="0"/>
                    <a:pt x="8420" y="31"/>
                  </a:cubicBezTo>
                  <a:cubicBezTo>
                    <a:pt x="7205" y="122"/>
                    <a:pt x="6931" y="1398"/>
                    <a:pt x="5290" y="2158"/>
                  </a:cubicBezTo>
                  <a:cubicBezTo>
                    <a:pt x="3587" y="2979"/>
                    <a:pt x="1429" y="4529"/>
                    <a:pt x="244" y="7812"/>
                  </a:cubicBezTo>
                  <a:cubicBezTo>
                    <a:pt x="244" y="7812"/>
                    <a:pt x="1" y="8420"/>
                    <a:pt x="31" y="9301"/>
                  </a:cubicBezTo>
                  <a:cubicBezTo>
                    <a:pt x="31" y="9301"/>
                    <a:pt x="3800" y="9149"/>
                    <a:pt x="5989" y="6778"/>
                  </a:cubicBezTo>
                  <a:cubicBezTo>
                    <a:pt x="8177" y="4438"/>
                    <a:pt x="8512" y="2523"/>
                    <a:pt x="8512" y="2523"/>
                  </a:cubicBezTo>
                  <a:cubicBezTo>
                    <a:pt x="8512" y="2523"/>
                    <a:pt x="8694" y="1611"/>
                    <a:pt x="9484" y="1581"/>
                  </a:cubicBezTo>
                  <a:cubicBezTo>
                    <a:pt x="9538" y="1577"/>
                    <a:pt x="9589" y="1575"/>
                    <a:pt x="9637" y="1575"/>
                  </a:cubicBezTo>
                  <a:cubicBezTo>
                    <a:pt x="10413" y="1575"/>
                    <a:pt x="10548" y="2006"/>
                    <a:pt x="10548" y="2006"/>
                  </a:cubicBezTo>
                  <a:cubicBezTo>
                    <a:pt x="10548" y="2006"/>
                    <a:pt x="10487" y="1338"/>
                    <a:pt x="9971" y="1064"/>
                  </a:cubicBezTo>
                  <a:cubicBezTo>
                    <a:pt x="9971" y="1064"/>
                    <a:pt x="9667" y="0"/>
                    <a:pt x="8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74;p36">
              <a:extLst>
                <a:ext uri="{FF2B5EF4-FFF2-40B4-BE49-F238E27FC236}">
                  <a16:creationId xmlns:a16="http://schemas.microsoft.com/office/drawing/2014/main" id="{8B2A6559-FFBF-9184-238D-D4D0EE5AD7FA}"/>
                </a:ext>
              </a:extLst>
            </p:cNvPr>
            <p:cNvSpPr/>
            <p:nvPr/>
          </p:nvSpPr>
          <p:spPr>
            <a:xfrm>
              <a:off x="6240050" y="2112238"/>
              <a:ext cx="225925" cy="178925"/>
            </a:xfrm>
            <a:custGeom>
              <a:avLst/>
              <a:gdLst/>
              <a:ahLst/>
              <a:cxnLst/>
              <a:rect l="l" t="t" r="r" b="b"/>
              <a:pathLst>
                <a:path w="9037" h="7157" extrusionOk="0">
                  <a:moveTo>
                    <a:pt x="7121" y="0"/>
                  </a:moveTo>
                  <a:cubicBezTo>
                    <a:pt x="7121" y="0"/>
                    <a:pt x="6362" y="1216"/>
                    <a:pt x="5419" y="1581"/>
                  </a:cubicBezTo>
                  <a:cubicBezTo>
                    <a:pt x="5419" y="1581"/>
                    <a:pt x="5237" y="1653"/>
                    <a:pt x="4537" y="1653"/>
                  </a:cubicBezTo>
                  <a:cubicBezTo>
                    <a:pt x="4128" y="1653"/>
                    <a:pt x="3543" y="1629"/>
                    <a:pt x="2714" y="1550"/>
                  </a:cubicBezTo>
                  <a:cubicBezTo>
                    <a:pt x="2393" y="1524"/>
                    <a:pt x="2106" y="1512"/>
                    <a:pt x="1852" y="1512"/>
                  </a:cubicBezTo>
                  <a:cubicBezTo>
                    <a:pt x="328" y="1512"/>
                    <a:pt x="0" y="1937"/>
                    <a:pt x="678" y="2249"/>
                  </a:cubicBezTo>
                  <a:cubicBezTo>
                    <a:pt x="1468" y="2614"/>
                    <a:pt x="2684" y="2675"/>
                    <a:pt x="2684" y="2675"/>
                  </a:cubicBezTo>
                  <a:cubicBezTo>
                    <a:pt x="2684" y="2675"/>
                    <a:pt x="769" y="2918"/>
                    <a:pt x="921" y="3404"/>
                  </a:cubicBezTo>
                  <a:cubicBezTo>
                    <a:pt x="1008" y="3682"/>
                    <a:pt x="1640" y="3742"/>
                    <a:pt x="2167" y="3742"/>
                  </a:cubicBezTo>
                  <a:cubicBezTo>
                    <a:pt x="2561" y="3742"/>
                    <a:pt x="2896" y="3708"/>
                    <a:pt x="2896" y="3708"/>
                  </a:cubicBezTo>
                  <a:lnTo>
                    <a:pt x="2896" y="3708"/>
                  </a:lnTo>
                  <a:cubicBezTo>
                    <a:pt x="2896" y="3708"/>
                    <a:pt x="1863" y="4195"/>
                    <a:pt x="1772" y="4590"/>
                  </a:cubicBezTo>
                  <a:cubicBezTo>
                    <a:pt x="1719" y="4739"/>
                    <a:pt x="1889" y="4787"/>
                    <a:pt x="2133" y="4787"/>
                  </a:cubicBezTo>
                  <a:cubicBezTo>
                    <a:pt x="2585" y="4787"/>
                    <a:pt x="3291" y="4620"/>
                    <a:pt x="3292" y="4620"/>
                  </a:cubicBezTo>
                  <a:lnTo>
                    <a:pt x="3292" y="4620"/>
                  </a:lnTo>
                  <a:cubicBezTo>
                    <a:pt x="3292" y="4620"/>
                    <a:pt x="2562" y="5441"/>
                    <a:pt x="2684" y="5836"/>
                  </a:cubicBezTo>
                  <a:cubicBezTo>
                    <a:pt x="2704" y="5903"/>
                    <a:pt x="2759" y="5931"/>
                    <a:pt x="2835" y="5931"/>
                  </a:cubicBezTo>
                  <a:cubicBezTo>
                    <a:pt x="3209" y="5931"/>
                    <a:pt x="4112" y="5259"/>
                    <a:pt x="4112" y="5259"/>
                  </a:cubicBezTo>
                  <a:lnTo>
                    <a:pt x="4112" y="5259"/>
                  </a:lnTo>
                  <a:cubicBezTo>
                    <a:pt x="4112" y="5259"/>
                    <a:pt x="3687" y="6322"/>
                    <a:pt x="3930" y="6596"/>
                  </a:cubicBezTo>
                  <a:cubicBezTo>
                    <a:pt x="3950" y="6619"/>
                    <a:pt x="3974" y="6629"/>
                    <a:pt x="4002" y="6629"/>
                  </a:cubicBezTo>
                  <a:cubicBezTo>
                    <a:pt x="4278" y="6629"/>
                    <a:pt x="4903" y="5654"/>
                    <a:pt x="4903" y="5654"/>
                  </a:cubicBezTo>
                  <a:cubicBezTo>
                    <a:pt x="4903" y="5654"/>
                    <a:pt x="5055" y="6991"/>
                    <a:pt x="5571" y="7143"/>
                  </a:cubicBezTo>
                  <a:cubicBezTo>
                    <a:pt x="5596" y="7153"/>
                    <a:pt x="5620" y="7157"/>
                    <a:pt x="5643" y="7157"/>
                  </a:cubicBezTo>
                  <a:cubicBezTo>
                    <a:pt x="6061" y="7157"/>
                    <a:pt x="6088" y="5654"/>
                    <a:pt x="6088" y="5654"/>
                  </a:cubicBezTo>
                  <a:cubicBezTo>
                    <a:pt x="6088" y="5654"/>
                    <a:pt x="6635" y="6718"/>
                    <a:pt x="7091" y="6809"/>
                  </a:cubicBezTo>
                  <a:cubicBezTo>
                    <a:pt x="7102" y="6811"/>
                    <a:pt x="7113" y="6812"/>
                    <a:pt x="7123" y="6812"/>
                  </a:cubicBezTo>
                  <a:cubicBezTo>
                    <a:pt x="7497" y="6812"/>
                    <a:pt x="7152" y="5229"/>
                    <a:pt x="7152" y="5228"/>
                  </a:cubicBezTo>
                  <a:lnTo>
                    <a:pt x="7152" y="5228"/>
                  </a:lnTo>
                  <a:cubicBezTo>
                    <a:pt x="7152" y="5228"/>
                    <a:pt x="7942" y="6505"/>
                    <a:pt x="8489" y="6505"/>
                  </a:cubicBezTo>
                  <a:cubicBezTo>
                    <a:pt x="9006" y="6474"/>
                    <a:pt x="7638" y="4286"/>
                    <a:pt x="7912" y="3252"/>
                  </a:cubicBezTo>
                  <a:cubicBezTo>
                    <a:pt x="8185" y="2249"/>
                    <a:pt x="9036" y="1459"/>
                    <a:pt x="9036" y="1459"/>
                  </a:cubicBezTo>
                  <a:lnTo>
                    <a:pt x="7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75;p36">
              <a:extLst>
                <a:ext uri="{FF2B5EF4-FFF2-40B4-BE49-F238E27FC236}">
                  <a16:creationId xmlns:a16="http://schemas.microsoft.com/office/drawing/2014/main" id="{EE737E58-11AC-65C3-37FF-471C48D76FAA}"/>
                </a:ext>
              </a:extLst>
            </p:cNvPr>
            <p:cNvSpPr/>
            <p:nvPr/>
          </p:nvSpPr>
          <p:spPr>
            <a:xfrm>
              <a:off x="6201500" y="1830313"/>
              <a:ext cx="310825" cy="277725"/>
            </a:xfrm>
            <a:custGeom>
              <a:avLst/>
              <a:gdLst/>
              <a:ahLst/>
              <a:cxnLst/>
              <a:rect l="l" t="t" r="r" b="b"/>
              <a:pathLst>
                <a:path w="12433" h="11109" extrusionOk="0">
                  <a:moveTo>
                    <a:pt x="2645" y="0"/>
                  </a:moveTo>
                  <a:cubicBezTo>
                    <a:pt x="2615" y="31"/>
                    <a:pt x="2615" y="31"/>
                    <a:pt x="2584" y="31"/>
                  </a:cubicBezTo>
                  <a:cubicBezTo>
                    <a:pt x="943" y="31"/>
                    <a:pt x="913" y="1642"/>
                    <a:pt x="913" y="1642"/>
                  </a:cubicBezTo>
                  <a:cubicBezTo>
                    <a:pt x="122" y="2493"/>
                    <a:pt x="517" y="3648"/>
                    <a:pt x="517" y="3648"/>
                  </a:cubicBezTo>
                  <a:cubicBezTo>
                    <a:pt x="1" y="5016"/>
                    <a:pt x="913" y="5867"/>
                    <a:pt x="913" y="5867"/>
                  </a:cubicBezTo>
                  <a:cubicBezTo>
                    <a:pt x="852" y="7204"/>
                    <a:pt x="1885" y="7447"/>
                    <a:pt x="1885" y="7447"/>
                  </a:cubicBezTo>
                  <a:cubicBezTo>
                    <a:pt x="1885" y="7447"/>
                    <a:pt x="1764" y="8997"/>
                    <a:pt x="3314" y="9271"/>
                  </a:cubicBezTo>
                  <a:cubicBezTo>
                    <a:pt x="3314" y="9271"/>
                    <a:pt x="4469" y="10943"/>
                    <a:pt x="7235" y="11095"/>
                  </a:cubicBezTo>
                  <a:cubicBezTo>
                    <a:pt x="7386" y="11104"/>
                    <a:pt x="7533" y="11108"/>
                    <a:pt x="7675" y="11108"/>
                  </a:cubicBezTo>
                  <a:cubicBezTo>
                    <a:pt x="11390" y="11108"/>
                    <a:pt x="12433" y="8177"/>
                    <a:pt x="12433" y="8177"/>
                  </a:cubicBezTo>
                  <a:lnTo>
                    <a:pt x="12433" y="8177"/>
                  </a:lnTo>
                  <a:cubicBezTo>
                    <a:pt x="12433" y="8177"/>
                    <a:pt x="12418" y="8178"/>
                    <a:pt x="12390" y="8178"/>
                  </a:cubicBezTo>
                  <a:cubicBezTo>
                    <a:pt x="12131" y="8178"/>
                    <a:pt x="10721" y="8103"/>
                    <a:pt x="9211" y="6566"/>
                  </a:cubicBezTo>
                  <a:cubicBezTo>
                    <a:pt x="7539" y="4833"/>
                    <a:pt x="5958" y="5654"/>
                    <a:pt x="4135" y="3769"/>
                  </a:cubicBezTo>
                  <a:cubicBezTo>
                    <a:pt x="2281" y="1915"/>
                    <a:pt x="2645" y="1"/>
                    <a:pt x="2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620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AC1284-8F95-9A6D-4C76-D5C7BFDC7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297" y="0"/>
            <a:ext cx="6792366" cy="219755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60D3ABD-B088-1F14-5E89-DBBD4E8CC963}"/>
              </a:ext>
            </a:extLst>
          </p:cNvPr>
          <p:cNvSpPr txBox="1"/>
          <p:nvPr/>
        </p:nvSpPr>
        <p:spPr>
          <a:xfrm>
            <a:off x="1879600" y="3078552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Giê-su là người sáng lập ra Thiên Chúa giáo</a:t>
            </a:r>
          </a:p>
        </p:txBody>
      </p:sp>
    </p:spTree>
    <p:extLst>
      <p:ext uri="{BB962C8B-B14F-4D97-AF65-F5344CB8AC3E}">
        <p14:creationId xmlns:p14="http://schemas.microsoft.com/office/powerpoint/2010/main" val="2330292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ynoptic Gospels Thesis by Slidesgo">
  <a:themeElements>
    <a:clrScheme name="Simple Light">
      <a:dk1>
        <a:srgbClr val="1B4C63"/>
      </a:dk1>
      <a:lt1>
        <a:srgbClr val="D2E4EC"/>
      </a:lt1>
      <a:dk2>
        <a:srgbClr val="769DAF"/>
      </a:dk2>
      <a:lt2>
        <a:srgbClr val="FFC0B5"/>
      </a:lt2>
      <a:accent1>
        <a:srgbClr val="EECB73"/>
      </a:accent1>
      <a:accent2>
        <a:srgbClr val="EEAD55"/>
      </a:accent2>
      <a:accent3>
        <a:srgbClr val="F38A77"/>
      </a:accent3>
      <a:accent4>
        <a:srgbClr val="B21111"/>
      </a:accent4>
      <a:accent5>
        <a:srgbClr val="FFFFFF"/>
      </a:accent5>
      <a:accent6>
        <a:srgbClr val="FFFFFF"/>
      </a:accent6>
      <a:hlink>
        <a:srgbClr val="14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ynoptic Gospels Thesis by Slidesgo">
  <a:themeElements>
    <a:clrScheme name="Simple Light">
      <a:dk1>
        <a:srgbClr val="1B4C63"/>
      </a:dk1>
      <a:lt1>
        <a:srgbClr val="D2E4EC"/>
      </a:lt1>
      <a:dk2>
        <a:srgbClr val="769DAF"/>
      </a:dk2>
      <a:lt2>
        <a:srgbClr val="FFC0B5"/>
      </a:lt2>
      <a:accent1>
        <a:srgbClr val="EECB73"/>
      </a:accent1>
      <a:accent2>
        <a:srgbClr val="EEAD55"/>
      </a:accent2>
      <a:accent3>
        <a:srgbClr val="F38A77"/>
      </a:accent3>
      <a:accent4>
        <a:srgbClr val="B21111"/>
      </a:accent4>
      <a:accent5>
        <a:srgbClr val="FFFFFF"/>
      </a:accent5>
      <a:accent6>
        <a:srgbClr val="FFFFFF"/>
      </a:accent6>
      <a:hlink>
        <a:srgbClr val="14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ocial Studies Subject for High School - 10th Grade: Medieval Europe by Slidesgo">
  <a:themeElements>
    <a:clrScheme name="Simple Light">
      <a:dk1>
        <a:srgbClr val="3D2D15"/>
      </a:dk1>
      <a:lt1>
        <a:srgbClr val="365B6E"/>
      </a:lt1>
      <a:dk2>
        <a:srgbClr val="8BAEC9"/>
      </a:dk2>
      <a:lt2>
        <a:srgbClr val="EBF7FE"/>
      </a:lt2>
      <a:accent1>
        <a:srgbClr val="FFDA75"/>
      </a:accent1>
      <a:accent2>
        <a:srgbClr val="FDC428"/>
      </a:accent2>
      <a:accent3>
        <a:srgbClr val="F19E3D"/>
      </a:accent3>
      <a:accent4>
        <a:srgbClr val="E4361B"/>
      </a:accent4>
      <a:accent5>
        <a:srgbClr val="A01308"/>
      </a:accent5>
      <a:accent6>
        <a:srgbClr val="FFFFFF"/>
      </a:accent6>
      <a:hlink>
        <a:srgbClr val="365B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866</Words>
  <Application>Microsoft Macintosh PowerPoint</Application>
  <PresentationFormat>Custom</PresentationFormat>
  <Paragraphs>157</Paragraphs>
  <Slides>28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60" baseType="lpstr">
      <vt:lpstr>等线</vt:lpstr>
      <vt:lpstr>微软雅黑</vt:lpstr>
      <vt:lpstr>.VnBlack</vt:lpstr>
      <vt:lpstr>Anaheim</vt:lpstr>
      <vt:lpstr>Arial</vt:lpstr>
      <vt:lpstr>Bebas Neue</vt:lpstr>
      <vt:lpstr>Calibri</vt:lpstr>
      <vt:lpstr>Calibri Light</vt:lpstr>
      <vt:lpstr>Eczar</vt:lpstr>
      <vt:lpstr>Eczar SemiBold</vt:lpstr>
      <vt:lpstr>ITC Avant Garde Std Bk</vt:lpstr>
      <vt:lpstr>Kingthings Foundation</vt:lpstr>
      <vt:lpstr>Livvic</vt:lpstr>
      <vt:lpstr>Marcellus</vt:lpstr>
      <vt:lpstr>Open Sans</vt:lpstr>
      <vt:lpstr>PT Sans</vt:lpstr>
      <vt:lpstr>PT Serif</vt:lpstr>
      <vt:lpstr>Roboto Condensed Light</vt:lpstr>
      <vt:lpstr>Source Sans Pro</vt:lpstr>
      <vt:lpstr>SVN-Blenda Script</vt:lpstr>
      <vt:lpstr>Times New Roman</vt:lpstr>
      <vt:lpstr>Wingdings</vt:lpstr>
      <vt:lpstr>Office Theme</vt:lpstr>
      <vt:lpstr>2_Office Theme</vt:lpstr>
      <vt:lpstr>Synoptic Gospels Thesis by Slidesgo</vt:lpstr>
      <vt:lpstr>1_Synoptic Gospels Thesis by Slidesgo</vt:lpstr>
      <vt:lpstr>Social Studies Subject for High School - 10th Grade: Medieval Europe by Slidesgo</vt:lpstr>
      <vt:lpstr>1_Office Theme</vt:lpstr>
      <vt:lpstr>1_Tema de Office</vt:lpstr>
      <vt:lpstr>Lección de Historia de España by Slidesgo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 3. Sự ra đời của Thiên chúa giáo</vt:lpstr>
      <vt:lpstr>TRẢ LỜI NHỮNG CÂU HỎI SAU</vt:lpstr>
      <vt:lpstr>01</vt:lpstr>
      <vt:lpstr>PowerPoint Presentation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Nguyễn hướng đức</cp:lastModifiedBy>
  <cp:revision>31</cp:revision>
  <dcterms:created xsi:type="dcterms:W3CDTF">2006-08-16T00:00:00Z</dcterms:created>
  <dcterms:modified xsi:type="dcterms:W3CDTF">2022-05-18T17:08:35Z</dcterms:modified>
</cp:coreProperties>
</file>