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6" r:id="rId3"/>
    <p:sldMasterId id="2147483670" r:id="rId4"/>
    <p:sldMasterId id="2147483684" r:id="rId5"/>
  </p:sldMasterIdLst>
  <p:notesMasterIdLst>
    <p:notesMasterId r:id="rId40"/>
  </p:notesMasterIdLst>
  <p:handoutMasterIdLst>
    <p:handoutMasterId r:id="rId41"/>
  </p:handoutMasterIdLst>
  <p:sldIdLst>
    <p:sldId id="716" r:id="rId6"/>
    <p:sldId id="717" r:id="rId7"/>
    <p:sldId id="256" r:id="rId8"/>
    <p:sldId id="259" r:id="rId9"/>
    <p:sldId id="703" r:id="rId10"/>
    <p:sldId id="262" r:id="rId11"/>
    <p:sldId id="260" r:id="rId12"/>
    <p:sldId id="335" r:id="rId13"/>
    <p:sldId id="321" r:id="rId14"/>
    <p:sldId id="322" r:id="rId15"/>
    <p:sldId id="704" r:id="rId16"/>
    <p:sldId id="705" r:id="rId17"/>
    <p:sldId id="714" r:id="rId18"/>
    <p:sldId id="706" r:id="rId19"/>
    <p:sldId id="715" r:id="rId20"/>
    <p:sldId id="261" r:id="rId21"/>
    <p:sldId id="327" r:id="rId22"/>
    <p:sldId id="329" r:id="rId23"/>
    <p:sldId id="328" r:id="rId24"/>
    <p:sldId id="711" r:id="rId25"/>
    <p:sldId id="712" r:id="rId26"/>
    <p:sldId id="707" r:id="rId27"/>
    <p:sldId id="317" r:id="rId28"/>
    <p:sldId id="708" r:id="rId29"/>
    <p:sldId id="713" r:id="rId30"/>
    <p:sldId id="552" r:id="rId31"/>
    <p:sldId id="512" r:id="rId32"/>
    <p:sldId id="513" r:id="rId33"/>
    <p:sldId id="514" r:id="rId34"/>
    <p:sldId id="515" r:id="rId35"/>
    <p:sldId id="516" r:id="rId36"/>
    <p:sldId id="518" r:id="rId37"/>
    <p:sldId id="521" r:id="rId38"/>
    <p:sldId id="519" r:id="rId39"/>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7A"/>
    <a:srgbClr val="CDA146"/>
    <a:srgbClr val="A764BA"/>
    <a:srgbClr val="72457F"/>
    <a:srgbClr val="FF9156"/>
    <a:srgbClr val="CA7344"/>
    <a:srgbClr val="5DC1FF"/>
    <a:srgbClr val="4691C0"/>
    <a:srgbClr val="38C05A"/>
    <a:srgbClr val="247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p:restoredTop sz="94580"/>
  </p:normalViewPr>
  <p:slideViewPr>
    <p:cSldViewPr>
      <p:cViewPr varScale="1">
        <p:scale>
          <a:sx n="44" d="100"/>
          <a:sy n="44" d="100"/>
        </p:scale>
        <p:origin x="102" y="996"/>
      </p:cViewPr>
      <p:guideLst>
        <p:guide orient="horz" pos="2160"/>
        <p:guide pos="5072"/>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07/06/2022</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07/06/2022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3</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34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241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9406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57670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22541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69189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0459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40635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133961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en-VN"/>
              <a:pPr/>
              <a:t>‹#›</a:t>
            </a:fld>
            <a:endParaRPr lang="en-US" altLang="en-VN"/>
          </a:p>
        </p:txBody>
      </p:sp>
    </p:spTree>
    <p:extLst>
      <p:ext uri="{BB962C8B-B14F-4D97-AF65-F5344CB8AC3E}">
        <p14:creationId xmlns:p14="http://schemas.microsoft.com/office/powerpoint/2010/main" val="53646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fld id="{5AF3F77B-09AF-3E40-8758-12EAA7D3A17F}" type="slidenum">
              <a:rPr lang="en-US" altLang="en-VN"/>
              <a:pPr/>
              <a:t>‹#›</a:t>
            </a:fld>
            <a:endParaRPr lang="en-US" altLang="en-VN"/>
          </a:p>
        </p:txBody>
      </p:sp>
    </p:spTree>
    <p:extLst>
      <p:ext uri="{BB962C8B-B14F-4D97-AF65-F5344CB8AC3E}">
        <p14:creationId xmlns:p14="http://schemas.microsoft.com/office/powerpoint/2010/main" val="2992470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6/7/2022</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6/7/2022</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6/7/2022</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6/7/2022</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6/7/2022</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6/7/2022</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6/7/2022</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6/7/2022</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6/7/2022</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6/7/2022</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6/7/2022</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520534" y="7833423"/>
            <a:ext cx="13214933" cy="923733"/>
          </a:xfrm>
          <a:prstGeom prst="rect">
            <a:avLst/>
          </a:prstGeom>
        </p:spPr>
        <p:txBody>
          <a:bodyPr spcFirstLastPara="1" wrap="square" lIns="0" tIns="0" rIns="0" bIns="0" anchor="t" anchorCtr="0">
            <a:noAutofit/>
          </a:bodyPr>
          <a:lstStyle>
            <a:lvl1pPr marL="812760" lvl="0" indent="-406379" algn="ctr" rtl="0">
              <a:spcBef>
                <a:spcPts val="0"/>
              </a:spcBef>
              <a:spcAft>
                <a:spcPts val="1423"/>
              </a:spcAft>
              <a:buSzPts val="1800"/>
              <a:buNone/>
              <a:defRPr sz="3200"/>
            </a:lvl1pPr>
          </a:lstStyle>
          <a:p>
            <a:endParaRPr/>
          </a:p>
        </p:txBody>
      </p:sp>
      <p:sp>
        <p:nvSpPr>
          <p:cNvPr id="675" name="Google Shape;675;p9"/>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481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7068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88706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en-VN" smtClean="0"/>
              <a:t>06/07/2022</a:t>
            </a:fld>
            <a:endParaRPr lang="en-VN"/>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024199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 id="214748365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en-VN" smtClean="0"/>
              <a:t>06/07/2022</a:t>
            </a:fld>
            <a:endParaRPr lang="en-VN"/>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en-VN" smtClean="0"/>
              <a:t>‹#›</a:t>
            </a:fld>
            <a:endParaRPr lang="en-VN"/>
          </a:p>
        </p:txBody>
      </p:sp>
    </p:spTree>
    <p:extLst>
      <p:ext uri="{BB962C8B-B14F-4D97-AF65-F5344CB8AC3E}">
        <p14:creationId xmlns:p14="http://schemas.microsoft.com/office/powerpoint/2010/main" val="392000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6/7/2022</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6/7/2022</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4.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11" Type="http://schemas.openxmlformats.org/officeDocument/2006/relationships/image" Target="../media/image22.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slide" Target="slide11.xml"/><Relationship Id="rId3" Type="http://schemas.openxmlformats.org/officeDocument/2006/relationships/slide" Target="slide5.xml"/><Relationship Id="rId7" Type="http://schemas.openxmlformats.org/officeDocument/2006/relationships/slide" Target="slide14.xml"/><Relationship Id="rId12" Type="http://schemas.openxmlformats.org/officeDocument/2006/relationships/image" Target="../media/image68.png"/><Relationship Id="rId17" Type="http://schemas.openxmlformats.org/officeDocument/2006/relationships/image" Target="../media/image71.jpeg"/><Relationship Id="rId2" Type="http://schemas.openxmlformats.org/officeDocument/2006/relationships/image" Target="../media/image63.png"/><Relationship Id="rId16" Type="http://schemas.openxmlformats.org/officeDocument/2006/relationships/slide" Target="slide9.xml"/><Relationship Id="rId1" Type="http://schemas.openxmlformats.org/officeDocument/2006/relationships/slideLayout" Target="../slideLayouts/slideLayout34.xml"/><Relationship Id="rId6" Type="http://schemas.openxmlformats.org/officeDocument/2006/relationships/image" Target="../media/image65.jpeg"/><Relationship Id="rId11" Type="http://schemas.openxmlformats.org/officeDocument/2006/relationships/image" Target="../media/image61.png"/><Relationship Id="rId5" Type="http://schemas.openxmlformats.org/officeDocument/2006/relationships/slide" Target="slide7.xml"/><Relationship Id="rId15" Type="http://schemas.openxmlformats.org/officeDocument/2006/relationships/image" Target="../media/image70.png"/><Relationship Id="rId10" Type="http://schemas.openxmlformats.org/officeDocument/2006/relationships/image" Target="../media/image67.jpeg"/><Relationship Id="rId4" Type="http://schemas.openxmlformats.org/officeDocument/2006/relationships/image" Target="../media/image64.jpeg"/><Relationship Id="rId9" Type="http://schemas.openxmlformats.org/officeDocument/2006/relationships/slide" Target="slide18.xml"/><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79.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81.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81.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svg"/><Relationship Id="rId1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30.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5.jpeg"/><Relationship Id="rId11" Type="http://schemas.openxmlformats.org/officeDocument/2006/relationships/image" Target="../media/image25.svg"/><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image" Target="../media/image18.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23.sv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3479800" y="2667000"/>
            <a:ext cx="10142520" cy="2092881"/>
          </a:xfrm>
          <a:prstGeom prst="rect">
            <a:avLst/>
          </a:prstGeom>
          <a:noFill/>
        </p:spPr>
        <p:txBody>
          <a:bodyPr wrap="none" lIns="91440" tIns="45720" rIns="91440" bIns="45720">
            <a:spAutoFit/>
          </a:bodyPr>
          <a:lstStyle/>
          <a:p>
            <a:pPr algn="ctr"/>
            <a:r>
              <a:rPr lang="en-US" sz="13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0617D-7C31-F14A-B685-02EE1A717762}"/>
              </a:ext>
            </a:extLst>
          </p:cNvPr>
          <p:cNvPicPr>
            <a:picLocks noChangeAspect="1"/>
          </p:cNvPicPr>
          <p:nvPr/>
        </p:nvPicPr>
        <p:blipFill>
          <a:blip r:embed="rId3"/>
          <a:stretch>
            <a:fillRect/>
          </a:stretch>
        </p:blipFill>
        <p:spPr>
          <a:xfrm>
            <a:off x="1" y="0"/>
            <a:ext cx="16244711" cy="9144000"/>
          </a:xfrm>
          <a:prstGeom prst="rect">
            <a:avLst/>
          </a:prstGeom>
        </p:spPr>
      </p:pic>
      <p:pic>
        <p:nvPicPr>
          <p:cNvPr id="8" name="Picture 7">
            <a:extLst>
              <a:ext uri="{FF2B5EF4-FFF2-40B4-BE49-F238E27FC236}">
                <a16:creationId xmlns:a16="http://schemas.microsoft.com/office/drawing/2014/main" id="{1B8C1D52-E6C4-C743-BC54-AE5C01DB91DB}"/>
              </a:ext>
            </a:extLst>
          </p:cNvPr>
          <p:cNvPicPr>
            <a:picLocks noChangeAspect="1"/>
          </p:cNvPicPr>
          <p:nvPr/>
        </p:nvPicPr>
        <p:blipFill>
          <a:blip r:embed="rId4"/>
          <a:stretch>
            <a:fillRect/>
          </a:stretch>
        </p:blipFill>
        <p:spPr>
          <a:xfrm>
            <a:off x="11289" y="0"/>
            <a:ext cx="16256000" cy="9144000"/>
          </a:xfrm>
          <a:prstGeom prst="rect">
            <a:avLst/>
          </a:prstGeom>
        </p:spPr>
      </p:pic>
      <p:pic>
        <p:nvPicPr>
          <p:cNvPr id="6" name="Picture 5">
            <a:extLst>
              <a:ext uri="{FF2B5EF4-FFF2-40B4-BE49-F238E27FC236}">
                <a16:creationId xmlns:a16="http://schemas.microsoft.com/office/drawing/2014/main" id="{D5515AAD-4E6B-2B40-97DC-B3DCD5726FEA}"/>
              </a:ext>
            </a:extLst>
          </p:cNvPr>
          <p:cNvPicPr>
            <a:picLocks noChangeAspect="1"/>
          </p:cNvPicPr>
          <p:nvPr/>
        </p:nvPicPr>
        <p:blipFill>
          <a:blip r:embed="rId5"/>
          <a:stretch>
            <a:fillRect/>
          </a:stretch>
        </p:blipFill>
        <p:spPr>
          <a:xfrm>
            <a:off x="-22579" y="-1"/>
            <a:ext cx="16244709" cy="9285935"/>
          </a:xfrm>
          <a:prstGeom prst="rect">
            <a:avLst/>
          </a:prstGeom>
        </p:spPr>
      </p:pic>
    </p:spTree>
    <p:extLst>
      <p:ext uri="{BB962C8B-B14F-4D97-AF65-F5344CB8AC3E}">
        <p14:creationId xmlns:p14="http://schemas.microsoft.com/office/powerpoint/2010/main" val="189276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589982"/>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en-VN"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10372" y="2688728"/>
              <a:ext cx="3519658"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WHERE</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985000" y="3438058"/>
            <a:ext cx="685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Vương quốc Phờ-răng</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Tree>
    <p:extLst>
      <p:ext uri="{BB962C8B-B14F-4D97-AF65-F5344CB8AC3E}">
        <p14:creationId xmlns:p14="http://schemas.microsoft.com/office/powerpoint/2010/main" val="39558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476439"/>
              <a:ext cx="3432756" cy="2123658"/>
            </a:xfrm>
            <a:prstGeom prst="rect">
              <a:avLst/>
            </a:prstGeom>
            <a:noFill/>
          </p:spPr>
          <p:txBody>
            <a:bodyPr wrap="square" lIns="121920" tIns="60960" rIns="121920" bIns="60960">
              <a:spAutoFit/>
            </a:bodyPr>
            <a:lstStyle/>
            <a:p>
              <a:pPr algn="ctr" defTabSz="1219170"/>
              <a:r>
                <a:rPr lang="vi-VN" sz="44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44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7052406" y="2958014"/>
            <a:ext cx="82047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2 và cho biết: lãnh chúa phong kiến và nông nô được hình thành từ những từng lớp nào?</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7CE899-30B2-2211-6A69-039BE1D94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9" y="36286"/>
            <a:ext cx="16161809" cy="9107714"/>
          </a:xfrm>
          <a:prstGeom prst="rect">
            <a:avLst/>
          </a:prstGeom>
        </p:spPr>
      </p:pic>
    </p:spTree>
    <p:extLst>
      <p:ext uri="{BB962C8B-B14F-4D97-AF65-F5344CB8AC3E}">
        <p14:creationId xmlns:p14="http://schemas.microsoft.com/office/powerpoint/2010/main" val="18006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D639A389-C902-2D4A-BEEE-EFEAE9C569F9}"/>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46594" y="1371599"/>
            <a:ext cx="2493433" cy="48768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id="{ECF3459B-2D9A-154E-823E-106F072C868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69817" y="1477548"/>
            <a:ext cx="2438400" cy="4775200"/>
          </a:xfrm>
          <a:solidFill>
            <a:srgbClr val="FFFF00"/>
          </a:solidFill>
          <a:ln>
            <a:solidFill>
              <a:srgbClr val="0000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id="{C11CE94E-BD8A-034E-AEF7-B11D56AFD69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306877" y="1477547"/>
            <a:ext cx="2681817" cy="4876799"/>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a16="http://schemas.microsoft.com/office/drawing/2014/main" id="{DED867E6-3A21-D245-BF98-EB2C870CCE72}"/>
              </a:ext>
            </a:extLst>
          </p:cNvPr>
          <p:cNvSpPr txBox="1">
            <a:spLocks noChangeArrowheads="1"/>
          </p:cNvSpPr>
          <p:nvPr/>
        </p:nvSpPr>
        <p:spPr bwMode="auto">
          <a:xfrm>
            <a:off x="2523067" y="52645"/>
            <a:ext cx="112098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4800" b="1" i="1" dirty="0">
                <a:solidFill>
                  <a:srgbClr val="FF00FF"/>
                </a:solidFill>
                <a:latin typeface="SVN-Gotham" panose="02000604040000020004" pitchFamily="2" charset="0"/>
              </a:rPr>
              <a:t>SƠ ĐỒ HÌNH THÀNH GIAI CẤP MỚI </a:t>
            </a:r>
          </a:p>
        </p:txBody>
      </p:sp>
      <p:pic>
        <p:nvPicPr>
          <p:cNvPr id="28685" name="Picture 13">
            <a:extLst>
              <a:ext uri="{FF2B5EF4-FFF2-40B4-BE49-F238E27FC236}">
                <a16:creationId xmlns:a16="http://schemas.microsoft.com/office/drawing/2014/main" id="{F7600D40-3855-B640-B92C-9C0D4B296A5A}"/>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42190" y="1587375"/>
            <a:ext cx="2845053" cy="487679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a16="http://schemas.microsoft.com/office/drawing/2014/main" id="{4E01A11C-E17B-8341-B339-60A3D98DAC1F}"/>
              </a:ext>
            </a:extLst>
          </p:cNvPr>
          <p:cNvSpPr>
            <a:spLocks noChangeArrowheads="1"/>
          </p:cNvSpPr>
          <p:nvPr/>
        </p:nvSpPr>
        <p:spPr bwMode="auto">
          <a:xfrm>
            <a:off x="-73439" y="6633384"/>
            <a:ext cx="3039360" cy="1405641"/>
          </a:xfrm>
          <a:prstGeom prst="rect">
            <a:avLst/>
          </a:prstGeom>
          <a:solidFill>
            <a:schemeClr val="accent1">
              <a:lumMod val="20000"/>
              <a:lumOff val="80000"/>
            </a:schemeClr>
          </a:solidFill>
          <a:ln>
            <a:noFill/>
          </a:ln>
          <a:effectLst/>
        </p:spPr>
        <p:txBody>
          <a:bodyPr wrap="square">
            <a:spAutoFit/>
          </a:bodyPr>
          <a:lstStyle/>
          <a:p>
            <a:pPr algn="ctr" defTabSz="1219170"/>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Tướng</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lĩnh</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quân</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sự</a:t>
            </a:r>
            <a:endPar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a16="http://schemas.microsoft.com/office/drawing/2014/main" id="{1A392E01-DF33-A14D-89A3-D2AD0854A53D}"/>
              </a:ext>
            </a:extLst>
          </p:cNvPr>
          <p:cNvSpPr txBox="1">
            <a:spLocks noChangeArrowheads="1"/>
          </p:cNvSpPr>
          <p:nvPr/>
        </p:nvSpPr>
        <p:spPr bwMode="auto">
          <a:xfrm>
            <a:off x="3974103" y="7023146"/>
            <a:ext cx="2829828" cy="748988"/>
          </a:xfrm>
          <a:prstGeom prst="rect">
            <a:avLst/>
          </a:prstGeom>
          <a:solidFill>
            <a:schemeClr val="accent1">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Lãnh</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chúa</a:t>
            </a:r>
            <a:r>
              <a:rPr lang="en-US" altLang="en-VN" sz="4267" b="1" dirty="0">
                <a:solidFill>
                  <a:prstClr val="black"/>
                </a:solidFill>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a16="http://schemas.microsoft.com/office/drawing/2014/main" id="{D5240CB2-F900-3C42-9684-CCA1D2656E38}"/>
              </a:ext>
            </a:extLst>
          </p:cNvPr>
          <p:cNvSpPr txBox="1">
            <a:spLocks noChangeArrowheads="1"/>
          </p:cNvSpPr>
          <p:nvPr/>
        </p:nvSpPr>
        <p:spPr bwMode="auto">
          <a:xfrm>
            <a:off x="8139801" y="6838481"/>
            <a:ext cx="2934740" cy="1405641"/>
          </a:xfrm>
          <a:prstGeom prst="rect">
            <a:avLst/>
          </a:prstGeom>
          <a:solidFill>
            <a:schemeClr val="accent4">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lệ</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được</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giải</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phóng</a:t>
            </a:r>
            <a:r>
              <a:rPr lang="en-US" altLang="en-VN" sz="4267" dirty="0">
                <a:solidFill>
                  <a:prstClr val="black"/>
                </a:solidFill>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a16="http://schemas.microsoft.com/office/drawing/2014/main" id="{94ABA7EA-A656-564E-9BA4-645ACEAA8A32}"/>
              </a:ext>
            </a:extLst>
          </p:cNvPr>
          <p:cNvSpPr txBox="1">
            <a:spLocks noChangeArrowheads="1"/>
          </p:cNvSpPr>
          <p:nvPr/>
        </p:nvSpPr>
        <p:spPr bwMode="auto">
          <a:xfrm>
            <a:off x="13363093" y="7023145"/>
            <a:ext cx="2148345" cy="748988"/>
          </a:xfrm>
          <a:prstGeom prst="rect">
            <a:avLst/>
          </a:prstGeom>
          <a:solidFill>
            <a:schemeClr val="accent5">
              <a:lumMod val="60000"/>
              <a:lumOff val="40000"/>
            </a:schemeClr>
          </a:solidFill>
          <a:ln>
            <a:noFill/>
          </a:ln>
          <a:effectLst/>
        </p:spPr>
        <p:txBody>
          <a:bodyPr wrap="non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Nông</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nô</a:t>
            </a:r>
            <a:endParaRPr lang="en-US" altLang="en-VN" sz="4267" b="1" dirty="0">
              <a:solidFill>
                <a:prstClr val="black"/>
              </a:solidFill>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a16="http://schemas.microsoft.com/office/drawing/2014/main" id="{BECC4711-A7D5-584D-BCF9-48E4232FD5FA}"/>
              </a:ext>
            </a:extLst>
          </p:cNvPr>
          <p:cNvSpPr>
            <a:spLocks noChangeArrowheads="1"/>
          </p:cNvSpPr>
          <p:nvPr/>
        </p:nvSpPr>
        <p:spPr bwMode="auto">
          <a:xfrm>
            <a:off x="3025763" y="3321108"/>
            <a:ext cx="914400" cy="6096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8694" name="AutoShape 22">
            <a:extLst>
              <a:ext uri="{FF2B5EF4-FFF2-40B4-BE49-F238E27FC236}">
                <a16:creationId xmlns:a16="http://schemas.microsoft.com/office/drawing/2014/main" id="{65471BFA-5206-984E-9757-433624A62AA2}"/>
              </a:ext>
            </a:extLst>
          </p:cNvPr>
          <p:cNvSpPr>
            <a:spLocks noChangeArrowheads="1"/>
          </p:cNvSpPr>
          <p:nvPr/>
        </p:nvSpPr>
        <p:spPr bwMode="auto">
          <a:xfrm>
            <a:off x="11717867" y="3374081"/>
            <a:ext cx="914400" cy="6096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 name="Rectangle 1">
            <a:extLst>
              <a:ext uri="{FF2B5EF4-FFF2-40B4-BE49-F238E27FC236}">
                <a16:creationId xmlns:a16="http://schemas.microsoft.com/office/drawing/2014/main" id="{F80B2FF7-C82E-FD4A-8A2F-D68157664AA4}"/>
              </a:ext>
            </a:extLst>
          </p:cNvPr>
          <p:cNvSpPr/>
          <p:nvPr/>
        </p:nvSpPr>
        <p:spPr>
          <a:xfrm>
            <a:off x="3940163" y="6838480"/>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14" name="Rectangle 13">
            <a:extLst>
              <a:ext uri="{FF2B5EF4-FFF2-40B4-BE49-F238E27FC236}">
                <a16:creationId xmlns:a16="http://schemas.microsoft.com/office/drawing/2014/main" id="{1413AB21-87C4-E149-BCB3-A80E4B44E170}"/>
              </a:ext>
            </a:extLst>
          </p:cNvPr>
          <p:cNvSpPr/>
          <p:nvPr/>
        </p:nvSpPr>
        <p:spPr>
          <a:xfrm>
            <a:off x="13043699" y="7023145"/>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CAC7E-2E2E-FE15-3DB2-E429D5EA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4" name="TextBox 3">
            <a:extLst>
              <a:ext uri="{FF2B5EF4-FFF2-40B4-BE49-F238E27FC236}">
                <a16:creationId xmlns:a16="http://schemas.microsoft.com/office/drawing/2014/main" id="{BA12CF56-69A0-90B0-4995-3C8397927A09}"/>
              </a:ext>
            </a:extLst>
          </p:cNvPr>
          <p:cNvSpPr txBox="1"/>
          <p:nvPr/>
        </p:nvSpPr>
        <p:spPr>
          <a:xfrm>
            <a:off x="13106400" y="66907"/>
            <a:ext cx="3251200" cy="5632311"/>
          </a:xfrm>
          <a:prstGeom prst="rect">
            <a:avLst/>
          </a:prstGeom>
          <a:noFill/>
        </p:spPr>
        <p:txBody>
          <a:bodyPr wrap="square" rtlCol="0">
            <a:spAutoFit/>
          </a:bodyPr>
          <a:lstStyle/>
          <a:p>
            <a:pPr algn="ctr"/>
            <a:r>
              <a:rPr lang="en-VN" sz="6000" b="1" dirty="0">
                <a:solidFill>
                  <a:srgbClr val="FF0000"/>
                </a:solidFill>
                <a:latin typeface="Times New Roman" panose="02020603050405020304" pitchFamily="18" charset="0"/>
                <a:cs typeface="Times New Roman" panose="02020603050405020304" pitchFamily="18" charset="0"/>
              </a:rPr>
              <a:t>Sơ đồ cấu trúc xã hội phong kiến Tây Âu</a:t>
            </a:r>
          </a:p>
        </p:txBody>
      </p:sp>
    </p:spTree>
    <p:extLst>
      <p:ext uri="{BB962C8B-B14F-4D97-AF65-F5344CB8AC3E}">
        <p14:creationId xmlns:p14="http://schemas.microsoft.com/office/powerpoint/2010/main" val="2365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2500" b="0" i="0" u="none" strike="noStrike" kern="1200" cap="none" spc="0" normalizeH="0" baseline="0" noProof="0" dirty="0">
              <a:ln>
                <a:noFill/>
              </a:ln>
              <a:solidFill>
                <a:srgbClr val="1E120D"/>
              </a:solidFill>
              <a:effectLst/>
              <a:uLnTx/>
              <a:uFillTx/>
              <a:ea typeface="+mn-ea"/>
            </a:endParaRPr>
          </a:p>
        </p:txBody>
      </p:sp>
      <p:grpSp>
        <p:nvGrpSpPr>
          <p:cNvPr id="617" name="Grupo"/>
          <p:cNvGrpSpPr/>
          <p:nvPr/>
        </p:nvGrpSpPr>
        <p:grpSpPr>
          <a:xfrm>
            <a:off x="14257416" y="4343400"/>
            <a:ext cx="2184400" cy="4800600"/>
            <a:chOff x="0" y="0"/>
            <a:chExt cx="3592830" cy="3648710"/>
          </a:xfrm>
        </p:grpSpPr>
        <p:sp>
          <p:nvSpPr>
            <p:cNvPr id="618" name="Figura"/>
            <p:cNvSpPr/>
            <p:nvPr/>
          </p:nvSpPr>
          <p:spPr>
            <a:xfrm>
              <a:off x="1536699" y="571499"/>
              <a:ext cx="177801" cy="40354"/>
            </a:xfrm>
            <a:custGeom>
              <a:avLst/>
              <a:gdLst/>
              <a:ahLst/>
              <a:cxnLst>
                <a:cxn ang="0">
                  <a:pos x="wd2" y="hd2"/>
                </a:cxn>
                <a:cxn ang="5400000">
                  <a:pos x="wd2" y="hd2"/>
                </a:cxn>
                <a:cxn ang="10800000">
                  <a:pos x="wd2" y="hd2"/>
                </a:cxn>
                <a:cxn ang="16200000">
                  <a:pos x="wd2" y="hd2"/>
                </a:cxn>
              </a:cxnLst>
              <a:rect l="0" t="0" r="r" b="b"/>
              <a:pathLst>
                <a:path w="21600" h="19609" extrusionOk="0">
                  <a:moveTo>
                    <a:pt x="21600" y="10192"/>
                  </a:moveTo>
                  <a:cubicBezTo>
                    <a:pt x="21600" y="5872"/>
                    <a:pt x="16817" y="1552"/>
                    <a:pt x="10800" y="317"/>
                  </a:cubicBezTo>
                  <a:cubicBezTo>
                    <a:pt x="4937" y="-917"/>
                    <a:pt x="0" y="1552"/>
                    <a:pt x="0" y="5872"/>
                  </a:cubicBezTo>
                  <a:cubicBezTo>
                    <a:pt x="0" y="10192"/>
                    <a:pt x="4783" y="18214"/>
                    <a:pt x="10800" y="19449"/>
                  </a:cubicBezTo>
                  <a:cubicBezTo>
                    <a:pt x="16817" y="20683"/>
                    <a:pt x="21600" y="14512"/>
                    <a:pt x="21600" y="10192"/>
                  </a:cubicBezTo>
                  <a:close/>
                </a:path>
              </a:pathLst>
            </a:custGeom>
            <a:solidFill>
              <a:srgbClr val="AD77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9" name="Figura"/>
            <p:cNvSpPr/>
            <p:nvPr/>
          </p:nvSpPr>
          <p:spPr>
            <a:xfrm>
              <a:off x="2844799" y="25399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0" name="Figura"/>
            <p:cNvSpPr/>
            <p:nvPr/>
          </p:nvSpPr>
          <p:spPr>
            <a:xfrm>
              <a:off x="2857499" y="2565399"/>
              <a:ext cx="29211" cy="83821"/>
            </a:xfrm>
            <a:custGeom>
              <a:avLst/>
              <a:gdLst/>
              <a:ahLst/>
              <a:cxnLst>
                <a:cxn ang="0">
                  <a:pos x="wd2" y="hd2"/>
                </a:cxn>
                <a:cxn ang="5400000">
                  <a:pos x="wd2" y="hd2"/>
                </a:cxn>
                <a:cxn ang="10800000">
                  <a:pos x="wd2" y="hd2"/>
                </a:cxn>
                <a:cxn ang="16200000">
                  <a:pos x="wd2" y="hd2"/>
                </a:cxn>
              </a:cxnLst>
              <a:rect l="0" t="0" r="r" b="b"/>
              <a:pathLst>
                <a:path w="21600" h="21600" extrusionOk="0">
                  <a:moveTo>
                    <a:pt x="15026" y="655"/>
                  </a:moveTo>
                  <a:lnTo>
                    <a:pt x="2817" y="0"/>
                  </a:lnTo>
                  <a:lnTo>
                    <a:pt x="0" y="2094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p:cNvSpPr/>
            <p:nvPr/>
          </p:nvSpPr>
          <p:spPr>
            <a:xfrm>
              <a:off x="2819400" y="2628899"/>
              <a:ext cx="9398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7665"/>
                  </a:moveTo>
                  <a:lnTo>
                    <a:pt x="0" y="0"/>
                  </a:lnTo>
                  <a:lnTo>
                    <a:pt x="0" y="1393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p:cNvSpPr/>
            <p:nvPr/>
          </p:nvSpPr>
          <p:spPr>
            <a:xfrm>
              <a:off x="2844799" y="2641600"/>
              <a:ext cx="63501" cy="193040"/>
            </a:xfrm>
            <a:custGeom>
              <a:avLst/>
              <a:gdLst/>
              <a:ahLst/>
              <a:cxnLst>
                <a:cxn ang="0">
                  <a:pos x="wd2" y="hd2"/>
                </a:cxn>
                <a:cxn ang="5400000">
                  <a:pos x="wd2" y="hd2"/>
                </a:cxn>
                <a:cxn ang="10800000">
                  <a:pos x="wd2" y="hd2"/>
                </a:cxn>
                <a:cxn ang="16200000">
                  <a:pos x="wd2" y="hd2"/>
                </a:cxn>
              </a:cxnLst>
              <a:rect l="0" t="0" r="r" b="b"/>
              <a:pathLst>
                <a:path w="21600" h="21600" extrusionOk="0">
                  <a:moveTo>
                    <a:pt x="2160" y="16484"/>
                  </a:moveTo>
                  <a:lnTo>
                    <a:pt x="0" y="0"/>
                  </a:lnTo>
                  <a:lnTo>
                    <a:pt x="17712" y="568"/>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Rectángulo"/>
            <p:cNvSpPr/>
            <p:nvPr/>
          </p:nvSpPr>
          <p:spPr>
            <a:xfrm>
              <a:off x="1422400" y="2286000"/>
              <a:ext cx="764541" cy="1361441"/>
            </a:xfrm>
            <a:prstGeom prst="rect">
              <a:avLst/>
            </a:pr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p:cNvSpPr/>
            <p:nvPr/>
          </p:nvSpPr>
          <p:spPr>
            <a:xfrm>
              <a:off x="1498600" y="2717799"/>
              <a:ext cx="575310" cy="928371"/>
            </a:xfrm>
            <a:custGeom>
              <a:avLst/>
              <a:gdLst/>
              <a:ahLst/>
              <a:cxnLst>
                <a:cxn ang="0">
                  <a:pos x="wd2" y="hd2"/>
                </a:cxn>
                <a:cxn ang="5400000">
                  <a:pos x="wd2" y="hd2"/>
                </a:cxn>
                <a:cxn ang="10800000">
                  <a:pos x="wd2" y="hd2"/>
                </a:cxn>
                <a:cxn ang="16200000">
                  <a:pos x="wd2" y="hd2"/>
                </a:cxn>
              </a:cxnLst>
              <a:rect l="0" t="0" r="r" b="b"/>
              <a:pathLst>
                <a:path w="21600" h="21600" extrusionOk="0">
                  <a:moveTo>
                    <a:pt x="11062" y="0"/>
                  </a:moveTo>
                  <a:cubicBezTo>
                    <a:pt x="9584" y="8717"/>
                    <a:pt x="5531" y="18350"/>
                    <a:pt x="0" y="21600"/>
                  </a:cubicBezTo>
                  <a:lnTo>
                    <a:pt x="21600" y="21600"/>
                  </a:lnTo>
                  <a:cubicBezTo>
                    <a:pt x="15163" y="17522"/>
                    <a:pt x="12207" y="9633"/>
                    <a:pt x="11062" y="0"/>
                  </a:cubicBezTo>
                  <a:close/>
                </a:path>
              </a:pathLst>
            </a:custGeom>
            <a:solidFill>
              <a:srgbClr val="B44D2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p:cNvSpPr/>
            <p:nvPr/>
          </p:nvSpPr>
          <p:spPr>
            <a:xfrm>
              <a:off x="2654300" y="1333500"/>
              <a:ext cx="217171" cy="2136140"/>
            </a:xfrm>
            <a:custGeom>
              <a:avLst/>
              <a:gdLst/>
              <a:ahLst/>
              <a:cxnLst>
                <a:cxn ang="0">
                  <a:pos x="wd2" y="hd2"/>
                </a:cxn>
                <a:cxn ang="5400000">
                  <a:pos x="wd2" y="hd2"/>
                </a:cxn>
                <a:cxn ang="10800000">
                  <a:pos x="wd2" y="hd2"/>
                </a:cxn>
                <a:cxn ang="16200000">
                  <a:pos x="wd2" y="hd2"/>
                </a:cxn>
              </a:cxnLst>
              <a:rect l="0" t="0" r="r" b="b"/>
              <a:pathLst>
                <a:path w="21600" h="21600" extrusionOk="0">
                  <a:moveTo>
                    <a:pt x="1768" y="0"/>
                  </a:moveTo>
                  <a:lnTo>
                    <a:pt x="0" y="13"/>
                  </a:lnTo>
                  <a:lnTo>
                    <a:pt x="19832"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p:cNvSpPr/>
            <p:nvPr/>
          </p:nvSpPr>
          <p:spPr>
            <a:xfrm>
              <a:off x="2895600" y="1320799"/>
              <a:ext cx="69850" cy="2143762"/>
            </a:xfrm>
            <a:custGeom>
              <a:avLst/>
              <a:gdLst/>
              <a:ahLst/>
              <a:cxnLst>
                <a:cxn ang="0">
                  <a:pos x="wd2" y="hd2"/>
                </a:cxn>
                <a:cxn ang="5400000">
                  <a:pos x="wd2" y="hd2"/>
                </a:cxn>
                <a:cxn ang="10800000">
                  <a:pos x="wd2" y="hd2"/>
                </a:cxn>
                <a:cxn ang="16200000">
                  <a:pos x="wd2" y="hd2"/>
                </a:cxn>
              </a:cxnLst>
              <a:rect l="0" t="0" r="r" b="b"/>
              <a:pathLst>
                <a:path w="21600" h="21600" extrusionOk="0">
                  <a:moveTo>
                    <a:pt x="3927" y="0"/>
                  </a:moveTo>
                  <a:lnTo>
                    <a:pt x="0" y="0"/>
                  </a:lnTo>
                  <a:lnTo>
                    <a:pt x="17673"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p:cNvSpPr/>
            <p:nvPr/>
          </p:nvSpPr>
          <p:spPr>
            <a:xfrm>
              <a:off x="2882899" y="1206500"/>
              <a:ext cx="63501" cy="450850"/>
            </a:xfrm>
            <a:custGeom>
              <a:avLst/>
              <a:gdLst/>
              <a:ahLst/>
              <a:cxnLst>
                <a:cxn ang="0">
                  <a:pos x="wd2" y="hd2"/>
                </a:cxn>
                <a:cxn ang="5400000">
                  <a:pos x="wd2" y="hd2"/>
                </a:cxn>
                <a:cxn ang="10800000">
                  <a:pos x="wd2" y="hd2"/>
                </a:cxn>
                <a:cxn ang="16200000">
                  <a:pos x="wd2" y="hd2"/>
                </a:cxn>
              </a:cxnLst>
              <a:rect l="0" t="0" r="r" b="b"/>
              <a:pathLst>
                <a:path w="21600" h="21600" extrusionOk="0">
                  <a:moveTo>
                    <a:pt x="18144" y="21600"/>
                  </a:moveTo>
                  <a:lnTo>
                    <a:pt x="5184" y="20079"/>
                  </a:lnTo>
                  <a:lnTo>
                    <a:pt x="7776" y="17158"/>
                  </a:lnTo>
                  <a:lnTo>
                    <a:pt x="0" y="14481"/>
                  </a:lnTo>
                  <a:lnTo>
                    <a:pt x="8640" y="0"/>
                  </a:lnTo>
                  <a:lnTo>
                    <a:pt x="21600" y="15150"/>
                  </a:lnTo>
                  <a:lnTo>
                    <a:pt x="16416" y="17158"/>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p:cNvSpPr/>
            <p:nvPr/>
          </p:nvSpPr>
          <p:spPr>
            <a:xfrm>
              <a:off x="3162300" y="2921000"/>
              <a:ext cx="82550" cy="655320"/>
            </a:xfrm>
            <a:custGeom>
              <a:avLst/>
              <a:gdLst/>
              <a:ahLst/>
              <a:cxnLst>
                <a:cxn ang="0">
                  <a:pos x="wd2" y="hd2"/>
                </a:cxn>
                <a:cxn ang="5400000">
                  <a:pos x="wd2" y="hd2"/>
                </a:cxn>
                <a:cxn ang="10800000">
                  <a:pos x="wd2" y="hd2"/>
                </a:cxn>
                <a:cxn ang="16200000">
                  <a:pos x="wd2" y="hd2"/>
                </a:cxn>
              </a:cxnLst>
              <a:rect l="0" t="0" r="r" b="b"/>
              <a:pathLst>
                <a:path w="21600" h="21600" extrusionOk="0">
                  <a:moveTo>
                    <a:pt x="21600" y="586"/>
                  </a:moveTo>
                  <a:lnTo>
                    <a:pt x="0" y="0"/>
                  </a:lnTo>
                  <a:lnTo>
                    <a:pt x="332" y="21600"/>
                  </a:lnTo>
                  <a:lnTo>
                    <a:pt x="18609" y="20428"/>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p:cNvSpPr/>
            <p:nvPr/>
          </p:nvSpPr>
          <p:spPr>
            <a:xfrm>
              <a:off x="3048000" y="2857499"/>
              <a:ext cx="109221" cy="690882"/>
            </a:xfrm>
            <a:custGeom>
              <a:avLst/>
              <a:gdLst/>
              <a:ahLst/>
              <a:cxnLst>
                <a:cxn ang="0">
                  <a:pos x="wd2" y="hd2"/>
                </a:cxn>
                <a:cxn ang="5400000">
                  <a:pos x="wd2" y="hd2"/>
                </a:cxn>
                <a:cxn ang="10800000">
                  <a:pos x="wd2" y="hd2"/>
                </a:cxn>
                <a:cxn ang="16200000">
                  <a:pos x="wd2" y="hd2"/>
                </a:cxn>
              </a:cxnLst>
              <a:rect l="0" t="0" r="r" b="b"/>
              <a:pathLst>
                <a:path w="21600" h="21600" extrusionOk="0">
                  <a:moveTo>
                    <a:pt x="16577" y="556"/>
                  </a:moveTo>
                  <a:lnTo>
                    <a:pt x="0" y="0"/>
                  </a:lnTo>
                  <a:lnTo>
                    <a:pt x="8288" y="21600"/>
                  </a:lnTo>
                  <a:lnTo>
                    <a:pt x="21600" y="20449"/>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p:cNvSpPr/>
            <p:nvPr/>
          </p:nvSpPr>
          <p:spPr>
            <a:xfrm>
              <a:off x="3022600" y="3276599"/>
              <a:ext cx="229870"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12209"/>
                  </a:moveTo>
                  <a:lnTo>
                    <a:pt x="0" y="0"/>
                  </a:lnTo>
                  <a:lnTo>
                    <a:pt x="0" y="9861"/>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p:cNvSpPr/>
            <p:nvPr/>
          </p:nvSpPr>
          <p:spPr>
            <a:xfrm>
              <a:off x="3022600" y="2984500"/>
              <a:ext cx="241300" cy="72390"/>
            </a:xfrm>
            <a:custGeom>
              <a:avLst/>
              <a:gdLst/>
              <a:ahLst/>
              <a:cxnLst>
                <a:cxn ang="0">
                  <a:pos x="wd2" y="hd2"/>
                </a:cxn>
                <a:cxn ang="5400000">
                  <a:pos x="wd2" y="hd2"/>
                </a:cxn>
                <a:cxn ang="10800000">
                  <a:pos x="wd2" y="hd2"/>
                </a:cxn>
                <a:cxn ang="16200000">
                  <a:pos x="wd2" y="hd2"/>
                </a:cxn>
              </a:cxnLst>
              <a:rect l="0" t="0" r="r" b="b"/>
              <a:pathLst>
                <a:path w="21600" h="21600" extrusionOk="0">
                  <a:moveTo>
                    <a:pt x="21600" y="14021"/>
                  </a:moveTo>
                  <a:lnTo>
                    <a:pt x="0" y="0"/>
                  </a:lnTo>
                  <a:lnTo>
                    <a:pt x="0" y="7958"/>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8174" y="3192"/>
                  </a:moveTo>
                  <a:lnTo>
                    <a:pt x="0" y="0"/>
                  </a:lnTo>
                  <a:lnTo>
                    <a:pt x="5437" y="20078"/>
                  </a:lnTo>
                  <a:lnTo>
                    <a:pt x="21600" y="21600"/>
                  </a:lnTo>
                  <a:close/>
                </a:path>
              </a:pathLst>
            </a:custGeom>
            <a:solidFill>
              <a:srgbClr val="D4625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3"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1247" y="2301"/>
                  </a:moveTo>
                  <a:lnTo>
                    <a:pt x="0" y="0"/>
                  </a:lnTo>
                  <a:lnTo>
                    <a:pt x="5437" y="20078"/>
                  </a:lnTo>
                  <a:lnTo>
                    <a:pt x="21600" y="21600"/>
                  </a:lnTo>
                  <a:close/>
                </a:path>
              </a:pathLst>
            </a:custGeom>
            <a:solidFill>
              <a:srgbClr val="B353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4" name="Figura"/>
            <p:cNvSpPr/>
            <p:nvPr/>
          </p:nvSpPr>
          <p:spPr>
            <a:xfrm>
              <a:off x="3086100" y="29972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p:cNvSpPr/>
            <p:nvPr/>
          </p:nvSpPr>
          <p:spPr>
            <a:xfrm>
              <a:off x="3200400" y="3022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052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p:cNvSpPr/>
            <p:nvPr/>
          </p:nvSpPr>
          <p:spPr>
            <a:xfrm>
              <a:off x="2984500" y="27940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p:cNvSpPr/>
            <p:nvPr/>
          </p:nvSpPr>
          <p:spPr>
            <a:xfrm>
              <a:off x="2870200" y="2768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p:cNvSpPr/>
            <p:nvPr/>
          </p:nvSpPr>
          <p:spPr>
            <a:xfrm>
              <a:off x="1600199" y="25399"/>
              <a:ext cx="34292" cy="51562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0" y="21015"/>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p:cNvSpPr/>
            <p:nvPr/>
          </p:nvSpPr>
          <p:spPr>
            <a:xfrm>
              <a:off x="3022600" y="3492500"/>
              <a:ext cx="358141" cy="130811"/>
            </a:xfrm>
            <a:custGeom>
              <a:avLst/>
              <a:gdLst/>
              <a:ahLst/>
              <a:cxnLst>
                <a:cxn ang="0">
                  <a:pos x="wd2" y="hd2"/>
                </a:cxn>
                <a:cxn ang="5400000">
                  <a:pos x="wd2" y="hd2"/>
                </a:cxn>
                <a:cxn ang="10800000">
                  <a:pos x="wd2" y="hd2"/>
                </a:cxn>
                <a:cxn ang="16200000">
                  <a:pos x="wd2" y="hd2"/>
                </a:cxn>
              </a:cxnLst>
              <a:rect l="0" t="0" r="r" b="b"/>
              <a:pathLst>
                <a:path w="21600" h="21600" extrusionOk="0">
                  <a:moveTo>
                    <a:pt x="0" y="20551"/>
                  </a:moveTo>
                  <a:lnTo>
                    <a:pt x="5974" y="0"/>
                  </a:lnTo>
                  <a:lnTo>
                    <a:pt x="14094" y="3355"/>
                  </a:lnTo>
                  <a:lnTo>
                    <a:pt x="2160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p:cNvSpPr/>
            <p:nvPr/>
          </p:nvSpPr>
          <p:spPr>
            <a:xfrm>
              <a:off x="609600" y="482599"/>
              <a:ext cx="1962150" cy="1508761"/>
            </a:xfrm>
            <a:custGeom>
              <a:avLst/>
              <a:gdLst/>
              <a:ahLst/>
              <a:cxnLst>
                <a:cxn ang="0">
                  <a:pos x="wd2" y="hd2"/>
                </a:cxn>
                <a:cxn ang="5400000">
                  <a:pos x="wd2" y="hd2"/>
                </a:cxn>
                <a:cxn ang="10800000">
                  <a:pos x="wd2" y="hd2"/>
                </a:cxn>
                <a:cxn ang="16200000">
                  <a:pos x="wd2" y="hd2"/>
                </a:cxn>
              </a:cxnLst>
              <a:rect l="0" t="0" r="r" b="b"/>
              <a:pathLst>
                <a:path w="21600" h="21600" extrusionOk="0">
                  <a:moveTo>
                    <a:pt x="0" y="20236"/>
                  </a:moveTo>
                  <a:cubicBezTo>
                    <a:pt x="0" y="20236"/>
                    <a:pt x="7550" y="11455"/>
                    <a:pt x="10877" y="55"/>
                  </a:cubicBezTo>
                  <a:lnTo>
                    <a:pt x="11282" y="0"/>
                  </a:lnTo>
                  <a:cubicBezTo>
                    <a:pt x="11282" y="0"/>
                    <a:pt x="17210" y="16927"/>
                    <a:pt x="21600" y="20709"/>
                  </a:cubicBezTo>
                  <a:lnTo>
                    <a:pt x="14023" y="21600"/>
                  </a:lnTo>
                  <a:lnTo>
                    <a:pt x="0" y="20236"/>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p:cNvSpPr/>
            <p:nvPr/>
          </p:nvSpPr>
          <p:spPr>
            <a:xfrm>
              <a:off x="1879600" y="1257300"/>
              <a:ext cx="687071" cy="706134"/>
            </a:xfrm>
            <a:custGeom>
              <a:avLst/>
              <a:gdLst/>
              <a:ahLst/>
              <a:cxnLst>
                <a:cxn ang="0">
                  <a:pos x="wd2" y="hd2"/>
                </a:cxn>
                <a:cxn ang="5400000">
                  <a:pos x="wd2" y="hd2"/>
                </a:cxn>
                <a:cxn ang="10800000">
                  <a:pos x="wd2" y="hd2"/>
                </a:cxn>
                <a:cxn ang="16200000">
                  <a:pos x="wd2" y="hd2"/>
                </a:cxn>
              </a:cxnLst>
              <a:rect l="0" t="0" r="r" b="b"/>
              <a:pathLst>
                <a:path w="17572" h="20425" extrusionOk="0">
                  <a:moveTo>
                    <a:pt x="3995" y="0"/>
                  </a:moveTo>
                  <a:cubicBezTo>
                    <a:pt x="5262" y="7898"/>
                    <a:pt x="17442" y="17522"/>
                    <a:pt x="0" y="18735"/>
                  </a:cubicBezTo>
                  <a:cubicBezTo>
                    <a:pt x="11660" y="19727"/>
                    <a:pt x="-4028" y="21600"/>
                    <a:pt x="17572" y="19396"/>
                  </a:cubicBezTo>
                  <a:cubicBezTo>
                    <a:pt x="13220" y="16163"/>
                    <a:pt x="8282" y="8155"/>
                    <a:pt x="399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p:cNvSpPr/>
            <p:nvPr/>
          </p:nvSpPr>
          <p:spPr>
            <a:xfrm>
              <a:off x="609600" y="1231899"/>
              <a:ext cx="575310" cy="703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72" y="12282"/>
                    <a:pt x="0" y="20235"/>
                    <a:pt x="0" y="20235"/>
                  </a:cubicBezTo>
                  <a:lnTo>
                    <a:pt x="17547" y="21600"/>
                  </a:lnTo>
                  <a:cubicBezTo>
                    <a:pt x="2527" y="18520"/>
                    <a:pt x="18787" y="6823"/>
                    <a:pt x="21600"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3" name="Grupo"/>
            <p:cNvGrpSpPr/>
            <p:nvPr/>
          </p:nvGrpSpPr>
          <p:grpSpPr>
            <a:xfrm>
              <a:off x="609600" y="482600"/>
              <a:ext cx="1960880" cy="1464311"/>
              <a:chOff x="0" y="0"/>
              <a:chExt cx="1960880" cy="1464310"/>
            </a:xfrm>
          </p:grpSpPr>
          <p:sp>
            <p:nvSpPr>
              <p:cNvPr id="770" name="Figura"/>
              <p:cNvSpPr/>
              <p:nvPr/>
            </p:nvSpPr>
            <p:spPr>
              <a:xfrm>
                <a:off x="0" y="-1"/>
                <a:ext cx="1000760" cy="14249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26" y="19"/>
                    </a:lnTo>
                    <a:cubicBezTo>
                      <a:pt x="14775" y="12071"/>
                      <a:pt x="0" y="21388"/>
                      <a:pt x="0" y="21388"/>
                    </a:cubicBezTo>
                    <a:lnTo>
                      <a:pt x="3892" y="21600"/>
                    </a:lnTo>
                    <a:cubicBezTo>
                      <a:pt x="7291" y="21234"/>
                      <a:pt x="10690" y="20926"/>
                      <a:pt x="10690" y="20926"/>
                    </a:cubicBezTo>
                    <a:cubicBezTo>
                      <a:pt x="10690" y="20926"/>
                      <a:pt x="20312" y="9857"/>
                      <a:pt x="21600" y="0"/>
                    </a:cubicBez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1" name="Figura"/>
              <p:cNvSpPr/>
              <p:nvPr/>
            </p:nvSpPr>
            <p:spPr>
              <a:xfrm>
                <a:off x="1028699" y="12700"/>
                <a:ext cx="932182" cy="1451611"/>
              </a:xfrm>
              <a:custGeom>
                <a:avLst/>
                <a:gdLst/>
                <a:ahLst/>
                <a:cxnLst>
                  <a:cxn ang="0">
                    <a:pos x="wd2" y="hd2"/>
                  </a:cxn>
                  <a:cxn ang="5400000">
                    <a:pos x="wd2" y="hd2"/>
                  </a:cxn>
                  <a:cxn ang="10800000">
                    <a:pos x="wd2" y="hd2"/>
                  </a:cxn>
                  <a:cxn ang="16200000">
                    <a:pos x="wd2" y="hd2"/>
                  </a:cxn>
                </a:cxnLst>
                <a:rect l="0" t="0" r="r" b="b"/>
                <a:pathLst>
                  <a:path w="21600" h="21600" extrusionOk="0">
                    <a:moveTo>
                      <a:pt x="17274" y="21600"/>
                    </a:moveTo>
                    <a:lnTo>
                      <a:pt x="21600" y="21354"/>
                    </a:lnTo>
                    <a:cubicBezTo>
                      <a:pt x="12889" y="17650"/>
                      <a:pt x="1295" y="1795"/>
                      <a:pt x="0" y="0"/>
                    </a:cubicBezTo>
                    <a:cubicBezTo>
                      <a:pt x="383" y="3685"/>
                      <a:pt x="1795" y="11395"/>
                      <a:pt x="6827" y="20145"/>
                    </a:cubicBezTo>
                    <a:lnTo>
                      <a:pt x="17274"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4" name="Figura"/>
            <p:cNvSpPr/>
            <p:nvPr/>
          </p:nvSpPr>
          <p:spPr>
            <a:xfrm>
              <a:off x="152400" y="1892299"/>
              <a:ext cx="3096261" cy="1746253"/>
            </a:xfrm>
            <a:custGeom>
              <a:avLst/>
              <a:gdLst/>
              <a:ahLst/>
              <a:cxnLst>
                <a:cxn ang="0">
                  <a:pos x="wd2" y="hd2"/>
                </a:cxn>
                <a:cxn ang="5400000">
                  <a:pos x="wd2" y="hd2"/>
                </a:cxn>
                <a:cxn ang="10800000">
                  <a:pos x="wd2" y="hd2"/>
                </a:cxn>
                <a:cxn ang="16200000">
                  <a:pos x="wd2" y="hd2"/>
                </a:cxn>
              </a:cxnLst>
              <a:rect l="0" t="0" r="r" b="b"/>
              <a:pathLst>
                <a:path w="21600" h="21584" extrusionOk="0">
                  <a:moveTo>
                    <a:pt x="0" y="21568"/>
                  </a:moveTo>
                  <a:lnTo>
                    <a:pt x="8736" y="21568"/>
                  </a:lnTo>
                  <a:cubicBezTo>
                    <a:pt x="8736" y="21568"/>
                    <a:pt x="10906" y="14410"/>
                    <a:pt x="11429" y="1617"/>
                  </a:cubicBezTo>
                  <a:lnTo>
                    <a:pt x="11837" y="1381"/>
                  </a:lnTo>
                  <a:cubicBezTo>
                    <a:pt x="11837" y="1381"/>
                    <a:pt x="11721" y="12448"/>
                    <a:pt x="13458" y="21584"/>
                  </a:cubicBezTo>
                  <a:lnTo>
                    <a:pt x="21600" y="21584"/>
                  </a:lnTo>
                  <a:cubicBezTo>
                    <a:pt x="21600" y="21584"/>
                    <a:pt x="19252" y="18539"/>
                    <a:pt x="16878" y="267"/>
                  </a:cubicBezTo>
                  <a:lnTo>
                    <a:pt x="3198" y="0"/>
                  </a:lnTo>
                  <a:cubicBezTo>
                    <a:pt x="3198" y="-16"/>
                    <a:pt x="2507" y="12369"/>
                    <a:pt x="0" y="21568"/>
                  </a:cubicBez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5" name="Grupo"/>
            <p:cNvGrpSpPr/>
            <p:nvPr/>
          </p:nvGrpSpPr>
          <p:grpSpPr>
            <a:xfrm>
              <a:off x="152400" y="1892299"/>
              <a:ext cx="3096261" cy="1756412"/>
              <a:chOff x="0" y="0"/>
              <a:chExt cx="3096260" cy="1756410"/>
            </a:xfrm>
          </p:grpSpPr>
          <p:sp>
            <p:nvSpPr>
              <p:cNvPr id="767" name="Figura"/>
              <p:cNvSpPr/>
              <p:nvPr/>
            </p:nvSpPr>
            <p:spPr>
              <a:xfrm>
                <a:off x="-1" y="0"/>
                <a:ext cx="1098551" cy="1746250"/>
              </a:xfrm>
              <a:custGeom>
                <a:avLst/>
                <a:gdLst/>
                <a:ahLst/>
                <a:cxnLst>
                  <a:cxn ang="0">
                    <a:pos x="wd2" y="hd2"/>
                  </a:cxn>
                  <a:cxn ang="5400000">
                    <a:pos x="wd2" y="hd2"/>
                  </a:cxn>
                  <a:cxn ang="10800000">
                    <a:pos x="wd2" y="hd2"/>
                  </a:cxn>
                  <a:cxn ang="16200000">
                    <a:pos x="wd2" y="hd2"/>
                  </a:cxn>
                </a:cxnLst>
                <a:rect l="0" t="0" r="r" b="b"/>
                <a:pathLst>
                  <a:path w="21600" h="21600" extrusionOk="0">
                    <a:moveTo>
                      <a:pt x="6293" y="21474"/>
                    </a:moveTo>
                    <a:cubicBezTo>
                      <a:pt x="9689" y="13086"/>
                      <a:pt x="14234" y="3912"/>
                      <a:pt x="21600" y="94"/>
                    </a:cubicBezTo>
                    <a:lnTo>
                      <a:pt x="9015" y="0"/>
                    </a:lnTo>
                    <a:cubicBezTo>
                      <a:pt x="9015" y="0"/>
                      <a:pt x="7067" y="12410"/>
                      <a:pt x="0" y="21600"/>
                    </a:cubicBezTo>
                    <a:lnTo>
                      <a:pt x="6243" y="21600"/>
                    </a:lnTo>
                    <a:cubicBezTo>
                      <a:pt x="6268" y="21569"/>
                      <a:pt x="6268" y="21521"/>
                      <a:pt x="6293" y="2147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8" name="Figura"/>
              <p:cNvSpPr/>
              <p:nvPr/>
            </p:nvSpPr>
            <p:spPr>
              <a:xfrm>
                <a:off x="1879600" y="25399"/>
                <a:ext cx="1216661" cy="1731012"/>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21600" y="21600"/>
                    </a:lnTo>
                    <a:cubicBezTo>
                      <a:pt x="21600" y="21600"/>
                      <a:pt x="15625" y="18526"/>
                      <a:pt x="9582" y="79"/>
                    </a:cubicBezTo>
                    <a:lnTo>
                      <a:pt x="0" y="0"/>
                    </a:lnTo>
                    <a:cubicBezTo>
                      <a:pt x="6854" y="3978"/>
                      <a:pt x="11747" y="13312"/>
                      <a:pt x="14362" y="216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9" name="Figura"/>
              <p:cNvSpPr/>
              <p:nvPr/>
            </p:nvSpPr>
            <p:spPr>
              <a:xfrm>
                <a:off x="25400" y="88899"/>
                <a:ext cx="412750" cy="1610363"/>
              </a:xfrm>
              <a:custGeom>
                <a:avLst/>
                <a:gdLst/>
                <a:ahLst/>
                <a:cxnLst>
                  <a:cxn ang="0">
                    <a:pos x="wd2" y="hd2"/>
                  </a:cxn>
                  <a:cxn ang="5400000">
                    <a:pos x="wd2" y="hd2"/>
                  </a:cxn>
                  <a:cxn ang="10800000">
                    <a:pos x="wd2" y="hd2"/>
                  </a:cxn>
                  <a:cxn ang="16200000">
                    <a:pos x="wd2" y="hd2"/>
                  </a:cxn>
                </a:cxnLst>
                <a:rect l="0" t="0" r="r" b="b"/>
                <a:pathLst>
                  <a:path w="21600" h="21583" extrusionOk="0">
                    <a:moveTo>
                      <a:pt x="21600" y="0"/>
                    </a:moveTo>
                    <a:cubicBezTo>
                      <a:pt x="19606" y="3762"/>
                      <a:pt x="13824" y="13787"/>
                      <a:pt x="0" y="21515"/>
                    </a:cubicBezTo>
                    <a:lnTo>
                      <a:pt x="5915" y="21583"/>
                    </a:lnTo>
                    <a:cubicBezTo>
                      <a:pt x="5915" y="21600"/>
                      <a:pt x="21334" y="10094"/>
                      <a:pt x="21600" y="0"/>
                    </a:cubicBezTo>
                    <a:close/>
                  </a:path>
                </a:pathLst>
              </a:custGeom>
              <a:solidFill>
                <a:srgbClr val="FACC7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6" name="Figura"/>
            <p:cNvSpPr/>
            <p:nvPr/>
          </p:nvSpPr>
          <p:spPr>
            <a:xfrm>
              <a:off x="152399" y="1892300"/>
              <a:ext cx="93726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566" y="0"/>
                  </a:moveTo>
                  <a:cubicBezTo>
                    <a:pt x="10566" y="0"/>
                    <a:pt x="8283" y="12410"/>
                    <a:pt x="0" y="21600"/>
                  </a:cubicBezTo>
                  <a:lnTo>
                    <a:pt x="13171" y="21600"/>
                  </a:lnTo>
                  <a:cubicBezTo>
                    <a:pt x="18498" y="11735"/>
                    <a:pt x="20898" y="3032"/>
                    <a:pt x="21600" y="63"/>
                  </a:cubicBezTo>
                  <a:lnTo>
                    <a:pt x="10566" y="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p:cNvSpPr/>
            <p:nvPr/>
          </p:nvSpPr>
          <p:spPr>
            <a:xfrm>
              <a:off x="2120900" y="1904999"/>
              <a:ext cx="1129031" cy="17297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161" y="18523"/>
                    <a:pt x="8650" y="63"/>
                  </a:cubicBezTo>
                  <a:lnTo>
                    <a:pt x="0" y="0"/>
                  </a:lnTo>
                  <a:cubicBezTo>
                    <a:pt x="583" y="4012"/>
                    <a:pt x="2211" y="13512"/>
                    <a:pt x="5588" y="21600"/>
                  </a:cubicBezTo>
                  <a:lnTo>
                    <a:pt x="21600"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p:cNvSpPr/>
            <p:nvPr/>
          </p:nvSpPr>
          <p:spPr>
            <a:xfrm>
              <a:off x="596899" y="1892300"/>
              <a:ext cx="186021" cy="204471"/>
            </a:xfrm>
            <a:custGeom>
              <a:avLst/>
              <a:gdLst/>
              <a:ahLst/>
              <a:cxnLst>
                <a:cxn ang="0">
                  <a:pos x="wd2" y="hd2"/>
                </a:cxn>
                <a:cxn ang="5400000">
                  <a:pos x="wd2" y="hd2"/>
                </a:cxn>
                <a:cxn ang="10800000">
                  <a:pos x="wd2" y="hd2"/>
                </a:cxn>
                <a:cxn ang="16200000">
                  <a:pos x="wd2" y="hd2"/>
                </a:cxn>
              </a:cxnLst>
              <a:rect l="0" t="0" r="r" b="b"/>
              <a:pathLst>
                <a:path w="19175" h="21600" extrusionOk="0">
                  <a:moveTo>
                    <a:pt x="979" y="1207"/>
                  </a:moveTo>
                  <a:cubicBezTo>
                    <a:pt x="979" y="1207"/>
                    <a:pt x="-2425" y="21600"/>
                    <a:pt x="3466" y="21600"/>
                  </a:cubicBezTo>
                  <a:cubicBezTo>
                    <a:pt x="13022" y="21332"/>
                    <a:pt x="19175" y="0"/>
                    <a:pt x="19175" y="0"/>
                  </a:cubicBezTo>
                  <a:lnTo>
                    <a:pt x="979" y="120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p:cNvSpPr/>
            <p:nvPr/>
          </p:nvSpPr>
          <p:spPr>
            <a:xfrm>
              <a:off x="749300" y="1866900"/>
              <a:ext cx="212163" cy="210826"/>
            </a:xfrm>
            <a:custGeom>
              <a:avLst/>
              <a:gdLst/>
              <a:ahLst/>
              <a:cxnLst>
                <a:cxn ang="0">
                  <a:pos x="wd2" y="hd2"/>
                </a:cxn>
                <a:cxn ang="5400000">
                  <a:pos x="wd2" y="hd2"/>
                </a:cxn>
                <a:cxn ang="10800000">
                  <a:pos x="wd2" y="hd2"/>
                </a:cxn>
                <a:cxn ang="16200000">
                  <a:pos x="wd2" y="hd2"/>
                </a:cxn>
              </a:cxnLst>
              <a:rect l="0" t="0" r="r" b="b"/>
              <a:pathLst>
                <a:path w="21102" h="21471" extrusionOk="0">
                  <a:moveTo>
                    <a:pt x="7" y="2199"/>
                  </a:moveTo>
                  <a:cubicBezTo>
                    <a:pt x="7" y="2199"/>
                    <a:pt x="-498" y="21341"/>
                    <a:pt x="6955" y="21471"/>
                  </a:cubicBezTo>
                  <a:cubicBezTo>
                    <a:pt x="14913" y="21600"/>
                    <a:pt x="21102" y="0"/>
                    <a:pt x="21102" y="0"/>
                  </a:cubicBezTo>
                  <a:lnTo>
                    <a:pt x="7" y="219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p:cNvSpPr/>
            <p:nvPr/>
          </p:nvSpPr>
          <p:spPr>
            <a:xfrm>
              <a:off x="927099" y="1854200"/>
              <a:ext cx="228601" cy="218462"/>
            </a:xfrm>
            <a:custGeom>
              <a:avLst/>
              <a:gdLst/>
              <a:ahLst/>
              <a:cxnLst>
                <a:cxn ang="0">
                  <a:pos x="wd2" y="hd2"/>
                </a:cxn>
                <a:cxn ang="5400000">
                  <a:pos x="wd2" y="hd2"/>
                </a:cxn>
                <a:cxn ang="10800000">
                  <a:pos x="wd2" y="hd2"/>
                </a:cxn>
                <a:cxn ang="16200000">
                  <a:pos x="wd2" y="hd2"/>
                </a:cxn>
              </a:cxnLst>
              <a:rect l="0" t="0" r="r" b="b"/>
              <a:pathLst>
                <a:path w="21600" h="21354" extrusionOk="0">
                  <a:moveTo>
                    <a:pt x="0" y="2110"/>
                  </a:moveTo>
                  <a:cubicBezTo>
                    <a:pt x="0" y="2110"/>
                    <a:pt x="120" y="21103"/>
                    <a:pt x="7680" y="21352"/>
                  </a:cubicBezTo>
                  <a:cubicBezTo>
                    <a:pt x="15720" y="21600"/>
                    <a:pt x="21600" y="0"/>
                    <a:pt x="21600" y="0"/>
                  </a:cubicBezTo>
                  <a:lnTo>
                    <a:pt x="0" y="211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p:cNvSpPr/>
            <p:nvPr/>
          </p:nvSpPr>
          <p:spPr>
            <a:xfrm>
              <a:off x="11175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p:cNvSpPr/>
            <p:nvPr/>
          </p:nvSpPr>
          <p:spPr>
            <a:xfrm>
              <a:off x="13080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p:cNvSpPr/>
            <p:nvPr/>
          </p:nvSpPr>
          <p:spPr>
            <a:xfrm>
              <a:off x="1485899" y="1841500"/>
              <a:ext cx="226062" cy="231161"/>
            </a:xfrm>
            <a:custGeom>
              <a:avLst/>
              <a:gdLst/>
              <a:ahLst/>
              <a:cxnLst>
                <a:cxn ang="0">
                  <a:pos x="wd2" y="hd2"/>
                </a:cxn>
                <a:cxn ang="5400000">
                  <a:pos x="wd2" y="hd2"/>
                </a:cxn>
                <a:cxn ang="10800000">
                  <a:pos x="wd2" y="hd2"/>
                </a:cxn>
                <a:cxn ang="16200000">
                  <a:pos x="wd2" y="hd2"/>
                </a:cxn>
              </a:cxnLst>
              <a:rect l="0" t="0" r="r" b="b"/>
              <a:pathLst>
                <a:path w="21600" h="21367" extrusionOk="0">
                  <a:moveTo>
                    <a:pt x="0" y="2230"/>
                  </a:moveTo>
                  <a:cubicBezTo>
                    <a:pt x="0" y="2230"/>
                    <a:pt x="1335" y="21248"/>
                    <a:pt x="9101" y="21365"/>
                  </a:cubicBezTo>
                  <a:cubicBezTo>
                    <a:pt x="17353" y="21600"/>
                    <a:pt x="21600" y="0"/>
                    <a:pt x="21600" y="0"/>
                  </a:cubicBezTo>
                  <a:lnTo>
                    <a:pt x="0" y="223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p:cNvSpPr/>
            <p:nvPr/>
          </p:nvSpPr>
          <p:spPr>
            <a:xfrm>
              <a:off x="2565399" y="1955799"/>
              <a:ext cx="656594" cy="1656082"/>
            </a:xfrm>
            <a:custGeom>
              <a:avLst/>
              <a:gdLst/>
              <a:ahLst/>
              <a:cxnLst>
                <a:cxn ang="0">
                  <a:pos x="wd2" y="hd2"/>
                </a:cxn>
                <a:cxn ang="5400000">
                  <a:pos x="wd2" y="hd2"/>
                </a:cxn>
                <a:cxn ang="10800000">
                  <a:pos x="wd2" y="hd2"/>
                </a:cxn>
                <a:cxn ang="16200000">
                  <a:pos x="wd2" y="hd2"/>
                </a:cxn>
              </a:cxnLst>
              <a:rect l="0" t="0" r="r" b="b"/>
              <a:pathLst>
                <a:path w="21558" h="21600" extrusionOk="0">
                  <a:moveTo>
                    <a:pt x="709" y="0"/>
                  </a:moveTo>
                  <a:lnTo>
                    <a:pt x="0" y="215"/>
                  </a:lnTo>
                  <a:cubicBezTo>
                    <a:pt x="0" y="215"/>
                    <a:pt x="3086" y="8067"/>
                    <a:pt x="14720" y="17575"/>
                  </a:cubicBezTo>
                  <a:cubicBezTo>
                    <a:pt x="15971" y="18602"/>
                    <a:pt x="19181" y="20590"/>
                    <a:pt x="21558" y="21600"/>
                  </a:cubicBezTo>
                  <a:cubicBezTo>
                    <a:pt x="21600" y="21600"/>
                    <a:pt x="7297" y="12788"/>
                    <a:pt x="709"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p:cNvSpPr/>
            <p:nvPr/>
          </p:nvSpPr>
          <p:spPr>
            <a:xfrm>
              <a:off x="1016000" y="533399"/>
              <a:ext cx="607060" cy="1540512"/>
            </a:xfrm>
            <a:custGeom>
              <a:avLst/>
              <a:gdLst/>
              <a:ahLst/>
              <a:cxnLst>
                <a:cxn ang="0">
                  <a:pos x="wd2" y="hd2"/>
                </a:cxn>
                <a:cxn ang="5400000">
                  <a:pos x="wd2" y="hd2"/>
                </a:cxn>
                <a:cxn ang="10800000">
                  <a:pos x="wd2" y="hd2"/>
                </a:cxn>
                <a:cxn ang="16200000">
                  <a:pos x="wd2" y="hd2"/>
                </a:cxn>
              </a:cxnLst>
              <a:rect l="0" t="0" r="r" b="b"/>
              <a:pathLst>
                <a:path w="21600" h="21600" extrusionOk="0">
                  <a:moveTo>
                    <a:pt x="20967" y="53"/>
                  </a:moveTo>
                  <a:lnTo>
                    <a:pt x="21600" y="0"/>
                  </a:lnTo>
                  <a:cubicBezTo>
                    <a:pt x="21600" y="0"/>
                    <a:pt x="20515" y="6019"/>
                    <a:pt x="0" y="21600"/>
                  </a:cubicBezTo>
                  <a:cubicBezTo>
                    <a:pt x="0" y="21600"/>
                    <a:pt x="14325" y="10666"/>
                    <a:pt x="20967" y="53"/>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p:cNvSpPr/>
            <p:nvPr/>
          </p:nvSpPr>
          <p:spPr>
            <a:xfrm>
              <a:off x="723900" y="1879599"/>
              <a:ext cx="373595" cy="1748791"/>
            </a:xfrm>
            <a:custGeom>
              <a:avLst/>
              <a:gdLst/>
              <a:ahLst/>
              <a:cxnLst>
                <a:cxn ang="0">
                  <a:pos x="wd2" y="hd2"/>
                </a:cxn>
                <a:cxn ang="5400000">
                  <a:pos x="wd2" y="hd2"/>
                </a:cxn>
                <a:cxn ang="10800000">
                  <a:pos x="wd2" y="hd2"/>
                </a:cxn>
                <a:cxn ang="16200000">
                  <a:pos x="wd2" y="hd2"/>
                </a:cxn>
              </a:cxnLst>
              <a:rect l="0" t="0" r="r" b="b"/>
              <a:pathLst>
                <a:path w="20366" h="21600" extrusionOk="0">
                  <a:moveTo>
                    <a:pt x="18416" y="0"/>
                  </a:moveTo>
                  <a:lnTo>
                    <a:pt x="20354" y="173"/>
                  </a:lnTo>
                  <a:cubicBezTo>
                    <a:pt x="20354" y="173"/>
                    <a:pt x="21531" y="5976"/>
                    <a:pt x="0" y="21600"/>
                  </a:cubicBezTo>
                  <a:cubicBezTo>
                    <a:pt x="-69" y="21600"/>
                    <a:pt x="14954" y="10635"/>
                    <a:pt x="1841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7" name="Figura"/>
            <p:cNvSpPr/>
            <p:nvPr/>
          </p:nvSpPr>
          <p:spPr>
            <a:xfrm>
              <a:off x="1612900" y="508000"/>
              <a:ext cx="344171" cy="1454150"/>
            </a:xfrm>
            <a:custGeom>
              <a:avLst/>
              <a:gdLst/>
              <a:ahLst/>
              <a:cxnLst>
                <a:cxn ang="0">
                  <a:pos x="wd2" y="hd2"/>
                </a:cxn>
                <a:cxn ang="5400000">
                  <a:pos x="wd2" y="hd2"/>
                </a:cxn>
                <a:cxn ang="10800000">
                  <a:pos x="wd2" y="hd2"/>
                </a:cxn>
                <a:cxn ang="16200000">
                  <a:pos x="wd2" y="hd2"/>
                </a:cxn>
              </a:cxnLst>
              <a:rect l="0" t="0" r="r" b="b"/>
              <a:pathLst>
                <a:path w="21442" h="21600" extrusionOk="0">
                  <a:moveTo>
                    <a:pt x="1662" y="0"/>
                  </a:moveTo>
                  <a:lnTo>
                    <a:pt x="0" y="170"/>
                  </a:lnTo>
                  <a:cubicBezTo>
                    <a:pt x="0" y="170"/>
                    <a:pt x="-158" y="5980"/>
                    <a:pt x="21442" y="21600"/>
                  </a:cubicBezTo>
                  <a:cubicBezTo>
                    <a:pt x="21363" y="21600"/>
                    <a:pt x="6330" y="10640"/>
                    <a:pt x="1662"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8" name="Figura"/>
            <p:cNvSpPr/>
            <p:nvPr/>
          </p:nvSpPr>
          <p:spPr>
            <a:xfrm>
              <a:off x="2095499" y="1854199"/>
              <a:ext cx="304871" cy="1732283"/>
            </a:xfrm>
            <a:custGeom>
              <a:avLst/>
              <a:gdLst/>
              <a:ahLst/>
              <a:cxnLst>
                <a:cxn ang="0">
                  <a:pos x="wd2" y="hd2"/>
                </a:cxn>
                <a:cxn ang="5400000">
                  <a:pos x="wd2" y="hd2"/>
                </a:cxn>
                <a:cxn ang="10800000">
                  <a:pos x="wd2" y="hd2"/>
                </a:cxn>
                <a:cxn ang="16200000">
                  <a:pos x="wd2" y="hd2"/>
                </a:cxn>
              </a:cxnLst>
              <a:rect l="0" t="0" r="r" b="b"/>
              <a:pathLst>
                <a:path w="20741" h="21584" extrusionOk="0">
                  <a:moveTo>
                    <a:pt x="1906" y="0"/>
                  </a:moveTo>
                  <a:lnTo>
                    <a:pt x="5" y="174"/>
                  </a:lnTo>
                  <a:cubicBezTo>
                    <a:pt x="5" y="174"/>
                    <a:pt x="-859" y="5982"/>
                    <a:pt x="20741" y="21584"/>
                  </a:cubicBezTo>
                  <a:cubicBezTo>
                    <a:pt x="20741" y="21600"/>
                    <a:pt x="5707" y="10634"/>
                    <a:pt x="190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9" name="Figura"/>
            <p:cNvSpPr/>
            <p:nvPr/>
          </p:nvSpPr>
          <p:spPr>
            <a:xfrm>
              <a:off x="1930400" y="18669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0" name="Figura"/>
            <p:cNvSpPr/>
            <p:nvPr/>
          </p:nvSpPr>
          <p:spPr>
            <a:xfrm>
              <a:off x="2133600" y="18796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p:cNvSpPr/>
            <p:nvPr/>
          </p:nvSpPr>
          <p:spPr>
            <a:xfrm>
              <a:off x="2298699" y="1905000"/>
              <a:ext cx="196851" cy="198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738" y="21600"/>
                    <a:pt x="12542" y="21600"/>
                  </a:cubicBezTo>
                  <a:cubicBezTo>
                    <a:pt x="19649" y="21600"/>
                    <a:pt x="21600" y="1385"/>
                    <a:pt x="21600" y="1385"/>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Figura"/>
            <p:cNvSpPr/>
            <p:nvPr/>
          </p:nvSpPr>
          <p:spPr>
            <a:xfrm>
              <a:off x="2451099" y="1917700"/>
              <a:ext cx="146383" cy="198121"/>
            </a:xfrm>
            <a:custGeom>
              <a:avLst/>
              <a:gdLst/>
              <a:ahLst/>
              <a:cxnLst>
                <a:cxn ang="0">
                  <a:pos x="wd2" y="hd2"/>
                </a:cxn>
                <a:cxn ang="5400000">
                  <a:pos x="wd2" y="hd2"/>
                </a:cxn>
                <a:cxn ang="10800000">
                  <a:pos x="wd2" y="hd2"/>
                </a:cxn>
                <a:cxn ang="16200000">
                  <a:pos x="wd2" y="hd2"/>
                </a:cxn>
              </a:cxnLst>
              <a:rect l="0" t="0" r="r" b="b"/>
              <a:pathLst>
                <a:path w="17657" h="21600" extrusionOk="0">
                  <a:moveTo>
                    <a:pt x="0" y="0"/>
                  </a:moveTo>
                  <a:cubicBezTo>
                    <a:pt x="0" y="0"/>
                    <a:pt x="5209" y="21600"/>
                    <a:pt x="13787" y="21600"/>
                  </a:cubicBezTo>
                  <a:cubicBezTo>
                    <a:pt x="21600" y="21600"/>
                    <a:pt x="15166" y="3046"/>
                    <a:pt x="15166" y="3046"/>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p:cNvSpPr/>
            <p:nvPr/>
          </p:nvSpPr>
          <p:spPr>
            <a:xfrm>
              <a:off x="1689099" y="1854200"/>
              <a:ext cx="273051" cy="222436"/>
            </a:xfrm>
            <a:custGeom>
              <a:avLst/>
              <a:gdLst/>
              <a:ahLst/>
              <a:cxnLst>
                <a:cxn ang="0">
                  <a:pos x="wd2" y="hd2"/>
                </a:cxn>
                <a:cxn ang="5400000">
                  <a:pos x="wd2" y="hd2"/>
                </a:cxn>
                <a:cxn ang="10800000">
                  <a:pos x="wd2" y="hd2"/>
                </a:cxn>
                <a:cxn ang="16200000">
                  <a:pos x="wd2" y="hd2"/>
                </a:cxn>
              </a:cxnLst>
              <a:rect l="0" t="0" r="r" b="b"/>
              <a:pathLst>
                <a:path w="21600" h="20901" extrusionOk="0">
                  <a:moveTo>
                    <a:pt x="0" y="835"/>
                  </a:moveTo>
                  <a:cubicBezTo>
                    <a:pt x="0" y="835"/>
                    <a:pt x="603" y="20168"/>
                    <a:pt x="8238" y="20884"/>
                  </a:cubicBezTo>
                  <a:cubicBezTo>
                    <a:pt x="16376" y="21600"/>
                    <a:pt x="21600" y="0"/>
                    <a:pt x="21600" y="0"/>
                  </a:cubicBezTo>
                  <a:lnTo>
                    <a:pt x="0" y="835"/>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Triángulo"/>
            <p:cNvSpPr/>
            <p:nvPr/>
          </p:nvSpPr>
          <p:spPr>
            <a:xfrm>
              <a:off x="2082799" y="3505200"/>
              <a:ext cx="1028701" cy="134620"/>
            </a:xfrm>
            <a:custGeom>
              <a:avLst/>
              <a:gdLst/>
              <a:ahLst/>
              <a:cxnLst>
                <a:cxn ang="0">
                  <a:pos x="wd2" y="hd2"/>
                </a:cxn>
                <a:cxn ang="5400000">
                  <a:pos x="wd2" y="hd2"/>
                </a:cxn>
                <a:cxn ang="10800000">
                  <a:pos x="wd2" y="hd2"/>
                </a:cxn>
                <a:cxn ang="16200000">
                  <a:pos x="wd2" y="hd2"/>
                </a:cxn>
              </a:cxnLst>
              <a:rect l="0" t="0" r="r" b="b"/>
              <a:pathLst>
                <a:path w="21600" h="21600" extrusionOk="0">
                  <a:moveTo>
                    <a:pt x="14907" y="0"/>
                  </a:moveTo>
                  <a:lnTo>
                    <a:pt x="0" y="21600"/>
                  </a:lnTo>
                  <a:lnTo>
                    <a:pt x="21600" y="17321"/>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p:cNvSpPr/>
            <p:nvPr/>
          </p:nvSpPr>
          <p:spPr>
            <a:xfrm>
              <a:off x="2070100" y="3530600"/>
              <a:ext cx="1522731" cy="1104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474" y="6455"/>
                  </a:lnTo>
                  <a:lnTo>
                    <a:pt x="15097" y="15890"/>
                  </a:lnTo>
                  <a:lnTo>
                    <a:pt x="10233" y="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p:cNvSpPr/>
            <p:nvPr/>
          </p:nvSpPr>
          <p:spPr>
            <a:xfrm>
              <a:off x="215899" y="1041399"/>
              <a:ext cx="71122" cy="2532381"/>
            </a:xfrm>
            <a:custGeom>
              <a:avLst/>
              <a:gdLst/>
              <a:ahLst/>
              <a:cxnLst>
                <a:cxn ang="0">
                  <a:pos x="wd2" y="hd2"/>
                </a:cxn>
                <a:cxn ang="5400000">
                  <a:pos x="wd2" y="hd2"/>
                </a:cxn>
                <a:cxn ang="10800000">
                  <a:pos x="wd2" y="hd2"/>
                </a:cxn>
                <a:cxn ang="16200000">
                  <a:pos x="wd2" y="hd2"/>
                </a:cxn>
              </a:cxnLst>
              <a:rect l="0" t="0" r="r" b="b"/>
              <a:pathLst>
                <a:path w="21600" h="21600" extrusionOk="0">
                  <a:moveTo>
                    <a:pt x="13886" y="21600"/>
                  </a:moveTo>
                  <a:lnTo>
                    <a:pt x="0" y="0"/>
                  </a:lnTo>
                  <a:lnTo>
                    <a:pt x="5014" y="0"/>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p:cNvSpPr/>
            <p:nvPr/>
          </p:nvSpPr>
          <p:spPr>
            <a:xfrm>
              <a:off x="228599" y="1524000"/>
              <a:ext cx="34292" cy="803911"/>
            </a:xfrm>
            <a:custGeom>
              <a:avLst/>
              <a:gdLst/>
              <a:ahLst/>
              <a:cxnLst>
                <a:cxn ang="0">
                  <a:pos x="wd2" y="hd2"/>
                </a:cxn>
                <a:cxn ang="5400000">
                  <a:pos x="wd2" y="hd2"/>
                </a:cxn>
                <a:cxn ang="10800000">
                  <a:pos x="wd2" y="hd2"/>
                </a:cxn>
                <a:cxn ang="16200000">
                  <a:pos x="wd2" y="hd2"/>
                </a:cxn>
              </a:cxnLst>
              <a:rect l="0" t="0" r="r" b="b"/>
              <a:pathLst>
                <a:path w="21600" h="21600" extrusionOk="0">
                  <a:moveTo>
                    <a:pt x="0" y="34"/>
                  </a:moveTo>
                  <a:lnTo>
                    <a:pt x="8800" y="20849"/>
                  </a:lnTo>
                  <a:cubicBezTo>
                    <a:pt x="13600" y="21088"/>
                    <a:pt x="17600" y="21361"/>
                    <a:pt x="21600" y="21600"/>
                  </a:cubicBezTo>
                  <a:lnTo>
                    <a:pt x="10400" y="0"/>
                  </a:lnTo>
                  <a:lnTo>
                    <a:pt x="0" y="0"/>
                  </a:lnTo>
                  <a:close/>
                </a:path>
              </a:pathLst>
            </a:custGeom>
            <a:solidFill>
              <a:srgbClr val="7938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p:cNvSpPr/>
            <p:nvPr/>
          </p:nvSpPr>
          <p:spPr>
            <a:xfrm>
              <a:off x="177799" y="3454400"/>
              <a:ext cx="922021" cy="16383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2618" y="0"/>
                  </a:lnTo>
                  <a:lnTo>
                    <a:pt x="7646" y="14065"/>
                  </a:lnTo>
                  <a:lnTo>
                    <a:pt x="21600" y="21600"/>
                  </a:lnTo>
                  <a:lnTo>
                    <a:pt x="6932" y="17414"/>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p:cNvSpPr/>
            <p:nvPr/>
          </p:nvSpPr>
          <p:spPr>
            <a:xfrm>
              <a:off x="25399" y="3467099"/>
              <a:ext cx="1390651" cy="1727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064" y="0"/>
                  </a:lnTo>
                  <a:lnTo>
                    <a:pt x="7417" y="12388"/>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p:cNvSpPr/>
            <p:nvPr/>
          </p:nvSpPr>
          <p:spPr>
            <a:xfrm>
              <a:off x="1066799" y="3479800"/>
              <a:ext cx="461011" cy="1600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41" y="16286"/>
                  </a:lnTo>
                  <a:lnTo>
                    <a:pt x="19041" y="0"/>
                  </a:lnTo>
                  <a:lnTo>
                    <a:pt x="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Triángulo"/>
            <p:cNvSpPr/>
            <p:nvPr/>
          </p:nvSpPr>
          <p:spPr>
            <a:xfrm>
              <a:off x="2489200" y="3543299"/>
              <a:ext cx="488950" cy="977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3184" y="0"/>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p:cNvSpPr/>
            <p:nvPr/>
          </p:nvSpPr>
          <p:spPr>
            <a:xfrm>
              <a:off x="1460500" y="1981199"/>
              <a:ext cx="405131" cy="1577341"/>
            </a:xfrm>
            <a:custGeom>
              <a:avLst/>
              <a:gdLst/>
              <a:ahLst/>
              <a:cxnLst>
                <a:cxn ang="0">
                  <a:pos x="wd2" y="hd2"/>
                </a:cxn>
                <a:cxn ang="5400000">
                  <a:pos x="wd2" y="hd2"/>
                </a:cxn>
                <a:cxn ang="10800000">
                  <a:pos x="wd2" y="hd2"/>
                </a:cxn>
                <a:cxn ang="16200000">
                  <a:pos x="wd2" y="hd2"/>
                </a:cxn>
              </a:cxnLst>
              <a:rect l="0" t="0" r="r" b="b"/>
              <a:pathLst>
                <a:path w="21600" h="21600" extrusionOk="0">
                  <a:moveTo>
                    <a:pt x="14964" y="87"/>
                  </a:moveTo>
                  <a:cubicBezTo>
                    <a:pt x="15303" y="10365"/>
                    <a:pt x="0" y="20800"/>
                    <a:pt x="0" y="20800"/>
                  </a:cubicBezTo>
                  <a:lnTo>
                    <a:pt x="0" y="21600"/>
                  </a:lnTo>
                  <a:cubicBezTo>
                    <a:pt x="21397" y="8470"/>
                    <a:pt x="21600" y="0"/>
                    <a:pt x="21600" y="0"/>
                  </a:cubicBezTo>
                  <a:lnTo>
                    <a:pt x="14964" y="8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p:cNvSpPr/>
            <p:nvPr/>
          </p:nvSpPr>
          <p:spPr>
            <a:xfrm>
              <a:off x="1778000" y="1981199"/>
              <a:ext cx="300991" cy="1656082"/>
            </a:xfrm>
            <a:custGeom>
              <a:avLst/>
              <a:gdLst/>
              <a:ahLst/>
              <a:cxnLst>
                <a:cxn ang="0">
                  <a:pos x="wd2" y="hd2"/>
                </a:cxn>
                <a:cxn ang="5400000">
                  <a:pos x="wd2" y="hd2"/>
                </a:cxn>
                <a:cxn ang="10800000">
                  <a:pos x="wd2" y="hd2"/>
                </a:cxn>
                <a:cxn ang="16200000">
                  <a:pos x="wd2" y="hd2"/>
                </a:cxn>
              </a:cxnLst>
              <a:rect l="0" t="0" r="r" b="b"/>
              <a:pathLst>
                <a:path w="21600" h="21600" extrusionOk="0">
                  <a:moveTo>
                    <a:pt x="6015" y="0"/>
                  </a:moveTo>
                  <a:lnTo>
                    <a:pt x="0" y="596"/>
                  </a:lnTo>
                  <a:cubicBezTo>
                    <a:pt x="638" y="8713"/>
                    <a:pt x="20142" y="21600"/>
                    <a:pt x="20142" y="21600"/>
                  </a:cubicBezTo>
                  <a:lnTo>
                    <a:pt x="21600" y="21600"/>
                  </a:lnTo>
                  <a:cubicBezTo>
                    <a:pt x="7200" y="8067"/>
                    <a:pt x="6015" y="0"/>
                    <a:pt x="601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4" name="Figura"/>
            <p:cNvSpPr/>
            <p:nvPr/>
          </p:nvSpPr>
          <p:spPr>
            <a:xfrm>
              <a:off x="609599" y="1828799"/>
              <a:ext cx="1958342" cy="90674"/>
            </a:xfrm>
            <a:custGeom>
              <a:avLst/>
              <a:gdLst/>
              <a:ahLst/>
              <a:cxnLst>
                <a:cxn ang="0">
                  <a:pos x="wd2" y="hd2"/>
                </a:cxn>
                <a:cxn ang="5400000">
                  <a:pos x="wd2" y="hd2"/>
                </a:cxn>
                <a:cxn ang="10800000">
                  <a:pos x="wd2" y="hd2"/>
                </a:cxn>
                <a:cxn ang="16200000">
                  <a:pos x="wd2" y="hd2"/>
                </a:cxn>
              </a:cxnLst>
              <a:rect l="0" t="0" r="r" b="b"/>
              <a:pathLst>
                <a:path w="21600" h="10420" extrusionOk="0">
                  <a:moveTo>
                    <a:pt x="0" y="7501"/>
                  </a:moveTo>
                  <a:cubicBezTo>
                    <a:pt x="0" y="7501"/>
                    <a:pt x="13840" y="-11180"/>
                    <a:pt x="21600" y="10420"/>
                  </a:cubicBezTo>
                  <a:cubicBezTo>
                    <a:pt x="14176" y="5604"/>
                    <a:pt x="8125" y="4874"/>
                    <a:pt x="0" y="7501"/>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p:cNvSpPr/>
            <p:nvPr/>
          </p:nvSpPr>
          <p:spPr>
            <a:xfrm>
              <a:off x="558800" y="1879599"/>
              <a:ext cx="176002" cy="185421"/>
            </a:xfrm>
            <a:custGeom>
              <a:avLst/>
              <a:gdLst/>
              <a:ahLst/>
              <a:cxnLst>
                <a:cxn ang="0">
                  <a:pos x="wd2" y="hd2"/>
                </a:cxn>
                <a:cxn ang="5400000">
                  <a:pos x="wd2" y="hd2"/>
                </a:cxn>
                <a:cxn ang="10800000">
                  <a:pos x="wd2" y="hd2"/>
                </a:cxn>
                <a:cxn ang="16200000">
                  <a:pos x="wd2" y="hd2"/>
                </a:cxn>
              </a:cxnLst>
              <a:rect l="0" t="0" r="r" b="b"/>
              <a:pathLst>
                <a:path w="18142" h="21600" extrusionOk="0">
                  <a:moveTo>
                    <a:pt x="2564" y="1627"/>
                  </a:moveTo>
                  <a:cubicBezTo>
                    <a:pt x="2564" y="1627"/>
                    <a:pt x="-3458" y="21600"/>
                    <a:pt x="2957" y="21600"/>
                  </a:cubicBezTo>
                  <a:cubicBezTo>
                    <a:pt x="9371" y="21600"/>
                    <a:pt x="18142" y="0"/>
                    <a:pt x="18142" y="0"/>
                  </a:cubicBezTo>
                  <a:lnTo>
                    <a:pt x="2564" y="162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6" name="Figura"/>
            <p:cNvSpPr/>
            <p:nvPr/>
          </p:nvSpPr>
          <p:spPr>
            <a:xfrm>
              <a:off x="736600" y="1866900"/>
              <a:ext cx="191326" cy="187961"/>
            </a:xfrm>
            <a:custGeom>
              <a:avLst/>
              <a:gdLst/>
              <a:ahLst/>
              <a:cxnLst>
                <a:cxn ang="0">
                  <a:pos x="wd2" y="hd2"/>
                </a:cxn>
                <a:cxn ang="5400000">
                  <a:pos x="wd2" y="hd2"/>
                </a:cxn>
                <a:cxn ang="10800000">
                  <a:pos x="wd2" y="hd2"/>
                </a:cxn>
                <a:cxn ang="16200000">
                  <a:pos x="wd2" y="hd2"/>
                </a:cxn>
              </a:cxnLst>
              <a:rect l="0" t="0" r="r" b="b"/>
              <a:pathLst>
                <a:path w="20466" h="21600" extrusionOk="0">
                  <a:moveTo>
                    <a:pt x="89" y="1751"/>
                  </a:moveTo>
                  <a:cubicBezTo>
                    <a:pt x="89" y="1751"/>
                    <a:pt x="-1134" y="21600"/>
                    <a:pt x="5523" y="21600"/>
                  </a:cubicBezTo>
                  <a:cubicBezTo>
                    <a:pt x="12179" y="21600"/>
                    <a:pt x="20466" y="0"/>
                    <a:pt x="20466" y="0"/>
                  </a:cubicBezTo>
                  <a:lnTo>
                    <a:pt x="89" y="1751"/>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p:cNvSpPr/>
            <p:nvPr/>
          </p:nvSpPr>
          <p:spPr>
            <a:xfrm>
              <a:off x="914399" y="1841500"/>
              <a:ext cx="196851" cy="180341"/>
            </a:xfrm>
            <a:custGeom>
              <a:avLst/>
              <a:gdLst/>
              <a:ahLst/>
              <a:cxnLst>
                <a:cxn ang="0">
                  <a:pos x="wd2" y="hd2"/>
                </a:cxn>
                <a:cxn ang="5400000">
                  <a:pos x="wd2" y="hd2"/>
                </a:cxn>
                <a:cxn ang="10800000">
                  <a:pos x="wd2" y="hd2"/>
                </a:cxn>
                <a:cxn ang="16200000">
                  <a:pos x="wd2" y="hd2"/>
                </a:cxn>
              </a:cxnLst>
              <a:rect l="0" t="0" r="r" b="b"/>
              <a:pathLst>
                <a:path w="21600" h="21600" extrusionOk="0">
                  <a:moveTo>
                    <a:pt x="0" y="1977"/>
                  </a:moveTo>
                  <a:cubicBezTo>
                    <a:pt x="0" y="1977"/>
                    <a:pt x="1394" y="21600"/>
                    <a:pt x="8222" y="21600"/>
                  </a:cubicBezTo>
                  <a:cubicBezTo>
                    <a:pt x="15050" y="21600"/>
                    <a:pt x="21600" y="0"/>
                    <a:pt x="21600" y="0"/>
                  </a:cubicBezTo>
                  <a:lnTo>
                    <a:pt x="0" y="197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p:cNvSpPr/>
            <p:nvPr/>
          </p:nvSpPr>
          <p:spPr>
            <a:xfrm>
              <a:off x="1104900" y="1828800"/>
              <a:ext cx="205748" cy="181712"/>
            </a:xfrm>
            <a:custGeom>
              <a:avLst/>
              <a:gdLst/>
              <a:ahLst/>
              <a:cxnLst>
                <a:cxn ang="0">
                  <a:pos x="wd2" y="hd2"/>
                </a:cxn>
                <a:cxn ang="5400000">
                  <a:pos x="wd2" y="hd2"/>
                </a:cxn>
                <a:cxn ang="10800000">
                  <a:pos x="wd2" y="hd2"/>
                </a:cxn>
                <a:cxn ang="16200000">
                  <a:pos x="wd2" y="hd2"/>
                </a:cxn>
              </a:cxnLst>
              <a:rect l="0" t="0" r="r" b="b"/>
              <a:pathLst>
                <a:path w="21337" h="21024" extrusionOk="0">
                  <a:moveTo>
                    <a:pt x="0" y="1322"/>
                  </a:moveTo>
                  <a:cubicBezTo>
                    <a:pt x="0" y="1322"/>
                    <a:pt x="-263" y="20424"/>
                    <a:pt x="8825" y="21012"/>
                  </a:cubicBezTo>
                  <a:cubicBezTo>
                    <a:pt x="18176" y="21600"/>
                    <a:pt x="21337" y="0"/>
                    <a:pt x="21337" y="0"/>
                  </a:cubicBezTo>
                  <a:lnTo>
                    <a:pt x="0" y="1322"/>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p:cNvSpPr/>
            <p:nvPr/>
          </p:nvSpPr>
          <p:spPr>
            <a:xfrm>
              <a:off x="1308099" y="1828799"/>
              <a:ext cx="196851" cy="175288"/>
            </a:xfrm>
            <a:custGeom>
              <a:avLst/>
              <a:gdLst/>
              <a:ahLst/>
              <a:cxnLst>
                <a:cxn ang="0">
                  <a:pos x="wd2" y="hd2"/>
                </a:cxn>
                <a:cxn ang="5400000">
                  <a:pos x="wd2" y="hd2"/>
                </a:cxn>
                <a:cxn ang="10800000">
                  <a:pos x="wd2" y="hd2"/>
                </a:cxn>
                <a:cxn ang="16200000">
                  <a:pos x="wd2" y="hd2"/>
                </a:cxn>
              </a:cxnLst>
              <a:rect l="0" t="0" r="r" b="b"/>
              <a:pathLst>
                <a:path w="21600" h="21295" extrusionOk="0">
                  <a:moveTo>
                    <a:pt x="0" y="926"/>
                  </a:moveTo>
                  <a:cubicBezTo>
                    <a:pt x="0" y="926"/>
                    <a:pt x="975" y="20983"/>
                    <a:pt x="7804" y="21291"/>
                  </a:cubicBezTo>
                  <a:cubicBezTo>
                    <a:pt x="14632" y="21600"/>
                    <a:pt x="21600" y="0"/>
                    <a:pt x="21600" y="0"/>
                  </a:cubicBezTo>
                  <a:lnTo>
                    <a:pt x="0" y="926"/>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p:cNvSpPr/>
            <p:nvPr/>
          </p:nvSpPr>
          <p:spPr>
            <a:xfrm>
              <a:off x="1498600" y="1828800"/>
              <a:ext cx="208380" cy="175573"/>
            </a:xfrm>
            <a:custGeom>
              <a:avLst/>
              <a:gdLst/>
              <a:ahLst/>
              <a:cxnLst>
                <a:cxn ang="0">
                  <a:pos x="wd2" y="hd2"/>
                </a:cxn>
                <a:cxn ang="5400000">
                  <a:pos x="wd2" y="hd2"/>
                </a:cxn>
                <a:cxn ang="10800000">
                  <a:pos x="wd2" y="hd2"/>
                </a:cxn>
                <a:cxn ang="16200000">
                  <a:pos x="wd2" y="hd2"/>
                </a:cxn>
              </a:cxnLst>
              <a:rect l="0" t="0" r="r" b="b"/>
              <a:pathLst>
                <a:path w="20971" h="20594" extrusionOk="0">
                  <a:moveTo>
                    <a:pt x="10" y="149"/>
                  </a:moveTo>
                  <a:cubicBezTo>
                    <a:pt x="10" y="149"/>
                    <a:pt x="-629" y="19514"/>
                    <a:pt x="8318" y="20557"/>
                  </a:cubicBezTo>
                  <a:cubicBezTo>
                    <a:pt x="17520" y="21600"/>
                    <a:pt x="20971" y="0"/>
                    <a:pt x="20971" y="0"/>
                  </a:cubicBezTo>
                  <a:lnTo>
                    <a:pt x="10" y="149"/>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p:cNvSpPr/>
            <p:nvPr/>
          </p:nvSpPr>
          <p:spPr>
            <a:xfrm>
              <a:off x="1701800" y="1828799"/>
              <a:ext cx="210917" cy="177042"/>
            </a:xfrm>
            <a:custGeom>
              <a:avLst/>
              <a:gdLst/>
              <a:ahLst/>
              <a:cxnLst>
                <a:cxn ang="0">
                  <a:pos x="wd2" y="hd2"/>
                </a:cxn>
                <a:cxn ang="5400000">
                  <a:pos x="wd2" y="hd2"/>
                </a:cxn>
                <a:cxn ang="10800000">
                  <a:pos x="wd2" y="hd2"/>
                </a:cxn>
                <a:cxn ang="16200000">
                  <a:pos x="wd2" y="hd2"/>
                </a:cxn>
              </a:cxnLst>
              <a:rect l="0" t="0" r="r" b="b"/>
              <a:pathLst>
                <a:path w="20978" h="20345" extrusionOk="0">
                  <a:moveTo>
                    <a:pt x="10" y="0"/>
                  </a:moveTo>
                  <a:cubicBezTo>
                    <a:pt x="10" y="0"/>
                    <a:pt x="-622" y="18973"/>
                    <a:pt x="8346" y="20286"/>
                  </a:cubicBezTo>
                  <a:cubicBezTo>
                    <a:pt x="17567" y="21600"/>
                    <a:pt x="20978" y="438"/>
                    <a:pt x="20978" y="438"/>
                  </a:cubicBezTo>
                  <a:lnTo>
                    <a:pt x="1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p:cNvSpPr/>
            <p:nvPr/>
          </p:nvSpPr>
          <p:spPr>
            <a:xfrm>
              <a:off x="1917699" y="1828800"/>
              <a:ext cx="209551" cy="177972"/>
            </a:xfrm>
            <a:custGeom>
              <a:avLst/>
              <a:gdLst/>
              <a:ahLst/>
              <a:cxnLst>
                <a:cxn ang="0">
                  <a:pos x="wd2" y="hd2"/>
                </a:cxn>
                <a:cxn ang="5400000">
                  <a:pos x="wd2" y="hd2"/>
                </a:cxn>
                <a:cxn ang="10800000">
                  <a:pos x="wd2" y="hd2"/>
                </a:cxn>
                <a:cxn ang="16200000">
                  <a:pos x="wd2" y="hd2"/>
                </a:cxn>
              </a:cxnLst>
              <a:rect l="0" t="0" r="r" b="b"/>
              <a:pathLst>
                <a:path w="21600" h="20875" extrusionOk="0">
                  <a:moveTo>
                    <a:pt x="0" y="0"/>
                  </a:moveTo>
                  <a:cubicBezTo>
                    <a:pt x="0" y="0"/>
                    <a:pt x="1047" y="19961"/>
                    <a:pt x="10211" y="20855"/>
                  </a:cubicBezTo>
                  <a:cubicBezTo>
                    <a:pt x="18720" y="21600"/>
                    <a:pt x="21600" y="1341"/>
                    <a:pt x="21600" y="1341"/>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p:cNvSpPr/>
            <p:nvPr/>
          </p:nvSpPr>
          <p:spPr>
            <a:xfrm>
              <a:off x="2120900" y="1841500"/>
              <a:ext cx="208280" cy="188618"/>
            </a:xfrm>
            <a:custGeom>
              <a:avLst/>
              <a:gdLst/>
              <a:ahLst/>
              <a:cxnLst>
                <a:cxn ang="0">
                  <a:pos x="wd2" y="hd2"/>
                </a:cxn>
                <a:cxn ang="5400000">
                  <a:pos x="wd2" y="hd2"/>
                </a:cxn>
                <a:cxn ang="10800000">
                  <a:pos x="wd2" y="hd2"/>
                </a:cxn>
                <a:cxn ang="16200000">
                  <a:pos x="wd2" y="hd2"/>
                </a:cxn>
              </a:cxnLst>
              <a:rect l="0" t="0" r="r" b="b"/>
              <a:pathLst>
                <a:path w="21600" h="20304" extrusionOk="0">
                  <a:moveTo>
                    <a:pt x="0" y="0"/>
                  </a:moveTo>
                  <a:cubicBezTo>
                    <a:pt x="0" y="0"/>
                    <a:pt x="1976" y="18729"/>
                    <a:pt x="11195" y="20233"/>
                  </a:cubicBezTo>
                  <a:cubicBezTo>
                    <a:pt x="19756" y="21600"/>
                    <a:pt x="21600" y="2734"/>
                    <a:pt x="21600" y="2734"/>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p:cNvSpPr/>
            <p:nvPr/>
          </p:nvSpPr>
          <p:spPr>
            <a:xfrm>
              <a:off x="2324100" y="1866900"/>
              <a:ext cx="160021" cy="189888"/>
            </a:xfrm>
            <a:custGeom>
              <a:avLst/>
              <a:gdLst/>
              <a:ahLst/>
              <a:cxnLst>
                <a:cxn ang="0">
                  <a:pos x="wd2" y="hd2"/>
                </a:cxn>
                <a:cxn ang="5400000">
                  <a:pos x="wd2" y="hd2"/>
                </a:cxn>
                <a:cxn ang="10800000">
                  <a:pos x="wd2" y="hd2"/>
                </a:cxn>
                <a:cxn ang="16200000">
                  <a:pos x="wd2" y="hd2"/>
                </a:cxn>
              </a:cxnLst>
              <a:rect l="0" t="0" r="r" b="b"/>
              <a:pathLst>
                <a:path w="21600" h="20312" extrusionOk="0">
                  <a:moveTo>
                    <a:pt x="0" y="0"/>
                  </a:moveTo>
                  <a:cubicBezTo>
                    <a:pt x="0" y="0"/>
                    <a:pt x="1886" y="18747"/>
                    <a:pt x="11143" y="20242"/>
                  </a:cubicBezTo>
                  <a:cubicBezTo>
                    <a:pt x="19714" y="21600"/>
                    <a:pt x="21600" y="2853"/>
                    <a:pt x="21600" y="2853"/>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p:cNvSpPr/>
            <p:nvPr/>
          </p:nvSpPr>
          <p:spPr>
            <a:xfrm>
              <a:off x="2476499" y="1892300"/>
              <a:ext cx="125118" cy="190526"/>
            </a:xfrm>
            <a:custGeom>
              <a:avLst/>
              <a:gdLst/>
              <a:ahLst/>
              <a:cxnLst>
                <a:cxn ang="0">
                  <a:pos x="wd2" y="hd2"/>
                </a:cxn>
                <a:cxn ang="5400000">
                  <a:pos x="wd2" y="hd2"/>
                </a:cxn>
                <a:cxn ang="10800000">
                  <a:pos x="wd2" y="hd2"/>
                </a:cxn>
                <a:cxn ang="16200000">
                  <a:pos x="wd2" y="hd2"/>
                </a:cxn>
              </a:cxnLst>
              <a:rect l="0" t="0" r="r" b="b"/>
              <a:pathLst>
                <a:path w="17301" h="21319" extrusionOk="0">
                  <a:moveTo>
                    <a:pt x="0" y="0"/>
                  </a:moveTo>
                  <a:cubicBezTo>
                    <a:pt x="0" y="0"/>
                    <a:pt x="1405" y="21600"/>
                    <a:pt x="12644" y="21316"/>
                  </a:cubicBezTo>
                  <a:cubicBezTo>
                    <a:pt x="21600" y="21174"/>
                    <a:pt x="15102" y="3695"/>
                    <a:pt x="13873" y="1137"/>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Rectángulo"/>
            <p:cNvSpPr/>
            <p:nvPr/>
          </p:nvSpPr>
          <p:spPr>
            <a:xfrm>
              <a:off x="50800" y="1308100"/>
              <a:ext cx="407671" cy="1905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p:cNvSpPr/>
            <p:nvPr/>
          </p:nvSpPr>
          <p:spPr>
            <a:xfrm>
              <a:off x="-1" y="1308099"/>
              <a:ext cx="492967" cy="711201"/>
            </a:xfrm>
            <a:custGeom>
              <a:avLst/>
              <a:gdLst/>
              <a:ahLst/>
              <a:cxnLst>
                <a:cxn ang="0">
                  <a:pos x="wd2" y="hd2"/>
                </a:cxn>
                <a:cxn ang="5400000">
                  <a:pos x="wd2" y="hd2"/>
                </a:cxn>
                <a:cxn ang="10800000">
                  <a:pos x="wd2" y="hd2"/>
                </a:cxn>
                <a:cxn ang="16200000">
                  <a:pos x="wd2" y="hd2"/>
                </a:cxn>
              </a:cxnLst>
              <a:rect l="0" t="0" r="r" b="b"/>
              <a:pathLst>
                <a:path w="21226" h="21600" extrusionOk="0">
                  <a:moveTo>
                    <a:pt x="9" y="21330"/>
                  </a:moveTo>
                  <a:cubicBezTo>
                    <a:pt x="9" y="21330"/>
                    <a:pt x="-374" y="12227"/>
                    <a:pt x="3891" y="0"/>
                  </a:cubicBezTo>
                  <a:lnTo>
                    <a:pt x="1923" y="16316"/>
                  </a:lnTo>
                  <a:lnTo>
                    <a:pt x="18492" y="16740"/>
                  </a:lnTo>
                  <a:cubicBezTo>
                    <a:pt x="18492" y="16740"/>
                    <a:pt x="17015" y="4281"/>
                    <a:pt x="17508" y="77"/>
                  </a:cubicBezTo>
                  <a:cubicBezTo>
                    <a:pt x="17508" y="77"/>
                    <a:pt x="19421" y="15969"/>
                    <a:pt x="21226" y="21407"/>
                  </a:cubicBezTo>
                  <a:lnTo>
                    <a:pt x="18328" y="21523"/>
                  </a:lnTo>
                  <a:lnTo>
                    <a:pt x="18109" y="19594"/>
                  </a:lnTo>
                  <a:lnTo>
                    <a:pt x="15484" y="19594"/>
                  </a:lnTo>
                  <a:lnTo>
                    <a:pt x="15867" y="21600"/>
                  </a:lnTo>
                  <a:lnTo>
                    <a:pt x="12641" y="21484"/>
                  </a:lnTo>
                  <a:lnTo>
                    <a:pt x="12367" y="19401"/>
                  </a:lnTo>
                  <a:lnTo>
                    <a:pt x="8977" y="19440"/>
                  </a:lnTo>
                  <a:lnTo>
                    <a:pt x="8703" y="21484"/>
                  </a:lnTo>
                  <a:lnTo>
                    <a:pt x="5587" y="21446"/>
                  </a:lnTo>
                  <a:lnTo>
                    <a:pt x="5368" y="19247"/>
                  </a:lnTo>
                  <a:lnTo>
                    <a:pt x="2743" y="19363"/>
                  </a:lnTo>
                  <a:lnTo>
                    <a:pt x="2579" y="21561"/>
                  </a:lnTo>
                  <a:lnTo>
                    <a:pt x="9" y="21330"/>
                  </a:lnTo>
                  <a:close/>
                </a:path>
              </a:pathLst>
            </a:custGeom>
            <a:solidFill>
              <a:srgbClr val="C3E4F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p:cNvSpPr/>
            <p:nvPr/>
          </p:nvSpPr>
          <p:spPr>
            <a:xfrm>
              <a:off x="25400" y="1295399"/>
              <a:ext cx="434341" cy="6235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3074" y="20720"/>
                    <a:pt x="21600" y="21380"/>
                  </a:cubicBezTo>
                  <a:cubicBezTo>
                    <a:pt x="21600" y="21380"/>
                    <a:pt x="18758" y="7127"/>
                    <a:pt x="19074" y="0"/>
                  </a:cubicBezTo>
                  <a:lnTo>
                    <a:pt x="3411" y="0"/>
                  </a:lnTo>
                  <a:cubicBezTo>
                    <a:pt x="3411" y="0"/>
                    <a:pt x="884" y="9634"/>
                    <a:pt x="0" y="21600"/>
                  </a:cubicBezTo>
                  <a:close/>
                </a:path>
              </a:pathLst>
            </a:custGeom>
            <a:solidFill>
              <a:srgbClr val="49A8D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p:cNvSpPr/>
            <p:nvPr/>
          </p:nvSpPr>
          <p:spPr>
            <a:xfrm>
              <a:off x="190500" y="1295399"/>
              <a:ext cx="241300" cy="331472"/>
            </a:xfrm>
            <a:custGeom>
              <a:avLst/>
              <a:gdLst/>
              <a:ahLst/>
              <a:cxnLst>
                <a:cxn ang="0">
                  <a:pos x="wd2" y="hd2"/>
                </a:cxn>
                <a:cxn ang="5400000">
                  <a:pos x="wd2" y="hd2"/>
                </a:cxn>
                <a:cxn ang="10800000">
                  <a:pos x="wd2" y="hd2"/>
                </a:cxn>
                <a:cxn ang="16200000">
                  <a:pos x="wd2" y="hd2"/>
                </a:cxn>
              </a:cxnLst>
              <a:rect l="0" t="0" r="r" b="b"/>
              <a:pathLst>
                <a:path w="21600" h="21600" extrusionOk="0">
                  <a:moveTo>
                    <a:pt x="20008" y="0"/>
                  </a:moveTo>
                  <a:lnTo>
                    <a:pt x="0" y="0"/>
                  </a:lnTo>
                  <a:cubicBezTo>
                    <a:pt x="2728" y="4469"/>
                    <a:pt x="6480" y="9103"/>
                    <a:pt x="11255" y="13490"/>
                  </a:cubicBezTo>
                  <a:cubicBezTo>
                    <a:pt x="14552" y="16552"/>
                    <a:pt x="17962" y="19200"/>
                    <a:pt x="21600" y="21600"/>
                  </a:cubicBezTo>
                  <a:cubicBezTo>
                    <a:pt x="20577" y="13986"/>
                    <a:pt x="19781" y="5710"/>
                    <a:pt x="20008" y="0"/>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p:cNvSpPr/>
            <p:nvPr/>
          </p:nvSpPr>
          <p:spPr>
            <a:xfrm>
              <a:off x="25400" y="1498599"/>
              <a:ext cx="434341" cy="410212"/>
            </a:xfrm>
            <a:custGeom>
              <a:avLst/>
              <a:gdLst/>
              <a:ahLst/>
              <a:cxnLst>
                <a:cxn ang="0">
                  <a:pos x="wd2" y="hd2"/>
                </a:cxn>
                <a:cxn ang="5400000">
                  <a:pos x="wd2" y="hd2"/>
                </a:cxn>
                <a:cxn ang="10800000">
                  <a:pos x="wd2" y="hd2"/>
                </a:cxn>
                <a:cxn ang="16200000">
                  <a:pos x="wd2" y="hd2"/>
                </a:cxn>
              </a:cxnLst>
              <a:rect l="0" t="0" r="r" b="b"/>
              <a:pathLst>
                <a:path w="21600" h="21600" extrusionOk="0">
                  <a:moveTo>
                    <a:pt x="3789" y="4347"/>
                  </a:moveTo>
                  <a:cubicBezTo>
                    <a:pt x="3032" y="2876"/>
                    <a:pt x="2400" y="1471"/>
                    <a:pt x="1832" y="0"/>
                  </a:cubicBezTo>
                  <a:cubicBezTo>
                    <a:pt x="1137" y="5751"/>
                    <a:pt x="379" y="13308"/>
                    <a:pt x="0" y="21600"/>
                  </a:cubicBezTo>
                  <a:cubicBezTo>
                    <a:pt x="0" y="21600"/>
                    <a:pt x="13074" y="20263"/>
                    <a:pt x="21600" y="21266"/>
                  </a:cubicBezTo>
                  <a:cubicBezTo>
                    <a:pt x="21600" y="21266"/>
                    <a:pt x="21474" y="20196"/>
                    <a:pt x="21221" y="18457"/>
                  </a:cubicBezTo>
                  <a:cubicBezTo>
                    <a:pt x="15853" y="19259"/>
                    <a:pt x="8526" y="13575"/>
                    <a:pt x="3789" y="4347"/>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p:cNvSpPr/>
            <p:nvPr/>
          </p:nvSpPr>
          <p:spPr>
            <a:xfrm>
              <a:off x="1549400" y="546099"/>
              <a:ext cx="171451" cy="106681"/>
            </a:xfrm>
            <a:custGeom>
              <a:avLst/>
              <a:gdLst/>
              <a:ahLst/>
              <a:cxnLst>
                <a:cxn ang="0">
                  <a:pos x="wd2" y="hd2"/>
                </a:cxn>
                <a:cxn ang="5400000">
                  <a:pos x="wd2" y="hd2"/>
                </a:cxn>
                <a:cxn ang="10800000">
                  <a:pos x="wd2" y="hd2"/>
                </a:cxn>
                <a:cxn ang="16200000">
                  <a:pos x="wd2" y="hd2"/>
                </a:cxn>
              </a:cxnLst>
              <a:rect l="0" t="0" r="r" b="b"/>
              <a:pathLst>
                <a:path w="21600" h="21600" extrusionOk="0">
                  <a:moveTo>
                    <a:pt x="0" y="11829"/>
                  </a:moveTo>
                  <a:lnTo>
                    <a:pt x="21600" y="21600"/>
                  </a:lnTo>
                  <a:lnTo>
                    <a:pt x="15680" y="514"/>
                  </a:lnTo>
                  <a:lnTo>
                    <a:pt x="240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p:cNvSpPr/>
            <p:nvPr/>
          </p:nvSpPr>
          <p:spPr>
            <a:xfrm>
              <a:off x="1536699" y="469900"/>
              <a:ext cx="17780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20475"/>
                  </a:moveTo>
                  <a:cubicBezTo>
                    <a:pt x="0" y="20475"/>
                    <a:pt x="11726" y="18000"/>
                    <a:pt x="21600" y="21600"/>
                  </a:cubicBezTo>
                  <a:lnTo>
                    <a:pt x="11726" y="0"/>
                  </a:lnTo>
                  <a:lnTo>
                    <a:pt x="5863" y="450"/>
                  </a:lnTo>
                  <a:lnTo>
                    <a:pt x="0" y="20475"/>
                  </a:lnTo>
                  <a:close/>
                </a:path>
              </a:pathLst>
            </a:custGeom>
            <a:solidFill>
              <a:srgbClr val="FEF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p:cNvSpPr/>
            <p:nvPr/>
          </p:nvSpPr>
          <p:spPr>
            <a:xfrm>
              <a:off x="1562099" y="-1"/>
              <a:ext cx="947421" cy="234306"/>
            </a:xfrm>
            <a:custGeom>
              <a:avLst/>
              <a:gdLst/>
              <a:ahLst/>
              <a:cxnLst>
                <a:cxn ang="0">
                  <a:pos x="wd2" y="hd2"/>
                </a:cxn>
                <a:cxn ang="5400000">
                  <a:pos x="wd2" y="hd2"/>
                </a:cxn>
                <a:cxn ang="10800000">
                  <a:pos x="wd2" y="hd2"/>
                </a:cxn>
                <a:cxn ang="16200000">
                  <a:pos x="wd2" y="hd2"/>
                </a:cxn>
              </a:cxnLst>
              <a:rect l="0" t="0" r="r" b="b"/>
              <a:pathLst>
                <a:path w="21600" h="19251" extrusionOk="0">
                  <a:moveTo>
                    <a:pt x="12421" y="2087"/>
                  </a:moveTo>
                  <a:cubicBezTo>
                    <a:pt x="7934" y="1252"/>
                    <a:pt x="4604" y="6052"/>
                    <a:pt x="0" y="0"/>
                  </a:cubicBezTo>
                  <a:lnTo>
                    <a:pt x="0" y="18365"/>
                  </a:lnTo>
                  <a:cubicBezTo>
                    <a:pt x="4256" y="21600"/>
                    <a:pt x="6254" y="14922"/>
                    <a:pt x="9092" y="15130"/>
                  </a:cubicBezTo>
                  <a:cubicBezTo>
                    <a:pt x="11929" y="15443"/>
                    <a:pt x="18097" y="10122"/>
                    <a:pt x="21600" y="13565"/>
                  </a:cubicBezTo>
                  <a:cubicBezTo>
                    <a:pt x="21600" y="13565"/>
                    <a:pt x="16909" y="2922"/>
                    <a:pt x="12421" y="2087"/>
                  </a:cubicBezTo>
                  <a:close/>
                </a:path>
              </a:pathLst>
            </a:custGeom>
            <a:solidFill>
              <a:srgbClr val="EE7F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94" name="Grupo"/>
            <p:cNvGrpSpPr/>
            <p:nvPr/>
          </p:nvGrpSpPr>
          <p:grpSpPr>
            <a:xfrm>
              <a:off x="1562099" y="0"/>
              <a:ext cx="951232" cy="233961"/>
              <a:chOff x="0" y="0"/>
              <a:chExt cx="951230" cy="233960"/>
            </a:xfrm>
          </p:grpSpPr>
          <p:sp>
            <p:nvSpPr>
              <p:cNvPr id="765" name="Figura"/>
              <p:cNvSpPr/>
              <p:nvPr/>
            </p:nvSpPr>
            <p:spPr>
              <a:xfrm>
                <a:off x="-1" y="-1"/>
                <a:ext cx="349251" cy="233962"/>
              </a:xfrm>
              <a:custGeom>
                <a:avLst/>
                <a:gdLst/>
                <a:ahLst/>
                <a:cxnLst>
                  <a:cxn ang="0">
                    <a:pos x="wd2" y="hd2"/>
                  </a:cxn>
                  <a:cxn ang="5400000">
                    <a:pos x="wd2" y="hd2"/>
                  </a:cxn>
                  <a:cxn ang="10800000">
                    <a:pos x="wd2" y="hd2"/>
                  </a:cxn>
                  <a:cxn ang="16200000">
                    <a:pos x="wd2" y="hd2"/>
                  </a:cxn>
                </a:cxnLst>
                <a:rect l="0" t="0" r="r" b="b"/>
                <a:pathLst>
                  <a:path w="21600" h="19699" extrusionOk="0">
                    <a:moveTo>
                      <a:pt x="4948" y="1925"/>
                    </a:moveTo>
                    <a:cubicBezTo>
                      <a:pt x="3377" y="1390"/>
                      <a:pt x="1728" y="855"/>
                      <a:pt x="0" y="0"/>
                    </a:cubicBezTo>
                    <a:lnTo>
                      <a:pt x="0" y="18820"/>
                    </a:lnTo>
                    <a:cubicBezTo>
                      <a:pt x="9975" y="21600"/>
                      <a:pt x="15316" y="17002"/>
                      <a:pt x="21600" y="15826"/>
                    </a:cubicBezTo>
                    <a:cubicBezTo>
                      <a:pt x="14138" y="11655"/>
                      <a:pt x="8090" y="6523"/>
                      <a:pt x="4948" y="1925"/>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6" name="Figura"/>
              <p:cNvSpPr/>
              <p:nvPr/>
            </p:nvSpPr>
            <p:spPr>
              <a:xfrm>
                <a:off x="596900" y="25400"/>
                <a:ext cx="354331" cy="1346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90" y="6521"/>
                      <a:pt x="7974" y="13449"/>
                      <a:pt x="9910" y="19562"/>
                    </a:cubicBezTo>
                    <a:cubicBezTo>
                      <a:pt x="14245" y="18951"/>
                      <a:pt x="18348" y="19155"/>
                      <a:pt x="21600" y="21600"/>
                    </a:cubicBezTo>
                    <a:cubicBezTo>
                      <a:pt x="21600" y="21600"/>
                      <a:pt x="10994" y="4075"/>
                      <a:pt x="0" y="0"/>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95" name="Figura"/>
            <p:cNvSpPr/>
            <p:nvPr/>
          </p:nvSpPr>
          <p:spPr>
            <a:xfrm>
              <a:off x="2654299" y="115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3366" y="19511"/>
                  </a:moveTo>
                  <a:lnTo>
                    <a:pt x="21600" y="21600"/>
                  </a:lnTo>
                  <a:cubicBezTo>
                    <a:pt x="21600" y="21600"/>
                    <a:pt x="8416" y="5441"/>
                    <a:pt x="14868" y="0"/>
                  </a:cubicBezTo>
                  <a:cubicBezTo>
                    <a:pt x="14868" y="0"/>
                    <a:pt x="4208" y="2693"/>
                    <a:pt x="0" y="7145"/>
                  </a:cubicBezTo>
                  <a:cubicBezTo>
                    <a:pt x="1543" y="11652"/>
                    <a:pt x="3366" y="19511"/>
                    <a:pt x="3366" y="19511"/>
                  </a:cubicBez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p:cNvSpPr/>
            <p:nvPr/>
          </p:nvSpPr>
          <p:spPr>
            <a:xfrm>
              <a:off x="2654300" y="1231900"/>
              <a:ext cx="190501" cy="421640"/>
            </a:xfrm>
            <a:custGeom>
              <a:avLst/>
              <a:gdLst/>
              <a:ahLst/>
              <a:cxnLst>
                <a:cxn ang="0">
                  <a:pos x="wd2" y="hd2"/>
                </a:cxn>
                <a:cxn ang="5400000">
                  <a:pos x="wd2" y="hd2"/>
                </a:cxn>
                <a:cxn ang="10800000">
                  <a:pos x="wd2" y="hd2"/>
                </a:cxn>
                <a:cxn ang="16200000">
                  <a:pos x="wd2" y="hd2"/>
                </a:cxn>
              </a:cxnLst>
              <a:rect l="0" t="0" r="r" b="b"/>
              <a:pathLst>
                <a:path w="21600" h="21600" extrusionOk="0">
                  <a:moveTo>
                    <a:pt x="5904" y="10800"/>
                  </a:moveTo>
                  <a:cubicBezTo>
                    <a:pt x="3600" y="6766"/>
                    <a:pt x="3744" y="2863"/>
                    <a:pt x="5904" y="0"/>
                  </a:cubicBezTo>
                  <a:cubicBezTo>
                    <a:pt x="3600" y="1236"/>
                    <a:pt x="1440" y="2798"/>
                    <a:pt x="0" y="4554"/>
                  </a:cubicBezTo>
                  <a:cubicBezTo>
                    <a:pt x="1728" y="9889"/>
                    <a:pt x="3456" y="19193"/>
                    <a:pt x="3456" y="19193"/>
                  </a:cubicBezTo>
                  <a:lnTo>
                    <a:pt x="21600" y="21600"/>
                  </a:lnTo>
                  <a:cubicBezTo>
                    <a:pt x="15120" y="20104"/>
                    <a:pt x="8784" y="16070"/>
                    <a:pt x="5904" y="10800"/>
                  </a:cubicBez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p:cNvSpPr/>
            <p:nvPr/>
          </p:nvSpPr>
          <p:spPr>
            <a:xfrm>
              <a:off x="2540000" y="1308099"/>
              <a:ext cx="121921" cy="4191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21600" y="11782"/>
                  </a:lnTo>
                  <a:lnTo>
                    <a:pt x="19575" y="0"/>
                  </a:lnTo>
                  <a:lnTo>
                    <a:pt x="0" y="15055"/>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p:cNvSpPr/>
            <p:nvPr/>
          </p:nvSpPr>
          <p:spPr>
            <a:xfrm>
              <a:off x="2628900" y="1054099"/>
              <a:ext cx="46991" cy="284482"/>
            </a:xfrm>
            <a:custGeom>
              <a:avLst/>
              <a:gdLst/>
              <a:ahLst/>
              <a:cxnLst>
                <a:cxn ang="0">
                  <a:pos x="wd2" y="hd2"/>
                </a:cxn>
                <a:cxn ang="5400000">
                  <a:pos x="wd2" y="hd2"/>
                </a:cxn>
                <a:cxn ang="10800000">
                  <a:pos x="wd2" y="hd2"/>
                </a:cxn>
                <a:cxn ang="16200000">
                  <a:pos x="wd2" y="hd2"/>
                </a:cxn>
              </a:cxnLst>
              <a:rect l="0" t="0" r="r" b="b"/>
              <a:pathLst>
                <a:path w="21600" h="21600" extrusionOk="0">
                  <a:moveTo>
                    <a:pt x="8757" y="19961"/>
                  </a:moveTo>
                  <a:lnTo>
                    <a:pt x="18681" y="21600"/>
                  </a:lnTo>
                  <a:lnTo>
                    <a:pt x="21600" y="18418"/>
                  </a:lnTo>
                  <a:lnTo>
                    <a:pt x="0" y="0"/>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Triángulo"/>
            <p:cNvSpPr/>
            <p:nvPr/>
          </p:nvSpPr>
          <p:spPr>
            <a:xfrm>
              <a:off x="1066800" y="3479799"/>
              <a:ext cx="396241" cy="162562"/>
            </a:xfrm>
            <a:custGeom>
              <a:avLst/>
              <a:gdLst/>
              <a:ahLst/>
              <a:cxnLst>
                <a:cxn ang="0">
                  <a:pos x="wd2" y="hd2"/>
                </a:cxn>
                <a:cxn ang="5400000">
                  <a:pos x="wd2" y="hd2"/>
                </a:cxn>
                <a:cxn ang="10800000">
                  <a:pos x="wd2" y="hd2"/>
                </a:cxn>
                <a:cxn ang="16200000">
                  <a:pos x="wd2" y="hd2"/>
                </a:cxn>
              </a:cxnLst>
              <a:rect l="0" t="0" r="r" b="b"/>
              <a:pathLst>
                <a:path w="21600" h="21600" extrusionOk="0">
                  <a:moveTo>
                    <a:pt x="18900" y="17719"/>
                  </a:moveTo>
                  <a:lnTo>
                    <a:pt x="21600" y="0"/>
                  </a:lnTo>
                  <a:lnTo>
                    <a:pt x="0" y="2160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p:cNvSpPr/>
            <p:nvPr/>
          </p:nvSpPr>
          <p:spPr>
            <a:xfrm>
              <a:off x="330199" y="1308100"/>
              <a:ext cx="40642" cy="13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64"/>
                  </a:lnTo>
                  <a:lnTo>
                    <a:pt x="0" y="21600"/>
                  </a:lnTo>
                  <a:lnTo>
                    <a:pt x="21600" y="19636"/>
                  </a:lnTo>
                  <a:close/>
                </a:path>
              </a:pathLst>
            </a:cu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Rectángulo"/>
            <p:cNvSpPr/>
            <p:nvPr/>
          </p:nvSpPr>
          <p:spPr>
            <a:xfrm>
              <a:off x="139700" y="1308100"/>
              <a:ext cx="41910" cy="1270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p:cNvSpPr/>
            <p:nvPr/>
          </p:nvSpPr>
          <p:spPr>
            <a:xfrm>
              <a:off x="4317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p:cNvSpPr/>
            <p:nvPr/>
          </p:nvSpPr>
          <p:spPr>
            <a:xfrm>
              <a:off x="253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p:cNvSpPr/>
            <p:nvPr/>
          </p:nvSpPr>
          <p:spPr>
            <a:xfrm>
              <a:off x="215899" y="990599"/>
              <a:ext cx="40642" cy="83821"/>
            </a:xfrm>
            <a:custGeom>
              <a:avLst/>
              <a:gdLst/>
              <a:ahLst/>
              <a:cxnLst>
                <a:cxn ang="0">
                  <a:pos x="wd2" y="hd2"/>
                </a:cxn>
                <a:cxn ang="5400000">
                  <a:pos x="wd2" y="hd2"/>
                </a:cxn>
                <a:cxn ang="10800000">
                  <a:pos x="wd2" y="hd2"/>
                </a:cxn>
                <a:cxn ang="16200000">
                  <a:pos x="wd2" y="hd2"/>
                </a:cxn>
              </a:cxnLst>
              <a:rect l="0" t="0" r="r" b="b"/>
              <a:pathLst>
                <a:path w="21600" h="21600" extrusionOk="0">
                  <a:moveTo>
                    <a:pt x="0" y="16364"/>
                  </a:moveTo>
                  <a:cubicBezTo>
                    <a:pt x="0" y="19309"/>
                    <a:pt x="4725" y="21600"/>
                    <a:pt x="10800" y="21600"/>
                  </a:cubicBezTo>
                  <a:cubicBezTo>
                    <a:pt x="16875" y="21600"/>
                    <a:pt x="21600" y="19309"/>
                    <a:pt x="21600" y="16364"/>
                  </a:cubicBezTo>
                  <a:cubicBezTo>
                    <a:pt x="21600" y="13418"/>
                    <a:pt x="16875" y="0"/>
                    <a:pt x="10800" y="0"/>
                  </a:cubicBezTo>
                  <a:cubicBezTo>
                    <a:pt x="4725" y="0"/>
                    <a:pt x="0" y="13418"/>
                    <a:pt x="0" y="1636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5" name="Triángulo"/>
            <p:cNvSpPr/>
            <p:nvPr/>
          </p:nvSpPr>
          <p:spPr>
            <a:xfrm>
              <a:off x="1790699" y="2082799"/>
              <a:ext cx="26671" cy="316231"/>
            </a:xfrm>
            <a:custGeom>
              <a:avLst/>
              <a:gdLst/>
              <a:ahLst/>
              <a:cxnLst>
                <a:cxn ang="0">
                  <a:pos x="wd2" y="hd2"/>
                </a:cxn>
                <a:cxn ang="5400000">
                  <a:pos x="wd2" y="hd2"/>
                </a:cxn>
                <a:cxn ang="10800000">
                  <a:pos x="wd2" y="hd2"/>
                </a:cxn>
                <a:cxn ang="16200000">
                  <a:pos x="wd2" y="hd2"/>
                </a:cxn>
              </a:cxnLst>
              <a:rect l="0" t="0" r="r" b="b"/>
              <a:pathLst>
                <a:path w="21600" h="21600" extrusionOk="0">
                  <a:moveTo>
                    <a:pt x="11314" y="21600"/>
                  </a:moveTo>
                  <a:lnTo>
                    <a:pt x="21600" y="9282"/>
                  </a:lnTo>
                  <a:lnTo>
                    <a:pt x="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Triángulo"/>
            <p:cNvSpPr/>
            <p:nvPr/>
          </p:nvSpPr>
          <p:spPr>
            <a:xfrm>
              <a:off x="190499" y="3568700"/>
              <a:ext cx="370841" cy="673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6953"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p:cNvSpPr/>
            <p:nvPr/>
          </p:nvSpPr>
          <p:spPr>
            <a:xfrm>
              <a:off x="647700" y="3441699"/>
              <a:ext cx="889000" cy="196851"/>
            </a:xfrm>
            <a:custGeom>
              <a:avLst/>
              <a:gdLst/>
              <a:ahLst/>
              <a:cxnLst>
                <a:cxn ang="0">
                  <a:pos x="wd2" y="hd2"/>
                </a:cxn>
                <a:cxn ang="5400000">
                  <a:pos x="wd2" y="hd2"/>
                </a:cxn>
                <a:cxn ang="10800000">
                  <a:pos x="wd2" y="hd2"/>
                </a:cxn>
                <a:cxn ang="16200000">
                  <a:pos x="wd2" y="hd2"/>
                </a:cxn>
              </a:cxnLst>
              <a:rect l="0" t="0" r="r" b="b"/>
              <a:pathLst>
                <a:path w="21600" h="21600" extrusionOk="0">
                  <a:moveTo>
                    <a:pt x="10491" y="20067"/>
                  </a:moveTo>
                  <a:lnTo>
                    <a:pt x="0" y="21600"/>
                  </a:lnTo>
                  <a:lnTo>
                    <a:pt x="11047" y="21600"/>
                  </a:lnTo>
                  <a:lnTo>
                    <a:pt x="2160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Figura"/>
            <p:cNvSpPr/>
            <p:nvPr/>
          </p:nvSpPr>
          <p:spPr>
            <a:xfrm>
              <a:off x="1587500" y="50800"/>
              <a:ext cx="25400" cy="134659"/>
            </a:xfrm>
            <a:custGeom>
              <a:avLst/>
              <a:gdLst/>
              <a:ahLst/>
              <a:cxnLst>
                <a:cxn ang="0">
                  <a:pos x="wd2" y="hd2"/>
                </a:cxn>
                <a:cxn ang="5400000">
                  <a:pos x="wd2" y="hd2"/>
                </a:cxn>
                <a:cxn ang="10800000">
                  <a:pos x="wd2" y="hd2"/>
                </a:cxn>
                <a:cxn ang="16200000">
                  <a:pos x="wd2" y="hd2"/>
                </a:cxn>
              </a:cxnLst>
              <a:rect l="0" t="0" r="r" b="b"/>
              <a:pathLst>
                <a:path w="21600" h="21404" extrusionOk="0">
                  <a:moveTo>
                    <a:pt x="21600" y="10699"/>
                  </a:moveTo>
                  <a:cubicBezTo>
                    <a:pt x="21600" y="4845"/>
                    <a:pt x="16200" y="0"/>
                    <a:pt x="10800" y="0"/>
                  </a:cubicBezTo>
                  <a:cubicBezTo>
                    <a:pt x="4320" y="0"/>
                    <a:pt x="0" y="4845"/>
                    <a:pt x="0" y="10699"/>
                  </a:cubicBezTo>
                  <a:cubicBezTo>
                    <a:pt x="0" y="16553"/>
                    <a:pt x="5400" y="21398"/>
                    <a:pt x="10800" y="21398"/>
                  </a:cubicBezTo>
                  <a:cubicBezTo>
                    <a:pt x="16200" y="21600"/>
                    <a:pt x="21600" y="16755"/>
                    <a:pt x="21600" y="10699"/>
                  </a:cubicBez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p:cNvSpPr/>
            <p:nvPr/>
          </p:nvSpPr>
          <p:spPr>
            <a:xfrm>
              <a:off x="152400" y="1485899"/>
              <a:ext cx="190501" cy="236222"/>
            </a:xfrm>
            <a:custGeom>
              <a:avLst/>
              <a:gdLst/>
              <a:ahLst/>
              <a:cxnLst>
                <a:cxn ang="0">
                  <a:pos x="wd2" y="hd2"/>
                </a:cxn>
                <a:cxn ang="5400000">
                  <a:pos x="wd2" y="hd2"/>
                </a:cxn>
                <a:cxn ang="10800000">
                  <a:pos x="wd2" y="hd2"/>
                </a:cxn>
                <a:cxn ang="16200000">
                  <a:pos x="wd2" y="hd2"/>
                </a:cxn>
              </a:cxnLst>
              <a:rect l="0" t="0" r="r" b="b"/>
              <a:pathLst>
                <a:path w="21600" h="21600" extrusionOk="0">
                  <a:moveTo>
                    <a:pt x="8352" y="348"/>
                  </a:moveTo>
                  <a:lnTo>
                    <a:pt x="8352" y="1510"/>
                  </a:lnTo>
                  <a:cubicBezTo>
                    <a:pt x="7056" y="1742"/>
                    <a:pt x="6480" y="2439"/>
                    <a:pt x="6480" y="3832"/>
                  </a:cubicBezTo>
                  <a:lnTo>
                    <a:pt x="6480" y="9174"/>
                  </a:lnTo>
                  <a:cubicBezTo>
                    <a:pt x="9216" y="7897"/>
                    <a:pt x="12672" y="4877"/>
                    <a:pt x="16848" y="0"/>
                  </a:cubicBezTo>
                  <a:lnTo>
                    <a:pt x="20736" y="2555"/>
                  </a:lnTo>
                  <a:lnTo>
                    <a:pt x="18000" y="5110"/>
                  </a:lnTo>
                  <a:cubicBezTo>
                    <a:pt x="17424" y="4645"/>
                    <a:pt x="16992" y="4413"/>
                    <a:pt x="16416" y="4413"/>
                  </a:cubicBezTo>
                  <a:cubicBezTo>
                    <a:pt x="15264" y="4413"/>
                    <a:pt x="13968" y="5342"/>
                    <a:pt x="12384" y="7200"/>
                  </a:cubicBezTo>
                  <a:cubicBezTo>
                    <a:pt x="13536" y="8013"/>
                    <a:pt x="14544" y="8942"/>
                    <a:pt x="15552" y="9987"/>
                  </a:cubicBezTo>
                  <a:cubicBezTo>
                    <a:pt x="16560" y="11032"/>
                    <a:pt x="17568" y="12077"/>
                    <a:pt x="18432" y="13355"/>
                  </a:cubicBezTo>
                  <a:cubicBezTo>
                    <a:pt x="19296" y="14516"/>
                    <a:pt x="20016" y="15794"/>
                    <a:pt x="20592" y="17187"/>
                  </a:cubicBezTo>
                  <a:cubicBezTo>
                    <a:pt x="21168" y="18581"/>
                    <a:pt x="21456" y="20090"/>
                    <a:pt x="21600" y="21600"/>
                  </a:cubicBezTo>
                  <a:lnTo>
                    <a:pt x="14400" y="21600"/>
                  </a:lnTo>
                  <a:lnTo>
                    <a:pt x="14400" y="20671"/>
                  </a:lnTo>
                  <a:cubicBezTo>
                    <a:pt x="14688" y="20439"/>
                    <a:pt x="14976" y="20206"/>
                    <a:pt x="15120" y="19858"/>
                  </a:cubicBezTo>
                  <a:cubicBezTo>
                    <a:pt x="15264" y="19510"/>
                    <a:pt x="15264" y="19277"/>
                    <a:pt x="15264" y="18929"/>
                  </a:cubicBezTo>
                  <a:cubicBezTo>
                    <a:pt x="15264" y="18465"/>
                    <a:pt x="15120" y="17884"/>
                    <a:pt x="14976" y="17419"/>
                  </a:cubicBezTo>
                  <a:cubicBezTo>
                    <a:pt x="14832" y="16839"/>
                    <a:pt x="14544" y="16258"/>
                    <a:pt x="14256" y="15677"/>
                  </a:cubicBezTo>
                  <a:cubicBezTo>
                    <a:pt x="13968" y="15097"/>
                    <a:pt x="13536" y="14516"/>
                    <a:pt x="13248" y="14052"/>
                  </a:cubicBezTo>
                  <a:cubicBezTo>
                    <a:pt x="12816" y="13471"/>
                    <a:pt x="12384" y="13006"/>
                    <a:pt x="11808" y="12542"/>
                  </a:cubicBezTo>
                  <a:cubicBezTo>
                    <a:pt x="10944" y="11729"/>
                    <a:pt x="10080" y="11148"/>
                    <a:pt x="9648" y="10916"/>
                  </a:cubicBezTo>
                  <a:cubicBezTo>
                    <a:pt x="9072" y="10684"/>
                    <a:pt x="8640" y="10452"/>
                    <a:pt x="8208" y="10452"/>
                  </a:cubicBezTo>
                  <a:cubicBezTo>
                    <a:pt x="7632" y="10452"/>
                    <a:pt x="7056" y="10684"/>
                    <a:pt x="6624" y="11148"/>
                  </a:cubicBezTo>
                  <a:lnTo>
                    <a:pt x="6624" y="18348"/>
                  </a:lnTo>
                  <a:cubicBezTo>
                    <a:pt x="6624" y="19626"/>
                    <a:pt x="7200" y="20323"/>
                    <a:pt x="8352" y="20671"/>
                  </a:cubicBezTo>
                  <a:lnTo>
                    <a:pt x="8352" y="21600"/>
                  </a:lnTo>
                  <a:lnTo>
                    <a:pt x="0" y="21600"/>
                  </a:lnTo>
                  <a:lnTo>
                    <a:pt x="0" y="20671"/>
                  </a:lnTo>
                  <a:cubicBezTo>
                    <a:pt x="1152" y="20439"/>
                    <a:pt x="1728" y="19626"/>
                    <a:pt x="1728" y="18348"/>
                  </a:cubicBezTo>
                  <a:lnTo>
                    <a:pt x="1728" y="3368"/>
                  </a:lnTo>
                  <a:cubicBezTo>
                    <a:pt x="1728" y="2090"/>
                    <a:pt x="1152" y="1510"/>
                    <a:pt x="144" y="1510"/>
                  </a:cubicBezTo>
                  <a:lnTo>
                    <a:pt x="144" y="348"/>
                  </a:lnTo>
                  <a:lnTo>
                    <a:pt x="8352" y="34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p:cNvSpPr/>
            <p:nvPr/>
          </p:nvSpPr>
          <p:spPr>
            <a:xfrm>
              <a:off x="2679699" y="1231900"/>
              <a:ext cx="159125" cy="420370"/>
            </a:xfrm>
            <a:custGeom>
              <a:avLst/>
              <a:gdLst/>
              <a:ahLst/>
              <a:cxnLst>
                <a:cxn ang="0">
                  <a:pos x="wd2" y="hd2"/>
                </a:cxn>
                <a:cxn ang="5400000">
                  <a:pos x="wd2" y="hd2"/>
                </a:cxn>
                <a:cxn ang="10800000">
                  <a:pos x="wd2" y="hd2"/>
                </a:cxn>
                <a:cxn ang="16200000">
                  <a:pos x="wd2" y="hd2"/>
                </a:cxn>
              </a:cxnLst>
              <a:rect l="0" t="0" r="r" b="b"/>
              <a:pathLst>
                <a:path w="20818" h="21600" extrusionOk="0">
                  <a:moveTo>
                    <a:pt x="2375" y="0"/>
                  </a:moveTo>
                  <a:cubicBezTo>
                    <a:pt x="2209" y="65"/>
                    <a:pt x="2209" y="131"/>
                    <a:pt x="2043" y="196"/>
                  </a:cubicBezTo>
                  <a:cubicBezTo>
                    <a:pt x="-284" y="3198"/>
                    <a:pt x="-782" y="7113"/>
                    <a:pt x="1378" y="11159"/>
                  </a:cubicBezTo>
                  <a:cubicBezTo>
                    <a:pt x="3206" y="14944"/>
                    <a:pt x="7027" y="18207"/>
                    <a:pt x="11513" y="20556"/>
                  </a:cubicBezTo>
                  <a:lnTo>
                    <a:pt x="20818" y="21600"/>
                  </a:lnTo>
                  <a:cubicBezTo>
                    <a:pt x="13175" y="20099"/>
                    <a:pt x="6030" y="16053"/>
                    <a:pt x="2707" y="10833"/>
                  </a:cubicBezTo>
                  <a:cubicBezTo>
                    <a:pt x="-117" y="6787"/>
                    <a:pt x="49" y="2871"/>
                    <a:pt x="2375" y="0"/>
                  </a:cubicBez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Triángulo"/>
            <p:cNvSpPr/>
            <p:nvPr/>
          </p:nvSpPr>
          <p:spPr>
            <a:xfrm>
              <a:off x="2539999" y="1320799"/>
              <a:ext cx="143512" cy="35562"/>
            </a:xfrm>
            <a:custGeom>
              <a:avLst/>
              <a:gdLst/>
              <a:ahLst/>
              <a:cxnLst>
                <a:cxn ang="0">
                  <a:pos x="wd2" y="hd2"/>
                </a:cxn>
                <a:cxn ang="5400000">
                  <a:pos x="wd2" y="hd2"/>
                </a:cxn>
                <a:cxn ang="10800000">
                  <a:pos x="wd2" y="hd2"/>
                </a:cxn>
                <a:cxn ang="16200000">
                  <a:pos x="wd2" y="hd2"/>
                </a:cxn>
              </a:cxnLst>
              <a:rect l="0" t="0" r="r" b="b"/>
              <a:pathLst>
                <a:path w="21600" h="21600" extrusionOk="0">
                  <a:moveTo>
                    <a:pt x="18350" y="21600"/>
                  </a:moveTo>
                  <a:lnTo>
                    <a:pt x="21600" y="0"/>
                  </a:lnTo>
                  <a:lnTo>
                    <a:pt x="0" y="8486"/>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p:cNvSpPr/>
            <p:nvPr/>
          </p:nvSpPr>
          <p:spPr>
            <a:xfrm>
              <a:off x="2895600" y="1206500"/>
              <a:ext cx="48260" cy="450850"/>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0" y="20079"/>
                  </a:lnTo>
                  <a:lnTo>
                    <a:pt x="3411" y="17158"/>
                  </a:lnTo>
                  <a:lnTo>
                    <a:pt x="7389" y="15272"/>
                  </a:lnTo>
                  <a:lnTo>
                    <a:pt x="4547" y="0"/>
                  </a:lnTo>
                  <a:lnTo>
                    <a:pt x="21600" y="15150"/>
                  </a:lnTo>
                  <a:lnTo>
                    <a:pt x="14779" y="17158"/>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p:cNvSpPr/>
            <p:nvPr/>
          </p:nvSpPr>
          <p:spPr>
            <a:xfrm>
              <a:off x="2870200" y="1460499"/>
              <a:ext cx="64770" cy="185421"/>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cubicBezTo>
                    <a:pt x="20329" y="6362"/>
                    <a:pt x="19482" y="6658"/>
                    <a:pt x="17788" y="6658"/>
                  </a:cubicBezTo>
                  <a:cubicBezTo>
                    <a:pt x="12706" y="6953"/>
                    <a:pt x="6353" y="4290"/>
                    <a:pt x="1271" y="0"/>
                  </a:cubicBezTo>
                  <a:lnTo>
                    <a:pt x="0" y="4438"/>
                  </a:lnTo>
                  <a:lnTo>
                    <a:pt x="7624" y="10948"/>
                  </a:lnTo>
                  <a:lnTo>
                    <a:pt x="5082" y="18049"/>
                  </a:lnTo>
                  <a:lnTo>
                    <a:pt x="17788" y="21600"/>
                  </a:lnTo>
                  <a:lnTo>
                    <a:pt x="16094" y="10800"/>
                  </a:lnTo>
                  <a:lnTo>
                    <a:pt x="21176" y="5918"/>
                  </a:lnTo>
                  <a:lnTo>
                    <a:pt x="21600" y="5918"/>
                  </a:ln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4" name="Grupo"/>
            <p:cNvGrpSpPr/>
            <p:nvPr/>
          </p:nvGrpSpPr>
          <p:grpSpPr>
            <a:xfrm>
              <a:off x="292100" y="2806699"/>
              <a:ext cx="858058" cy="839472"/>
              <a:chOff x="0" y="0"/>
              <a:chExt cx="858057" cy="839470"/>
            </a:xfrm>
          </p:grpSpPr>
          <p:sp>
            <p:nvSpPr>
              <p:cNvPr id="715" name="Figura"/>
              <p:cNvSpPr/>
              <p:nvPr/>
            </p:nvSpPr>
            <p:spPr>
              <a:xfrm>
                <a:off x="127000" y="38099"/>
                <a:ext cx="731058" cy="800977"/>
              </a:xfrm>
              <a:custGeom>
                <a:avLst/>
                <a:gdLst/>
                <a:ahLst/>
                <a:cxnLst>
                  <a:cxn ang="0">
                    <a:pos x="wd2" y="hd2"/>
                  </a:cxn>
                  <a:cxn ang="5400000">
                    <a:pos x="wd2" y="hd2"/>
                  </a:cxn>
                  <a:cxn ang="10800000">
                    <a:pos x="wd2" y="hd2"/>
                  </a:cxn>
                  <a:cxn ang="16200000">
                    <a:pos x="wd2" y="hd2"/>
                  </a:cxn>
                </a:cxnLst>
                <a:rect l="0" t="0" r="r" b="b"/>
                <a:pathLst>
                  <a:path w="20250" h="21521" extrusionOk="0">
                    <a:moveTo>
                      <a:pt x="19510" y="18040"/>
                    </a:moveTo>
                    <a:lnTo>
                      <a:pt x="19510" y="17938"/>
                    </a:lnTo>
                    <a:lnTo>
                      <a:pt x="19404" y="17870"/>
                    </a:lnTo>
                    <a:cubicBezTo>
                      <a:pt x="21515" y="13604"/>
                      <a:pt x="19545" y="8691"/>
                      <a:pt x="14972" y="6882"/>
                    </a:cubicBezTo>
                    <a:cubicBezTo>
                      <a:pt x="14550" y="6712"/>
                      <a:pt x="14092" y="6575"/>
                      <a:pt x="13635" y="6473"/>
                    </a:cubicBezTo>
                    <a:lnTo>
                      <a:pt x="15218" y="4255"/>
                    </a:lnTo>
                    <a:cubicBezTo>
                      <a:pt x="15922" y="4937"/>
                      <a:pt x="16273" y="5551"/>
                      <a:pt x="16273" y="5551"/>
                    </a:cubicBezTo>
                    <a:lnTo>
                      <a:pt x="16731" y="5449"/>
                    </a:lnTo>
                    <a:cubicBezTo>
                      <a:pt x="16731" y="5449"/>
                      <a:pt x="16731" y="5449"/>
                      <a:pt x="16731" y="5415"/>
                    </a:cubicBezTo>
                    <a:cubicBezTo>
                      <a:pt x="16731" y="5415"/>
                      <a:pt x="16731" y="5415"/>
                      <a:pt x="16731" y="5415"/>
                    </a:cubicBezTo>
                    <a:cubicBezTo>
                      <a:pt x="16731" y="5347"/>
                      <a:pt x="16695" y="5176"/>
                      <a:pt x="16625" y="4937"/>
                    </a:cubicBezTo>
                    <a:cubicBezTo>
                      <a:pt x="16625" y="4937"/>
                      <a:pt x="16625" y="4937"/>
                      <a:pt x="16625" y="4937"/>
                    </a:cubicBezTo>
                    <a:cubicBezTo>
                      <a:pt x="16625" y="4937"/>
                      <a:pt x="16625" y="4937"/>
                      <a:pt x="16625" y="4937"/>
                    </a:cubicBezTo>
                    <a:cubicBezTo>
                      <a:pt x="16520" y="4494"/>
                      <a:pt x="16273" y="3845"/>
                      <a:pt x="15816" y="3333"/>
                    </a:cubicBezTo>
                    <a:lnTo>
                      <a:pt x="16942" y="1593"/>
                    </a:lnTo>
                    <a:cubicBezTo>
                      <a:pt x="16942" y="1593"/>
                      <a:pt x="16942" y="1593"/>
                      <a:pt x="16977" y="1593"/>
                    </a:cubicBezTo>
                    <a:cubicBezTo>
                      <a:pt x="17434" y="1695"/>
                      <a:pt x="17786" y="1457"/>
                      <a:pt x="17786" y="1013"/>
                    </a:cubicBezTo>
                    <a:cubicBezTo>
                      <a:pt x="17786" y="603"/>
                      <a:pt x="17434" y="160"/>
                      <a:pt x="17012" y="23"/>
                    </a:cubicBezTo>
                    <a:cubicBezTo>
                      <a:pt x="16555" y="-79"/>
                      <a:pt x="16203" y="160"/>
                      <a:pt x="16168" y="603"/>
                    </a:cubicBezTo>
                    <a:cubicBezTo>
                      <a:pt x="16168" y="706"/>
                      <a:pt x="16203" y="842"/>
                      <a:pt x="16238" y="945"/>
                    </a:cubicBezTo>
                    <a:lnTo>
                      <a:pt x="16203" y="1013"/>
                    </a:lnTo>
                    <a:lnTo>
                      <a:pt x="14796" y="2583"/>
                    </a:lnTo>
                    <a:cubicBezTo>
                      <a:pt x="13705" y="2071"/>
                      <a:pt x="12579" y="2173"/>
                      <a:pt x="12579" y="2173"/>
                    </a:cubicBezTo>
                    <a:lnTo>
                      <a:pt x="12579" y="2514"/>
                    </a:lnTo>
                    <a:cubicBezTo>
                      <a:pt x="12579" y="2514"/>
                      <a:pt x="12579" y="2514"/>
                      <a:pt x="12579" y="2514"/>
                    </a:cubicBezTo>
                    <a:lnTo>
                      <a:pt x="12579" y="2787"/>
                    </a:lnTo>
                    <a:cubicBezTo>
                      <a:pt x="13107" y="2924"/>
                      <a:pt x="13565" y="3129"/>
                      <a:pt x="13987" y="3402"/>
                    </a:cubicBezTo>
                    <a:lnTo>
                      <a:pt x="11313" y="6234"/>
                    </a:lnTo>
                    <a:cubicBezTo>
                      <a:pt x="9378" y="6234"/>
                      <a:pt x="7479" y="6780"/>
                      <a:pt x="5860" y="7769"/>
                    </a:cubicBezTo>
                    <a:lnTo>
                      <a:pt x="4805" y="6985"/>
                    </a:lnTo>
                    <a:cubicBezTo>
                      <a:pt x="5192" y="6575"/>
                      <a:pt x="5614" y="6234"/>
                      <a:pt x="6107" y="5927"/>
                    </a:cubicBezTo>
                    <a:lnTo>
                      <a:pt x="6071" y="5620"/>
                    </a:lnTo>
                    <a:lnTo>
                      <a:pt x="6071" y="5620"/>
                    </a:lnTo>
                    <a:lnTo>
                      <a:pt x="6001" y="5244"/>
                    </a:lnTo>
                    <a:cubicBezTo>
                      <a:pt x="6001" y="5244"/>
                      <a:pt x="4840" y="5415"/>
                      <a:pt x="3785" y="6268"/>
                    </a:cubicBezTo>
                    <a:lnTo>
                      <a:pt x="1850" y="4732"/>
                    </a:lnTo>
                    <a:lnTo>
                      <a:pt x="1815" y="4664"/>
                    </a:lnTo>
                    <a:cubicBezTo>
                      <a:pt x="1850" y="4528"/>
                      <a:pt x="1850" y="4357"/>
                      <a:pt x="1815" y="4221"/>
                    </a:cubicBezTo>
                    <a:cubicBezTo>
                      <a:pt x="1709" y="3709"/>
                      <a:pt x="1217" y="3470"/>
                      <a:pt x="724" y="3709"/>
                    </a:cubicBezTo>
                    <a:cubicBezTo>
                      <a:pt x="232" y="3948"/>
                      <a:pt x="-85" y="4596"/>
                      <a:pt x="21" y="5108"/>
                    </a:cubicBezTo>
                    <a:cubicBezTo>
                      <a:pt x="126" y="5654"/>
                      <a:pt x="619" y="5858"/>
                      <a:pt x="1146" y="5620"/>
                    </a:cubicBezTo>
                    <a:cubicBezTo>
                      <a:pt x="1146" y="5620"/>
                      <a:pt x="1146" y="5620"/>
                      <a:pt x="1181" y="5620"/>
                    </a:cubicBezTo>
                    <a:lnTo>
                      <a:pt x="2870" y="7462"/>
                    </a:lnTo>
                    <a:cubicBezTo>
                      <a:pt x="2272" y="8622"/>
                      <a:pt x="2342" y="10021"/>
                      <a:pt x="2342" y="10260"/>
                    </a:cubicBezTo>
                    <a:cubicBezTo>
                      <a:pt x="2342" y="10260"/>
                      <a:pt x="2342" y="10260"/>
                      <a:pt x="2342" y="10260"/>
                    </a:cubicBezTo>
                    <a:cubicBezTo>
                      <a:pt x="2342" y="10260"/>
                      <a:pt x="2342" y="10294"/>
                      <a:pt x="2342" y="10294"/>
                    </a:cubicBezTo>
                    <a:cubicBezTo>
                      <a:pt x="2342" y="10294"/>
                      <a:pt x="2342" y="10294"/>
                      <a:pt x="2342" y="10294"/>
                    </a:cubicBezTo>
                    <a:lnTo>
                      <a:pt x="2870" y="10260"/>
                    </a:lnTo>
                    <a:cubicBezTo>
                      <a:pt x="2870" y="10260"/>
                      <a:pt x="3151" y="9373"/>
                      <a:pt x="3750" y="8349"/>
                    </a:cubicBezTo>
                    <a:lnTo>
                      <a:pt x="4312" y="8895"/>
                    </a:lnTo>
                    <a:cubicBezTo>
                      <a:pt x="3574" y="9578"/>
                      <a:pt x="2940" y="10397"/>
                      <a:pt x="2448" y="11352"/>
                    </a:cubicBezTo>
                    <a:cubicBezTo>
                      <a:pt x="1604" y="12990"/>
                      <a:pt x="1357" y="14730"/>
                      <a:pt x="1639" y="16334"/>
                    </a:cubicBezTo>
                    <a:lnTo>
                      <a:pt x="337" y="17665"/>
                    </a:lnTo>
                    <a:lnTo>
                      <a:pt x="337" y="17767"/>
                    </a:lnTo>
                    <a:lnTo>
                      <a:pt x="196" y="17904"/>
                    </a:lnTo>
                    <a:lnTo>
                      <a:pt x="548" y="21180"/>
                    </a:lnTo>
                    <a:lnTo>
                      <a:pt x="3292" y="19985"/>
                    </a:lnTo>
                    <a:cubicBezTo>
                      <a:pt x="3714" y="20497"/>
                      <a:pt x="4207" y="20975"/>
                      <a:pt x="4770" y="21385"/>
                    </a:cubicBezTo>
                    <a:lnTo>
                      <a:pt x="16203" y="21385"/>
                    </a:lnTo>
                    <a:cubicBezTo>
                      <a:pt x="16379" y="21248"/>
                      <a:pt x="16555" y="21146"/>
                      <a:pt x="16731" y="21009"/>
                    </a:cubicBezTo>
                    <a:lnTo>
                      <a:pt x="17188" y="21453"/>
                    </a:lnTo>
                    <a:lnTo>
                      <a:pt x="19897" y="21521"/>
                    </a:lnTo>
                    <a:lnTo>
                      <a:pt x="19510" y="18177"/>
                    </a:lnTo>
                    <a:lnTo>
                      <a:pt x="19510" y="1804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6" name="Grupo"/>
              <p:cNvGrpSpPr/>
              <p:nvPr/>
            </p:nvGrpSpPr>
            <p:grpSpPr>
              <a:xfrm>
                <a:off x="0" y="165100"/>
                <a:ext cx="792481" cy="674371"/>
                <a:chOff x="0" y="0"/>
                <a:chExt cx="792480" cy="674370"/>
              </a:xfrm>
            </p:grpSpPr>
            <p:sp>
              <p:nvSpPr>
                <p:cNvPr id="755" name="Figura"/>
                <p:cNvSpPr/>
                <p:nvPr/>
              </p:nvSpPr>
              <p:spPr>
                <a:xfrm>
                  <a:off x="139700" y="114300"/>
                  <a:ext cx="652781" cy="560071"/>
                </a:xfrm>
                <a:custGeom>
                  <a:avLst/>
                  <a:gdLst/>
                  <a:ahLst/>
                  <a:cxnLst>
                    <a:cxn ang="0">
                      <a:pos x="wd2" y="hd2"/>
                    </a:cxn>
                    <a:cxn ang="5400000">
                      <a:pos x="wd2" y="hd2"/>
                    </a:cxn>
                    <a:cxn ang="10800000">
                      <a:pos x="wd2" y="hd2"/>
                    </a:cxn>
                    <a:cxn ang="16200000">
                      <a:pos x="wd2" y="hd2"/>
                    </a:cxn>
                  </a:cxnLst>
                  <a:rect l="0" t="0" r="r" b="b"/>
                  <a:pathLst>
                    <a:path w="21600" h="21600" extrusionOk="0">
                      <a:moveTo>
                        <a:pt x="0" y="1714"/>
                      </a:moveTo>
                      <a:lnTo>
                        <a:pt x="17902" y="21012"/>
                      </a:lnTo>
                      <a:lnTo>
                        <a:pt x="21600" y="21600"/>
                      </a:lnTo>
                      <a:lnTo>
                        <a:pt x="21012" y="16996"/>
                      </a:lnTo>
                      <a:lnTo>
                        <a:pt x="1177"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p:cNvSpPr/>
                <p:nvPr/>
              </p:nvSpPr>
              <p:spPr>
                <a:xfrm>
                  <a:off x="152399" y="127000"/>
                  <a:ext cx="631192" cy="537210"/>
                </a:xfrm>
                <a:custGeom>
                  <a:avLst/>
                  <a:gdLst/>
                  <a:ahLst/>
                  <a:cxnLst>
                    <a:cxn ang="0">
                      <a:pos x="wd2" y="hd2"/>
                    </a:cxn>
                    <a:cxn ang="5400000">
                      <a:pos x="wd2" y="hd2"/>
                    </a:cxn>
                    <a:cxn ang="10800000">
                      <a:pos x="wd2" y="hd2"/>
                    </a:cxn>
                    <a:cxn ang="16200000">
                      <a:pos x="wd2" y="hd2"/>
                    </a:cxn>
                  </a:cxnLst>
                  <a:rect l="0" t="0" r="r" b="b"/>
                  <a:pathLst>
                    <a:path w="21600" h="21600" extrusionOk="0">
                      <a:moveTo>
                        <a:pt x="0" y="1583"/>
                      </a:moveTo>
                      <a:lnTo>
                        <a:pt x="17906" y="20987"/>
                      </a:lnTo>
                      <a:lnTo>
                        <a:pt x="21600" y="21600"/>
                      </a:lnTo>
                      <a:lnTo>
                        <a:pt x="21035" y="16953"/>
                      </a:lnTo>
                      <a:lnTo>
                        <a:pt x="1087"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p:cNvSpPr/>
                <p:nvPr/>
              </p:nvSpPr>
              <p:spPr>
                <a:xfrm>
                  <a:off x="165100" y="127000"/>
                  <a:ext cx="612141" cy="537210"/>
                </a:xfrm>
                <a:custGeom>
                  <a:avLst/>
                  <a:gdLst/>
                  <a:ahLst/>
                  <a:cxnLst>
                    <a:cxn ang="0">
                      <a:pos x="wd2" y="hd2"/>
                    </a:cxn>
                    <a:cxn ang="5400000">
                      <a:pos x="wd2" y="hd2"/>
                    </a:cxn>
                    <a:cxn ang="10800000">
                      <a:pos x="wd2" y="hd2"/>
                    </a:cxn>
                    <a:cxn ang="16200000">
                      <a:pos x="wd2" y="hd2"/>
                    </a:cxn>
                  </a:cxnLst>
                  <a:rect l="0" t="0" r="r" b="b"/>
                  <a:pathLst>
                    <a:path w="21600" h="21600" extrusionOk="0">
                      <a:moveTo>
                        <a:pt x="0" y="613"/>
                      </a:moveTo>
                      <a:lnTo>
                        <a:pt x="21600" y="21600"/>
                      </a:lnTo>
                      <a:lnTo>
                        <a:pt x="21017" y="16953"/>
                      </a:lnTo>
                      <a:lnTo>
                        <a:pt x="448"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Triángulo"/>
                <p:cNvSpPr/>
                <p:nvPr/>
              </p:nvSpPr>
              <p:spPr>
                <a:xfrm>
                  <a:off x="165100" y="139700"/>
                  <a:ext cx="621030" cy="5245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12" y="20868"/>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9" name="Figura"/>
                <p:cNvSpPr/>
                <p:nvPr/>
              </p:nvSpPr>
              <p:spPr>
                <a:xfrm>
                  <a:off x="25399" y="25399"/>
                  <a:ext cx="123192" cy="123192"/>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0" y="5567"/>
                      </a:lnTo>
                      <a:lnTo>
                        <a:pt x="15810" y="21600"/>
                      </a:lnTo>
                      <a:lnTo>
                        <a:pt x="21600" y="14252"/>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0" name="Figura"/>
                <p:cNvSpPr/>
                <p:nvPr/>
              </p:nvSpPr>
              <p:spPr>
                <a:xfrm>
                  <a:off x="38099" y="25399"/>
                  <a:ext cx="86362" cy="118112"/>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0" y="7432"/>
                      </a:lnTo>
                      <a:lnTo>
                        <a:pt x="19376" y="21600"/>
                      </a:lnTo>
                      <a:lnTo>
                        <a:pt x="21600" y="17652"/>
                      </a:ln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1" name="Figura"/>
                <p:cNvSpPr/>
                <p:nvPr/>
              </p:nvSpPr>
              <p:spPr>
                <a:xfrm>
                  <a:off x="0" y="0"/>
                  <a:ext cx="64298" cy="74703"/>
                </a:xfrm>
                <a:custGeom>
                  <a:avLst/>
                  <a:gdLst/>
                  <a:ahLst/>
                  <a:cxnLst>
                    <a:cxn ang="0">
                      <a:pos x="wd2" y="hd2"/>
                    </a:cxn>
                    <a:cxn ang="5400000">
                      <a:pos x="wd2" y="hd2"/>
                    </a:cxn>
                    <a:cxn ang="10800000">
                      <a:pos x="wd2" y="hd2"/>
                    </a:cxn>
                    <a:cxn ang="16200000">
                      <a:pos x="wd2" y="hd2"/>
                    </a:cxn>
                  </a:cxnLst>
                  <a:rect l="0" t="0" r="r" b="b"/>
                  <a:pathLst>
                    <a:path w="19185" h="18963" extrusionOk="0">
                      <a:moveTo>
                        <a:pt x="571" y="13512"/>
                      </a:moveTo>
                      <a:cubicBezTo>
                        <a:pt x="2087" y="18348"/>
                        <a:pt x="7392" y="20282"/>
                        <a:pt x="12697" y="18025"/>
                      </a:cubicBezTo>
                      <a:cubicBezTo>
                        <a:pt x="17623" y="15769"/>
                        <a:pt x="20276" y="10288"/>
                        <a:pt x="18760" y="5452"/>
                      </a:cubicBezTo>
                      <a:cubicBezTo>
                        <a:pt x="17244" y="616"/>
                        <a:pt x="11939" y="-1318"/>
                        <a:pt x="6634" y="939"/>
                      </a:cubicBezTo>
                      <a:cubicBezTo>
                        <a:pt x="1708" y="3195"/>
                        <a:pt x="-1324" y="8998"/>
                        <a:pt x="571" y="13512"/>
                      </a:cubicBez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2" name="Figura"/>
                <p:cNvSpPr/>
                <p:nvPr/>
              </p:nvSpPr>
              <p:spPr>
                <a:xfrm>
                  <a:off x="12699" y="12699"/>
                  <a:ext cx="35600" cy="42087"/>
                </a:xfrm>
                <a:custGeom>
                  <a:avLst/>
                  <a:gdLst/>
                  <a:ahLst/>
                  <a:cxnLst>
                    <a:cxn ang="0">
                      <a:pos x="wd2" y="hd2"/>
                    </a:cxn>
                    <a:cxn ang="5400000">
                      <a:pos x="wd2" y="hd2"/>
                    </a:cxn>
                    <a:cxn ang="10800000">
                      <a:pos x="wd2" y="hd2"/>
                    </a:cxn>
                    <a:cxn ang="16200000">
                      <a:pos x="wd2" y="hd2"/>
                    </a:cxn>
                  </a:cxnLst>
                  <a:rect l="0" t="0" r="r" b="b"/>
                  <a:pathLst>
                    <a:path w="19530" h="18837" extrusionOk="0">
                      <a:moveTo>
                        <a:pt x="359" y="13397"/>
                      </a:moveTo>
                      <a:cubicBezTo>
                        <a:pt x="1752" y="17944"/>
                        <a:pt x="7326" y="20218"/>
                        <a:pt x="12900" y="17944"/>
                      </a:cubicBezTo>
                      <a:cubicBezTo>
                        <a:pt x="17778" y="15671"/>
                        <a:pt x="20565" y="9986"/>
                        <a:pt x="19171" y="5439"/>
                      </a:cubicBezTo>
                      <a:cubicBezTo>
                        <a:pt x="17778" y="892"/>
                        <a:pt x="12204" y="-1382"/>
                        <a:pt x="6630" y="892"/>
                      </a:cubicBezTo>
                      <a:cubicBezTo>
                        <a:pt x="1752" y="3165"/>
                        <a:pt x="-1035" y="8850"/>
                        <a:pt x="359" y="13397"/>
                      </a:cubicBezTo>
                      <a:close/>
                    </a:path>
                  </a:pathLst>
                </a:custGeom>
                <a:solidFill>
                  <a:srgbClr val="CEDB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3" name="Figura"/>
                <p:cNvSpPr/>
                <p:nvPr/>
              </p:nvSpPr>
              <p:spPr>
                <a:xfrm>
                  <a:off x="88899" y="50800"/>
                  <a:ext cx="127763" cy="173990"/>
                </a:xfrm>
                <a:custGeom>
                  <a:avLst/>
                  <a:gdLst/>
                  <a:ahLst/>
                  <a:cxnLst>
                    <a:cxn ang="0">
                      <a:pos x="wd2" y="hd2"/>
                    </a:cxn>
                    <a:cxn ang="5400000">
                      <a:pos x="wd2" y="hd2"/>
                    </a:cxn>
                    <a:cxn ang="10800000">
                      <a:pos x="wd2" y="hd2"/>
                    </a:cxn>
                    <a:cxn ang="16200000">
                      <a:pos x="wd2" y="hd2"/>
                    </a:cxn>
                  </a:cxnLst>
                  <a:rect l="0" t="0" r="r" b="b"/>
                  <a:pathLst>
                    <a:path w="19935" h="21600" extrusionOk="0">
                      <a:moveTo>
                        <a:pt x="3289" y="21600"/>
                      </a:moveTo>
                      <a:cubicBezTo>
                        <a:pt x="3289" y="21600"/>
                        <a:pt x="7252" y="8672"/>
                        <a:pt x="19935" y="3153"/>
                      </a:cubicBezTo>
                      <a:lnTo>
                        <a:pt x="19142" y="0"/>
                      </a:lnTo>
                      <a:cubicBezTo>
                        <a:pt x="19142" y="0"/>
                        <a:pt x="10027" y="946"/>
                        <a:pt x="4280" y="6464"/>
                      </a:cubicBezTo>
                      <a:cubicBezTo>
                        <a:pt x="-1665" y="12140"/>
                        <a:pt x="317" y="21600"/>
                        <a:pt x="317" y="21600"/>
                      </a:cubicBezTo>
                      <a:lnTo>
                        <a:pt x="3289" y="21600"/>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4" name="Figura"/>
                <p:cNvSpPr/>
                <p:nvPr/>
              </p:nvSpPr>
              <p:spPr>
                <a:xfrm>
                  <a:off x="88900" y="76200"/>
                  <a:ext cx="128271" cy="160021"/>
                </a:xfrm>
                <a:custGeom>
                  <a:avLst/>
                  <a:gdLst/>
                  <a:ahLst/>
                  <a:cxnLst>
                    <a:cxn ang="0">
                      <a:pos x="wd2" y="hd2"/>
                    </a:cxn>
                    <a:cxn ang="5400000">
                      <a:pos x="wd2" y="hd2"/>
                    </a:cxn>
                    <a:cxn ang="10800000">
                      <a:pos x="wd2" y="hd2"/>
                    </a:cxn>
                    <a:cxn ang="16200000">
                      <a:pos x="wd2" y="hd2"/>
                    </a:cxn>
                  </a:cxnLst>
                  <a:rect l="0" t="0" r="r" b="b"/>
                  <a:pathLst>
                    <a:path w="21600" h="21600" extrusionOk="0">
                      <a:moveTo>
                        <a:pt x="3208" y="19029"/>
                      </a:moveTo>
                      <a:lnTo>
                        <a:pt x="0" y="19029"/>
                      </a:lnTo>
                      <a:cubicBezTo>
                        <a:pt x="0" y="19029"/>
                        <a:pt x="0" y="18857"/>
                        <a:pt x="0" y="18514"/>
                      </a:cubicBezTo>
                      <a:cubicBezTo>
                        <a:pt x="0" y="20400"/>
                        <a:pt x="428" y="21600"/>
                        <a:pt x="428" y="21600"/>
                      </a:cubicBezTo>
                      <a:lnTo>
                        <a:pt x="3636" y="21600"/>
                      </a:lnTo>
                      <a:cubicBezTo>
                        <a:pt x="3636" y="21600"/>
                        <a:pt x="7913" y="7543"/>
                        <a:pt x="21600" y="1543"/>
                      </a:cubicBezTo>
                      <a:lnTo>
                        <a:pt x="21172" y="0"/>
                      </a:lnTo>
                      <a:cubicBezTo>
                        <a:pt x="7913" y="5657"/>
                        <a:pt x="3208" y="19029"/>
                        <a:pt x="3208" y="19029"/>
                      </a:cubicBez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717" name="Grupo"/>
              <p:cNvGrpSpPr/>
              <p:nvPr/>
            </p:nvGrpSpPr>
            <p:grpSpPr>
              <a:xfrm>
                <a:off x="12699" y="-1"/>
                <a:ext cx="647782" cy="821692"/>
                <a:chOff x="0" y="0"/>
                <a:chExt cx="647780" cy="821690"/>
              </a:xfrm>
            </p:grpSpPr>
            <p:sp>
              <p:nvSpPr>
                <p:cNvPr id="745" name="Figura"/>
                <p:cNvSpPr/>
                <p:nvPr/>
              </p:nvSpPr>
              <p:spPr>
                <a:xfrm>
                  <a:off x="-1" y="127000"/>
                  <a:ext cx="551181" cy="694691"/>
                </a:xfrm>
                <a:custGeom>
                  <a:avLst/>
                  <a:gdLst/>
                  <a:ahLst/>
                  <a:cxnLst>
                    <a:cxn ang="0">
                      <a:pos x="wd2" y="hd2"/>
                    </a:cxn>
                    <a:cxn ang="5400000">
                      <a:pos x="wd2" y="hd2"/>
                    </a:cxn>
                    <a:cxn ang="10800000">
                      <a:pos x="wd2" y="hd2"/>
                    </a:cxn>
                    <a:cxn ang="16200000">
                      <a:pos x="wd2" y="hd2"/>
                    </a:cxn>
                  </a:cxnLst>
                  <a:rect l="0" t="0" r="r" b="b"/>
                  <a:pathLst>
                    <a:path w="21600" h="21600" extrusionOk="0">
                      <a:moveTo>
                        <a:pt x="21600" y="948"/>
                      </a:moveTo>
                      <a:lnTo>
                        <a:pt x="5126" y="19902"/>
                      </a:lnTo>
                      <a:lnTo>
                        <a:pt x="498" y="21600"/>
                      </a:lnTo>
                      <a:lnTo>
                        <a:pt x="0" y="17928"/>
                      </a:lnTo>
                      <a:lnTo>
                        <a:pt x="1985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p:cNvSpPr/>
                <p:nvPr/>
              </p:nvSpPr>
              <p:spPr>
                <a:xfrm>
                  <a:off x="0" y="139699"/>
                  <a:ext cx="533400"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861"/>
                      </a:moveTo>
                      <a:lnTo>
                        <a:pt x="5091" y="19879"/>
                      </a:lnTo>
                      <a:lnTo>
                        <a:pt x="463" y="21600"/>
                      </a:lnTo>
                      <a:lnTo>
                        <a:pt x="0" y="17870"/>
                      </a:lnTo>
                      <a:lnTo>
                        <a:pt x="19954"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p:cNvSpPr/>
                <p:nvPr/>
              </p:nvSpPr>
              <p:spPr>
                <a:xfrm>
                  <a:off x="-1" y="139699"/>
                  <a:ext cx="509271"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328"/>
                      </a:moveTo>
                      <a:lnTo>
                        <a:pt x="485" y="21600"/>
                      </a:lnTo>
                      <a:lnTo>
                        <a:pt x="0" y="17870"/>
                      </a:lnTo>
                      <a:lnTo>
                        <a:pt x="20900"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Triángulo"/>
                <p:cNvSpPr/>
                <p:nvPr/>
              </p:nvSpPr>
              <p:spPr>
                <a:xfrm>
                  <a:off x="12699" y="152399"/>
                  <a:ext cx="506731" cy="662942"/>
                </a:xfrm>
                <a:custGeom>
                  <a:avLst/>
                  <a:gdLst/>
                  <a:ahLst/>
                  <a:cxnLst>
                    <a:cxn ang="0">
                      <a:pos x="wd2" y="hd2"/>
                    </a:cxn>
                    <a:cxn ang="5400000">
                      <a:pos x="wd2" y="hd2"/>
                    </a:cxn>
                    <a:cxn ang="10800000">
                      <a:pos x="wd2" y="hd2"/>
                    </a:cxn>
                    <a:cxn ang="16200000">
                      <a:pos x="wd2" y="hd2"/>
                    </a:cxn>
                  </a:cxnLst>
                  <a:rect l="0" t="0" r="r" b="b"/>
                  <a:pathLst>
                    <a:path w="21600" h="21600" extrusionOk="0">
                      <a:moveTo>
                        <a:pt x="54" y="21600"/>
                      </a:moveTo>
                      <a:lnTo>
                        <a:pt x="21600" y="0"/>
                      </a:lnTo>
                      <a:lnTo>
                        <a:pt x="0" y="21062"/>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p:cNvSpPr/>
                <p:nvPr/>
              </p:nvSpPr>
              <p:spPr>
                <a:xfrm>
                  <a:off x="508000" y="25399"/>
                  <a:ext cx="104140" cy="123192"/>
                </a:xfrm>
                <a:custGeom>
                  <a:avLst/>
                  <a:gdLst/>
                  <a:ahLst/>
                  <a:cxnLst>
                    <a:cxn ang="0">
                      <a:pos x="wd2" y="hd2"/>
                    </a:cxn>
                    <a:cxn ang="5400000">
                      <a:pos x="wd2" y="hd2"/>
                    </a:cxn>
                    <a:cxn ang="10800000">
                      <a:pos x="wd2" y="hd2"/>
                    </a:cxn>
                    <a:cxn ang="16200000">
                      <a:pos x="wd2" y="hd2"/>
                    </a:cxn>
                  </a:cxnLst>
                  <a:rect l="0" t="0" r="r" b="b"/>
                  <a:pathLst>
                    <a:path w="21600" h="21600" extrusionOk="0">
                      <a:moveTo>
                        <a:pt x="16595" y="0"/>
                      </a:moveTo>
                      <a:lnTo>
                        <a:pt x="21600" y="4231"/>
                      </a:lnTo>
                      <a:lnTo>
                        <a:pt x="8693" y="21600"/>
                      </a:lnTo>
                      <a:lnTo>
                        <a:pt x="0" y="16701"/>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p:cNvSpPr/>
                <p:nvPr/>
              </p:nvSpPr>
              <p:spPr>
                <a:xfrm>
                  <a:off x="546100" y="25399"/>
                  <a:ext cx="67310" cy="116841"/>
                </a:xfrm>
                <a:custGeom>
                  <a:avLst/>
                  <a:gdLst/>
                  <a:ahLst/>
                  <a:cxnLst>
                    <a:cxn ang="0">
                      <a:pos x="wd2" y="hd2"/>
                    </a:cxn>
                    <a:cxn ang="5400000">
                      <a:pos x="wd2" y="hd2"/>
                    </a:cxn>
                    <a:cxn ang="10800000">
                      <a:pos x="wd2" y="hd2"/>
                    </a:cxn>
                    <a:cxn ang="16200000">
                      <a:pos x="wd2" y="hd2"/>
                    </a:cxn>
                  </a:cxnLst>
                  <a:rect l="0" t="0" r="r" b="b"/>
                  <a:pathLst>
                    <a:path w="21600" h="21600" extrusionOk="0">
                      <a:moveTo>
                        <a:pt x="13857" y="0"/>
                      </a:moveTo>
                      <a:lnTo>
                        <a:pt x="21600" y="5870"/>
                      </a:lnTo>
                      <a:lnTo>
                        <a:pt x="4483" y="21600"/>
                      </a:lnTo>
                      <a:lnTo>
                        <a:pt x="0" y="18548"/>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p:cNvSpPr/>
                <p:nvPr/>
              </p:nvSpPr>
              <p:spPr>
                <a:xfrm>
                  <a:off x="584200" y="-1"/>
                  <a:ext cx="63581" cy="64274"/>
                </a:xfrm>
                <a:custGeom>
                  <a:avLst/>
                  <a:gdLst/>
                  <a:ahLst/>
                  <a:cxnLst>
                    <a:cxn ang="0">
                      <a:pos x="wd2" y="hd2"/>
                    </a:cxn>
                    <a:cxn ang="5400000">
                      <a:pos x="wd2" y="hd2"/>
                    </a:cxn>
                    <a:cxn ang="10800000">
                      <a:pos x="wd2" y="hd2"/>
                    </a:cxn>
                    <a:cxn ang="16200000">
                      <a:pos x="wd2" y="hd2"/>
                    </a:cxn>
                  </a:cxnLst>
                  <a:rect l="0" t="0" r="r" b="b"/>
                  <a:pathLst>
                    <a:path w="21203" h="20243" extrusionOk="0">
                      <a:moveTo>
                        <a:pt x="21176" y="12122"/>
                      </a:moveTo>
                      <a:cubicBezTo>
                        <a:pt x="20753" y="17722"/>
                        <a:pt x="16094" y="20922"/>
                        <a:pt x="10165" y="20122"/>
                      </a:cubicBezTo>
                      <a:cubicBezTo>
                        <a:pt x="4235" y="18922"/>
                        <a:pt x="0" y="13722"/>
                        <a:pt x="0" y="8122"/>
                      </a:cubicBezTo>
                      <a:cubicBezTo>
                        <a:pt x="424" y="2522"/>
                        <a:pt x="5082" y="-678"/>
                        <a:pt x="11012" y="122"/>
                      </a:cubicBezTo>
                      <a:cubicBezTo>
                        <a:pt x="16941" y="1322"/>
                        <a:pt x="21600" y="6922"/>
                        <a:pt x="21176" y="1212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p:cNvSpPr/>
                <p:nvPr/>
              </p:nvSpPr>
              <p:spPr>
                <a:xfrm>
                  <a:off x="596899" y="12699"/>
                  <a:ext cx="34568" cy="36682"/>
                </a:xfrm>
                <a:custGeom>
                  <a:avLst/>
                  <a:gdLst/>
                  <a:ahLst/>
                  <a:cxnLst>
                    <a:cxn ang="0">
                      <a:pos x="wd2" y="hd2"/>
                    </a:cxn>
                    <a:cxn ang="5400000">
                      <a:pos x="wd2" y="hd2"/>
                    </a:cxn>
                    <a:cxn ang="10800000">
                      <a:pos x="wd2" y="hd2"/>
                    </a:cxn>
                    <a:cxn ang="16200000">
                      <a:pos x="wd2" y="hd2"/>
                    </a:cxn>
                  </a:cxnLst>
                  <a:rect l="0" t="0" r="r" b="b"/>
                  <a:pathLst>
                    <a:path w="20273" h="19495" extrusionOk="0">
                      <a:moveTo>
                        <a:pt x="20191" y="11773"/>
                      </a:moveTo>
                      <a:cubicBezTo>
                        <a:pt x="20191" y="17173"/>
                        <a:pt x="14977" y="20548"/>
                        <a:pt x="9764" y="19198"/>
                      </a:cubicBezTo>
                      <a:cubicBezTo>
                        <a:pt x="3805" y="17848"/>
                        <a:pt x="-664" y="13123"/>
                        <a:pt x="81" y="7723"/>
                      </a:cubicBezTo>
                      <a:cubicBezTo>
                        <a:pt x="81" y="2323"/>
                        <a:pt x="5295" y="-1052"/>
                        <a:pt x="11253" y="298"/>
                      </a:cubicBezTo>
                      <a:cubicBezTo>
                        <a:pt x="16467" y="1648"/>
                        <a:pt x="20936" y="6373"/>
                        <a:pt x="20191" y="11773"/>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p:cNvSpPr/>
                <p:nvPr/>
              </p:nvSpPr>
              <p:spPr>
                <a:xfrm>
                  <a:off x="444499" y="88899"/>
                  <a:ext cx="156212" cy="126579"/>
                </a:xfrm>
                <a:custGeom>
                  <a:avLst/>
                  <a:gdLst/>
                  <a:ahLst/>
                  <a:cxnLst>
                    <a:cxn ang="0">
                      <a:pos x="wd2" y="hd2"/>
                    </a:cxn>
                    <a:cxn ang="5400000">
                      <a:pos x="wd2" y="hd2"/>
                    </a:cxn>
                    <a:cxn ang="10800000">
                      <a:pos x="wd2" y="hd2"/>
                    </a:cxn>
                    <a:cxn ang="16200000">
                      <a:pos x="wd2" y="hd2"/>
                    </a:cxn>
                  </a:cxnLst>
                  <a:rect l="0" t="0" r="r" b="b"/>
                  <a:pathLst>
                    <a:path w="21600" h="20503" extrusionOk="0">
                      <a:moveTo>
                        <a:pt x="19141" y="20503"/>
                      </a:moveTo>
                      <a:cubicBezTo>
                        <a:pt x="19141" y="20503"/>
                        <a:pt x="12468" y="6926"/>
                        <a:pt x="176" y="3840"/>
                      </a:cubicBezTo>
                      <a:lnTo>
                        <a:pt x="0" y="137"/>
                      </a:lnTo>
                      <a:cubicBezTo>
                        <a:pt x="0" y="137"/>
                        <a:pt x="7902" y="-1097"/>
                        <a:pt x="14400" y="3840"/>
                      </a:cubicBezTo>
                      <a:cubicBezTo>
                        <a:pt x="20722" y="8777"/>
                        <a:pt x="21600" y="19886"/>
                        <a:pt x="21600" y="19886"/>
                      </a:cubicBezTo>
                      <a:lnTo>
                        <a:pt x="19141" y="20503"/>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p:cNvSpPr/>
                <p:nvPr/>
              </p:nvSpPr>
              <p:spPr>
                <a:xfrm>
                  <a:off x="444499" y="101599"/>
                  <a:ext cx="154941" cy="113032"/>
                </a:xfrm>
                <a:custGeom>
                  <a:avLst/>
                  <a:gdLst/>
                  <a:ahLst/>
                  <a:cxnLst>
                    <a:cxn ang="0">
                      <a:pos x="wd2" y="hd2"/>
                    </a:cxn>
                    <a:cxn ang="5400000">
                      <a:pos x="wd2" y="hd2"/>
                    </a:cxn>
                    <a:cxn ang="10800000">
                      <a:pos x="wd2" y="hd2"/>
                    </a:cxn>
                    <a:cxn ang="16200000">
                      <a:pos x="wd2" y="hd2"/>
                    </a:cxn>
                  </a:cxnLst>
                  <a:rect l="0" t="0" r="r" b="b"/>
                  <a:pathLst>
                    <a:path w="21600" h="21600" extrusionOk="0">
                      <a:moveTo>
                        <a:pt x="18590" y="18688"/>
                      </a:moveTo>
                      <a:lnTo>
                        <a:pt x="21069" y="17717"/>
                      </a:lnTo>
                      <a:cubicBezTo>
                        <a:pt x="21069" y="17717"/>
                        <a:pt x="21069" y="17474"/>
                        <a:pt x="21069" y="16989"/>
                      </a:cubicBezTo>
                      <a:cubicBezTo>
                        <a:pt x="21423" y="19173"/>
                        <a:pt x="21600" y="20872"/>
                        <a:pt x="21600" y="20872"/>
                      </a:cubicBezTo>
                      <a:lnTo>
                        <a:pt x="19121" y="21600"/>
                      </a:lnTo>
                      <a:cubicBezTo>
                        <a:pt x="19121" y="21600"/>
                        <a:pt x="12393" y="5582"/>
                        <a:pt x="0" y="1942"/>
                      </a:cubicBezTo>
                      <a:lnTo>
                        <a:pt x="0" y="0"/>
                      </a:lnTo>
                      <a:cubicBezTo>
                        <a:pt x="11685" y="3640"/>
                        <a:pt x="18590" y="18688"/>
                        <a:pt x="18590" y="18688"/>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18" name="Figura"/>
              <p:cNvSpPr/>
              <p:nvPr/>
            </p:nvSpPr>
            <p:spPr>
              <a:xfrm>
                <a:off x="165100" y="165099"/>
                <a:ext cx="631594" cy="666180"/>
              </a:xfrm>
              <a:custGeom>
                <a:avLst/>
                <a:gdLst/>
                <a:ahLst/>
                <a:cxnLst>
                  <a:cxn ang="0">
                    <a:pos x="wd2" y="hd2"/>
                  </a:cxn>
                  <a:cxn ang="5400000">
                    <a:pos x="wd2" y="hd2"/>
                  </a:cxn>
                  <a:cxn ang="10800000">
                    <a:pos x="wd2" y="hd2"/>
                  </a:cxn>
                  <a:cxn ang="16200000">
                    <a:pos x="wd2" y="hd2"/>
                  </a:cxn>
                </a:cxnLst>
                <a:rect l="0" t="0" r="r" b="b"/>
                <a:pathLst>
                  <a:path w="18912" h="19139" extrusionOk="0">
                    <a:moveTo>
                      <a:pt x="17898" y="12889"/>
                    </a:moveTo>
                    <a:cubicBezTo>
                      <a:pt x="20256" y="7927"/>
                      <a:pt x="18355" y="2418"/>
                      <a:pt x="13715" y="593"/>
                    </a:cubicBezTo>
                    <a:cubicBezTo>
                      <a:pt x="9038" y="-1231"/>
                      <a:pt x="3371" y="1287"/>
                      <a:pt x="1014" y="6249"/>
                    </a:cubicBezTo>
                    <a:cubicBezTo>
                      <a:pt x="-1344" y="11211"/>
                      <a:pt x="557" y="16720"/>
                      <a:pt x="5197" y="18545"/>
                    </a:cubicBezTo>
                    <a:cubicBezTo>
                      <a:pt x="9874" y="20369"/>
                      <a:pt x="15541" y="17851"/>
                      <a:pt x="17898" y="12889"/>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p:cNvSpPr/>
              <p:nvPr/>
            </p:nvSpPr>
            <p:spPr>
              <a:xfrm>
                <a:off x="165099" y="177800"/>
                <a:ext cx="607825" cy="652176"/>
              </a:xfrm>
              <a:custGeom>
                <a:avLst/>
                <a:gdLst/>
                <a:ahLst/>
                <a:cxnLst>
                  <a:cxn ang="0">
                    <a:pos x="wd2" y="hd2"/>
                  </a:cxn>
                  <a:cxn ang="5400000">
                    <a:pos x="wd2" y="hd2"/>
                  </a:cxn>
                  <a:cxn ang="10800000">
                    <a:pos x="wd2" y="hd2"/>
                  </a:cxn>
                  <a:cxn ang="16200000">
                    <a:pos x="wd2" y="hd2"/>
                  </a:cxn>
                </a:cxnLst>
                <a:rect l="0" t="0" r="r" b="b"/>
                <a:pathLst>
                  <a:path w="18934" h="19157" extrusionOk="0">
                    <a:moveTo>
                      <a:pt x="17893" y="12843"/>
                    </a:moveTo>
                    <a:cubicBezTo>
                      <a:pt x="20267" y="7882"/>
                      <a:pt x="18447" y="2360"/>
                      <a:pt x="13779" y="570"/>
                    </a:cubicBezTo>
                    <a:cubicBezTo>
                      <a:pt x="9111" y="-1221"/>
                      <a:pt x="3414" y="1353"/>
                      <a:pt x="1041" y="6315"/>
                    </a:cubicBezTo>
                    <a:cubicBezTo>
                      <a:pt x="-1333" y="11276"/>
                      <a:pt x="487" y="16798"/>
                      <a:pt x="5155" y="18588"/>
                    </a:cubicBezTo>
                    <a:cubicBezTo>
                      <a:pt x="9783" y="20379"/>
                      <a:pt x="15480" y="17805"/>
                      <a:pt x="17893" y="12843"/>
                    </a:cubicBez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p:cNvSpPr/>
              <p:nvPr/>
            </p:nvSpPr>
            <p:spPr>
              <a:xfrm>
                <a:off x="165100" y="177800"/>
                <a:ext cx="561473" cy="566753"/>
              </a:xfrm>
              <a:custGeom>
                <a:avLst/>
                <a:gdLst/>
                <a:ahLst/>
                <a:cxnLst>
                  <a:cxn ang="0">
                    <a:pos x="wd2" y="hd2"/>
                  </a:cxn>
                  <a:cxn ang="5400000">
                    <a:pos x="wd2" y="hd2"/>
                  </a:cxn>
                  <a:cxn ang="10800000">
                    <a:pos x="wd2" y="hd2"/>
                  </a:cxn>
                  <a:cxn ang="16200000">
                    <a:pos x="wd2" y="hd2"/>
                  </a:cxn>
                </a:cxnLst>
                <a:rect l="0" t="0" r="r" b="b"/>
                <a:pathLst>
                  <a:path w="20715" h="20124" extrusionOk="0">
                    <a:moveTo>
                      <a:pt x="2207" y="8896"/>
                    </a:moveTo>
                    <a:cubicBezTo>
                      <a:pt x="5019" y="2898"/>
                      <a:pt x="11813" y="-213"/>
                      <a:pt x="17295" y="1951"/>
                    </a:cubicBezTo>
                    <a:cubicBezTo>
                      <a:pt x="18653" y="2492"/>
                      <a:pt x="19778" y="3304"/>
                      <a:pt x="20715" y="4296"/>
                    </a:cubicBezTo>
                    <a:cubicBezTo>
                      <a:pt x="19684" y="2718"/>
                      <a:pt x="18185" y="1455"/>
                      <a:pt x="16311" y="689"/>
                    </a:cubicBezTo>
                    <a:cubicBezTo>
                      <a:pt x="10782" y="-1476"/>
                      <a:pt x="4035" y="1635"/>
                      <a:pt x="1223" y="7633"/>
                    </a:cubicBezTo>
                    <a:cubicBezTo>
                      <a:pt x="-885" y="12187"/>
                      <a:pt x="-182" y="17058"/>
                      <a:pt x="2676" y="20124"/>
                    </a:cubicBezTo>
                    <a:cubicBezTo>
                      <a:pt x="661" y="17103"/>
                      <a:pt x="333" y="12864"/>
                      <a:pt x="2207" y="8896"/>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p:cNvSpPr/>
              <p:nvPr/>
            </p:nvSpPr>
            <p:spPr>
              <a:xfrm>
                <a:off x="228599" y="254000"/>
                <a:ext cx="538150" cy="571833"/>
              </a:xfrm>
              <a:custGeom>
                <a:avLst/>
                <a:gdLst/>
                <a:ahLst/>
                <a:cxnLst>
                  <a:cxn ang="0">
                    <a:pos x="wd2" y="hd2"/>
                  </a:cxn>
                  <a:cxn ang="5400000">
                    <a:pos x="wd2" y="hd2"/>
                  </a:cxn>
                  <a:cxn ang="10800000">
                    <a:pos x="wd2" y="hd2"/>
                  </a:cxn>
                  <a:cxn ang="16200000">
                    <a:pos x="wd2" y="hd2"/>
                  </a:cxn>
                </a:cxnLst>
                <a:rect l="0" t="0" r="r" b="b"/>
                <a:pathLst>
                  <a:path w="20614" h="20136" extrusionOk="0">
                    <a:moveTo>
                      <a:pt x="17611" y="0"/>
                    </a:moveTo>
                    <a:cubicBezTo>
                      <a:pt x="20481" y="3041"/>
                      <a:pt x="21211" y="7826"/>
                      <a:pt x="19022" y="12298"/>
                    </a:cubicBezTo>
                    <a:cubicBezTo>
                      <a:pt x="16103" y="18246"/>
                      <a:pt x="9049" y="21332"/>
                      <a:pt x="3357" y="19185"/>
                    </a:cubicBezTo>
                    <a:cubicBezTo>
                      <a:pt x="2043" y="18693"/>
                      <a:pt x="924" y="17978"/>
                      <a:pt x="0" y="17039"/>
                    </a:cubicBezTo>
                    <a:cubicBezTo>
                      <a:pt x="973" y="18067"/>
                      <a:pt x="2189" y="18917"/>
                      <a:pt x="3649" y="19453"/>
                    </a:cubicBezTo>
                    <a:cubicBezTo>
                      <a:pt x="9389" y="21600"/>
                      <a:pt x="16395" y="18514"/>
                      <a:pt x="19314" y="12566"/>
                    </a:cubicBezTo>
                    <a:cubicBezTo>
                      <a:pt x="21600" y="7960"/>
                      <a:pt x="20773" y="2996"/>
                      <a:pt x="17611" y="0"/>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p:cNvSpPr/>
              <p:nvPr/>
            </p:nvSpPr>
            <p:spPr>
              <a:xfrm>
                <a:off x="355600" y="177799"/>
                <a:ext cx="409344" cy="647252"/>
              </a:xfrm>
              <a:custGeom>
                <a:avLst/>
                <a:gdLst/>
                <a:ahLst/>
                <a:cxnLst>
                  <a:cxn ang="0">
                    <a:pos x="wd2" y="hd2"/>
                  </a:cxn>
                  <a:cxn ang="5400000">
                    <a:pos x="wd2" y="hd2"/>
                  </a:cxn>
                  <a:cxn ang="10800000">
                    <a:pos x="wd2" y="hd2"/>
                  </a:cxn>
                  <a:cxn ang="16200000">
                    <a:pos x="wd2" y="hd2"/>
                  </a:cxn>
                </a:cxnLst>
                <a:rect l="0" t="0" r="r" b="b"/>
                <a:pathLst>
                  <a:path w="19285" h="20692" extrusionOk="0">
                    <a:moveTo>
                      <a:pt x="1" y="20423"/>
                    </a:moveTo>
                    <a:cubicBezTo>
                      <a:pt x="6703" y="21600"/>
                      <a:pt x="14361" y="18839"/>
                      <a:pt x="17712" y="13805"/>
                    </a:cubicBezTo>
                    <a:cubicBezTo>
                      <a:pt x="21302" y="8405"/>
                      <a:pt x="18550" y="2395"/>
                      <a:pt x="11489" y="447"/>
                    </a:cubicBezTo>
                    <a:cubicBezTo>
                      <a:pt x="10771" y="244"/>
                      <a:pt x="10053" y="122"/>
                      <a:pt x="9275" y="0"/>
                    </a:cubicBezTo>
                    <a:cubicBezTo>
                      <a:pt x="-298" y="6618"/>
                      <a:pt x="1" y="20220"/>
                      <a:pt x="1" y="2042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23" name="Grupo"/>
              <p:cNvGrpSpPr/>
              <p:nvPr/>
            </p:nvGrpSpPr>
            <p:grpSpPr>
              <a:xfrm>
                <a:off x="177799" y="203199"/>
                <a:ext cx="580392" cy="593092"/>
                <a:chOff x="0" y="0"/>
                <a:chExt cx="580390" cy="593090"/>
              </a:xfrm>
            </p:grpSpPr>
            <p:sp>
              <p:nvSpPr>
                <p:cNvPr id="729" name="Figura"/>
                <p:cNvSpPr/>
                <p:nvPr/>
              </p:nvSpPr>
              <p:spPr>
                <a:xfrm>
                  <a:off x="190499" y="5841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p:cNvSpPr/>
                <p:nvPr/>
              </p:nvSpPr>
              <p:spPr>
                <a:xfrm>
                  <a:off x="380999" y="-1"/>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p:cNvSpPr/>
                <p:nvPr/>
              </p:nvSpPr>
              <p:spPr>
                <a:xfrm>
                  <a:off x="165100" y="507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125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p:cNvSpPr/>
                <p:nvPr/>
              </p:nvSpPr>
              <p:spPr>
                <a:xfrm>
                  <a:off x="406400" y="5333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98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p:cNvSpPr/>
                <p:nvPr/>
              </p:nvSpPr>
              <p:spPr>
                <a:xfrm>
                  <a:off x="533399" y="1269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p:cNvSpPr/>
                <p:nvPr/>
              </p:nvSpPr>
              <p:spPr>
                <a:xfrm>
                  <a:off x="25399" y="4571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p:cNvSpPr/>
                <p:nvPr/>
              </p:nvSpPr>
              <p:spPr>
                <a:xfrm>
                  <a:off x="546099" y="3428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0"/>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p:cNvSpPr/>
                <p:nvPr/>
              </p:nvSpPr>
              <p:spPr>
                <a:xfrm>
                  <a:off x="25399" y="2285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3086"/>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p:cNvSpPr/>
                <p:nvPr/>
              </p:nvSpPr>
              <p:spPr>
                <a:xfrm>
                  <a:off x="495299" y="4571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p:cNvSpPr/>
                <p:nvPr/>
              </p:nvSpPr>
              <p:spPr>
                <a:xfrm>
                  <a:off x="76199" y="1269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p:cNvSpPr/>
                <p:nvPr/>
              </p:nvSpPr>
              <p:spPr>
                <a:xfrm>
                  <a:off x="304799" y="584199"/>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p:cNvSpPr/>
                <p:nvPr/>
              </p:nvSpPr>
              <p:spPr>
                <a:xfrm>
                  <a:off x="266699" y="-1"/>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p:cNvSpPr/>
                <p:nvPr/>
              </p:nvSpPr>
              <p:spPr>
                <a:xfrm>
                  <a:off x="101600" y="533399"/>
                  <a:ext cx="8256" cy="9290"/>
                </a:xfrm>
                <a:custGeom>
                  <a:avLst/>
                  <a:gdLst/>
                  <a:ahLst/>
                  <a:cxnLst>
                    <a:cxn ang="0">
                      <a:pos x="wd2" y="hd2"/>
                    </a:cxn>
                    <a:cxn ang="5400000">
                      <a:pos x="wd2" y="hd2"/>
                    </a:cxn>
                    <a:cxn ang="10800000">
                      <a:pos x="wd2" y="hd2"/>
                    </a:cxn>
                    <a:cxn ang="16200000">
                      <a:pos x="wd2" y="hd2"/>
                    </a:cxn>
                  </a:cxnLst>
                  <a:rect l="0" t="0" r="r" b="b"/>
                  <a:pathLst>
                    <a:path w="20057" h="19747" extrusionOk="0">
                      <a:moveTo>
                        <a:pt x="17743" y="15274"/>
                      </a:moveTo>
                      <a:cubicBezTo>
                        <a:pt x="20829" y="9874"/>
                        <a:pt x="20829" y="4474"/>
                        <a:pt x="17743" y="1774"/>
                      </a:cubicBezTo>
                      <a:cubicBezTo>
                        <a:pt x="14658" y="-926"/>
                        <a:pt x="5400" y="-926"/>
                        <a:pt x="2315" y="4474"/>
                      </a:cubicBezTo>
                      <a:cubicBezTo>
                        <a:pt x="-771" y="9874"/>
                        <a:pt x="-771" y="15274"/>
                        <a:pt x="2315" y="17974"/>
                      </a:cubicBezTo>
                      <a:cubicBezTo>
                        <a:pt x="8486" y="20674"/>
                        <a:pt x="14658" y="20674"/>
                        <a:pt x="17743"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p:cNvSpPr/>
                <p:nvPr/>
              </p:nvSpPr>
              <p:spPr>
                <a:xfrm>
                  <a:off x="469900" y="38099"/>
                  <a:ext cx="8256" cy="9840"/>
                </a:xfrm>
                <a:custGeom>
                  <a:avLst/>
                  <a:gdLst/>
                  <a:ahLst/>
                  <a:cxnLst>
                    <a:cxn ang="0">
                      <a:pos x="wd2" y="hd2"/>
                    </a:cxn>
                    <a:cxn ang="5400000">
                      <a:pos x="wd2" y="hd2"/>
                    </a:cxn>
                    <a:cxn ang="10800000">
                      <a:pos x="wd2" y="hd2"/>
                    </a:cxn>
                    <a:cxn ang="16200000">
                      <a:pos x="wd2" y="hd2"/>
                    </a:cxn>
                  </a:cxnLst>
                  <a:rect l="0" t="0" r="r" b="b"/>
                  <a:pathLst>
                    <a:path w="20057" h="18593" extrusionOk="0">
                      <a:moveTo>
                        <a:pt x="17743" y="13576"/>
                      </a:moveTo>
                      <a:cubicBezTo>
                        <a:pt x="20829" y="8776"/>
                        <a:pt x="20829" y="3976"/>
                        <a:pt x="17743" y="1576"/>
                      </a:cubicBezTo>
                      <a:cubicBezTo>
                        <a:pt x="14658" y="-824"/>
                        <a:pt x="5400" y="-824"/>
                        <a:pt x="2315" y="3976"/>
                      </a:cubicBezTo>
                      <a:cubicBezTo>
                        <a:pt x="-771" y="8776"/>
                        <a:pt x="-771" y="13576"/>
                        <a:pt x="2315" y="15976"/>
                      </a:cubicBezTo>
                      <a:cubicBezTo>
                        <a:pt x="8486" y="20776"/>
                        <a:pt x="14658" y="18376"/>
                        <a:pt x="17743" y="13576"/>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p:cNvSpPr/>
                <p:nvPr/>
              </p:nvSpPr>
              <p:spPr>
                <a:xfrm>
                  <a:off x="-1" y="355600"/>
                  <a:ext cx="8892" cy="9367"/>
                </a:xfrm>
                <a:custGeom>
                  <a:avLst/>
                  <a:gdLst/>
                  <a:ahLst/>
                  <a:cxnLst>
                    <a:cxn ang="0">
                      <a:pos x="wd2" y="hd2"/>
                    </a:cxn>
                    <a:cxn ang="5400000">
                      <a:pos x="wd2" y="hd2"/>
                    </a:cxn>
                    <a:cxn ang="10800000">
                      <a:pos x="wd2" y="hd2"/>
                    </a:cxn>
                    <a:cxn ang="16200000">
                      <a:pos x="wd2" y="hd2"/>
                    </a:cxn>
                  </a:cxnLst>
                  <a:rect l="0" t="0" r="r" b="b"/>
                  <a:pathLst>
                    <a:path w="21600" h="19912" extrusionOk="0">
                      <a:moveTo>
                        <a:pt x="12343" y="18900"/>
                      </a:moveTo>
                      <a:cubicBezTo>
                        <a:pt x="18514" y="18900"/>
                        <a:pt x="21600" y="13500"/>
                        <a:pt x="21600" y="8100"/>
                      </a:cubicBezTo>
                      <a:cubicBezTo>
                        <a:pt x="21600" y="2700"/>
                        <a:pt x="15429" y="0"/>
                        <a:pt x="9257" y="0"/>
                      </a:cubicBezTo>
                      <a:cubicBezTo>
                        <a:pt x="3086" y="0"/>
                        <a:pt x="0" y="5400"/>
                        <a:pt x="0" y="10800"/>
                      </a:cubicBezTo>
                      <a:cubicBezTo>
                        <a:pt x="0" y="189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p:cNvSpPr/>
                <p:nvPr/>
              </p:nvSpPr>
              <p:spPr>
                <a:xfrm>
                  <a:off x="571499" y="228600"/>
                  <a:ext cx="8892" cy="9228"/>
                </a:xfrm>
                <a:custGeom>
                  <a:avLst/>
                  <a:gdLst/>
                  <a:ahLst/>
                  <a:cxnLst>
                    <a:cxn ang="0">
                      <a:pos x="wd2" y="hd2"/>
                    </a:cxn>
                    <a:cxn ang="5400000">
                      <a:pos x="wd2" y="hd2"/>
                    </a:cxn>
                    <a:cxn ang="10800000">
                      <a:pos x="wd2" y="hd2"/>
                    </a:cxn>
                    <a:cxn ang="16200000">
                      <a:pos x="wd2" y="hd2"/>
                    </a:cxn>
                  </a:cxnLst>
                  <a:rect l="0" t="0" r="r" b="b"/>
                  <a:pathLst>
                    <a:path w="21600" h="19618" extrusionOk="0">
                      <a:moveTo>
                        <a:pt x="12343" y="18900"/>
                      </a:moveTo>
                      <a:cubicBezTo>
                        <a:pt x="18514" y="18900"/>
                        <a:pt x="21600" y="13500"/>
                        <a:pt x="21600" y="8100"/>
                      </a:cubicBezTo>
                      <a:cubicBezTo>
                        <a:pt x="21600" y="2700"/>
                        <a:pt x="15429" y="0"/>
                        <a:pt x="9257" y="0"/>
                      </a:cubicBezTo>
                      <a:cubicBezTo>
                        <a:pt x="3086" y="0"/>
                        <a:pt x="0" y="5400"/>
                        <a:pt x="0" y="10800"/>
                      </a:cubicBezTo>
                      <a:cubicBezTo>
                        <a:pt x="3086" y="162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24" name="Figura"/>
              <p:cNvSpPr/>
              <p:nvPr/>
            </p:nvSpPr>
            <p:spPr>
              <a:xfrm>
                <a:off x="203199" y="215899"/>
                <a:ext cx="525204" cy="563661"/>
              </a:xfrm>
              <a:custGeom>
                <a:avLst/>
                <a:gdLst/>
                <a:ahLst/>
                <a:cxnLst>
                  <a:cxn ang="0">
                    <a:pos x="wd2" y="hd2"/>
                  </a:cxn>
                  <a:cxn ang="5400000">
                    <a:pos x="wd2" y="hd2"/>
                  </a:cxn>
                  <a:cxn ang="10800000">
                    <a:pos x="wd2" y="hd2"/>
                  </a:cxn>
                  <a:cxn ang="16200000">
                    <a:pos x="wd2" y="hd2"/>
                  </a:cxn>
                </a:cxnLst>
                <a:rect l="0" t="0" r="r" b="b"/>
                <a:pathLst>
                  <a:path w="18925" h="19135" extrusionOk="0">
                    <a:moveTo>
                      <a:pt x="13764" y="579"/>
                    </a:moveTo>
                    <a:cubicBezTo>
                      <a:pt x="9096" y="-1232"/>
                      <a:pt x="3421" y="1355"/>
                      <a:pt x="1042" y="6313"/>
                    </a:cubicBezTo>
                    <a:cubicBezTo>
                      <a:pt x="-1338" y="11271"/>
                      <a:pt x="493" y="16746"/>
                      <a:pt x="5160" y="18557"/>
                    </a:cubicBezTo>
                    <a:cubicBezTo>
                      <a:pt x="9828" y="20368"/>
                      <a:pt x="15503" y="17781"/>
                      <a:pt x="17882" y="12823"/>
                    </a:cubicBezTo>
                    <a:cubicBezTo>
                      <a:pt x="20262" y="7865"/>
                      <a:pt x="18431" y="2390"/>
                      <a:pt x="13764" y="579"/>
                    </a:cubicBezTo>
                    <a:close/>
                    <a:moveTo>
                      <a:pt x="17654" y="12737"/>
                    </a:moveTo>
                    <a:cubicBezTo>
                      <a:pt x="15320" y="17566"/>
                      <a:pt x="9782" y="20066"/>
                      <a:pt x="5252" y="18299"/>
                    </a:cubicBezTo>
                    <a:cubicBezTo>
                      <a:pt x="721" y="16531"/>
                      <a:pt x="-1063" y="11228"/>
                      <a:pt x="1225" y="6399"/>
                    </a:cubicBezTo>
                    <a:cubicBezTo>
                      <a:pt x="3559" y="1570"/>
                      <a:pt x="9096" y="-930"/>
                      <a:pt x="13626" y="837"/>
                    </a:cubicBezTo>
                    <a:cubicBezTo>
                      <a:pt x="18203" y="2562"/>
                      <a:pt x="19987" y="7908"/>
                      <a:pt x="17654" y="1273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p:cNvSpPr/>
              <p:nvPr/>
            </p:nvSpPr>
            <p:spPr>
              <a:xfrm>
                <a:off x="355599" y="177799"/>
                <a:ext cx="236222" cy="622301"/>
              </a:xfrm>
              <a:custGeom>
                <a:avLst/>
                <a:gdLst/>
                <a:ahLst/>
                <a:cxnLst>
                  <a:cxn ang="0">
                    <a:pos x="wd2" y="hd2"/>
                  </a:cxn>
                  <a:cxn ang="5400000">
                    <a:pos x="wd2" y="hd2"/>
                  </a:cxn>
                  <a:cxn ang="10800000">
                    <a:pos x="wd2" y="hd2"/>
                  </a:cxn>
                  <a:cxn ang="16200000">
                    <a:pos x="wd2" y="hd2"/>
                  </a:cxn>
                </a:cxnLst>
                <a:rect l="0" t="0" r="r" b="b"/>
                <a:pathLst>
                  <a:path w="21600" h="21600" extrusionOk="0">
                    <a:moveTo>
                      <a:pt x="21600" y="397"/>
                    </a:moveTo>
                    <a:cubicBezTo>
                      <a:pt x="20439" y="220"/>
                      <a:pt x="19161" y="88"/>
                      <a:pt x="18000" y="0"/>
                    </a:cubicBezTo>
                    <a:cubicBezTo>
                      <a:pt x="1394" y="6392"/>
                      <a:pt x="116" y="18867"/>
                      <a:pt x="0" y="21600"/>
                    </a:cubicBezTo>
                    <a:cubicBezTo>
                      <a:pt x="929" y="17677"/>
                      <a:pt x="4994" y="6304"/>
                      <a:pt x="21600" y="39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p:cNvSpPr/>
              <p:nvPr/>
            </p:nvSpPr>
            <p:spPr>
              <a:xfrm>
                <a:off x="215899" y="596899"/>
                <a:ext cx="127001" cy="148591"/>
              </a:xfrm>
              <a:custGeom>
                <a:avLst/>
                <a:gdLst/>
                <a:ahLst/>
                <a:cxnLst>
                  <a:cxn ang="0">
                    <a:pos x="wd2" y="hd2"/>
                  </a:cxn>
                  <a:cxn ang="5400000">
                    <a:pos x="wd2" y="hd2"/>
                  </a:cxn>
                  <a:cxn ang="10800000">
                    <a:pos x="wd2" y="hd2"/>
                  </a:cxn>
                  <a:cxn ang="16200000">
                    <a:pos x="wd2" y="hd2"/>
                  </a:cxn>
                </a:cxnLst>
                <a:rect l="0" t="0" r="r" b="b"/>
                <a:pathLst>
                  <a:path w="21600" h="21600" extrusionOk="0">
                    <a:moveTo>
                      <a:pt x="20952" y="19015"/>
                    </a:moveTo>
                    <a:cubicBezTo>
                      <a:pt x="20952" y="19015"/>
                      <a:pt x="3888" y="10154"/>
                      <a:pt x="0" y="0"/>
                    </a:cubicBezTo>
                    <a:cubicBezTo>
                      <a:pt x="0" y="0"/>
                      <a:pt x="4320" y="14769"/>
                      <a:pt x="21600" y="21600"/>
                    </a:cubicBezTo>
                    <a:lnTo>
                      <a:pt x="20952" y="1901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p:cNvSpPr/>
              <p:nvPr/>
            </p:nvSpPr>
            <p:spPr>
              <a:xfrm>
                <a:off x="469900" y="520700"/>
                <a:ext cx="243841" cy="240030"/>
              </a:xfrm>
              <a:custGeom>
                <a:avLst/>
                <a:gdLst/>
                <a:ahLst/>
                <a:cxnLst>
                  <a:cxn ang="0">
                    <a:pos x="wd2" y="hd2"/>
                  </a:cxn>
                  <a:cxn ang="5400000">
                    <a:pos x="wd2" y="hd2"/>
                  </a:cxn>
                  <a:cxn ang="10800000">
                    <a:pos x="wd2" y="hd2"/>
                  </a:cxn>
                  <a:cxn ang="16200000">
                    <a:pos x="wd2" y="hd2"/>
                  </a:cxn>
                </a:cxnLst>
                <a:rect l="0" t="0" r="r" b="b"/>
                <a:pathLst>
                  <a:path w="21600" h="21600" extrusionOk="0">
                    <a:moveTo>
                      <a:pt x="900" y="18629"/>
                    </a:moveTo>
                    <a:cubicBezTo>
                      <a:pt x="900" y="18629"/>
                      <a:pt x="15075" y="17029"/>
                      <a:pt x="21600" y="0"/>
                    </a:cubicBezTo>
                    <a:cubicBezTo>
                      <a:pt x="21600" y="0"/>
                      <a:pt x="18450" y="16571"/>
                      <a:pt x="0" y="21600"/>
                    </a:cubicBezTo>
                    <a:lnTo>
                      <a:pt x="900" y="18629"/>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p:cNvSpPr/>
              <p:nvPr/>
            </p:nvSpPr>
            <p:spPr>
              <a:xfrm>
                <a:off x="330199" y="228600"/>
                <a:ext cx="177801" cy="74198"/>
              </a:xfrm>
              <a:custGeom>
                <a:avLst/>
                <a:gdLst/>
                <a:ahLst/>
                <a:cxnLst>
                  <a:cxn ang="0">
                    <a:pos x="wd2" y="hd2"/>
                  </a:cxn>
                  <a:cxn ang="5400000">
                    <a:pos x="wd2" y="hd2"/>
                  </a:cxn>
                  <a:cxn ang="10800000">
                    <a:pos x="wd2" y="hd2"/>
                  </a:cxn>
                  <a:cxn ang="16200000">
                    <a:pos x="wd2" y="hd2"/>
                  </a:cxn>
                </a:cxnLst>
                <a:rect l="0" t="0" r="r" b="b"/>
                <a:pathLst>
                  <a:path w="21600" h="18835" extrusionOk="0">
                    <a:moveTo>
                      <a:pt x="2160" y="18835"/>
                    </a:moveTo>
                    <a:cubicBezTo>
                      <a:pt x="2160" y="18835"/>
                      <a:pt x="13114" y="-508"/>
                      <a:pt x="21600" y="136"/>
                    </a:cubicBezTo>
                    <a:cubicBezTo>
                      <a:pt x="21600" y="136"/>
                      <a:pt x="9411" y="-2765"/>
                      <a:pt x="0" y="18190"/>
                    </a:cubicBezTo>
                    <a:lnTo>
                      <a:pt x="2160" y="1883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grpSp>
        <p:nvGrpSpPr>
          <p:cNvPr id="772" name="Grupo"/>
          <p:cNvGrpSpPr/>
          <p:nvPr/>
        </p:nvGrpSpPr>
        <p:grpSpPr>
          <a:xfrm>
            <a:off x="13385800" y="6068060"/>
            <a:ext cx="2224175" cy="3075940"/>
            <a:chOff x="0" y="0"/>
            <a:chExt cx="2224173" cy="3075939"/>
          </a:xfrm>
        </p:grpSpPr>
        <p:sp>
          <p:nvSpPr>
            <p:cNvPr id="773" name="Figura"/>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4" name="Figura"/>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5" name="Figura"/>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6" name="Figura"/>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7" name="Figura"/>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8" name="Figura"/>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9"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0"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1" name="Figura"/>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2" name="Figura"/>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3" name="Figura"/>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4" name="Figura"/>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5" name="Figura"/>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6" name="Figura"/>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7" name="Figura"/>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8" name="Figura"/>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9" name="Figura"/>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0" name="Figura"/>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1" name="Figura"/>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2" name="Figura"/>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3" name="Figura"/>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4" name="Figura"/>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5" name="Figura"/>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6" name="Figura"/>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7" name="Figura"/>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8" name="Figura"/>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9" name="Figura"/>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0" name="Figura"/>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1" name="Figura"/>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2" name="Figura"/>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3" name="Figura"/>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4" name="Figura"/>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5" name="Figura"/>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6" name="Figura"/>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7" name="Figura"/>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8" name="Figura"/>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9" name="Figura"/>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0" name="Figura"/>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1" name="Figura"/>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2" name="Figura"/>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3" name="Figura"/>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4" name="Figura"/>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5" name="Figura"/>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6" name="Figura"/>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7" name="Figura"/>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8" name="Figura"/>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9" name="Figura"/>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0" name="Figura"/>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1" name="Figura"/>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2" name="Figura"/>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3" name="Figura"/>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4" name="Figura"/>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5" name="Figura"/>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6" name="Figura"/>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7" name="Figura"/>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8" name="Figura"/>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9" name="Figura"/>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0" name="Figura"/>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1" name="Figura"/>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2" name="Figura"/>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3"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4"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5" name="Figura"/>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6" name="Figura"/>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7" name="Figura"/>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8" name="Figura"/>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39" name="Grupo"/>
            <p:cNvGrpSpPr/>
            <p:nvPr/>
          </p:nvGrpSpPr>
          <p:grpSpPr>
            <a:xfrm>
              <a:off x="774699" y="1155700"/>
              <a:ext cx="304922" cy="262929"/>
              <a:chOff x="0" y="0"/>
              <a:chExt cx="304920" cy="262928"/>
            </a:xfrm>
          </p:grpSpPr>
          <p:sp>
            <p:nvSpPr>
              <p:cNvPr id="971" name="Figura"/>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2" name="Figura"/>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3" name="Figura"/>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4" name="Figura"/>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5" name="Figura"/>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6" name="Figura"/>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7" name="Figura"/>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8" name="Figura"/>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9" name="Figura"/>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0" name="Figura"/>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1" name="Figura"/>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2" name="Figura"/>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3" name="Figura"/>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4" name="Figura"/>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5" name="Figura"/>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6" name="Figura"/>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7" name="Figura"/>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8" name="Figura"/>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9" name="Figura"/>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0" name="Figura"/>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1" name="Figura"/>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2" name="Figura"/>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3" name="Figura"/>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4" name="Figura"/>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5" name="Figura"/>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6" name="Figura"/>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7" name="Figura"/>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8" name="Figura"/>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9" name="Figura"/>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0" name="Figura"/>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1" name="Figura"/>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2" name="Figura"/>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3" name="Figura"/>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4" name="Figura"/>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5" name="Figura"/>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6" name="Figura"/>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7" name="Figura"/>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8" name="Figura"/>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9" name="Figura"/>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0" name="Figura"/>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1" name="Figura"/>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2" name="Figura"/>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3" name="Figura"/>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4" name="Figura"/>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40" name="Figura"/>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1" name="Figura"/>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2" name="Figura"/>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3" name="Figura"/>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4" name="Figura"/>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5" name="Figura"/>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6" name="Figura"/>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7" name="Figura"/>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8" name="Figura"/>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49" name="Grupo"/>
            <p:cNvGrpSpPr/>
            <p:nvPr/>
          </p:nvGrpSpPr>
          <p:grpSpPr>
            <a:xfrm>
              <a:off x="1308099" y="1460500"/>
              <a:ext cx="260351" cy="81604"/>
              <a:chOff x="0" y="0"/>
              <a:chExt cx="260350" cy="81603"/>
            </a:xfrm>
          </p:grpSpPr>
          <p:sp>
            <p:nvSpPr>
              <p:cNvPr id="953" name="Figura"/>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4" name="Figura"/>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5" name="Figura"/>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6" name="Figura"/>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7" name="Figura"/>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8" name="Figura"/>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9" name="Figura"/>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0" name="Figura"/>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1" name="Figura"/>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2" name="Figura"/>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3" name="Figura"/>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4" name="Figura"/>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5" name="Figura"/>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6" name="Figura"/>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7" name="Figura"/>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8" name="Figura"/>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9" name="Figura"/>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0" name="Figura"/>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50" name="Figura"/>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1" name="Figura"/>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2" name="Figura"/>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3" name="Figura"/>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4" name="Figura"/>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5" name="Figura"/>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6" name="Figura"/>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7" name="Figura"/>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8" name="Figura"/>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9" name="Figura"/>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0" name="Figura"/>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1" name="Figura"/>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2" name="Figura"/>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3" name="Figura"/>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4" name="Figura"/>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5" name="Figura"/>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6" name="Figura"/>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7" name="Figura"/>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8" name="Figura"/>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9" name="Figura"/>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0" name="Figura"/>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1" name="Figura"/>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2" name="Figura"/>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3" name="Figura"/>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4" name="Figura"/>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5" name="Figura"/>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6" name="Figura"/>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77" name="Grupo"/>
            <p:cNvGrpSpPr/>
            <p:nvPr/>
          </p:nvGrpSpPr>
          <p:grpSpPr>
            <a:xfrm>
              <a:off x="685800" y="825500"/>
              <a:ext cx="289560" cy="213360"/>
              <a:chOff x="0" y="0"/>
              <a:chExt cx="289560" cy="213360"/>
            </a:xfrm>
          </p:grpSpPr>
          <p:sp>
            <p:nvSpPr>
              <p:cNvPr id="925" name="Figura"/>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6" name="Figura"/>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7" name="Figura"/>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8" name="Figura"/>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9" name="Figura"/>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0" name="Figura"/>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1" name="Figura"/>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2" name="Figura"/>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3" name="Figura"/>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4" name="Figura"/>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5" name="Figura"/>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6" name="Figura"/>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7" name="Figura"/>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8" name="Figura"/>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9" name="Figura"/>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0" name="Figura"/>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1" name="Figura"/>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2" name="Figura"/>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3" name="Figura"/>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4" name="Figura"/>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5" name="Figura"/>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6" name="Figura"/>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7" name="Figura"/>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8" name="Figura"/>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9" name="Figura"/>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0" name="Figura"/>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1" name="Figura"/>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2" name="Figura"/>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78" name="Figura"/>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9" name="Figura"/>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0" name="Figura"/>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1" name="Figura"/>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2" name="Figura"/>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3" name="Figura"/>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4" name="Figura"/>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5" name="Figura"/>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6" name="Figura"/>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7" name="Figura"/>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8" name="Figura"/>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9" name="Figura"/>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0" name="Figura"/>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1" name="Figura"/>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2" name="Figura"/>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3" name="Figura"/>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4" name="Figura"/>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5" name="Figura"/>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6" name="Figura"/>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97" name="Grupo"/>
            <p:cNvGrpSpPr/>
            <p:nvPr/>
          </p:nvGrpSpPr>
          <p:grpSpPr>
            <a:xfrm>
              <a:off x="1803399" y="1625599"/>
              <a:ext cx="86362" cy="86362"/>
              <a:chOff x="0" y="0"/>
              <a:chExt cx="86359" cy="86359"/>
            </a:xfrm>
          </p:grpSpPr>
          <p:sp>
            <p:nvSpPr>
              <p:cNvPr id="921" name="Figura"/>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2" name="Figura"/>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3" name="Figura"/>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4" name="Figura"/>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8" name="Grupo"/>
            <p:cNvGrpSpPr/>
            <p:nvPr/>
          </p:nvGrpSpPr>
          <p:grpSpPr>
            <a:xfrm>
              <a:off x="1701800" y="1739900"/>
              <a:ext cx="87631" cy="85090"/>
              <a:chOff x="0" y="0"/>
              <a:chExt cx="87630" cy="85090"/>
            </a:xfrm>
          </p:grpSpPr>
          <p:sp>
            <p:nvSpPr>
              <p:cNvPr id="917" name="Figura"/>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8" name="Figura"/>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9" name="Figura"/>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0" name="Figura"/>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9" name="Grupo"/>
            <p:cNvGrpSpPr/>
            <p:nvPr/>
          </p:nvGrpSpPr>
          <p:grpSpPr>
            <a:xfrm>
              <a:off x="1905000" y="1816099"/>
              <a:ext cx="74931" cy="86362"/>
              <a:chOff x="0" y="0"/>
              <a:chExt cx="74930" cy="86359"/>
            </a:xfrm>
          </p:grpSpPr>
          <p:sp>
            <p:nvSpPr>
              <p:cNvPr id="913" name="Figura"/>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4" name="Figura"/>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5" name="Figura"/>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6" name="Figura"/>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900" name="Grupo"/>
            <p:cNvGrpSpPr/>
            <p:nvPr/>
          </p:nvGrpSpPr>
          <p:grpSpPr>
            <a:xfrm>
              <a:off x="1587499" y="2019300"/>
              <a:ext cx="193041" cy="186690"/>
              <a:chOff x="0" y="0"/>
              <a:chExt cx="193039" cy="186689"/>
            </a:xfrm>
          </p:grpSpPr>
          <p:sp>
            <p:nvSpPr>
              <p:cNvPr id="909" name="Figura"/>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0" name="Figura"/>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1" name="Figura"/>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2" name="Figura"/>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01" name="Figura"/>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2" name="Figura"/>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3" name="Figura"/>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4" name="Figura"/>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5" name="Figura"/>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6" name="Figura"/>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7" name="Figura"/>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8" name="Figura"/>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15" name="Grupo"/>
          <p:cNvGrpSpPr/>
          <p:nvPr/>
        </p:nvGrpSpPr>
        <p:grpSpPr>
          <a:xfrm>
            <a:off x="11164165" y="6242048"/>
            <a:ext cx="2127804" cy="2886242"/>
            <a:chOff x="0" y="0"/>
            <a:chExt cx="2127802" cy="2886240"/>
          </a:xfrm>
        </p:grpSpPr>
        <p:sp>
          <p:nvSpPr>
            <p:cNvPr id="1016" name="Figura"/>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7" name="Figura"/>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8" name="Figura"/>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9" name="Figura"/>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0" name="Figura"/>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1" name="Figura"/>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2" name="Figura"/>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3" name="Figura"/>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4" name="Figura"/>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5" name="Figura"/>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6" name="Figura"/>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8" name="Figura"/>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9" name="Figura"/>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0" name="Figura"/>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1" name="Figura"/>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2" name="Figura"/>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3" name="Figura"/>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4" name="Figura"/>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5" name="Figura"/>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6" name="Figura"/>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7"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8"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9" name="Figura"/>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0" name="Figura"/>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1" name="Figura"/>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2" name="Figura"/>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3" name="Figura"/>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4" name="Figura"/>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5" name="Figura"/>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6" name="Figura"/>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7" name="Figura"/>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8" name="Figura"/>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9" name="Figura"/>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0" name="Figura"/>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1" name="Figura"/>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2" name="Figura"/>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3" name="Figura"/>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4" name="Figura"/>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5" name="Figura"/>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6" name="Figura"/>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7" name="Figura"/>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8" name="Figura"/>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9" name="Figura"/>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0" name="Figura"/>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1" name="Figura"/>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2" name="Figura"/>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3" name="Figura"/>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4" name="Figura"/>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5" name="Figura"/>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6" name="Figura"/>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7" name="Figura"/>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8" name="Figura"/>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9" name="Figura"/>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0" name="Figura"/>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1" name="Figura"/>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2" name="Figura"/>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3" name="Figura"/>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4" name="Figura"/>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5" name="Figura"/>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6" name="Figura"/>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7" name="Figura"/>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8" name="Figura"/>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9" name="Figura"/>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0" name="Figura"/>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1" name="Figura"/>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2" name="Figura"/>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3" name="Figura"/>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4" name="Figura"/>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5" name="Figura"/>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86" name="Grupo"/>
            <p:cNvGrpSpPr/>
            <p:nvPr/>
          </p:nvGrpSpPr>
          <p:grpSpPr>
            <a:xfrm>
              <a:off x="1320800" y="914400"/>
              <a:ext cx="185664" cy="234004"/>
              <a:chOff x="0" y="0"/>
              <a:chExt cx="185663" cy="234003"/>
            </a:xfrm>
          </p:grpSpPr>
          <p:sp>
            <p:nvSpPr>
              <p:cNvPr id="1182" name="Figura"/>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3"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4" name="Figura"/>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5" name="Figura"/>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6" name="Figura"/>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7"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8" name="Figura"/>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9" name="Figura"/>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0" name="Figura"/>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1" name="Figura"/>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2" name="Figura"/>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3" name="Figura"/>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4" name="Figura"/>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5" name="Figura"/>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6" name="Figura"/>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7" name="Figura"/>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8" name="Figura"/>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9" name="Figura"/>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0" name="Figura"/>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1" name="Figura"/>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2" name="Figura"/>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3" name="Figura"/>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4" name="Figura"/>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5" name="Figura"/>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6" name="Figura"/>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7" name="Figura"/>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8" name="Figura"/>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9" name="Figura"/>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0" name="Figura"/>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1" name="Figura"/>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2" name="Figura"/>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3" name="Figura"/>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4" name="Figura"/>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5" name="Figura"/>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6" name="Figura"/>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7" name="Figura"/>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8" name="Figura"/>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9" name="Figura"/>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0" name="Figura"/>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1" name="Figura"/>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2" name="Figura"/>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3" name="Figura"/>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4" name="Figura"/>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5" name="Figura"/>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87" name="Figura"/>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8" name="Figura"/>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9" name="Figura"/>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0" name="Figura"/>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1" name="Figura"/>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2" name="Figura"/>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3" name="Figura"/>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4" name="Figura"/>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5" name="Figura"/>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6" name="Figura"/>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7" name="Figura"/>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8" name="Figura"/>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9" name="Figura"/>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00" name="Grupo"/>
            <p:cNvGrpSpPr/>
            <p:nvPr/>
          </p:nvGrpSpPr>
          <p:grpSpPr>
            <a:xfrm>
              <a:off x="266699" y="1498599"/>
              <a:ext cx="831851" cy="769621"/>
              <a:chOff x="0" y="0"/>
              <a:chExt cx="831849" cy="769619"/>
            </a:xfrm>
          </p:grpSpPr>
          <p:sp>
            <p:nvSpPr>
              <p:cNvPr id="1172" name="Figura"/>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3" name="Figura"/>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4" name="Figura"/>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5" name="Triángulo"/>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6" name="Figura"/>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7" name="Figura"/>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8" name="Figura"/>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9" name="Figura"/>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0" name="Figura"/>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1" name="Figura"/>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01" name="Figura"/>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2" name="Figura"/>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3" name="Figura"/>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4" name="Figura"/>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5" name="Figura"/>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6" name="Figura"/>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7" name="Figura"/>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8" name="Figura"/>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9" name="Figura"/>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0" name="Figura"/>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1" name="Figura"/>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2" name="Figura"/>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3" name="Figura"/>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4" name="Figura"/>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5" name="Figura"/>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6" name="Figura"/>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7" name="Figura"/>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8" name="Figura"/>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9" name="Figura"/>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0" name="Figura"/>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1" name="Figura"/>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2" name="Figura"/>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3" name="Figura"/>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4" name="Grupo"/>
            <p:cNvGrpSpPr/>
            <p:nvPr/>
          </p:nvGrpSpPr>
          <p:grpSpPr>
            <a:xfrm>
              <a:off x="1409700" y="762000"/>
              <a:ext cx="225189" cy="275989"/>
              <a:chOff x="0" y="0"/>
              <a:chExt cx="225188" cy="275988"/>
            </a:xfrm>
          </p:grpSpPr>
          <p:sp>
            <p:nvSpPr>
              <p:cNvPr id="1143" name="Figura"/>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4" name="Figura"/>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5" name="Figura"/>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6" name="Figura"/>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7" name="Figura"/>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8" name="Figura"/>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9" name="Figura"/>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0" name="Figura"/>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1" name="Figura"/>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2" name="Figura"/>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3" name="Figura"/>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4" name="Figura"/>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5" name="Figura"/>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6" name="Figura"/>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7" name="Figura"/>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8" name="Figura"/>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9" name="Figura"/>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0" name="Figura"/>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1" name="Figura"/>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2" name="Figura"/>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3" name="Figura"/>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4" name="Figura"/>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5" name="Figura"/>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6" name="Figura"/>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7" name="Figura"/>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8" name="Figura"/>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9" name="Figura"/>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0" name="Figura"/>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1" name="Figura"/>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5" name="Figura"/>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6" name="Grupo"/>
            <p:cNvGrpSpPr/>
            <p:nvPr/>
          </p:nvGrpSpPr>
          <p:grpSpPr>
            <a:xfrm>
              <a:off x="749300" y="812799"/>
              <a:ext cx="500541" cy="473711"/>
              <a:chOff x="0" y="0"/>
              <a:chExt cx="500540" cy="473709"/>
            </a:xfrm>
          </p:grpSpPr>
          <p:sp>
            <p:nvSpPr>
              <p:cNvPr id="1141" name="Figura"/>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2" name="Figura"/>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7" name="Figura"/>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8" name="Figura"/>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9" name="Triángulo"/>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0" name="Figura"/>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1" name="Figura"/>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2" name="Figura"/>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3" name="Figura"/>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4" name="Figura"/>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5" name="Figura"/>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6" name="Figura"/>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7" name="Figura"/>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8" name="Figura"/>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9" name="Figura"/>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0" name="Figura"/>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 name="Rectangle 1">
            <a:extLst>
              <a:ext uri="{FF2B5EF4-FFF2-40B4-BE49-F238E27FC236}">
                <a16:creationId xmlns:a16="http://schemas.microsoft.com/office/drawing/2014/main" id="{5407A228-CB5B-8C47-9C43-40F042AA2029}"/>
              </a:ext>
            </a:extLst>
          </p:cNvPr>
          <p:cNvSpPr/>
          <p:nvPr/>
        </p:nvSpPr>
        <p:spPr>
          <a:xfrm>
            <a:off x="716511" y="0"/>
            <a:ext cx="14714862" cy="118949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5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sp>
        <p:nvSpPr>
          <p:cNvPr id="612" name="Rectangle 611">
            <a:extLst>
              <a:ext uri="{FF2B5EF4-FFF2-40B4-BE49-F238E27FC236}">
                <a16:creationId xmlns:a16="http://schemas.microsoft.com/office/drawing/2014/main" id="{E900ADA4-FE5E-D040-98DD-94D1700B5B9C}"/>
              </a:ext>
            </a:extLst>
          </p:cNvPr>
          <p:cNvSpPr/>
          <p:nvPr/>
        </p:nvSpPr>
        <p:spPr>
          <a:xfrm>
            <a:off x="241300" y="2057400"/>
            <a:ext cx="15773400" cy="646331"/>
          </a:xfrm>
          <a:prstGeom prst="rect">
            <a:avLst/>
          </a:prstGeom>
        </p:spPr>
        <p:txBody>
          <a:bodyPr wrap="square">
            <a:spAutoFit/>
          </a:bodyPr>
          <a:lstStyle/>
          <a:p>
            <a:pPr algn="just">
              <a:spcBef>
                <a:spcPct val="0"/>
              </a:spcBef>
            </a:pPr>
            <a:r>
              <a:rPr lang="vi-VN" altLang="vi-VN" sz="3600" dirty="0">
                <a:latin typeface="Times New Roman" panose="02020603050405020304" pitchFamily="18" charset="0"/>
                <a:cs typeface="Times New Roman" panose="02020603050405020304" pitchFamily="18" charset="0"/>
              </a:rPr>
              <a:t>- Nữa cuối thế kỉ V, các tộc người Giéc-man xâm chiếm tiêu diệt đế quốc Rô-ma.</a:t>
            </a:r>
          </a:p>
        </p:txBody>
      </p:sp>
      <p:sp>
        <p:nvSpPr>
          <p:cNvPr id="3" name="Rectangle 2">
            <a:extLst>
              <a:ext uri="{FF2B5EF4-FFF2-40B4-BE49-F238E27FC236}">
                <a16:creationId xmlns:a16="http://schemas.microsoft.com/office/drawing/2014/main" id="{2D4FDB19-CE60-0442-AB1B-55C7401BC51D}"/>
              </a:ext>
            </a:extLst>
          </p:cNvPr>
          <p:cNvSpPr/>
          <p:nvPr/>
        </p:nvSpPr>
        <p:spPr>
          <a:xfrm>
            <a:off x="254000" y="3017124"/>
            <a:ext cx="7069243" cy="823752"/>
          </a:xfrm>
          <a:prstGeom prst="rect">
            <a:avLst/>
          </a:prstGeom>
        </p:spPr>
        <p:txBody>
          <a:bodyPr wrap="none">
            <a:spAutoFit/>
          </a:bodyPr>
          <a:lstStyle/>
          <a:p>
            <a:pPr lvl="0" algn="just">
              <a:lnSpc>
                <a:spcPct val="150000"/>
              </a:lnSpc>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Thành lập nhiều vương quốc mới.  </a:t>
            </a:r>
          </a:p>
        </p:txBody>
      </p:sp>
      <p:sp>
        <p:nvSpPr>
          <p:cNvPr id="616" name="Rectangle 615">
            <a:extLst>
              <a:ext uri="{FF2B5EF4-FFF2-40B4-BE49-F238E27FC236}">
                <a16:creationId xmlns:a16="http://schemas.microsoft.com/office/drawing/2014/main" id="{8632BC28-8B7F-CF4D-8E29-51B99F147BFE}"/>
              </a:ext>
            </a:extLst>
          </p:cNvPr>
          <p:cNvSpPr/>
          <p:nvPr/>
        </p:nvSpPr>
        <p:spPr>
          <a:xfrm>
            <a:off x="254000" y="4104115"/>
            <a:ext cx="10972800" cy="1754326"/>
          </a:xfrm>
          <a:prstGeom prst="rect">
            <a:avLst/>
          </a:prstGeom>
        </p:spPr>
        <p:txBody>
          <a:bodyPr wrap="square">
            <a:spAutoFit/>
          </a:bodyPr>
          <a:lstStyle/>
          <a:p>
            <a:pPr marL="571500" indent="-571500">
              <a:spcBef>
                <a:spcPct val="0"/>
              </a:spcBef>
              <a:buFontTx/>
              <a:buChar char="-"/>
            </a:pPr>
            <a:r>
              <a:rPr lang="vi-VN" altLang="vi-VN" sz="3600" dirty="0">
                <a:solidFill>
                  <a:prstClr val="black"/>
                </a:solidFill>
                <a:latin typeface="Times New Roman" panose="02020603050405020304" pitchFamily="18" charset="0"/>
                <a:cs typeface="Times New Roman" panose="02020603050405020304" pitchFamily="18" charset="0"/>
              </a:rPr>
              <a:t>Xã hội: chia làm 2 giai cấp:</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Lãnh chúa phong kiến.</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Nông nô</a:t>
            </a:r>
            <a:r>
              <a:rPr lang="vi-VN" altLang="vi-VN" sz="3600" b="1" i="1" dirty="0">
                <a:solidFill>
                  <a:prstClr val="black"/>
                </a:solidFill>
                <a:latin typeface="Times New Roman" panose="02020603050405020304" pitchFamily="18" charset="0"/>
                <a:cs typeface="Times New Roman" panose="02020603050405020304" pitchFamily="18" charset="0"/>
              </a:rPr>
              <a:t>.</a:t>
            </a:r>
            <a:endParaRPr lang="vi-VN" altLang="vi-VN" sz="3600" dirty="0">
              <a:solidFill>
                <a:prstClr val="black"/>
              </a:solidFill>
              <a:latin typeface="Times New Roman" panose="02020603050405020304" pitchFamily="18" charset="0"/>
              <a:cs typeface="Times New Roman" panose="02020603050405020304" pitchFamily="18" charset="0"/>
            </a:endParaRPr>
          </a:p>
        </p:txBody>
      </p:sp>
      <p:sp>
        <p:nvSpPr>
          <p:cNvPr id="1027" name="Rectangle 1026">
            <a:extLst>
              <a:ext uri="{FF2B5EF4-FFF2-40B4-BE49-F238E27FC236}">
                <a16:creationId xmlns:a16="http://schemas.microsoft.com/office/drawing/2014/main" id="{A7E96EED-36D3-644D-A06D-53F9A99BAF22}"/>
              </a:ext>
            </a:extLst>
          </p:cNvPr>
          <p:cNvSpPr/>
          <p:nvPr/>
        </p:nvSpPr>
        <p:spPr>
          <a:xfrm>
            <a:off x="716511" y="6185460"/>
            <a:ext cx="9668031" cy="707886"/>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vi-VN" altLang="vi-VN" sz="4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Xã hội phong kiến ở châu Âu hình thành</a:t>
            </a:r>
            <a:endParaRPr kumimoji="0" lang="en-VN"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1458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14:bounceEnd="50000">
                                          <p:cBhvr additive="base">
                                            <p:cTn id="22" dur="1250" fill="hold"/>
                                            <p:tgtEl>
                                              <p:spTgt spid="1027"/>
                                            </p:tgtEl>
                                            <p:attrNameLst>
                                              <p:attrName>ppt_x</p:attrName>
                                            </p:attrNameLst>
                                          </p:cBhvr>
                                          <p:tavLst>
                                            <p:tav tm="0">
                                              <p:val>
                                                <p:strVal val="0-#ppt_w/2"/>
                                              </p:val>
                                            </p:tav>
                                            <p:tav tm="100000">
                                              <p:val>
                                                <p:strVal val="#ppt_x"/>
                                              </p:val>
                                            </p:tav>
                                          </p:tavLst>
                                        </p:anim>
                                        <p:anim calcmode="lin" valueType="num" p14:bounceEnd="50000">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1250" fill="hold"/>
                                            <p:tgtEl>
                                              <p:spTgt spid="1027"/>
                                            </p:tgtEl>
                                            <p:attrNameLst>
                                              <p:attrName>ppt_x</p:attrName>
                                            </p:attrNameLst>
                                          </p:cBhvr>
                                          <p:tavLst>
                                            <p:tav tm="0">
                                              <p:val>
                                                <p:strVal val="0-#ppt_w/2"/>
                                              </p:val>
                                            </p:tav>
                                            <p:tav tm="100000">
                                              <p:val>
                                                <p:strVal val="#ppt_x"/>
                                              </p:val>
                                            </p:tav>
                                          </p:tavLst>
                                        </p:anim>
                                        <p:anim calcmode="lin" valueType="num">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7E7BB42-C632-7543-B6CB-B3FE730D2F3A}"/>
              </a:ext>
            </a:extLst>
          </p:cNvPr>
          <p:cNvSpPr/>
          <p:nvPr/>
        </p:nvSpPr>
        <p:spPr>
          <a:xfrm>
            <a:off x="4562764" y="666998"/>
            <a:ext cx="11693236" cy="8490857"/>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VN"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29B7D4D-EF00-0942-B647-CB4CD3EE3819}"/>
              </a:ext>
            </a:extLst>
          </p:cNvPr>
          <p:cNvSpPr/>
          <p:nvPr/>
        </p:nvSpPr>
        <p:spPr>
          <a:xfrm>
            <a:off x="6007474" y="1989667"/>
            <a:ext cx="9359526" cy="2831737"/>
          </a:xfrm>
          <a:prstGeom prst="rect">
            <a:avLst/>
          </a:prstGeom>
          <a:noFill/>
        </p:spPr>
        <p:txBody>
          <a:bodyPr wrap="square" lIns="121920" tIns="60960" rIns="121920" bIns="60960">
            <a:spAutoFit/>
          </a:bodyPr>
          <a:lstStyle/>
          <a:p>
            <a:pPr algn="ctr" defTabSz="1219170"/>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2.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Lãnh</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địa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và</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quan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hệ</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xã</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hội</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của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chế</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độ</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ở</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Tây</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Âu</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p>
        </p:txBody>
      </p:sp>
      <p:pic>
        <p:nvPicPr>
          <p:cNvPr id="13" name="Picture 12">
            <a:extLst>
              <a:ext uri="{FF2B5EF4-FFF2-40B4-BE49-F238E27FC236}">
                <a16:creationId xmlns:a16="http://schemas.microsoft.com/office/drawing/2014/main" id="{685E53A0-26DD-A940-8271-9B9ED21C41EB}"/>
              </a:ext>
            </a:extLst>
          </p:cNvPr>
          <p:cNvPicPr>
            <a:picLocks noChangeAspect="1"/>
          </p:cNvPicPr>
          <p:nvPr/>
        </p:nvPicPr>
        <p:blipFill>
          <a:blip r:embed="rId4"/>
          <a:stretch>
            <a:fillRect/>
          </a:stretch>
        </p:blipFill>
        <p:spPr>
          <a:xfrm>
            <a:off x="9385300" y="4585855"/>
            <a:ext cx="4876800" cy="2963333"/>
          </a:xfrm>
          <a:prstGeom prst="rect">
            <a:avLst/>
          </a:prstGeom>
          <a:effectLst>
            <a:reflection stA="93000" endPos="65000" dist="50800" dir="5400000" sy="-100000" algn="bl" rotWithShape="0"/>
          </a:effectLst>
        </p:spPr>
      </p:pic>
    </p:spTree>
    <p:extLst>
      <p:ext uri="{BB962C8B-B14F-4D97-AF65-F5344CB8AC3E}">
        <p14:creationId xmlns:p14="http://schemas.microsoft.com/office/powerpoint/2010/main" val="11159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0" y="2783896"/>
            <a:ext cx="12700000" cy="1481175"/>
          </a:xfrm>
          <a:prstGeom prst="rect">
            <a:avLst/>
          </a:prstGeom>
        </p:spPr>
        <p:txBody>
          <a:bodyPr wrap="square">
            <a:spAutoFit/>
          </a:bodyPr>
          <a:lstStyle/>
          <a:p>
            <a:pPr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en-VN" sz="32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algn="ctr" defTabSz="1219170"/>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Lãnh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Âu</a:t>
            </a:r>
            <a:r>
              <a:rPr lang="en-US" sz="4000" b="1"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algn="just" defTabSz="1219170">
              <a:defRPr/>
            </a:pPr>
            <a:r>
              <a:rPr lang="en-US" sz="3200" b="1" dirty="0">
                <a:highlight>
                  <a:srgbClr val="FFFF00"/>
                </a:highlight>
                <a:latin typeface="Times New Roman" panose="02020603050405020304" pitchFamily="18" charset="0"/>
                <a:cs typeface="Times New Roman" panose="02020603050405020304" pitchFamily="18" charset="0"/>
              </a:rPr>
              <a:t>a. </a:t>
            </a:r>
            <a:r>
              <a:rPr lang="en-US" sz="3200" b="1" dirty="0" err="1">
                <a:highlight>
                  <a:srgbClr val="FFFF00"/>
                </a:highlight>
                <a:latin typeface="Times New Roman" panose="02020603050405020304" pitchFamily="18" charset="0"/>
                <a:cs typeface="Times New Roman" panose="02020603050405020304" pitchFamily="18" charset="0"/>
              </a:rPr>
              <a:t>Lãnh</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địa</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phong</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kiến</a:t>
            </a:r>
            <a:endParaRPr lang="vi-VN" sz="32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6" name="Cloud Callout 5">
            <a:extLst>
              <a:ext uri="{FF2B5EF4-FFF2-40B4-BE49-F238E27FC236}">
                <a16:creationId xmlns:a16="http://schemas.microsoft.com/office/drawing/2014/main" id="{D8225B07-01BE-0445-86F9-EF2CF96A2D76}"/>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4800" b="1" dirty="0">
                <a:solidFill>
                  <a:prstClr val="black"/>
                </a:solidFill>
                <a:latin typeface="Times New Roman" panose="02020603050405020304" pitchFamily="18" charset="0"/>
                <a:cs typeface="Times New Roman" panose="02020603050405020304" pitchFamily="18" charset="0"/>
              </a:rPr>
              <a:t>Trình bày khái niệm lãnh địa phong kiến?</a:t>
            </a: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algn="just" defTabSz="1219170">
              <a:defRPr/>
            </a:pPr>
            <a:r>
              <a:rPr lang="vi-VN" sz="3200" b="1" dirty="0">
                <a:solidFill>
                  <a:srgbClr val="0070C0"/>
                </a:solidFill>
                <a:highlight>
                  <a:srgbClr val="FFFF00"/>
                </a:highlight>
                <a:latin typeface="Times New Roman" panose="02020603050405020304" pitchFamily="18" charset="0"/>
                <a:cs typeface="Times New Roman" panose="02020603050405020304" pitchFamily="18" charset="0"/>
              </a:rPr>
              <a:t>- Khái niệm:</a:t>
            </a:r>
          </a:p>
        </p:txBody>
      </p:sp>
    </p:spTree>
    <p:extLst>
      <p:ext uri="{BB962C8B-B14F-4D97-AF65-F5344CB8AC3E}">
        <p14:creationId xmlns:p14="http://schemas.microsoft.com/office/powerpoint/2010/main" val="380765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2" presetClass="entr" presetSubtype="2" fill="hold" nodeType="with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2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par>
                                    <p:cTn id="35" presetID="5" presetClass="exit" presetSubtype="10" fill="hold" nodeType="with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6" grpId="1"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250" fill="hold"/>
                                            <p:tgtEl>
                                              <p:spTgt spid="5"/>
                                            </p:tgtEl>
                                            <p:attrNameLst>
                                              <p:attrName>ppt_x</p:attrName>
                                            </p:attrNameLst>
                                          </p:cBhvr>
                                          <p:tavLst>
                                            <p:tav tm="0">
                                              <p:val>
                                                <p:strVal val="1+#ppt_w/2"/>
                                              </p:val>
                                            </p:tav>
                                            <p:tav tm="100000">
                                              <p:val>
                                                <p:strVal val="#ppt_x"/>
                                              </p:val>
                                            </p:tav>
                                          </p:tavLst>
                                        </p:anim>
                                        <p:anim calcmode="lin" valueType="num">
                                          <p:cBhvr additive="base">
                                            <p:cTn id="25"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par>
                                    <p:cTn id="35" presetID="5" presetClass="exit" presetSubtype="10" fill="hold" nodeType="with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6" grpId="1" animBg="1"/>
          <p:bldP spid="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7832064-51C5-BA49-B63C-528341A49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09" t="4918" r="3810" b="10246"/>
          <a:stretch>
            <a:fillRect/>
          </a:stretch>
        </p:blipFill>
        <p:spPr>
          <a:xfrm>
            <a:off x="0" y="32800"/>
            <a:ext cx="16256000" cy="9111201"/>
          </a:xfrm>
          <a:prstGeom prst="rect">
            <a:avLst/>
          </a:prstGeo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val Callout 3">
            <a:extLst>
              <a:ext uri="{FF2B5EF4-FFF2-40B4-BE49-F238E27FC236}">
                <a16:creationId xmlns:a16="http://schemas.microsoft.com/office/drawing/2014/main" id="{58D06B82-5684-1049-A6DA-D898D133E6C5}"/>
              </a:ext>
            </a:extLst>
          </p:cNvPr>
          <p:cNvSpPr/>
          <p:nvPr/>
        </p:nvSpPr>
        <p:spPr>
          <a:xfrm>
            <a:off x="3678264" y="413289"/>
            <a:ext cx="3037669" cy="3169449"/>
          </a:xfrm>
          <a:prstGeom prst="wedgeEllipseCallout">
            <a:avLst>
              <a:gd name="adj1" fmla="val -27632"/>
              <a:gd name="adj2" fmla="val 6328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5333" b="1" dirty="0" err="1">
                <a:solidFill>
                  <a:srgbClr val="FF0000"/>
                </a:solidFill>
                <a:latin typeface="Times New Roman" panose="02020603050405020304" pitchFamily="18" charset="0"/>
                <a:cs typeface="Times New Roman" panose="02020603050405020304" pitchFamily="18" charset="0"/>
              </a:rPr>
              <a:t>Nhà</a:t>
            </a:r>
            <a:r>
              <a:rPr lang="en-US" altLang="en-VN" sz="5333" b="1" dirty="0">
                <a:solidFill>
                  <a:srgbClr val="FF0000"/>
                </a:solidFill>
                <a:latin typeface="Times New Roman" panose="02020603050405020304" pitchFamily="18" charset="0"/>
                <a:cs typeface="Times New Roman" panose="02020603050405020304" pitchFamily="18" charset="0"/>
              </a:rPr>
              <a:t> </a:t>
            </a:r>
            <a:r>
              <a:rPr lang="en-US" altLang="en-VN" sz="5333" b="1" dirty="0" err="1">
                <a:solidFill>
                  <a:srgbClr val="FF0000"/>
                </a:solidFill>
                <a:latin typeface="Times New Roman" panose="02020603050405020304" pitchFamily="18" charset="0"/>
                <a:cs typeface="Times New Roman" panose="02020603050405020304" pitchFamily="18" charset="0"/>
              </a:rPr>
              <a:t>thờ</a:t>
            </a:r>
            <a:endParaRPr lang="en-US" altLang="en-VN" sz="5333" b="1" dirty="0">
              <a:solidFill>
                <a:srgbClr val="FF0000"/>
              </a:solidFill>
              <a:latin typeface="Times New Roman" panose="02020603050405020304" pitchFamily="18" charset="0"/>
              <a:cs typeface="Times New Roman" panose="02020603050405020304" pitchFamily="18" charset="0"/>
            </a:endParaRPr>
          </a:p>
        </p:txBody>
      </p:sp>
      <p:sp>
        <p:nvSpPr>
          <p:cNvPr id="5" name="Oval Callout 4">
            <a:extLst>
              <a:ext uri="{FF2B5EF4-FFF2-40B4-BE49-F238E27FC236}">
                <a16:creationId xmlns:a16="http://schemas.microsoft.com/office/drawing/2014/main" id="{097310A5-E731-AD4C-B2B1-43AB7E56B9DE}"/>
              </a:ext>
            </a:extLst>
          </p:cNvPr>
          <p:cNvSpPr/>
          <p:nvPr/>
        </p:nvSpPr>
        <p:spPr>
          <a:xfrm>
            <a:off x="7580306" y="1157207"/>
            <a:ext cx="3403188" cy="3708900"/>
          </a:xfrm>
          <a:prstGeom prst="wedgeEllipseCallout">
            <a:avLst>
              <a:gd name="adj1" fmla="val -27632"/>
              <a:gd name="adj2" fmla="val 6328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5333" b="1" dirty="0" err="1">
                <a:solidFill>
                  <a:srgbClr val="FF0000"/>
                </a:solidFill>
                <a:latin typeface="Times New Roman" panose="02020603050405020304" pitchFamily="18" charset="0"/>
                <a:cs typeface="Times New Roman" panose="02020603050405020304" pitchFamily="18" charset="0"/>
              </a:rPr>
              <a:t>Thôn</a:t>
            </a:r>
            <a:r>
              <a:rPr lang="en-US" altLang="en-VN" sz="5333" b="1" dirty="0">
                <a:solidFill>
                  <a:srgbClr val="FF0000"/>
                </a:solidFill>
                <a:latin typeface="Times New Roman" panose="02020603050405020304" pitchFamily="18" charset="0"/>
                <a:cs typeface="Times New Roman" panose="02020603050405020304" pitchFamily="18" charset="0"/>
              </a:rPr>
              <a:t> </a:t>
            </a:r>
            <a:r>
              <a:rPr lang="en-US" altLang="en-VN" sz="5333" b="1" dirty="0" err="1">
                <a:solidFill>
                  <a:srgbClr val="FF0000"/>
                </a:solidFill>
                <a:latin typeface="Times New Roman" panose="02020603050405020304" pitchFamily="18" charset="0"/>
                <a:cs typeface="Times New Roman" panose="02020603050405020304" pitchFamily="18" charset="0"/>
              </a:rPr>
              <a:t>xóm</a:t>
            </a:r>
            <a:endParaRPr lang="en-US" altLang="en-VN" sz="5333" b="1" dirty="0">
              <a:solidFill>
                <a:srgbClr val="FF0000"/>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722C7A1C-14B5-164F-B135-5732E47E1EC9}"/>
              </a:ext>
            </a:extLst>
          </p:cNvPr>
          <p:cNvSpPr/>
          <p:nvPr/>
        </p:nvSpPr>
        <p:spPr>
          <a:xfrm>
            <a:off x="502658" y="3094767"/>
            <a:ext cx="3976181" cy="3931676"/>
          </a:xfrm>
          <a:prstGeom prst="wedgeEllipseCallout">
            <a:avLst>
              <a:gd name="adj1" fmla="val 76072"/>
              <a:gd name="adj2" fmla="val 26544"/>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5333" b="1" dirty="0" err="1">
                <a:solidFill>
                  <a:srgbClr val="FF0000"/>
                </a:solidFill>
                <a:latin typeface="Times New Roman" panose="02020603050405020304" pitchFamily="18" charset="0"/>
                <a:cs typeface="Times New Roman" panose="02020603050405020304" pitchFamily="18" charset="0"/>
              </a:rPr>
              <a:t>Đất</a:t>
            </a:r>
            <a:r>
              <a:rPr lang="en-US" altLang="en-VN" sz="5333" b="1" dirty="0">
                <a:solidFill>
                  <a:srgbClr val="FF0000"/>
                </a:solidFill>
                <a:latin typeface="Times New Roman" panose="02020603050405020304" pitchFamily="18" charset="0"/>
                <a:cs typeface="Times New Roman" panose="02020603050405020304" pitchFamily="18" charset="0"/>
              </a:rPr>
              <a:t> </a:t>
            </a:r>
            <a:r>
              <a:rPr lang="en-US" altLang="en-VN" sz="5333" b="1" dirty="0" err="1">
                <a:solidFill>
                  <a:srgbClr val="FF0000"/>
                </a:solidFill>
                <a:latin typeface="Times New Roman" panose="02020603050405020304" pitchFamily="18" charset="0"/>
                <a:cs typeface="Times New Roman" panose="02020603050405020304" pitchFamily="18" charset="0"/>
              </a:rPr>
              <a:t>canh</a:t>
            </a:r>
            <a:r>
              <a:rPr lang="en-US" altLang="en-VN" sz="5333" b="1" dirty="0">
                <a:solidFill>
                  <a:srgbClr val="FF0000"/>
                </a:solidFill>
                <a:latin typeface="Times New Roman" panose="02020603050405020304" pitchFamily="18" charset="0"/>
                <a:cs typeface="Times New Roman" panose="02020603050405020304" pitchFamily="18" charset="0"/>
              </a:rPr>
              <a:t> </a:t>
            </a:r>
            <a:r>
              <a:rPr lang="en-US" altLang="en-VN" sz="5333" b="1" dirty="0" err="1">
                <a:solidFill>
                  <a:srgbClr val="FF0000"/>
                </a:solidFill>
                <a:latin typeface="Times New Roman" panose="02020603050405020304" pitchFamily="18" charset="0"/>
                <a:cs typeface="Times New Roman" panose="02020603050405020304" pitchFamily="18" charset="0"/>
              </a:rPr>
              <a:t>tác</a:t>
            </a:r>
            <a:endParaRPr lang="en-US" altLang="en-VN" sz="5333"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92A8819-FA90-0D43-8271-886182FB3BDF}"/>
              </a:ext>
            </a:extLst>
          </p:cNvPr>
          <p:cNvSpPr/>
          <p:nvPr/>
        </p:nvSpPr>
        <p:spPr>
          <a:xfrm>
            <a:off x="10983495" y="32799"/>
            <a:ext cx="5080000" cy="12933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5867" b="1" i="1" dirty="0">
                <a:solidFill>
                  <a:srgbClr val="FF0000"/>
                </a:solidFill>
                <a:latin typeface="Times New Roman" panose="02020603050405020304" pitchFamily="18" charset="0"/>
                <a:cs typeface="Times New Roman" panose="02020603050405020304" pitchFamily="18" charset="0"/>
              </a:rPr>
              <a:t>LÃNH ĐỊA</a:t>
            </a:r>
          </a:p>
        </p:txBody>
      </p:sp>
      <p:sp>
        <p:nvSpPr>
          <p:cNvPr id="8" name="Oval Callout 7">
            <a:extLst>
              <a:ext uri="{FF2B5EF4-FFF2-40B4-BE49-F238E27FC236}">
                <a16:creationId xmlns:a16="http://schemas.microsoft.com/office/drawing/2014/main" id="{4B4ED7D3-0C05-BD42-A7D6-7CF4A42F1BEF}"/>
              </a:ext>
            </a:extLst>
          </p:cNvPr>
          <p:cNvSpPr/>
          <p:nvPr/>
        </p:nvSpPr>
        <p:spPr>
          <a:xfrm>
            <a:off x="502659" y="2344680"/>
            <a:ext cx="3403188" cy="3708899"/>
          </a:xfrm>
          <a:prstGeom prst="wedgeEllipseCallout">
            <a:avLst>
              <a:gd name="adj1" fmla="val 31792"/>
              <a:gd name="adj2" fmla="val 7337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5333" b="1" dirty="0" err="1">
                <a:solidFill>
                  <a:srgbClr val="FF0000"/>
                </a:solidFill>
                <a:latin typeface="Times New Roman" panose="02020603050405020304" pitchFamily="18" charset="0"/>
                <a:cs typeface="Times New Roman" panose="02020603050405020304" pitchFamily="18" charset="0"/>
              </a:rPr>
              <a:t>Thôn</a:t>
            </a:r>
            <a:r>
              <a:rPr lang="en-US" altLang="en-VN" sz="5333" b="1" dirty="0">
                <a:solidFill>
                  <a:srgbClr val="FF0000"/>
                </a:solidFill>
                <a:latin typeface="Times New Roman" panose="02020603050405020304" pitchFamily="18" charset="0"/>
                <a:cs typeface="Times New Roman" panose="02020603050405020304" pitchFamily="18" charset="0"/>
              </a:rPr>
              <a:t> </a:t>
            </a:r>
            <a:r>
              <a:rPr lang="en-US" altLang="en-VN" sz="5333" b="1" dirty="0" err="1">
                <a:solidFill>
                  <a:srgbClr val="FF0000"/>
                </a:solidFill>
                <a:latin typeface="Times New Roman" panose="02020603050405020304" pitchFamily="18" charset="0"/>
                <a:cs typeface="Times New Roman" panose="02020603050405020304" pitchFamily="18" charset="0"/>
              </a:rPr>
              <a:t>xóm</a:t>
            </a:r>
            <a:endParaRPr lang="en-US" altLang="en-VN" sz="5333"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0A5A6B55-5256-6143-A7CF-8B4E5650CE56}"/>
                  </a:ext>
                </a:extLst>
              </p:cNvPr>
              <p:cNvGraphicFramePr>
                <a:graphicFrameLocks noChangeAspect="1"/>
              </p:cNvGraphicFramePr>
              <p:nvPr/>
            </p:nvGraphicFramePr>
            <p:xfrm>
              <a:off x="12064491" y="2126350"/>
              <a:ext cx="2794340" cy="3708900"/>
            </p:xfrm>
            <a:graphic>
              <a:graphicData uri="http://schemas.microsoft.com/office/powerpoint/2016/slidezoom">
                <pslz:sldZm>
                  <pslz:sldZmObj sldId="271" cId="3697834150">
                    <pslz:zmPr id="{BB9AD0E4-D6F8-F24D-8BEB-BAF3BACF0CCA}" returnToParent="0" imageType="cover" transitionDur="1000">
                      <p166:blipFill xmlns:p166="http://schemas.microsoft.com/office/powerpoint/2016/6/main">
                        <a:blip r:embed="rId3"/>
                        <a:stretch>
                          <a:fillRect/>
                        </a:stretch>
                      </p166:blipFill>
                      <p166:spPr xmlns:p166="http://schemas.microsoft.com/office/powerpoint/2016/6/main">
                        <a:xfrm>
                          <a:off x="0" y="0"/>
                          <a:ext cx="2794340" cy="3708900"/>
                        </a:xfrm>
                        <a:prstGeom prst="rect">
                          <a:avLst/>
                        </a:prstGeom>
                        <a:ln w="3175">
                          <a:noFill/>
                        </a:ln>
                      </p166:spPr>
                    </pslz:zmPr>
                  </pslz:sldZmObj>
                </pslz:sldZm>
              </a:graphicData>
            </a:graphic>
          </p:graphicFrame>
        </mc:Choice>
        <mc:Fallback>
          <p:pic>
            <p:nvPicPr>
              <p:cNvPr id="10" name="Slide Zoom 9">
                <a:extLst>
                  <a:ext uri="{FF2B5EF4-FFF2-40B4-BE49-F238E27FC236}">
                    <a16:creationId xmlns:a16="http://schemas.microsoft.com/office/drawing/2014/main" id="{0A5A6B55-5256-6143-A7CF-8B4E5650CE56}"/>
                  </a:ext>
                </a:extLst>
              </p:cNvPr>
              <p:cNvPicPr>
                <a:picLocks noGrp="1" noRot="1" noChangeAspect="1" noMove="1" noResize="1" noEditPoints="1" noAdjustHandles="1" noChangeArrowheads="1" noChangeShapeType="1"/>
              </p:cNvPicPr>
              <p:nvPr/>
            </p:nvPicPr>
            <p:blipFill>
              <a:blip r:embed="rId4"/>
              <a:stretch>
                <a:fillRect/>
              </a:stretch>
            </p:blipFill>
            <p:spPr>
              <a:xfrm>
                <a:off x="12064491" y="2126350"/>
                <a:ext cx="2794340" cy="3708900"/>
              </a:xfrm>
              <a:prstGeom prst="rect">
                <a:avLst/>
              </a:prstGeom>
              <a:ln w="3175">
                <a:noFill/>
              </a:ln>
            </p:spPr>
          </p:pic>
        </mc:Fallback>
      </mc:AlternateContent>
    </p:spTree>
    <p:extLst>
      <p:ext uri="{BB962C8B-B14F-4D97-AF65-F5344CB8AC3E}">
        <p14:creationId xmlns:p14="http://schemas.microsoft.com/office/powerpoint/2010/main" val="3005478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3" presetClass="exit" presetSubtype="10" fill="hold" grpId="1" nodeType="withEffect">
                                  <p:stCondLst>
                                    <p:cond delay="0"/>
                                  </p:stCondLst>
                                  <p:childTnLst>
                                    <p:animEffect transition="out" filter="blinds(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chiến, hiệp sĩ, trận chiến, hiệp sĩ, lâu đài, hiệp sĩ đen, hiệp sĩ trắng">
            <a:extLst>
              <a:ext uri="{FF2B5EF4-FFF2-40B4-BE49-F238E27FC236}">
                <a16:creationId xmlns:a16="http://schemas.microsoft.com/office/drawing/2014/main" id="{6CD25CDE-4B33-CAF7-1BE9-D5D65ACB7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47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val knight HD PNG | Picpng">
            <a:extLst>
              <a:ext uri="{FF2B5EF4-FFF2-40B4-BE49-F238E27FC236}">
                <a16:creationId xmlns:a16="http://schemas.microsoft.com/office/drawing/2014/main" id="{CC5329DB-B1C2-FFEB-A12A-32D85478D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12" y="0"/>
            <a:ext cx="3360737"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4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9064" y="3429000"/>
            <a:ext cx="6917864" cy="2219838"/>
          </a:xfrm>
          <a:prstGeom prst="rect">
            <a:avLst/>
          </a:prstGeom>
        </p:spPr>
        <p:txBody>
          <a:bodyPr wrap="square">
            <a:spAutoFit/>
          </a:bodyPr>
          <a:lstStyle/>
          <a:p>
            <a:pPr lvl="0"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Khái niệm:</a:t>
            </a:r>
          </a:p>
        </p:txBody>
      </p:sp>
      <p:sp>
        <p:nvSpPr>
          <p:cNvPr id="8" name="Rectangle 7">
            <a:extLst>
              <a:ext uri="{FF2B5EF4-FFF2-40B4-BE49-F238E27FC236}">
                <a16:creationId xmlns:a16="http://schemas.microsoft.com/office/drawing/2014/main" id="{4A135C7D-FAE1-CE4D-87DB-63715CE37E3D}"/>
              </a:ext>
            </a:extLst>
          </p:cNvPr>
          <p:cNvSpPr/>
          <p:nvPr/>
        </p:nvSpPr>
        <p:spPr>
          <a:xfrm>
            <a:off x="54648" y="2844225"/>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spTree>
    <p:extLst>
      <p:ext uri="{BB962C8B-B14F-4D97-AF65-F5344CB8AC3E}">
        <p14:creationId xmlns:p14="http://schemas.microsoft.com/office/powerpoint/2010/main" val="391446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5DCA7538-AC13-484E-A721-0BADE39E4D5B}"/>
              </a:ext>
            </a:extLst>
          </p:cNvPr>
          <p:cNvGrpSpPr/>
          <p:nvPr/>
        </p:nvGrpSpPr>
        <p:grpSpPr>
          <a:xfrm>
            <a:off x="5531458" y="410370"/>
            <a:ext cx="10724542" cy="8684486"/>
            <a:chOff x="5531458" y="410370"/>
            <a:chExt cx="10724542" cy="8684486"/>
          </a:xfrm>
        </p:grpSpPr>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458" y="410370"/>
              <a:ext cx="10724542" cy="868448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A342B34-B9B5-5D4D-9A74-4D2030E59EDF}"/>
                </a:ext>
              </a:extLst>
            </p:cNvPr>
            <p:cNvSpPr/>
            <p:nvPr/>
          </p:nvSpPr>
          <p:spPr>
            <a:xfrm>
              <a:off x="10337800" y="2230055"/>
              <a:ext cx="1219200" cy="409616"/>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VUA</a:t>
              </a:r>
            </a:p>
          </p:txBody>
        </p:sp>
        <p:sp>
          <p:nvSpPr>
            <p:cNvPr id="10" name="Rounded Rectangle 9">
              <a:extLst>
                <a:ext uri="{FF2B5EF4-FFF2-40B4-BE49-F238E27FC236}">
                  <a16:creationId xmlns:a16="http://schemas.microsoft.com/office/drawing/2014/main" id="{09993D64-0B08-2145-89A0-C61C16FB88F9}"/>
                </a:ext>
              </a:extLst>
            </p:cNvPr>
            <p:cNvSpPr/>
            <p:nvPr/>
          </p:nvSpPr>
          <p:spPr>
            <a:xfrm>
              <a:off x="9385300" y="4056541"/>
              <a:ext cx="33909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CÁC QUAN CHỨC VÀ QUÝ TỘC CỦA GIÁO HỘI</a:t>
              </a:r>
            </a:p>
          </p:txBody>
        </p:sp>
        <p:sp>
          <p:nvSpPr>
            <p:cNvPr id="11" name="Rounded Rectangle 10">
              <a:extLst>
                <a:ext uri="{FF2B5EF4-FFF2-40B4-BE49-F238E27FC236}">
                  <a16:creationId xmlns:a16="http://schemas.microsoft.com/office/drawing/2014/main" id="{9B88BF3A-6DAC-D846-83B6-3A070413526C}"/>
                </a:ext>
              </a:extLst>
            </p:cNvPr>
            <p:cNvSpPr/>
            <p:nvPr/>
          </p:nvSpPr>
          <p:spPr>
            <a:xfrm>
              <a:off x="9302135" y="6157728"/>
              <a:ext cx="30480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HIỆP SĨ</a:t>
              </a:r>
            </a:p>
          </p:txBody>
        </p:sp>
        <p:sp>
          <p:nvSpPr>
            <p:cNvPr id="12" name="Rounded Rectangle 11">
              <a:extLst>
                <a:ext uri="{FF2B5EF4-FFF2-40B4-BE49-F238E27FC236}">
                  <a16:creationId xmlns:a16="http://schemas.microsoft.com/office/drawing/2014/main" id="{7BAEBC5D-6FF1-B448-A6A7-782EEAED33FD}"/>
                </a:ext>
              </a:extLst>
            </p:cNvPr>
            <p:cNvSpPr/>
            <p:nvPr/>
          </p:nvSpPr>
          <p:spPr>
            <a:xfrm>
              <a:off x="10109200" y="7996505"/>
              <a:ext cx="17907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NÔNG NÔ</a:t>
              </a:r>
            </a:p>
          </p:txBody>
        </p:sp>
      </p:grpSp>
      <p:sp>
        <p:nvSpPr>
          <p:cNvPr id="13" name="TextBox 12">
            <a:extLst>
              <a:ext uri="{FF2B5EF4-FFF2-40B4-BE49-F238E27FC236}">
                <a16:creationId xmlns:a16="http://schemas.microsoft.com/office/drawing/2014/main" id="{FB2D5495-A0F1-CA43-999D-085BF5C8F99F}"/>
              </a:ext>
            </a:extLst>
          </p:cNvPr>
          <p:cNvSpPr txBox="1"/>
          <p:nvPr/>
        </p:nvSpPr>
        <p:spPr>
          <a:xfrm>
            <a:off x="-126715" y="2967239"/>
            <a:ext cx="6324600" cy="1077218"/>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 Lãnh chúa sống bằng việc bóc lột sức lao động của Nông Nô</a:t>
            </a:r>
          </a:p>
        </p:txBody>
      </p:sp>
      <p:sp>
        <p:nvSpPr>
          <p:cNvPr id="15" name="TextBox 14">
            <a:extLst>
              <a:ext uri="{FF2B5EF4-FFF2-40B4-BE49-F238E27FC236}">
                <a16:creationId xmlns:a16="http://schemas.microsoft.com/office/drawing/2014/main" id="{22305C91-EAF8-E64B-8C1C-033F348B0A5C}"/>
              </a:ext>
            </a:extLst>
          </p:cNvPr>
          <p:cNvSpPr txBox="1"/>
          <p:nvPr/>
        </p:nvSpPr>
        <p:spPr>
          <a:xfrm>
            <a:off x="211806" y="4706538"/>
            <a:ext cx="6324600" cy="1569660"/>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VN" sz="3200"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Tree>
    <p:extLst>
      <p:ext uri="{BB962C8B-B14F-4D97-AF65-F5344CB8AC3E}">
        <p14:creationId xmlns:p14="http://schemas.microsoft.com/office/powerpoint/2010/main" val="226480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z2064736504422_c3d938d8fb2eba163cd54af0c51ceec9.jpg">
            <a:extLst>
              <a:ext uri="{FF2B5EF4-FFF2-40B4-BE49-F238E27FC236}">
                <a16:creationId xmlns:a16="http://schemas.microsoft.com/office/drawing/2014/main" id="{AF767965-B725-3443-AFA3-89A0D035C939}"/>
              </a:ext>
            </a:extLst>
          </p:cNvPr>
          <p:cNvPicPr>
            <a:picLocks noChangeAspect="1"/>
          </p:cNvPicPr>
          <p:nvPr/>
        </p:nvPicPr>
        <p:blipFill rotWithShape="1">
          <a:blip r:embed="rId2">
            <a:extLst>
              <a:ext uri="{28A0092B-C50C-407E-A947-70E740481C1C}">
                <a14:useLocalDpi xmlns:a14="http://schemas.microsoft.com/office/drawing/2010/main" val="0"/>
              </a:ext>
            </a:extLst>
          </a:blip>
          <a:srcRect l="6719" r="7240" b="26125"/>
          <a:stretch/>
        </p:blipFill>
        <p:spPr bwMode="auto">
          <a:xfrm>
            <a:off x="-1" y="0"/>
            <a:ext cx="16259756" cy="81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CBDDC3-6EFE-C84C-8067-3EF0FF22DF85}"/>
              </a:ext>
            </a:extLst>
          </p:cNvPr>
          <p:cNvSpPr txBox="1"/>
          <p:nvPr/>
        </p:nvSpPr>
        <p:spPr>
          <a:xfrm>
            <a:off x="389467" y="8161867"/>
            <a:ext cx="15477067" cy="748988"/>
          </a:xfrm>
          <a:prstGeom prst="rect">
            <a:avLst/>
          </a:prstGeom>
          <a:noFill/>
        </p:spPr>
        <p:txBody>
          <a:bodyPr wrap="square" rtlCol="0">
            <a:spAutoFit/>
          </a:bodyPr>
          <a:lstStyle/>
          <a:p>
            <a:pPr algn="ctr" defTabSz="1219170"/>
            <a:r>
              <a:rPr lang="en-VN" sz="4267" dirty="0">
                <a:solidFill>
                  <a:prstClr val="black"/>
                </a:solidFill>
                <a:latin typeface="Times New Roman" panose="02020603050405020304" pitchFamily="18" charset="0"/>
                <a:cs typeface="Times New Roman" panose="02020603050405020304" pitchFamily="18" charset="0"/>
              </a:rPr>
              <a:t>Đời sống của lãnh chúa và nông nô</a:t>
            </a:r>
          </a:p>
        </p:txBody>
      </p:sp>
    </p:spTree>
    <p:extLst>
      <p:ext uri="{BB962C8B-B14F-4D97-AF65-F5344CB8AC3E}">
        <p14:creationId xmlns:p14="http://schemas.microsoft.com/office/powerpoint/2010/main" val="267679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id="{A629C103-E9DF-E540-918D-025672F6FDD4}"/>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60685" y="914400"/>
            <a:ext cx="5530515"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a16="http://schemas.microsoft.com/office/drawing/2014/main" id="{7EF45342-5CC3-D34A-A8B5-A26FD93D03B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859837" y="914400"/>
            <a:ext cx="5135479"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a16="http://schemas.microsoft.com/office/drawing/2014/main" id="{03B387C1-8F3F-4E43-8D55-169EBCEBC5B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2083" r="7980"/>
          <a:stretch>
            <a:fillRect/>
          </a:stretch>
        </p:blipFill>
        <p:spPr>
          <a:xfrm>
            <a:off x="6146800" y="1015999"/>
            <a:ext cx="4318003" cy="668688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a16="http://schemas.microsoft.com/office/drawing/2014/main" id="{6C11B951-005D-2848-B8D0-F7CFB2C960F5}"/>
              </a:ext>
            </a:extLst>
          </p:cNvPr>
          <p:cNvSpPr txBox="1">
            <a:spLocks noChangeArrowheads="1"/>
          </p:cNvSpPr>
          <p:nvPr/>
        </p:nvSpPr>
        <p:spPr bwMode="auto">
          <a:xfrm>
            <a:off x="427516" y="7924111"/>
            <a:ext cx="471225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en-VN" sz="3733" dirty="0" err="1">
                <a:solidFill>
                  <a:prstClr val="black"/>
                </a:solidFill>
                <a:latin typeface="Times New Roman" panose="02020603050405020304" pitchFamily="18" charset="0"/>
                <a:cs typeface="Times New Roman" panose="02020603050405020304" pitchFamily="18" charset="0"/>
              </a:rPr>
              <a:t>Luyện</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tập</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cung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kiếm</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133134" name="Text Box 14">
            <a:extLst>
              <a:ext uri="{FF2B5EF4-FFF2-40B4-BE49-F238E27FC236}">
                <a16:creationId xmlns:a16="http://schemas.microsoft.com/office/drawing/2014/main" id="{3E49F48F-5C37-B249-B7EC-BBBAA8CAD981}"/>
              </a:ext>
            </a:extLst>
          </p:cNvPr>
          <p:cNvSpPr txBox="1">
            <a:spLocks noChangeArrowheads="1"/>
          </p:cNvSpPr>
          <p:nvPr/>
        </p:nvSpPr>
        <p:spPr bwMode="auto">
          <a:xfrm>
            <a:off x="6604000" y="7908068"/>
            <a:ext cx="3542958"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3733" dirty="0" err="1">
                <a:solidFill>
                  <a:prstClr val="black"/>
                </a:solidFill>
                <a:latin typeface="Times New Roman" panose="02020603050405020304" pitchFamily="18" charset="0"/>
                <a:cs typeface="Times New Roman" panose="02020603050405020304" pitchFamily="18" charset="0"/>
              </a:rPr>
              <a:t>Tổ</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chức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tiệc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tùng</a:t>
            </a:r>
            <a:endParaRPr lang="en-US" altLang="en-VN" sz="3733" dirty="0">
              <a:solidFill>
                <a:prstClr val="black"/>
              </a:solidFill>
              <a:latin typeface="Times New Roman" panose="02020603050405020304" pitchFamily="18" charset="0"/>
              <a:cs typeface="Times New Roman" panose="02020603050405020304" pitchFamily="18" charset="0"/>
            </a:endParaRPr>
          </a:p>
        </p:txBody>
      </p:sp>
      <p:sp>
        <p:nvSpPr>
          <p:cNvPr id="133135" name="Text Box 15">
            <a:extLst>
              <a:ext uri="{FF2B5EF4-FFF2-40B4-BE49-F238E27FC236}">
                <a16:creationId xmlns:a16="http://schemas.microsoft.com/office/drawing/2014/main" id="{9CCD7C32-7A2F-5A4A-A414-0FA03A86A0FA}"/>
              </a:ext>
            </a:extLst>
          </p:cNvPr>
          <p:cNvSpPr txBox="1">
            <a:spLocks noChangeArrowheads="1"/>
          </p:cNvSpPr>
          <p:nvPr/>
        </p:nvSpPr>
        <p:spPr bwMode="auto">
          <a:xfrm>
            <a:off x="12651746" y="7924111"/>
            <a:ext cx="318388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3733" dirty="0" err="1">
                <a:solidFill>
                  <a:prstClr val="black"/>
                </a:solidFill>
                <a:latin typeface="Times New Roman" panose="02020603050405020304" pitchFamily="18" charset="0"/>
                <a:cs typeface="Times New Roman" panose="02020603050405020304" pitchFamily="18" charset="0"/>
              </a:rPr>
              <a:t>Tổ</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chức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hội</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hè</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133136" name="Text Box 16">
            <a:extLst>
              <a:ext uri="{FF2B5EF4-FFF2-40B4-BE49-F238E27FC236}">
                <a16:creationId xmlns:a16="http://schemas.microsoft.com/office/drawing/2014/main" id="{0FCD7B29-9B84-C748-A8C5-0EEC03B10ED3}"/>
              </a:ext>
            </a:extLst>
          </p:cNvPr>
          <p:cNvSpPr txBox="1">
            <a:spLocks noChangeArrowheads="1"/>
          </p:cNvSpPr>
          <p:nvPr/>
        </p:nvSpPr>
        <p:spPr bwMode="auto">
          <a:xfrm>
            <a:off x="5139773" y="52626"/>
            <a:ext cx="75280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4800" b="1" i="1" dirty="0" err="1">
                <a:solidFill>
                  <a:srgbClr val="FFFF00"/>
                </a:solidFill>
                <a:highlight>
                  <a:srgbClr val="FF0000"/>
                </a:highlight>
                <a:latin typeface="SVN-Gotham Black" panose="02000604040000020004" pitchFamily="2" charset="0"/>
              </a:rPr>
              <a:t>Đời</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sống</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của</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lãnh</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chúa</a:t>
            </a:r>
            <a:r>
              <a:rPr lang="en-US" altLang="en-VN" sz="4800" b="1" i="1" dirty="0">
                <a:solidFill>
                  <a:srgbClr val="FFFF00"/>
                </a:solidFill>
                <a:highlight>
                  <a:srgbClr val="FF0000"/>
                </a:highlight>
                <a:latin typeface="SVN-Gotham Black" panose="02000604040000020004" pitchFamily="2"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F383308-F175-9C4D-9582-267803A50A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0980" y="1053432"/>
            <a:ext cx="615979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a16="http://schemas.microsoft.com/office/drawing/2014/main" id="{C45B9132-79F1-7C46-9021-6267A0E989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14638" y="1053432"/>
            <a:ext cx="549683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id="{2CAD59E6-EF6F-B340-B068-4C707EC81879}"/>
              </a:ext>
            </a:extLst>
          </p:cNvPr>
          <p:cNvSpPr>
            <a:spLocks noChangeArrowheads="1"/>
          </p:cNvSpPr>
          <p:nvPr/>
        </p:nvSpPr>
        <p:spPr bwMode="auto">
          <a:xfrm>
            <a:off x="552807" y="8470233"/>
            <a:ext cx="5124912"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i="1" dirty="0" err="1">
                <a:solidFill>
                  <a:prstClr val="black"/>
                </a:solidFill>
                <a:latin typeface="Times New Roman" panose="02020603050405020304" pitchFamily="18" charset="0"/>
                <a:cs typeface="Times New Roman" panose="02020603050405020304" pitchFamily="18" charset="0"/>
              </a:rPr>
              <a:t>Nông</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nô</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làm</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ruộng</a:t>
            </a:r>
            <a:r>
              <a:rPr lang="en-US" altLang="en-VN" sz="3733" i="1" dirty="0">
                <a:solidFill>
                  <a:prstClr val="black"/>
                </a:solidFill>
                <a:latin typeface="Times New Roman" panose="02020603050405020304" pitchFamily="18" charset="0"/>
                <a:cs typeface="Times New Roman" panose="02020603050405020304" pitchFamily="18" charset="0"/>
              </a:rPr>
              <a:t>.</a:t>
            </a:r>
          </a:p>
        </p:txBody>
      </p:sp>
      <p:pic>
        <p:nvPicPr>
          <p:cNvPr id="58382" name="Picture 14">
            <a:extLst>
              <a:ext uri="{FF2B5EF4-FFF2-40B4-BE49-F238E27FC236}">
                <a16:creationId xmlns:a16="http://schemas.microsoft.com/office/drawing/2014/main" id="{13D9FADB-3C10-BB42-B6A6-40BCDEB7B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3"/>
          <a:stretch>
            <a:fillRect/>
          </a:stretch>
        </p:blipFill>
        <p:spPr bwMode="auto">
          <a:xfrm>
            <a:off x="12008164" y="922422"/>
            <a:ext cx="3918329" cy="734193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84" name="Text Box 16">
            <a:extLst>
              <a:ext uri="{FF2B5EF4-FFF2-40B4-BE49-F238E27FC236}">
                <a16:creationId xmlns:a16="http://schemas.microsoft.com/office/drawing/2014/main" id="{D34CD529-7B7C-FA4D-B18F-BDEE1406ECF1}"/>
              </a:ext>
            </a:extLst>
          </p:cNvPr>
          <p:cNvSpPr txBox="1">
            <a:spLocks noChangeArrowheads="1"/>
          </p:cNvSpPr>
          <p:nvPr/>
        </p:nvSpPr>
        <p:spPr bwMode="auto">
          <a:xfrm>
            <a:off x="7703748" y="8470232"/>
            <a:ext cx="3595139"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Nướng</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bánh</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58385" name="Text Box 17">
            <a:extLst>
              <a:ext uri="{FF2B5EF4-FFF2-40B4-BE49-F238E27FC236}">
                <a16:creationId xmlns:a16="http://schemas.microsoft.com/office/drawing/2014/main" id="{7F6421E4-EC3D-7044-90A3-FE162B08E92D}"/>
              </a:ext>
            </a:extLst>
          </p:cNvPr>
          <p:cNvSpPr txBox="1">
            <a:spLocks noChangeArrowheads="1"/>
          </p:cNvSpPr>
          <p:nvPr/>
        </p:nvSpPr>
        <p:spPr bwMode="auto">
          <a:xfrm>
            <a:off x="13324916" y="8470232"/>
            <a:ext cx="256876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en-VN" sz="3733" dirty="0" err="1">
                <a:solidFill>
                  <a:prstClr val="black"/>
                </a:solidFill>
                <a:latin typeface="Times New Roman" panose="02020603050405020304" pitchFamily="18" charset="0"/>
                <a:cs typeface="Times New Roman" panose="02020603050405020304" pitchFamily="18" charset="0"/>
              </a:rPr>
              <a:t>Kéo</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cày</a:t>
            </a:r>
            <a:endParaRPr lang="en-US" altLang="en-VN" sz="3733" dirty="0">
              <a:solidFill>
                <a:prstClr val="black"/>
              </a:solidFill>
              <a:latin typeface="Times New Roman" panose="02020603050405020304" pitchFamily="18" charset="0"/>
              <a:cs typeface="Times New Roman" panose="02020603050405020304" pitchFamily="18" charset="0"/>
            </a:endParaRPr>
          </a:p>
        </p:txBody>
      </p:sp>
      <p:sp>
        <p:nvSpPr>
          <p:cNvPr id="58389" name="Text Box 21">
            <a:extLst>
              <a:ext uri="{FF2B5EF4-FFF2-40B4-BE49-F238E27FC236}">
                <a16:creationId xmlns:a16="http://schemas.microsoft.com/office/drawing/2014/main" id="{394E4995-EDA9-B14C-B480-90B278349CF6}"/>
              </a:ext>
            </a:extLst>
          </p:cNvPr>
          <p:cNvSpPr txBox="1">
            <a:spLocks noChangeArrowheads="1"/>
          </p:cNvSpPr>
          <p:nvPr/>
        </p:nvSpPr>
        <p:spPr bwMode="auto">
          <a:xfrm>
            <a:off x="5144063" y="71341"/>
            <a:ext cx="59137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4800" b="1" i="1" dirty="0" err="1">
                <a:solidFill>
                  <a:srgbClr val="FFFF00"/>
                </a:solidFill>
                <a:highlight>
                  <a:srgbClr val="FF0000"/>
                </a:highlight>
                <a:latin typeface="Calibri" panose="020F0502020204030204"/>
              </a:rPr>
              <a:t>Đời</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sống</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của</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nông</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nô</a:t>
            </a:r>
            <a:r>
              <a:rPr lang="en-US" altLang="en-VN" sz="4800" b="1" i="1" dirty="0">
                <a:solidFill>
                  <a:srgbClr val="FFFF00"/>
                </a:solidFill>
                <a:highlight>
                  <a:srgbClr val="FF0000"/>
                </a:highlight>
                <a:latin typeface="Calibri" panose="020F050202020403020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14:presetBounceEnd="50000">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14:bounceEnd="50000">
                                          <p:cBhvr additive="base">
                                            <p:cTn id="7" dur="500" fill="hold"/>
                                            <p:tgtEl>
                                              <p:spTgt spid="5837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14:bounceEnd="50000">
                                          <p:cBhvr additive="base">
                                            <p:cTn id="11" dur="500" fill="hold"/>
                                            <p:tgtEl>
                                              <p:spTgt spid="583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14:bounceEnd="50000">
                                          <p:cBhvr additive="base">
                                            <p:cTn id="15" dur="500" fill="hold"/>
                                            <p:tgtEl>
                                              <p:spTgt spid="583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14:presetBounceEnd="50000">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14:bounceEnd="50000">
                                          <p:cBhvr additive="base">
                                            <p:cTn id="20" dur="750" fill="hold"/>
                                            <p:tgtEl>
                                              <p:spTgt spid="58371"/>
                                            </p:tgtEl>
                                            <p:attrNameLst>
                                              <p:attrName>ppt_x</p:attrName>
                                            </p:attrNameLst>
                                          </p:cBhvr>
                                          <p:tavLst>
                                            <p:tav tm="0">
                                              <p:val>
                                                <p:strVal val="#ppt_x"/>
                                              </p:val>
                                            </p:tav>
                                            <p:tav tm="100000">
                                              <p:val>
                                                <p:strVal val="#ppt_x"/>
                                              </p:val>
                                            </p:tav>
                                          </p:tavLst>
                                        </p:anim>
                                        <p:anim calcmode="lin" valueType="num" p14:bounceEnd="50000">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14:presetBounceEnd="50000">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14:bounceEnd="50000">
                                          <p:cBhvr additive="base">
                                            <p:cTn id="24" dur="750" fill="hold"/>
                                            <p:tgtEl>
                                              <p:spTgt spid="58384"/>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14:presetBounceEnd="50000">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14:bounceEnd="50000">
                                          <p:cBhvr additive="base">
                                            <p:cTn id="28" dur="750" fill="hold"/>
                                            <p:tgtEl>
                                              <p:spTgt spid="58385"/>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500" fill="hold"/>
                                            <p:tgtEl>
                                              <p:spTgt spid="58376"/>
                                            </p:tgtEl>
                                            <p:attrNameLst>
                                              <p:attrName>ppt_x</p:attrName>
                                            </p:attrNameLst>
                                          </p:cBhvr>
                                          <p:tavLst>
                                            <p:tav tm="0">
                                              <p:val>
                                                <p:strVal val="#ppt_x"/>
                                              </p:val>
                                            </p:tav>
                                            <p:tav tm="100000">
                                              <p:val>
                                                <p:strVal val="#ppt_x"/>
                                              </p:val>
                                            </p:tav>
                                          </p:tavLst>
                                        </p:anim>
                                        <p:anim calcmode="lin" valueType="num">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cBhvr additive="base">
                                            <p:cTn id="15" dur="500" fill="hold"/>
                                            <p:tgtEl>
                                              <p:spTgt spid="58382"/>
                                            </p:tgtEl>
                                            <p:attrNameLst>
                                              <p:attrName>ppt_x</p:attrName>
                                            </p:attrNameLst>
                                          </p:cBhvr>
                                          <p:tavLst>
                                            <p:tav tm="0">
                                              <p:val>
                                                <p:strVal val="#ppt_x"/>
                                              </p:val>
                                            </p:tav>
                                            <p:tav tm="100000">
                                              <p:val>
                                                <p:strVal val="#ppt_x"/>
                                              </p:val>
                                            </p:tav>
                                          </p:tavLst>
                                        </p:anim>
                                        <p:anim calcmode="lin" valueType="num">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cBhvr additive="base">
                                            <p:cTn id="20" dur="750" fill="hold"/>
                                            <p:tgtEl>
                                              <p:spTgt spid="58371"/>
                                            </p:tgtEl>
                                            <p:attrNameLst>
                                              <p:attrName>ppt_x</p:attrName>
                                            </p:attrNameLst>
                                          </p:cBhvr>
                                          <p:tavLst>
                                            <p:tav tm="0">
                                              <p:val>
                                                <p:strVal val="#ppt_x"/>
                                              </p:val>
                                            </p:tav>
                                            <p:tav tm="100000">
                                              <p:val>
                                                <p:strVal val="#ppt_x"/>
                                              </p:val>
                                            </p:tav>
                                          </p:tavLst>
                                        </p:anim>
                                        <p:anim calcmode="lin" valueType="num">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cBhvr additive="base">
                                            <p:cTn id="24" dur="750" fill="hold"/>
                                            <p:tgtEl>
                                              <p:spTgt spid="58384"/>
                                            </p:tgtEl>
                                            <p:attrNameLst>
                                              <p:attrName>ppt_x</p:attrName>
                                            </p:attrNameLst>
                                          </p:cBhvr>
                                          <p:tavLst>
                                            <p:tav tm="0">
                                              <p:val>
                                                <p:strVal val="#ppt_x"/>
                                              </p:val>
                                            </p:tav>
                                            <p:tav tm="100000">
                                              <p:val>
                                                <p:strVal val="#ppt_x"/>
                                              </p:val>
                                            </p:tav>
                                          </p:tavLst>
                                        </p:anim>
                                        <p:anim calcmode="lin" valueType="num">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cBhvr additive="base">
                                            <p:cTn id="28" dur="750" fill="hold"/>
                                            <p:tgtEl>
                                              <p:spTgt spid="58385"/>
                                            </p:tgtEl>
                                            <p:attrNameLst>
                                              <p:attrName>ppt_x</p:attrName>
                                            </p:attrNameLst>
                                          </p:cBhvr>
                                          <p:tavLst>
                                            <p:tav tm="0">
                                              <p:val>
                                                <p:strVal val="#ppt_x"/>
                                              </p:val>
                                            </p:tav>
                                            <p:tav tm="100000">
                                              <p:val>
                                                <p:strVal val="#ppt_x"/>
                                              </p:val>
                                            </p:tav>
                                          </p:tavLst>
                                        </p:anim>
                                        <p:anim calcmode="lin" valueType="num">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2F7C9-0B0C-3441-896E-E74549AA5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6"/>
            <a:ext cx="16256000" cy="9357433"/>
          </a:xfrm>
          <a:prstGeom prst="rect">
            <a:avLst/>
          </a:prstGeom>
        </p:spPr>
      </p:pic>
    </p:spTree>
    <p:extLst>
      <p:ext uri="{BB962C8B-B14F-4D97-AF65-F5344CB8AC3E}">
        <p14:creationId xmlns:p14="http://schemas.microsoft.com/office/powerpoint/2010/main" val="403526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170">
              <a:defRPr/>
            </a:pPr>
            <a:endParaRPr lang="en-US" sz="2667"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48167" y="1977665"/>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Hồng</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Hài</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Nhi</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3280059" y="1975549"/>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prstClr val="white"/>
                </a:solidFill>
                <a:latin typeface="Times New Roman" panose="02020603050405020304" pitchFamily="18" charset="0"/>
                <a:cs typeface="Times New Roman" panose="02020603050405020304" pitchFamily="18" charset="0"/>
              </a:rPr>
              <a:t>Bạch</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Cốt</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Tinh</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C00000"/>
                </a:solidFill>
                <a:latin typeface="Times New Roman" panose="02020603050405020304" pitchFamily="18" charset="0"/>
                <a:cs typeface="Times New Roman" panose="02020603050405020304" pitchFamily="18" charset="0"/>
              </a:rPr>
              <a:t>Ngọc</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Thố</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Tinh</a:t>
            </a:r>
            <a:endParaRPr lang="en-US" altLang="vi-VN" sz="2667"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10124838" y="-106520"/>
            <a:ext cx="1988321" cy="2075021"/>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9757661" y="1999939"/>
            <a:ext cx="281973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Ngưu</a:t>
            </a:r>
            <a:r>
              <a:rPr lang="en-US" altLang="vi-VN" sz="2667" i="1" dirty="0">
                <a:solidFill>
                  <a:srgbClr val="FF0000"/>
                </a:solidFill>
                <a:latin typeface="Times New Roman" panose="02020603050405020304" pitchFamily="18" charset="0"/>
                <a:cs typeface="Times New Roman" panose="02020603050405020304" pitchFamily="18" charset="0"/>
              </a:rPr>
              <a:t> Ma </a:t>
            </a:r>
            <a:r>
              <a:rPr lang="en-US" altLang="vi-VN" sz="2667" i="1" dirty="0" err="1">
                <a:solidFill>
                  <a:srgbClr val="FF0000"/>
                </a:solidFill>
                <a:latin typeface="Times New Roman" panose="02020603050405020304" pitchFamily="18" charset="0"/>
                <a:cs typeface="Times New Roman" panose="02020603050405020304" pitchFamily="18" charset="0"/>
              </a:rPr>
              <a:t>Vương</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3699270" y="0"/>
            <a:ext cx="1857569" cy="2075021"/>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13311920" y="2012951"/>
            <a:ext cx="294408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a:spcBef>
                <a:spcPct val="0"/>
              </a:spcBef>
              <a:buClrTx/>
              <a:buSzTx/>
              <a:buNone/>
            </a:pPr>
            <a:r>
              <a:rPr lang="en-US" altLang="vi-VN" sz="2667" i="1" dirty="0">
                <a:solidFill>
                  <a:prstClr val="white"/>
                </a:solidFill>
                <a:latin typeface="Times New Roman" panose="02020603050405020304" pitchFamily="18" charset="0"/>
                <a:cs typeface="Times New Roman" panose="02020603050405020304" pitchFamily="18" charset="0"/>
              </a:rPr>
              <a:t>Thanh </a:t>
            </a:r>
            <a:r>
              <a:rPr lang="en-US" altLang="vi-VN" sz="2667" i="1" dirty="0" err="1">
                <a:solidFill>
                  <a:prstClr val="white"/>
                </a:solidFill>
                <a:latin typeface="Times New Roman" panose="02020603050405020304" pitchFamily="18" charset="0"/>
                <a:cs typeface="Times New Roman" panose="02020603050405020304" pitchFamily="18" charset="0"/>
              </a:rPr>
              <a:t>Ngưu</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Quái</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173452" y="1412627"/>
            <a:ext cx="1382775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1.  </a:t>
            </a:r>
            <a:r>
              <a:rPr lang="en-US" altLang="vi-VN" sz="4267" b="1" dirty="0" err="1">
                <a:solidFill>
                  <a:srgbClr val="0070C0"/>
                </a:solidFill>
                <a:latin typeface="Times New Roman" panose="02020603050405020304" pitchFamily="18" charset="0"/>
                <a:cs typeface="Times New Roman" panose="02020603050405020304" pitchFamily="18" charset="0"/>
              </a:rPr>
              <a:t>Năm</a:t>
            </a:r>
            <a:r>
              <a:rPr lang="en-US" altLang="vi-VN" sz="4267" b="1" dirty="0">
                <a:solidFill>
                  <a:srgbClr val="0070C0"/>
                </a:solidFill>
                <a:latin typeface="Times New Roman" panose="02020603050405020304" pitchFamily="18" charset="0"/>
                <a:cs typeface="Times New Roman" panose="02020603050405020304" pitchFamily="18" charset="0"/>
              </a:rPr>
              <a:t> 476, </a:t>
            </a:r>
            <a:r>
              <a:rPr lang="en-US" altLang="vi-VN" sz="4267" b="1" dirty="0" err="1">
                <a:solidFill>
                  <a:srgbClr val="0070C0"/>
                </a:solidFill>
                <a:latin typeface="Times New Roman" panose="02020603050405020304" pitchFamily="18" charset="0"/>
                <a:cs typeface="Times New Roman" panose="02020603050405020304" pitchFamily="18" charset="0"/>
              </a:rPr>
              <a:t>đế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quốc</a:t>
            </a:r>
            <a:r>
              <a:rPr lang="en-US" altLang="vi-VN" sz="4267" b="1" dirty="0">
                <a:solidFill>
                  <a:srgbClr val="0070C0"/>
                </a:solidFill>
                <a:latin typeface="Times New Roman" panose="02020603050405020304" pitchFamily="18" charset="0"/>
                <a:cs typeface="Times New Roman" panose="02020603050405020304" pitchFamily="18" charset="0"/>
              </a:rPr>
              <a:t> la </a:t>
            </a:r>
            <a:r>
              <a:rPr lang="en-US" altLang="vi-VN" sz="4267" b="1" dirty="0" err="1">
                <a:solidFill>
                  <a:srgbClr val="0070C0"/>
                </a:solidFill>
                <a:latin typeface="Times New Roman" panose="02020603050405020304" pitchFamily="18" charset="0"/>
                <a:cs typeface="Times New Roman" panose="02020603050405020304" pitchFamily="18" charset="0"/>
              </a:rPr>
              <a:t>mã</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diệt</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đánh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dấu</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Tây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a:t>
            </a:r>
            <a:r>
              <a:rPr lang="en-US" sz="3200" b="1" dirty="0" err="1" smtClean="0">
                <a:solidFill>
                  <a:srgbClr val="C00000"/>
                </a:solidFill>
                <a:latin typeface="Times New Roman" pitchFamily="18" charset="0"/>
                <a:cs typeface="Times New Roman" pitchFamily="18" charset="0"/>
              </a:rPr>
              <a:t>u</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chủ</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cổ</a:t>
            </a:r>
            <a:r>
              <a:rPr lang="en-US" sz="3200" b="1" dirty="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đại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chấm</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dứt</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kiến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chấm</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dứt</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8077197" y="6741584"/>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kỳ</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đấu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chiếm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hữu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ở</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tiêu</a:t>
            </a:r>
            <a:endParaRPr lang="en-US" sz="3200" b="1"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algn="ctr">
              <a:tabLst/>
            </a:pPr>
            <a:r>
              <a:rPr lang="en-US" altLang="zh-CN" sz="6000" dirty="0" err="1">
                <a:solidFill>
                  <a:srgbClr val="0070C0"/>
                </a:solidFill>
                <a:latin typeface="SVN-Blenda Script" panose="02000804000000020003" pitchFamily="2" charset="0"/>
                <a:ea typeface="Kingthings Foundation" charset="0"/>
                <a:cs typeface="Kingthings Foundation" charset="0"/>
              </a:rPr>
              <a:t>Bài</a:t>
            </a:r>
            <a:r>
              <a:rPr lang="en-US" altLang="zh-CN" sz="6000" dirty="0">
                <a:solidFill>
                  <a:srgbClr val="0070C0"/>
                </a:solidFill>
                <a:latin typeface="SVN-Blenda Script" panose="02000804000000020003" pitchFamily="2" charset="0"/>
                <a:ea typeface="Kingthings Foundation" charset="0"/>
                <a:cs typeface="Kingthings Foundation" charset="0"/>
              </a:rPr>
              <a:t> 1: </a:t>
            </a:r>
            <a:r>
              <a:rPr lang="en-US" altLang="zh-CN" sz="6000" dirty="0" err="1">
                <a:solidFill>
                  <a:srgbClr val="0070C0"/>
                </a:solidFill>
                <a:latin typeface="SVN-Blenda Script" panose="02000804000000020003" pitchFamily="2" charset="0"/>
                <a:ea typeface="Kingthings Foundation" charset="0"/>
                <a:cs typeface="Kingthings Foundation" charset="0"/>
              </a:rPr>
              <a:t>Quá</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hình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thành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và</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phát</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triển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của</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chế</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độ</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phong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kiến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ở</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châu</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Âu</a:t>
            </a:r>
            <a:endParaRPr lang="en-US" altLang="zh-CN" sz="6000" dirty="0">
              <a:solidFill>
                <a:srgbClr val="0070C0"/>
              </a:solidFill>
              <a:latin typeface="SVN-Blenda Script" panose="02000804000000020003" pitchFamily="2" charset="0"/>
              <a:ea typeface="Kingthings Foundation" charset="0"/>
              <a:cs typeface="Kingthings Foundation" charset="0"/>
            </a:endParaRPr>
          </a:p>
        </p:txBody>
      </p:sp>
      <p:grpSp>
        <p:nvGrpSpPr>
          <p:cNvPr id="934" name="Grupo"/>
          <p:cNvGrpSpPr/>
          <p:nvPr/>
        </p:nvGrpSpPr>
        <p:grpSpPr>
          <a:xfrm>
            <a:off x="3632200" y="295153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495" name="Grupo"/>
          <p:cNvGrpSpPr/>
          <p:nvPr/>
        </p:nvGrpSpPr>
        <p:grpSpPr>
          <a:xfrm>
            <a:off x="12395200" y="1591407"/>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2. </a:t>
            </a:r>
            <a:r>
              <a:rPr lang="en-US" altLang="vi-VN" sz="4267" b="1" dirty="0" err="1">
                <a:solidFill>
                  <a:srgbClr val="0070C0"/>
                </a:solidFill>
                <a:latin typeface="Times New Roman" panose="02020603050405020304" pitchFamily="18" charset="0"/>
                <a:cs typeface="Times New Roman" panose="02020603050405020304" pitchFamily="18" charset="0"/>
              </a:rPr>
              <a:t>Đơn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chính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và</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cơ</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bản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thời</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kỳ</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phong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ở</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Tây</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âu</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cho</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kỷ</a:t>
            </a:r>
            <a:r>
              <a:rPr lang="en-US" altLang="vi-VN" sz="4267" b="1" dirty="0">
                <a:solidFill>
                  <a:srgbClr val="0070C0"/>
                </a:solidFill>
                <a:latin typeface="Times New Roman" panose="02020603050405020304" pitchFamily="18" charset="0"/>
                <a:cs typeface="Times New Roman" panose="02020603050405020304" pitchFamily="18" charset="0"/>
              </a:rPr>
              <a:t> IX </a:t>
            </a:r>
            <a:r>
              <a:rPr lang="en-US" altLang="vi-VN" sz="4267" b="1" dirty="0" err="1">
                <a:solidFill>
                  <a:srgbClr val="0070C0"/>
                </a:solidFill>
                <a:latin typeface="Times New Roman" panose="02020603050405020304" pitchFamily="18" charset="0"/>
                <a:cs typeface="Times New Roman" panose="02020603050405020304" pitchFamily="18" charset="0"/>
              </a:rPr>
              <a:t>là</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Lãnh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địa</a:t>
            </a:r>
            <a:endParaRPr lang="en-US" sz="3733"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Trang </a:t>
            </a:r>
            <a:r>
              <a:rPr lang="en-US" sz="3733" dirty="0" err="1">
                <a:solidFill>
                  <a:prstClr val="black"/>
                </a:solidFill>
                <a:latin typeface="Times New Roman" panose="02020603050405020304" pitchFamily="18" charset="0"/>
                <a:cs typeface="Times New Roman" panose="02020603050405020304" pitchFamily="18" charset="0"/>
              </a:rPr>
              <a:t>trại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Phường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hội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Thành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thị</a:t>
            </a:r>
            <a:endParaRPr lang="en-US" sz="37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 </a:t>
            </a:r>
            <a:r>
              <a:rPr lang="en-US" altLang="vi-VN" sz="4800" b="1" dirty="0" err="1">
                <a:solidFill>
                  <a:srgbClr val="0070C0"/>
                </a:solidFill>
                <a:latin typeface="Times New Roman" panose="02020603050405020304" pitchFamily="18" charset="0"/>
                <a:cs typeface="Times New Roman" panose="02020603050405020304" pitchFamily="18" charset="0"/>
              </a:rPr>
              <a:t>Giai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cấp</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giữ</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vai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trò</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sản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xuất</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chính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lãnh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địa</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phong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kiến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ở</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Tây</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Âu</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là</a:t>
            </a:r>
            <a:r>
              <a:rPr lang="en-US" altLang="vi-VN" sz="4800" b="1" dirty="0">
                <a:solidFill>
                  <a:srgbClr val="0070C0"/>
                </a:solidFill>
                <a:latin typeface="Times New Roman" panose="02020603050405020304" pitchFamily="18" charset="0"/>
                <a:cs typeface="Times New Roman" panose="02020603050405020304" pitchFamily="18" charset="0"/>
              </a:rPr>
              <a:t>:</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924" y="2715561"/>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8259233" y="5044018"/>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B. </a:t>
            </a:r>
            <a:r>
              <a:rPr lang="en-US" sz="4267" b="1" dirty="0" err="1">
                <a:solidFill>
                  <a:srgbClr val="C00000"/>
                </a:solidFill>
                <a:latin typeface="Times New Roman" panose="02020603050405020304" pitchFamily="18" charset="0"/>
                <a:cs typeface="Times New Roman" panose="02020603050405020304" pitchFamily="18" charset="0"/>
              </a:rPr>
              <a:t>Nông</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nô</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2235200" y="6572251"/>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C. </a:t>
            </a:r>
            <a:r>
              <a:rPr lang="en-US" sz="4267" b="1" dirty="0" err="1">
                <a:solidFill>
                  <a:srgbClr val="C00000"/>
                </a:solidFill>
                <a:latin typeface="Times New Roman" panose="02020603050405020304" pitchFamily="18" charset="0"/>
                <a:cs typeface="Times New Roman" panose="02020603050405020304" pitchFamily="18" charset="0"/>
              </a:rPr>
              <a:t>Nô</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lệ</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2235200" y="5044018"/>
            <a:ext cx="5784851"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4267" b="1" dirty="0">
                <a:solidFill>
                  <a:srgbClr val="C00000"/>
                </a:solidFill>
                <a:latin typeface="Times New Roman" panose="02020603050405020304" pitchFamily="18" charset="0"/>
                <a:cs typeface="Times New Roman" panose="02020603050405020304" pitchFamily="18" charset="0"/>
              </a:rPr>
              <a:t>A. </a:t>
            </a:r>
            <a:r>
              <a:rPr lang="en-US" sz="4267" b="1" dirty="0" err="1">
                <a:solidFill>
                  <a:srgbClr val="C00000"/>
                </a:solidFill>
                <a:latin typeface="Times New Roman" panose="02020603050405020304" pitchFamily="18" charset="0"/>
                <a:cs typeface="Times New Roman" panose="02020603050405020304" pitchFamily="18" charset="0"/>
              </a:rPr>
              <a:t>Quý</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tộc</a:t>
            </a:r>
            <a:endParaRPr lang="vi-VN" sz="4267"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263469" y="6572251"/>
            <a:ext cx="57869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D. </a:t>
            </a:r>
            <a:r>
              <a:rPr lang="en-US" sz="4267" b="1" dirty="0" err="1">
                <a:solidFill>
                  <a:srgbClr val="C00000"/>
                </a:solidFill>
                <a:latin typeface="Times New Roman" panose="02020603050405020304" pitchFamily="18" charset="0"/>
                <a:cs typeface="Times New Roman" panose="02020603050405020304" pitchFamily="18" charset="0"/>
              </a:rPr>
              <a:t>Hiệp</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sĩ</a:t>
            </a:r>
            <a:endParaRPr lang="en-US" sz="4267"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267" dirty="0" err="1">
                <a:solidFill>
                  <a:srgbClr val="0070C0"/>
                </a:solidFill>
                <a:latin typeface="Times New Roman" panose="02020603050405020304" pitchFamily="18" charset="0"/>
                <a:cs typeface="Times New Roman" panose="02020603050405020304" pitchFamily="18" charset="0"/>
              </a:rPr>
              <a:t>Câu</a:t>
            </a:r>
            <a:r>
              <a:rPr lang="en-US" altLang="vi-VN" sz="4267" dirty="0">
                <a:solidFill>
                  <a:srgbClr val="0070C0"/>
                </a:solidFill>
                <a:latin typeface="Times New Roman" panose="02020603050405020304" pitchFamily="18" charset="0"/>
                <a:cs typeface="Times New Roman" panose="02020603050405020304" pitchFamily="18" charset="0"/>
              </a:rPr>
              <a:t> 4. </a:t>
            </a:r>
            <a:r>
              <a:rPr lang="en-US" altLang="vi-VN" sz="4267" dirty="0" err="1">
                <a:solidFill>
                  <a:srgbClr val="0070C0"/>
                </a:solidFill>
                <a:latin typeface="Times New Roman" panose="02020603050405020304" pitchFamily="18" charset="0"/>
                <a:cs typeface="Times New Roman" panose="02020603050405020304" pitchFamily="18" charset="0"/>
              </a:rPr>
              <a:t>Quá</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trình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xác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lập</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quan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hệ</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sản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xuất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phong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kiến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diễn</a:t>
            </a:r>
            <a:r>
              <a:rPr lang="en-US" altLang="vi-VN" sz="4267" dirty="0">
                <a:solidFill>
                  <a:srgbClr val="0070C0"/>
                </a:solidFill>
                <a:latin typeface="Times New Roman" panose="02020603050405020304" pitchFamily="18" charset="0"/>
                <a:cs typeface="Times New Roman" panose="02020603050405020304" pitchFamily="18" charset="0"/>
              </a:rPr>
              <a:t> ra </a:t>
            </a:r>
            <a:r>
              <a:rPr lang="en-US" altLang="vi-VN" sz="4267" dirty="0" err="1">
                <a:solidFill>
                  <a:srgbClr val="0070C0"/>
                </a:solidFill>
                <a:latin typeface="Times New Roman" panose="02020603050405020304" pitchFamily="18" charset="0"/>
                <a:cs typeface="Times New Roman" panose="02020603050405020304" pitchFamily="18" charset="0"/>
              </a:rPr>
              <a:t>mạnh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mẽ</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nhất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vương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quốc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nào</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Tây</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Âu</a:t>
            </a:r>
            <a:r>
              <a:rPr lang="en-US" altLang="vi-VN" sz="4267"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9" y="6546852"/>
            <a:ext cx="59393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D. </a:t>
            </a:r>
            <a:r>
              <a:rPr lang="en-US" sz="3733" b="1" dirty="0" err="1">
                <a:solidFill>
                  <a:srgbClr val="C00000"/>
                </a:solidFill>
                <a:latin typeface="Times New Roman" pitchFamily="18" charset="0"/>
                <a:cs typeface="Times New Roman" pitchFamily="18" charset="0"/>
              </a:rPr>
              <a:t>Phơ-răng</a:t>
            </a:r>
            <a:endParaRPr lang="vi-VN" sz="3733"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2203451" y="6546853"/>
            <a:ext cx="579120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C. </a:t>
            </a:r>
            <a:r>
              <a:rPr lang="en-US" sz="3733" b="1" dirty="0" err="1">
                <a:solidFill>
                  <a:srgbClr val="C00000"/>
                </a:solidFill>
                <a:latin typeface="Times New Roman" panose="02020603050405020304" pitchFamily="18" charset="0"/>
                <a:cs typeface="Times New Roman" panose="02020603050405020304" pitchFamily="18" charset="0"/>
              </a:rPr>
              <a:t>Ăng-lô</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Xắc-xông</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2203453" y="5018618"/>
            <a:ext cx="5784849"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A. </a:t>
            </a:r>
            <a:r>
              <a:rPr lang="en-US" sz="3733" b="1" dirty="0" err="1">
                <a:solidFill>
                  <a:srgbClr val="C00000"/>
                </a:solidFill>
                <a:latin typeface="Times New Roman" panose="02020603050405020304" pitchFamily="18" charset="0"/>
                <a:cs typeface="Times New Roman" panose="02020603050405020304" pitchFamily="18" charset="0"/>
              </a:rPr>
              <a:t>Tây</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7988302" y="5110993"/>
            <a:ext cx="5939367"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B. </a:t>
            </a:r>
            <a:r>
              <a:rPr lang="en-US" sz="3733" b="1" dirty="0" err="1">
                <a:solidFill>
                  <a:srgbClr val="C00000"/>
                </a:solidFill>
                <a:latin typeface="Times New Roman" panose="02020603050405020304" pitchFamily="18" charset="0"/>
                <a:cs typeface="Times New Roman" panose="02020603050405020304" pitchFamily="18" charset="0"/>
              </a:rPr>
              <a:t>Đông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vi-VN" sz="3733"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48673" y="2836489"/>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 </a:t>
            </a:r>
            <a:r>
              <a:rPr lang="en-US" altLang="vi-VN" sz="4267" b="1" dirty="0" err="1">
                <a:solidFill>
                  <a:prstClr val="black"/>
                </a:solidFill>
                <a:latin typeface="Times New Roman" panose="02020603050405020304" pitchFamily="18" charset="0"/>
                <a:cs typeface="Times New Roman" panose="02020603050405020304" pitchFamily="18" charset="0"/>
              </a:rPr>
              <a:t>Đặc</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điểm</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nổi</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bật</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về</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tế</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của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lãnh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địa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phong</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kiến</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Tây</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Âu</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là</a:t>
            </a:r>
            <a:r>
              <a:rPr lang="en-US" altLang="vi-VN" sz="4267" b="1" dirty="0">
                <a:solidFill>
                  <a:prstClr val="black"/>
                </a:solidFill>
                <a:latin typeface="Times New Roman" panose="02020603050405020304" pitchFamily="18" charset="0"/>
                <a:cs typeface="Times New Roman" panose="02020603050405020304" pitchFamily="18" charset="0"/>
              </a:rPr>
              <a:t>:</a:t>
            </a: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B .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cấp</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1574800" y="6466418"/>
            <a:ext cx="64198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Thường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đổi</a:t>
            </a:r>
            <a:r>
              <a:rPr lang="en-US" sz="3200" b="1" dirty="0">
                <a:solidFill>
                  <a:srgbClr val="C00000"/>
                </a:solidFill>
                <a:latin typeface="Times New Roman" panose="02020603050405020304" pitchFamily="18" charset="0"/>
                <a:cs typeface="Times New Roman" panose="02020603050405020304" pitchFamily="18" charset="0"/>
              </a:rPr>
              <a:t> hang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574800" y="4559300"/>
            <a:ext cx="6419851"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tệ</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riêng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lao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en-VN"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2311506" y="1091658"/>
            <a:ext cx="10060273" cy="7669407"/>
          </a:xfrm>
          <a:prstGeom prst="rect">
            <a:avLst/>
          </a:prstGeom>
          <a:noFill/>
        </p:spPr>
        <p:txBody>
          <a:bodyPr wrap="square" lIns="0" tIns="0" rIns="0" rtlCol="0">
            <a:spAutoFit/>
          </a:bodyPr>
          <a:lstStyle/>
          <a:p>
            <a:pPr marL="1143000" indent="-1143000" algn="ctr">
              <a:lnSpc>
                <a:spcPct val="150000"/>
              </a:lnSpc>
              <a:buAutoNum type="arabicPeriod"/>
              <a:tabLst>
                <a:tab pos="520700" algn="l"/>
                <a:tab pos="698500" algn="l"/>
                <a:tab pos="901700" algn="l"/>
              </a:tabLst>
            </a:pP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a:t>
            </a: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ở</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ra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đời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Thiên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chúa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giáo</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xuất</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hiện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vai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trò</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thị</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trung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đại</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fld id="{B6F15528-21DE-4FAA-801E-634DDDAF4B2B}" type="slidenum">
              <a:rPr lang="tr-TR" smtClean="0"/>
              <a:pPr/>
              <a:t>4</a:t>
            </a:fld>
            <a:endParaRPr lang="tr-TR" dirty="0"/>
          </a:p>
        </p:txBody>
      </p:sp>
      <p:grpSp>
        <p:nvGrpSpPr>
          <p:cNvPr id="7" name="Grupo"/>
          <p:cNvGrpSpPr/>
          <p:nvPr/>
        </p:nvGrpSpPr>
        <p:grpSpPr>
          <a:xfrm>
            <a:off x="12522200" y="2816090"/>
            <a:ext cx="3733800" cy="6327910"/>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125100" y="4483571"/>
            <a:ext cx="2657395" cy="2652641"/>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2912894" y="4498075"/>
            <a:ext cx="2841947" cy="2608228"/>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5971227" y="4556829"/>
            <a:ext cx="3423379" cy="2596296"/>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9566461" y="4556829"/>
            <a:ext cx="3423379" cy="2596296"/>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3092497" y="4539916"/>
            <a:ext cx="3031630" cy="2596296"/>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en-VN"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737720"/>
          </a:xfrm>
          <a:prstGeom prst="roundRect">
            <a:avLst/>
          </a:prstGeom>
          <a:solidFill>
            <a:srgbClr val="FF0000"/>
          </a:solidFill>
        </p:spPr>
        <p:txBody>
          <a:bodyPr wrap="square">
            <a:spAutoFit/>
          </a:bodyPr>
          <a:lstStyle/>
          <a:p>
            <a:pPr algn="ctr" defTabSz="1219170">
              <a:spcBef>
                <a:spcPct val="0"/>
              </a:spcBef>
            </a:pPr>
            <a:r>
              <a:rPr lang="vi-VN" sz="3733"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Quá trình hình thành xã hội phong kiến ở Tây Âu.</a:t>
            </a: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en-VN"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72026" y="5363242"/>
            <a:ext cx="2785706" cy="1569660"/>
          </a:xfrm>
          <a:prstGeom prst="rect">
            <a:avLst/>
          </a:prstGeom>
          <a:noFill/>
        </p:spPr>
        <p:txBody>
          <a:bodyPr wrap="square" rtlCol="0">
            <a:spAutoFit/>
          </a:bodyPr>
          <a:lstStyle/>
          <a:p>
            <a:pPr algn="ctr" defTabSz="1219170"/>
            <a:r>
              <a:rPr lang="en-VN" sz="3200" dirty="0">
                <a:solidFill>
                  <a:srgbClr val="2E2E2E"/>
                </a:solidFill>
                <a:latin typeface="Times New Roman" panose="02020603050405020304" pitchFamily="18" charset="0"/>
                <a:cs typeface="Times New Roman" panose="02020603050405020304" pitchFamily="18" charset="0"/>
              </a:rPr>
              <a:t>Đế quốc La Mã suy yếu vào thời gian nào?</a:t>
            </a:r>
          </a:p>
        </p:txBody>
      </p:sp>
      <p:sp>
        <p:nvSpPr>
          <p:cNvPr id="108" name="TextBox 107">
            <a:extLst>
              <a:ext uri="{FF2B5EF4-FFF2-40B4-BE49-F238E27FC236}">
                <a16:creationId xmlns:a16="http://schemas.microsoft.com/office/drawing/2014/main" id="{7B1D04AC-93A6-C04C-B119-02670927337C}"/>
              </a:ext>
            </a:extLst>
          </p:cNvPr>
          <p:cNvSpPr txBox="1"/>
          <p:nvPr/>
        </p:nvSpPr>
        <p:spPr>
          <a:xfrm>
            <a:off x="3084201" y="5267379"/>
            <a:ext cx="2562830" cy="1569660"/>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A</a:t>
            </a:r>
            <a:r>
              <a:rPr lang="en-VN" sz="32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sp>
        <p:nvSpPr>
          <p:cNvPr id="110" name="TextBox 109">
            <a:extLst>
              <a:ext uri="{FF2B5EF4-FFF2-40B4-BE49-F238E27FC236}">
                <a16:creationId xmlns:a16="http://schemas.microsoft.com/office/drawing/2014/main" id="{F883C89C-3F63-FB41-A32A-C0DA3237DB59}"/>
              </a:ext>
            </a:extLst>
          </p:cNvPr>
          <p:cNvSpPr txBox="1"/>
          <p:nvPr/>
        </p:nvSpPr>
        <p:spPr>
          <a:xfrm>
            <a:off x="6032182" y="5210256"/>
            <a:ext cx="3360501"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9779554" y="5481280"/>
            <a:ext cx="3038431" cy="1569660"/>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3092497" y="5193343"/>
            <a:ext cx="3200617"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3200" dirty="0">
              <a:solidFill>
                <a:srgbClr val="2E2E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D650B-B64A-7B40-8C32-3B12421EFE4F}"/>
              </a:ext>
            </a:extLst>
          </p:cNvPr>
          <p:cNvGrpSpPr/>
          <p:nvPr/>
        </p:nvGrpSpPr>
        <p:grpSpPr>
          <a:xfrm>
            <a:off x="7178657" y="6324600"/>
            <a:ext cx="8112143" cy="2819400"/>
            <a:chOff x="7178657" y="5107244"/>
            <a:chExt cx="9112903" cy="4036756"/>
          </a:xfrm>
        </p:grpSpPr>
        <p:grpSp>
          <p:nvGrpSpPr>
            <p:cNvPr id="392" name="Grupo"/>
            <p:cNvGrpSpPr/>
            <p:nvPr/>
          </p:nvGrpSpPr>
          <p:grpSpPr>
            <a:xfrm>
              <a:off x="9350357" y="5107244"/>
              <a:ext cx="4231642" cy="4036756"/>
              <a:chOff x="0" y="0"/>
              <a:chExt cx="4231640" cy="4036755"/>
            </a:xfrm>
          </p:grpSpPr>
          <p:sp>
            <p:nvSpPr>
              <p:cNvPr id="393" name="Figura"/>
              <p:cNvSpPr/>
              <p:nvPr/>
            </p:nvSpPr>
            <p:spPr>
              <a:xfrm>
                <a:off x="1358899" y="0"/>
                <a:ext cx="1270002" cy="861702"/>
              </a:xfrm>
              <a:custGeom>
                <a:avLst/>
                <a:gdLst/>
                <a:ahLst/>
                <a:cxnLst>
                  <a:cxn ang="0">
                    <a:pos x="wd2" y="hd2"/>
                  </a:cxn>
                  <a:cxn ang="5400000">
                    <a:pos x="wd2" y="hd2"/>
                  </a:cxn>
                  <a:cxn ang="10800000">
                    <a:pos x="wd2" y="hd2"/>
                  </a:cxn>
                  <a:cxn ang="16200000">
                    <a:pos x="wd2" y="hd2"/>
                  </a:cxn>
                </a:cxnLst>
                <a:rect l="0" t="0" r="r" b="b"/>
                <a:pathLst>
                  <a:path w="21211" h="20967" extrusionOk="0">
                    <a:moveTo>
                      <a:pt x="20249" y="15771"/>
                    </a:moveTo>
                    <a:cubicBezTo>
                      <a:pt x="20737" y="14720"/>
                      <a:pt x="21500" y="13391"/>
                      <a:pt x="21097" y="11939"/>
                    </a:cubicBezTo>
                    <a:cubicBezTo>
                      <a:pt x="20800" y="10919"/>
                      <a:pt x="19529" y="10178"/>
                      <a:pt x="18829" y="10209"/>
                    </a:cubicBezTo>
                    <a:cubicBezTo>
                      <a:pt x="18978" y="10054"/>
                      <a:pt x="19084" y="9869"/>
                      <a:pt x="19084" y="9591"/>
                    </a:cubicBezTo>
                    <a:cubicBezTo>
                      <a:pt x="18723" y="9529"/>
                      <a:pt x="18236" y="9498"/>
                      <a:pt x="17875" y="9776"/>
                    </a:cubicBezTo>
                    <a:cubicBezTo>
                      <a:pt x="18151" y="9436"/>
                      <a:pt x="18278" y="8447"/>
                      <a:pt x="18278" y="7984"/>
                    </a:cubicBezTo>
                    <a:cubicBezTo>
                      <a:pt x="18278" y="7211"/>
                      <a:pt x="18066" y="6531"/>
                      <a:pt x="17557" y="6315"/>
                    </a:cubicBezTo>
                    <a:cubicBezTo>
                      <a:pt x="17218" y="6161"/>
                      <a:pt x="17091" y="6408"/>
                      <a:pt x="16943" y="6006"/>
                    </a:cubicBezTo>
                    <a:cubicBezTo>
                      <a:pt x="16773" y="5573"/>
                      <a:pt x="16985" y="4616"/>
                      <a:pt x="16815" y="4059"/>
                    </a:cubicBezTo>
                    <a:cubicBezTo>
                      <a:pt x="16222" y="1989"/>
                      <a:pt x="14123" y="1062"/>
                      <a:pt x="12809" y="598"/>
                    </a:cubicBezTo>
                    <a:cubicBezTo>
                      <a:pt x="11113" y="-20"/>
                      <a:pt x="9163" y="-236"/>
                      <a:pt x="7446" y="320"/>
                    </a:cubicBezTo>
                    <a:cubicBezTo>
                      <a:pt x="6577" y="598"/>
                      <a:pt x="5390" y="1278"/>
                      <a:pt x="5326" y="2854"/>
                    </a:cubicBezTo>
                    <a:cubicBezTo>
                      <a:pt x="5305" y="3318"/>
                      <a:pt x="5432" y="3750"/>
                      <a:pt x="5475" y="4183"/>
                    </a:cubicBezTo>
                    <a:cubicBezTo>
                      <a:pt x="4691" y="4337"/>
                      <a:pt x="3440" y="3905"/>
                      <a:pt x="2868" y="4955"/>
                    </a:cubicBezTo>
                    <a:cubicBezTo>
                      <a:pt x="2486" y="5635"/>
                      <a:pt x="2825" y="6130"/>
                      <a:pt x="2804" y="6809"/>
                    </a:cubicBezTo>
                    <a:cubicBezTo>
                      <a:pt x="2804" y="7242"/>
                      <a:pt x="2931" y="6902"/>
                      <a:pt x="2677" y="7304"/>
                    </a:cubicBezTo>
                    <a:cubicBezTo>
                      <a:pt x="2465" y="7644"/>
                      <a:pt x="2020" y="7706"/>
                      <a:pt x="1935" y="8200"/>
                    </a:cubicBezTo>
                    <a:cubicBezTo>
                      <a:pt x="1850" y="8694"/>
                      <a:pt x="2126" y="9003"/>
                      <a:pt x="2232" y="9436"/>
                    </a:cubicBezTo>
                    <a:cubicBezTo>
                      <a:pt x="2338" y="9869"/>
                      <a:pt x="2401" y="10518"/>
                      <a:pt x="2126" y="10827"/>
                    </a:cubicBezTo>
                    <a:cubicBezTo>
                      <a:pt x="2147" y="10888"/>
                      <a:pt x="2168" y="11012"/>
                      <a:pt x="2189" y="11074"/>
                    </a:cubicBezTo>
                    <a:cubicBezTo>
                      <a:pt x="1151" y="11043"/>
                      <a:pt x="-100" y="12063"/>
                      <a:pt x="6" y="13793"/>
                    </a:cubicBezTo>
                    <a:cubicBezTo>
                      <a:pt x="70" y="14844"/>
                      <a:pt x="1002" y="17532"/>
                      <a:pt x="1850" y="17625"/>
                    </a:cubicBezTo>
                    <a:lnTo>
                      <a:pt x="7192" y="15987"/>
                    </a:lnTo>
                    <a:cubicBezTo>
                      <a:pt x="7743" y="16173"/>
                      <a:pt x="8188" y="15153"/>
                      <a:pt x="8103" y="14535"/>
                    </a:cubicBezTo>
                    <a:cubicBezTo>
                      <a:pt x="8421" y="14566"/>
                      <a:pt x="8760" y="14380"/>
                      <a:pt x="8888" y="14009"/>
                    </a:cubicBezTo>
                    <a:cubicBezTo>
                      <a:pt x="8697" y="14782"/>
                      <a:pt x="9736" y="14195"/>
                      <a:pt x="9947" y="13948"/>
                    </a:cubicBezTo>
                    <a:cubicBezTo>
                      <a:pt x="10223" y="13639"/>
                      <a:pt x="10774" y="13082"/>
                      <a:pt x="10880" y="13948"/>
                    </a:cubicBezTo>
                    <a:cubicBezTo>
                      <a:pt x="10923" y="14257"/>
                      <a:pt x="10732" y="14720"/>
                      <a:pt x="10753" y="15091"/>
                    </a:cubicBezTo>
                    <a:cubicBezTo>
                      <a:pt x="10774" y="15493"/>
                      <a:pt x="10838" y="15894"/>
                      <a:pt x="10859" y="16296"/>
                    </a:cubicBezTo>
                    <a:cubicBezTo>
                      <a:pt x="10901" y="17440"/>
                      <a:pt x="11431" y="18552"/>
                      <a:pt x="12216" y="17810"/>
                    </a:cubicBezTo>
                    <a:cubicBezTo>
                      <a:pt x="12364" y="19294"/>
                      <a:pt x="13127" y="19263"/>
                      <a:pt x="13996" y="19232"/>
                    </a:cubicBezTo>
                    <a:cubicBezTo>
                      <a:pt x="14399" y="19201"/>
                      <a:pt x="14865" y="19139"/>
                      <a:pt x="15247" y="18830"/>
                    </a:cubicBezTo>
                    <a:cubicBezTo>
                      <a:pt x="15183" y="19417"/>
                      <a:pt x="15395" y="20097"/>
                      <a:pt x="15756" y="20499"/>
                    </a:cubicBezTo>
                    <a:cubicBezTo>
                      <a:pt x="16519" y="21364"/>
                      <a:pt x="17388" y="20839"/>
                      <a:pt x="18172" y="20437"/>
                    </a:cubicBezTo>
                    <a:cubicBezTo>
                      <a:pt x="18596" y="20221"/>
                      <a:pt x="19020" y="20313"/>
                      <a:pt x="19401" y="19943"/>
                    </a:cubicBezTo>
                    <a:cubicBezTo>
                      <a:pt x="19889" y="19479"/>
                      <a:pt x="20313" y="18706"/>
                      <a:pt x="20631" y="17965"/>
                    </a:cubicBezTo>
                    <a:cubicBezTo>
                      <a:pt x="21055" y="16883"/>
                      <a:pt x="21140" y="15864"/>
                      <a:pt x="20249" y="15771"/>
                    </a:cubicBezTo>
                    <a:close/>
                  </a:path>
                </a:pathLst>
              </a:custGeom>
              <a:solidFill>
                <a:srgbClr val="FBEC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94" name="Grupo"/>
              <p:cNvGrpSpPr/>
              <p:nvPr/>
            </p:nvGrpSpPr>
            <p:grpSpPr>
              <a:xfrm>
                <a:off x="1358900" y="342900"/>
                <a:ext cx="1270439" cy="506904"/>
                <a:chOff x="0" y="0"/>
                <a:chExt cx="1270438" cy="506903"/>
              </a:xfrm>
            </p:grpSpPr>
            <p:sp>
              <p:nvSpPr>
                <p:cNvPr id="528" name="Figura"/>
                <p:cNvSpPr/>
                <p:nvPr/>
              </p:nvSpPr>
              <p:spPr>
                <a:xfrm>
                  <a:off x="-1" y="152400"/>
                  <a:ext cx="31751" cy="50800"/>
                </a:xfrm>
                <a:custGeom>
                  <a:avLst/>
                  <a:gdLst/>
                  <a:ahLst/>
                  <a:cxnLst>
                    <a:cxn ang="0">
                      <a:pos x="wd2" y="hd2"/>
                    </a:cxn>
                    <a:cxn ang="5400000">
                      <a:pos x="wd2" y="hd2"/>
                    </a:cxn>
                    <a:cxn ang="10800000">
                      <a:pos x="wd2" y="hd2"/>
                    </a:cxn>
                    <a:cxn ang="16200000">
                      <a:pos x="wd2" y="hd2"/>
                    </a:cxn>
                  </a:cxnLst>
                  <a:rect l="0" t="0" r="r" b="b"/>
                  <a:pathLst>
                    <a:path w="21600" h="21600" extrusionOk="0">
                      <a:moveTo>
                        <a:pt x="21600" y="12420"/>
                      </a:moveTo>
                      <a:cubicBezTo>
                        <a:pt x="19008" y="11340"/>
                        <a:pt x="17280" y="10260"/>
                        <a:pt x="15552" y="9180"/>
                      </a:cubicBezTo>
                      <a:cubicBezTo>
                        <a:pt x="17280" y="5940"/>
                        <a:pt x="17280" y="2700"/>
                        <a:pt x="15552" y="0"/>
                      </a:cubicBezTo>
                      <a:cubicBezTo>
                        <a:pt x="6912" y="5940"/>
                        <a:pt x="1728" y="13500"/>
                        <a:pt x="0" y="21600"/>
                      </a:cubicBezTo>
                      <a:cubicBezTo>
                        <a:pt x="6912" y="17820"/>
                        <a:pt x="14688" y="14580"/>
                        <a:pt x="21600" y="12420"/>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p:cNvSpPr/>
                <p:nvPr/>
              </p:nvSpPr>
              <p:spPr>
                <a:xfrm>
                  <a:off x="330199" y="0"/>
                  <a:ext cx="940240" cy="506904"/>
                </a:xfrm>
                <a:custGeom>
                  <a:avLst/>
                  <a:gdLst/>
                  <a:ahLst/>
                  <a:cxnLst>
                    <a:cxn ang="0">
                      <a:pos x="wd2" y="hd2"/>
                    </a:cxn>
                    <a:cxn ang="5400000">
                      <a:pos x="wd2" y="hd2"/>
                    </a:cxn>
                    <a:cxn ang="10800000">
                      <a:pos x="wd2" y="hd2"/>
                    </a:cxn>
                    <a:cxn ang="16200000">
                      <a:pos x="wd2" y="hd2"/>
                    </a:cxn>
                  </a:cxnLst>
                  <a:rect l="0" t="0" r="r" b="b"/>
                  <a:pathLst>
                    <a:path w="21209" h="20675" extrusionOk="0">
                      <a:moveTo>
                        <a:pt x="19910" y="12017"/>
                      </a:moveTo>
                      <a:cubicBezTo>
                        <a:pt x="20569" y="10256"/>
                        <a:pt x="21600" y="8029"/>
                        <a:pt x="21056" y="5594"/>
                      </a:cubicBezTo>
                      <a:cubicBezTo>
                        <a:pt x="20655" y="3885"/>
                        <a:pt x="18936" y="2642"/>
                        <a:pt x="17990" y="2694"/>
                      </a:cubicBezTo>
                      <a:cubicBezTo>
                        <a:pt x="18191" y="2435"/>
                        <a:pt x="18334" y="2124"/>
                        <a:pt x="18334" y="1658"/>
                      </a:cubicBezTo>
                      <a:cubicBezTo>
                        <a:pt x="17847" y="1554"/>
                        <a:pt x="17188" y="1502"/>
                        <a:pt x="16701" y="1968"/>
                      </a:cubicBezTo>
                      <a:cubicBezTo>
                        <a:pt x="16931" y="1606"/>
                        <a:pt x="17102" y="777"/>
                        <a:pt x="17188" y="0"/>
                      </a:cubicBezTo>
                      <a:cubicBezTo>
                        <a:pt x="16873" y="673"/>
                        <a:pt x="16472" y="1036"/>
                        <a:pt x="16128" y="1709"/>
                      </a:cubicBezTo>
                      <a:cubicBezTo>
                        <a:pt x="15384" y="3212"/>
                        <a:pt x="14553" y="5076"/>
                        <a:pt x="13292" y="4714"/>
                      </a:cubicBezTo>
                      <a:cubicBezTo>
                        <a:pt x="12691" y="4558"/>
                        <a:pt x="12175" y="3781"/>
                        <a:pt x="11975" y="2849"/>
                      </a:cubicBezTo>
                      <a:cubicBezTo>
                        <a:pt x="11659" y="3729"/>
                        <a:pt x="11144" y="4403"/>
                        <a:pt x="10685" y="4921"/>
                      </a:cubicBezTo>
                      <a:cubicBezTo>
                        <a:pt x="9683" y="6060"/>
                        <a:pt x="8766" y="6993"/>
                        <a:pt x="7964" y="4973"/>
                      </a:cubicBezTo>
                      <a:cubicBezTo>
                        <a:pt x="7362" y="6993"/>
                        <a:pt x="6245" y="6009"/>
                        <a:pt x="5729" y="4351"/>
                      </a:cubicBezTo>
                      <a:cubicBezTo>
                        <a:pt x="5529" y="3729"/>
                        <a:pt x="5300" y="3263"/>
                        <a:pt x="5099" y="2694"/>
                      </a:cubicBezTo>
                      <a:cubicBezTo>
                        <a:pt x="4927" y="2176"/>
                        <a:pt x="4927" y="1243"/>
                        <a:pt x="4755" y="881"/>
                      </a:cubicBezTo>
                      <a:cubicBezTo>
                        <a:pt x="4268" y="-259"/>
                        <a:pt x="3839" y="1243"/>
                        <a:pt x="3638" y="2020"/>
                      </a:cubicBezTo>
                      <a:cubicBezTo>
                        <a:pt x="3495" y="2590"/>
                        <a:pt x="2521" y="4765"/>
                        <a:pt x="2406" y="3367"/>
                      </a:cubicBezTo>
                      <a:cubicBezTo>
                        <a:pt x="2406" y="4092"/>
                        <a:pt x="2091" y="4765"/>
                        <a:pt x="1690" y="5076"/>
                      </a:cubicBezTo>
                      <a:cubicBezTo>
                        <a:pt x="2034" y="5853"/>
                        <a:pt x="1461" y="12069"/>
                        <a:pt x="716" y="12483"/>
                      </a:cubicBezTo>
                      <a:lnTo>
                        <a:pt x="0" y="13157"/>
                      </a:lnTo>
                      <a:lnTo>
                        <a:pt x="2206" y="12328"/>
                      </a:lnTo>
                      <a:cubicBezTo>
                        <a:pt x="2951" y="12639"/>
                        <a:pt x="3552" y="10929"/>
                        <a:pt x="3438" y="9894"/>
                      </a:cubicBezTo>
                      <a:cubicBezTo>
                        <a:pt x="3867" y="9945"/>
                        <a:pt x="4326" y="9635"/>
                        <a:pt x="4498" y="9013"/>
                      </a:cubicBezTo>
                      <a:cubicBezTo>
                        <a:pt x="4240" y="10308"/>
                        <a:pt x="5644" y="9324"/>
                        <a:pt x="5930" y="8909"/>
                      </a:cubicBezTo>
                      <a:cubicBezTo>
                        <a:pt x="6302" y="8391"/>
                        <a:pt x="7047" y="7459"/>
                        <a:pt x="7190" y="8909"/>
                      </a:cubicBezTo>
                      <a:cubicBezTo>
                        <a:pt x="7248" y="9427"/>
                        <a:pt x="6990" y="10204"/>
                        <a:pt x="7019" y="10826"/>
                      </a:cubicBezTo>
                      <a:cubicBezTo>
                        <a:pt x="7047" y="11499"/>
                        <a:pt x="7133" y="12173"/>
                        <a:pt x="7162" y="12846"/>
                      </a:cubicBezTo>
                      <a:cubicBezTo>
                        <a:pt x="7219" y="14763"/>
                        <a:pt x="7935" y="16627"/>
                        <a:pt x="8995" y="15384"/>
                      </a:cubicBezTo>
                      <a:cubicBezTo>
                        <a:pt x="9196" y="17870"/>
                        <a:pt x="10227" y="17819"/>
                        <a:pt x="11402" y="17767"/>
                      </a:cubicBezTo>
                      <a:cubicBezTo>
                        <a:pt x="11946" y="17715"/>
                        <a:pt x="12576" y="17612"/>
                        <a:pt x="13092" y="17094"/>
                      </a:cubicBezTo>
                      <a:cubicBezTo>
                        <a:pt x="13006" y="18078"/>
                        <a:pt x="13292" y="19217"/>
                        <a:pt x="13779" y="19891"/>
                      </a:cubicBezTo>
                      <a:cubicBezTo>
                        <a:pt x="14811" y="21341"/>
                        <a:pt x="15985" y="20460"/>
                        <a:pt x="17045" y="19787"/>
                      </a:cubicBezTo>
                      <a:cubicBezTo>
                        <a:pt x="17618" y="19424"/>
                        <a:pt x="18191" y="19580"/>
                        <a:pt x="18707" y="18958"/>
                      </a:cubicBezTo>
                      <a:cubicBezTo>
                        <a:pt x="19366" y="18181"/>
                        <a:pt x="19938" y="16886"/>
                        <a:pt x="20368" y="15643"/>
                      </a:cubicBezTo>
                      <a:cubicBezTo>
                        <a:pt x="20998" y="13882"/>
                        <a:pt x="21113" y="12173"/>
                        <a:pt x="19910" y="12017"/>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95" name="Figura"/>
              <p:cNvSpPr/>
              <p:nvPr/>
            </p:nvSpPr>
            <p:spPr>
              <a:xfrm>
                <a:off x="2044700" y="1130299"/>
                <a:ext cx="890270" cy="1416921"/>
              </a:xfrm>
              <a:custGeom>
                <a:avLst/>
                <a:gdLst/>
                <a:ahLst/>
                <a:cxnLst>
                  <a:cxn ang="0">
                    <a:pos x="wd2" y="hd2"/>
                  </a:cxn>
                  <a:cxn ang="5400000">
                    <a:pos x="wd2" y="hd2"/>
                  </a:cxn>
                  <a:cxn ang="10800000">
                    <a:pos x="wd2" y="hd2"/>
                  </a:cxn>
                  <a:cxn ang="16200000">
                    <a:pos x="wd2" y="hd2"/>
                  </a:cxn>
                </a:cxnLst>
                <a:rect l="0" t="0" r="r" b="b"/>
                <a:pathLst>
                  <a:path w="21600" h="21065" extrusionOk="0">
                    <a:moveTo>
                      <a:pt x="4930" y="371"/>
                    </a:moveTo>
                    <a:cubicBezTo>
                      <a:pt x="11801" y="3260"/>
                      <a:pt x="19936" y="17817"/>
                      <a:pt x="21600" y="21065"/>
                    </a:cubicBezTo>
                    <a:lnTo>
                      <a:pt x="19566" y="21065"/>
                    </a:lnTo>
                    <a:cubicBezTo>
                      <a:pt x="18395" y="18743"/>
                      <a:pt x="7488" y="1806"/>
                      <a:pt x="0" y="881"/>
                    </a:cubicBezTo>
                    <a:cubicBezTo>
                      <a:pt x="31" y="447"/>
                      <a:pt x="2588" y="-535"/>
                      <a:pt x="4930" y="371"/>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p:cNvSpPr/>
              <p:nvPr/>
            </p:nvSpPr>
            <p:spPr>
              <a:xfrm>
                <a:off x="1295400" y="2463800"/>
                <a:ext cx="2856231" cy="240030"/>
              </a:xfrm>
              <a:custGeom>
                <a:avLst/>
                <a:gdLst/>
                <a:ahLst/>
                <a:cxnLst>
                  <a:cxn ang="0">
                    <a:pos x="wd2" y="hd2"/>
                  </a:cxn>
                  <a:cxn ang="5400000">
                    <a:pos x="wd2" y="hd2"/>
                  </a:cxn>
                  <a:cxn ang="10800000">
                    <a:pos x="wd2" y="hd2"/>
                  </a:cxn>
                  <a:cxn ang="16200000">
                    <a:pos x="wd2" y="hd2"/>
                  </a:cxn>
                </a:cxnLst>
                <a:rect l="0" t="0" r="r" b="b"/>
                <a:pathLst>
                  <a:path w="21600" h="21600" extrusionOk="0">
                    <a:moveTo>
                      <a:pt x="14195" y="114"/>
                    </a:moveTo>
                    <a:lnTo>
                      <a:pt x="5811" y="0"/>
                    </a:lnTo>
                    <a:lnTo>
                      <a:pt x="0" y="1029"/>
                    </a:lnTo>
                    <a:lnTo>
                      <a:pt x="413" y="16229"/>
                    </a:lnTo>
                    <a:lnTo>
                      <a:pt x="836" y="15771"/>
                    </a:lnTo>
                    <a:lnTo>
                      <a:pt x="807" y="11543"/>
                    </a:lnTo>
                    <a:lnTo>
                      <a:pt x="1153" y="20571"/>
                    </a:lnTo>
                    <a:lnTo>
                      <a:pt x="1527" y="20571"/>
                    </a:lnTo>
                    <a:lnTo>
                      <a:pt x="1008" y="5143"/>
                    </a:lnTo>
                    <a:lnTo>
                      <a:pt x="1614" y="17486"/>
                    </a:lnTo>
                    <a:lnTo>
                      <a:pt x="1988" y="16114"/>
                    </a:lnTo>
                    <a:lnTo>
                      <a:pt x="2017" y="5371"/>
                    </a:lnTo>
                    <a:lnTo>
                      <a:pt x="2526" y="18857"/>
                    </a:lnTo>
                    <a:lnTo>
                      <a:pt x="3400" y="17486"/>
                    </a:lnTo>
                    <a:lnTo>
                      <a:pt x="3371" y="15886"/>
                    </a:lnTo>
                    <a:lnTo>
                      <a:pt x="3765" y="15429"/>
                    </a:lnTo>
                    <a:lnTo>
                      <a:pt x="3746" y="11314"/>
                    </a:lnTo>
                    <a:lnTo>
                      <a:pt x="4082" y="20343"/>
                    </a:lnTo>
                    <a:lnTo>
                      <a:pt x="4456" y="20229"/>
                    </a:lnTo>
                    <a:lnTo>
                      <a:pt x="3938" y="4800"/>
                    </a:lnTo>
                    <a:lnTo>
                      <a:pt x="4543" y="17143"/>
                    </a:lnTo>
                    <a:lnTo>
                      <a:pt x="4917" y="15771"/>
                    </a:lnTo>
                    <a:lnTo>
                      <a:pt x="4946" y="5029"/>
                    </a:lnTo>
                    <a:lnTo>
                      <a:pt x="5455" y="18629"/>
                    </a:lnTo>
                    <a:lnTo>
                      <a:pt x="6166" y="17486"/>
                    </a:lnTo>
                    <a:lnTo>
                      <a:pt x="5907" y="6514"/>
                    </a:lnTo>
                    <a:lnTo>
                      <a:pt x="6300" y="15086"/>
                    </a:lnTo>
                    <a:lnTo>
                      <a:pt x="6646" y="14743"/>
                    </a:lnTo>
                    <a:lnTo>
                      <a:pt x="6617" y="10514"/>
                    </a:lnTo>
                    <a:lnTo>
                      <a:pt x="6963" y="19543"/>
                    </a:lnTo>
                    <a:lnTo>
                      <a:pt x="7338" y="19543"/>
                    </a:lnTo>
                    <a:lnTo>
                      <a:pt x="6819" y="4114"/>
                    </a:lnTo>
                    <a:lnTo>
                      <a:pt x="7424" y="16457"/>
                    </a:lnTo>
                    <a:lnTo>
                      <a:pt x="7799" y="15086"/>
                    </a:lnTo>
                    <a:lnTo>
                      <a:pt x="7827" y="4343"/>
                    </a:lnTo>
                    <a:lnTo>
                      <a:pt x="8337" y="17943"/>
                    </a:lnTo>
                    <a:lnTo>
                      <a:pt x="8721" y="17257"/>
                    </a:lnTo>
                    <a:lnTo>
                      <a:pt x="8721" y="13486"/>
                    </a:lnTo>
                    <a:lnTo>
                      <a:pt x="8999" y="17029"/>
                    </a:lnTo>
                    <a:lnTo>
                      <a:pt x="9326" y="16686"/>
                    </a:lnTo>
                    <a:lnTo>
                      <a:pt x="9307" y="12571"/>
                    </a:lnTo>
                    <a:lnTo>
                      <a:pt x="9643" y="21600"/>
                    </a:lnTo>
                    <a:lnTo>
                      <a:pt x="10027" y="21486"/>
                    </a:lnTo>
                    <a:lnTo>
                      <a:pt x="9499" y="6057"/>
                    </a:lnTo>
                    <a:lnTo>
                      <a:pt x="10104" y="18400"/>
                    </a:lnTo>
                    <a:lnTo>
                      <a:pt x="10478" y="17029"/>
                    </a:lnTo>
                    <a:lnTo>
                      <a:pt x="10507" y="6286"/>
                    </a:lnTo>
                    <a:lnTo>
                      <a:pt x="11016" y="19886"/>
                    </a:lnTo>
                    <a:lnTo>
                      <a:pt x="11323" y="19314"/>
                    </a:lnTo>
                    <a:lnTo>
                      <a:pt x="11304" y="11314"/>
                    </a:lnTo>
                    <a:lnTo>
                      <a:pt x="11698" y="14743"/>
                    </a:lnTo>
                    <a:lnTo>
                      <a:pt x="12130" y="14629"/>
                    </a:lnTo>
                    <a:lnTo>
                      <a:pt x="12140" y="11314"/>
                    </a:lnTo>
                    <a:lnTo>
                      <a:pt x="12418" y="18629"/>
                    </a:lnTo>
                    <a:lnTo>
                      <a:pt x="12802" y="18857"/>
                    </a:lnTo>
                    <a:lnTo>
                      <a:pt x="12380" y="6514"/>
                    </a:lnTo>
                    <a:lnTo>
                      <a:pt x="12908" y="16457"/>
                    </a:lnTo>
                    <a:lnTo>
                      <a:pt x="13292" y="15771"/>
                    </a:lnTo>
                    <a:lnTo>
                      <a:pt x="13398" y="7429"/>
                    </a:lnTo>
                    <a:lnTo>
                      <a:pt x="13821" y="18286"/>
                    </a:lnTo>
                    <a:lnTo>
                      <a:pt x="14493" y="18057"/>
                    </a:lnTo>
                    <a:lnTo>
                      <a:pt x="14330" y="10514"/>
                    </a:lnTo>
                    <a:lnTo>
                      <a:pt x="14858" y="18057"/>
                    </a:lnTo>
                    <a:lnTo>
                      <a:pt x="15520" y="18286"/>
                    </a:lnTo>
                    <a:lnTo>
                      <a:pt x="15367" y="6971"/>
                    </a:lnTo>
                    <a:lnTo>
                      <a:pt x="16020" y="15543"/>
                    </a:lnTo>
                    <a:lnTo>
                      <a:pt x="16548" y="16229"/>
                    </a:lnTo>
                    <a:lnTo>
                      <a:pt x="16587" y="5829"/>
                    </a:lnTo>
                    <a:lnTo>
                      <a:pt x="16827" y="18629"/>
                    </a:lnTo>
                    <a:lnTo>
                      <a:pt x="17297" y="18286"/>
                    </a:lnTo>
                    <a:lnTo>
                      <a:pt x="17192" y="10743"/>
                    </a:lnTo>
                    <a:lnTo>
                      <a:pt x="17393" y="14057"/>
                    </a:lnTo>
                    <a:lnTo>
                      <a:pt x="17605" y="14514"/>
                    </a:lnTo>
                    <a:lnTo>
                      <a:pt x="17576" y="9143"/>
                    </a:lnTo>
                    <a:lnTo>
                      <a:pt x="17941" y="18057"/>
                    </a:lnTo>
                    <a:lnTo>
                      <a:pt x="18392" y="18514"/>
                    </a:lnTo>
                    <a:lnTo>
                      <a:pt x="18373" y="13029"/>
                    </a:lnTo>
                    <a:lnTo>
                      <a:pt x="18815" y="18971"/>
                    </a:lnTo>
                    <a:lnTo>
                      <a:pt x="19122" y="19314"/>
                    </a:lnTo>
                    <a:lnTo>
                      <a:pt x="19132" y="11200"/>
                    </a:lnTo>
                    <a:lnTo>
                      <a:pt x="19622" y="16343"/>
                    </a:lnTo>
                    <a:lnTo>
                      <a:pt x="20169" y="17600"/>
                    </a:lnTo>
                    <a:lnTo>
                      <a:pt x="20179" y="4914"/>
                    </a:lnTo>
                    <a:lnTo>
                      <a:pt x="20467" y="20800"/>
                    </a:lnTo>
                    <a:lnTo>
                      <a:pt x="20947" y="20800"/>
                    </a:lnTo>
                    <a:lnTo>
                      <a:pt x="20822" y="11429"/>
                    </a:lnTo>
                    <a:lnTo>
                      <a:pt x="21043" y="15657"/>
                    </a:lnTo>
                    <a:lnTo>
                      <a:pt x="21600" y="16114"/>
                    </a:lnTo>
                    <a:lnTo>
                      <a:pt x="21177" y="457"/>
                    </a:ln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p:cNvSpPr/>
              <p:nvPr/>
            </p:nvSpPr>
            <p:spPr>
              <a:xfrm>
                <a:off x="0" y="1308100"/>
                <a:ext cx="831850" cy="1237671"/>
              </a:xfrm>
              <a:custGeom>
                <a:avLst/>
                <a:gdLst/>
                <a:ahLst/>
                <a:cxnLst>
                  <a:cxn ang="0">
                    <a:pos x="wd2" y="hd2"/>
                  </a:cxn>
                  <a:cxn ang="5400000">
                    <a:pos x="wd2" y="hd2"/>
                  </a:cxn>
                  <a:cxn ang="10800000">
                    <a:pos x="wd2" y="hd2"/>
                  </a:cxn>
                  <a:cxn ang="16200000">
                    <a:pos x="wd2" y="hd2"/>
                  </a:cxn>
                </a:cxnLst>
                <a:rect l="0" t="0" r="r" b="b"/>
                <a:pathLst>
                  <a:path w="21600" h="21327" extrusionOk="0">
                    <a:moveTo>
                      <a:pt x="17346" y="318"/>
                    </a:moveTo>
                    <a:cubicBezTo>
                      <a:pt x="9300" y="2463"/>
                      <a:pt x="1781" y="10888"/>
                      <a:pt x="0" y="21327"/>
                    </a:cubicBezTo>
                    <a:lnTo>
                      <a:pt x="3166" y="21327"/>
                    </a:lnTo>
                    <a:cubicBezTo>
                      <a:pt x="12696" y="602"/>
                      <a:pt x="21600" y="318"/>
                      <a:pt x="21600" y="318"/>
                    </a:cubicBezTo>
                    <a:cubicBezTo>
                      <a:pt x="21072" y="99"/>
                      <a:pt x="18929" y="-273"/>
                      <a:pt x="17346" y="318"/>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p:cNvSpPr/>
              <p:nvPr/>
            </p:nvSpPr>
            <p:spPr>
              <a:xfrm>
                <a:off x="2908299" y="1130300"/>
                <a:ext cx="1229362" cy="1416134"/>
              </a:xfrm>
              <a:custGeom>
                <a:avLst/>
                <a:gdLst/>
                <a:ahLst/>
                <a:cxnLst>
                  <a:cxn ang="0">
                    <a:pos x="wd2" y="hd2"/>
                  </a:cxn>
                  <a:cxn ang="5400000">
                    <a:pos x="wd2" y="hd2"/>
                  </a:cxn>
                  <a:cxn ang="10800000">
                    <a:pos x="wd2" y="hd2"/>
                  </a:cxn>
                  <a:cxn ang="16200000">
                    <a:pos x="wd2" y="hd2"/>
                  </a:cxn>
                </a:cxnLst>
                <a:rect l="0" t="0" r="r" b="b"/>
                <a:pathLst>
                  <a:path w="21600" h="20853" extrusionOk="0">
                    <a:moveTo>
                      <a:pt x="0" y="20853"/>
                    </a:moveTo>
                    <a:lnTo>
                      <a:pt x="21600" y="20853"/>
                    </a:lnTo>
                    <a:cubicBezTo>
                      <a:pt x="21600" y="20853"/>
                      <a:pt x="15084" y="787"/>
                      <a:pt x="8970" y="20"/>
                    </a:cubicBezTo>
                    <a:cubicBezTo>
                      <a:pt x="2834" y="-747"/>
                      <a:pt x="0" y="20853"/>
                      <a:pt x="0" y="20853"/>
                    </a:cubicBez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p:cNvSpPr/>
              <p:nvPr/>
            </p:nvSpPr>
            <p:spPr>
              <a:xfrm>
                <a:off x="253999" y="2222499"/>
                <a:ext cx="3131822" cy="1716452"/>
              </a:xfrm>
              <a:custGeom>
                <a:avLst/>
                <a:gdLst/>
                <a:ahLst/>
                <a:cxnLst>
                  <a:cxn ang="0">
                    <a:pos x="wd2" y="hd2"/>
                  </a:cxn>
                  <a:cxn ang="5400000">
                    <a:pos x="wd2" y="hd2"/>
                  </a:cxn>
                  <a:cxn ang="10800000">
                    <a:pos x="wd2" y="hd2"/>
                  </a:cxn>
                  <a:cxn ang="16200000">
                    <a:pos x="wd2" y="hd2"/>
                  </a:cxn>
                </a:cxnLst>
                <a:rect l="0" t="0" r="r" b="b"/>
                <a:pathLst>
                  <a:path w="21600" h="18200" extrusionOk="0">
                    <a:moveTo>
                      <a:pt x="18482" y="2956"/>
                    </a:moveTo>
                    <a:cubicBezTo>
                      <a:pt x="17974" y="-3400"/>
                      <a:pt x="438" y="2471"/>
                      <a:pt x="438" y="2471"/>
                    </a:cubicBezTo>
                    <a:lnTo>
                      <a:pt x="0" y="18200"/>
                    </a:lnTo>
                    <a:lnTo>
                      <a:pt x="21600" y="18200"/>
                    </a:lnTo>
                    <a:lnTo>
                      <a:pt x="18482" y="2956"/>
                    </a:lnTo>
                    <a:close/>
                  </a:path>
                </a:pathLst>
              </a:custGeom>
              <a:solidFill>
                <a:srgbClr val="FDEC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p:cNvSpPr/>
              <p:nvPr/>
            </p:nvSpPr>
            <p:spPr>
              <a:xfrm>
                <a:off x="304800" y="2222499"/>
                <a:ext cx="3084830" cy="1716452"/>
              </a:xfrm>
              <a:custGeom>
                <a:avLst/>
                <a:gdLst/>
                <a:ahLst/>
                <a:cxnLst>
                  <a:cxn ang="0">
                    <a:pos x="wd2" y="hd2"/>
                  </a:cxn>
                  <a:cxn ang="5400000">
                    <a:pos x="wd2" y="hd2"/>
                  </a:cxn>
                  <a:cxn ang="10800000">
                    <a:pos x="wd2" y="hd2"/>
                  </a:cxn>
                  <a:cxn ang="16200000">
                    <a:pos x="wd2" y="hd2"/>
                  </a:cxn>
                </a:cxnLst>
                <a:rect l="0" t="0" r="r" b="b"/>
                <a:pathLst>
                  <a:path w="21600" h="18200" extrusionOk="0">
                    <a:moveTo>
                      <a:pt x="8537" y="6754"/>
                    </a:moveTo>
                    <a:cubicBezTo>
                      <a:pt x="15357" y="8612"/>
                      <a:pt x="20542" y="13514"/>
                      <a:pt x="20978" y="18200"/>
                    </a:cubicBezTo>
                    <a:lnTo>
                      <a:pt x="21600" y="18200"/>
                    </a:lnTo>
                    <a:lnTo>
                      <a:pt x="18425" y="2956"/>
                    </a:lnTo>
                    <a:cubicBezTo>
                      <a:pt x="17910" y="-3400"/>
                      <a:pt x="107" y="2471"/>
                      <a:pt x="107" y="2471"/>
                    </a:cubicBezTo>
                    <a:lnTo>
                      <a:pt x="0" y="6377"/>
                    </a:lnTo>
                    <a:cubicBezTo>
                      <a:pt x="2463" y="5824"/>
                      <a:pt x="5424" y="5905"/>
                      <a:pt x="8537" y="6754"/>
                    </a:cubicBezTo>
                    <a:close/>
                  </a:path>
                </a:pathLst>
              </a:custGeom>
              <a:solidFill>
                <a:srgbClr val="FBDE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p:cNvSpPr/>
              <p:nvPr/>
            </p:nvSpPr>
            <p:spPr>
              <a:xfrm>
                <a:off x="1346200" y="2882899"/>
                <a:ext cx="416560" cy="946151"/>
              </a:xfrm>
              <a:custGeom>
                <a:avLst/>
                <a:gdLst/>
                <a:ahLst/>
                <a:cxnLst>
                  <a:cxn ang="0">
                    <a:pos x="wd2" y="hd2"/>
                  </a:cxn>
                  <a:cxn ang="5400000">
                    <a:pos x="wd2" y="hd2"/>
                  </a:cxn>
                  <a:cxn ang="10800000">
                    <a:pos x="wd2" y="hd2"/>
                  </a:cxn>
                  <a:cxn ang="16200000">
                    <a:pos x="wd2" y="hd2"/>
                  </a:cxn>
                </a:cxnLst>
                <a:rect l="0" t="0" r="r" b="b"/>
                <a:pathLst>
                  <a:path w="21600" h="21600" extrusionOk="0">
                    <a:moveTo>
                      <a:pt x="21600" y="116"/>
                    </a:moveTo>
                    <a:lnTo>
                      <a:pt x="0" y="0"/>
                    </a:lnTo>
                    <a:lnTo>
                      <a:pt x="0" y="21513"/>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p:cNvSpPr/>
              <p:nvPr/>
            </p:nvSpPr>
            <p:spPr>
              <a:xfrm>
                <a:off x="1371600" y="2920999"/>
                <a:ext cx="379730" cy="871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15"/>
                    </a:lnTo>
                    <a:lnTo>
                      <a:pt x="0" y="20939"/>
                    </a:lnTo>
                    <a:lnTo>
                      <a:pt x="21094"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p:cNvSpPr/>
              <p:nvPr/>
            </p:nvSpPr>
            <p:spPr>
              <a:xfrm>
                <a:off x="635000" y="2438399"/>
                <a:ext cx="74931"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51" y="0"/>
                    </a:lnTo>
                    <a:lnTo>
                      <a:pt x="0" y="21433"/>
                    </a:lnTo>
                    <a:lnTo>
                      <a:pt x="19403"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p:cNvSpPr/>
              <p:nvPr/>
            </p:nvSpPr>
            <p:spPr>
              <a:xfrm>
                <a:off x="977899" y="2387599"/>
                <a:ext cx="71122" cy="1483361"/>
              </a:xfrm>
              <a:custGeom>
                <a:avLst/>
                <a:gdLst/>
                <a:ahLst/>
                <a:cxnLst>
                  <a:cxn ang="0">
                    <a:pos x="wd2" y="hd2"/>
                  </a:cxn>
                  <a:cxn ang="5400000">
                    <a:pos x="wd2" y="hd2"/>
                  </a:cxn>
                  <a:cxn ang="10800000">
                    <a:pos x="wd2" y="hd2"/>
                  </a:cxn>
                  <a:cxn ang="16200000">
                    <a:pos x="wd2" y="hd2"/>
                  </a:cxn>
                </a:cxnLst>
                <a:rect l="0" t="0" r="r" b="b"/>
                <a:pathLst>
                  <a:path w="21600" h="21600" extrusionOk="0">
                    <a:moveTo>
                      <a:pt x="11957" y="0"/>
                    </a:moveTo>
                    <a:lnTo>
                      <a:pt x="0" y="0"/>
                    </a:lnTo>
                    <a:lnTo>
                      <a:pt x="1543"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p:cNvSpPr/>
              <p:nvPr/>
            </p:nvSpPr>
            <p:spPr>
              <a:xfrm>
                <a:off x="635000" y="24383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p:cNvSpPr/>
              <p:nvPr/>
            </p:nvSpPr>
            <p:spPr>
              <a:xfrm>
                <a:off x="952499" y="2387599"/>
                <a:ext cx="68582" cy="148336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p:cNvSpPr/>
              <p:nvPr/>
            </p:nvSpPr>
            <p:spPr>
              <a:xfrm>
                <a:off x="2057400" y="2374899"/>
                <a:ext cx="64770" cy="1471932"/>
              </a:xfrm>
              <a:custGeom>
                <a:avLst/>
                <a:gdLst/>
                <a:ahLst/>
                <a:cxnLst>
                  <a:cxn ang="0">
                    <a:pos x="wd2" y="hd2"/>
                  </a:cxn>
                  <a:cxn ang="5400000">
                    <a:pos x="wd2" y="hd2"/>
                  </a:cxn>
                  <a:cxn ang="10800000">
                    <a:pos x="wd2" y="hd2"/>
                  </a:cxn>
                  <a:cxn ang="16200000">
                    <a:pos x="wd2" y="hd2"/>
                  </a:cxn>
                </a:cxnLst>
                <a:rect l="0" t="0" r="r" b="b"/>
                <a:pathLst>
                  <a:path w="21600" h="21600" extrusionOk="0">
                    <a:moveTo>
                      <a:pt x="17365" y="0"/>
                    </a:moveTo>
                    <a:lnTo>
                      <a:pt x="4659" y="0"/>
                    </a:lnTo>
                    <a:lnTo>
                      <a:pt x="0" y="21432"/>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p:cNvSpPr/>
              <p:nvPr/>
            </p:nvSpPr>
            <p:spPr>
              <a:xfrm>
                <a:off x="2044700" y="24129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p:cNvSpPr/>
              <p:nvPr/>
            </p:nvSpPr>
            <p:spPr>
              <a:xfrm>
                <a:off x="2374899" y="2362199"/>
                <a:ext cx="68582" cy="1484632"/>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p:cNvSpPr/>
              <p:nvPr/>
            </p:nvSpPr>
            <p:spPr>
              <a:xfrm>
                <a:off x="2362200" y="2374899"/>
                <a:ext cx="69850" cy="148336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0"/>
                    </a:lnTo>
                    <a:lnTo>
                      <a:pt x="1178" y="21452"/>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1" name="Figura"/>
              <p:cNvSpPr/>
              <p:nvPr/>
            </p:nvSpPr>
            <p:spPr>
              <a:xfrm>
                <a:off x="2882900" y="1295399"/>
                <a:ext cx="1084580" cy="26517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754" y="9890"/>
                    </a:lnTo>
                    <a:cubicBezTo>
                      <a:pt x="18287" y="5007"/>
                      <a:pt x="13430" y="1303"/>
                      <a:pt x="8675" y="0"/>
                    </a:cubicBezTo>
                    <a:cubicBezTo>
                      <a:pt x="4856" y="569"/>
                      <a:pt x="885" y="3952"/>
                      <a:pt x="101" y="9207"/>
                    </a:cubicBezTo>
                    <a:lnTo>
                      <a:pt x="25" y="9207"/>
                    </a:lnTo>
                    <a:lnTo>
                      <a:pt x="25" y="21600"/>
                    </a:lnTo>
                    <a:close/>
                  </a:path>
                </a:pathLst>
              </a:custGeom>
              <a:solidFill>
                <a:srgbClr val="F7C2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2" name="Figura"/>
              <p:cNvSpPr/>
              <p:nvPr/>
            </p:nvSpPr>
            <p:spPr>
              <a:xfrm>
                <a:off x="32384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p:cNvSpPr/>
              <p:nvPr/>
            </p:nvSpPr>
            <p:spPr>
              <a:xfrm>
                <a:off x="35305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p:cNvSpPr/>
              <p:nvPr/>
            </p:nvSpPr>
            <p:spPr>
              <a:xfrm>
                <a:off x="32638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p:cNvSpPr/>
              <p:nvPr/>
            </p:nvSpPr>
            <p:spPr>
              <a:xfrm>
                <a:off x="35559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p:cNvSpPr/>
              <p:nvPr/>
            </p:nvSpPr>
            <p:spPr>
              <a:xfrm>
                <a:off x="3289300" y="2920999"/>
                <a:ext cx="330200" cy="490222"/>
              </a:xfrm>
              <a:custGeom>
                <a:avLst/>
                <a:gdLst/>
                <a:ahLst/>
                <a:cxnLst>
                  <a:cxn ang="0">
                    <a:pos x="wd2" y="hd2"/>
                  </a:cxn>
                  <a:cxn ang="5400000">
                    <a:pos x="wd2" y="hd2"/>
                  </a:cxn>
                  <a:cxn ang="10800000">
                    <a:pos x="wd2" y="hd2"/>
                  </a:cxn>
                  <a:cxn ang="16200000">
                    <a:pos x="wd2" y="hd2"/>
                  </a:cxn>
                </a:cxnLst>
                <a:rect l="0" t="0" r="r" b="b"/>
                <a:pathLst>
                  <a:path w="21600" h="21600" extrusionOk="0">
                    <a:moveTo>
                      <a:pt x="20271" y="0"/>
                    </a:moveTo>
                    <a:lnTo>
                      <a:pt x="0" y="448"/>
                    </a:lnTo>
                    <a:lnTo>
                      <a:pt x="1329" y="21600"/>
                    </a:lnTo>
                    <a:lnTo>
                      <a:pt x="21600" y="21152"/>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p:cNvSpPr/>
              <p:nvPr/>
            </p:nvSpPr>
            <p:spPr>
              <a:xfrm>
                <a:off x="3314699" y="2971800"/>
                <a:ext cx="271781" cy="400050"/>
              </a:xfrm>
              <a:custGeom>
                <a:avLst/>
                <a:gdLst/>
                <a:ahLst/>
                <a:cxnLst>
                  <a:cxn ang="0">
                    <a:pos x="wd2" y="hd2"/>
                  </a:cxn>
                  <a:cxn ang="5400000">
                    <a:pos x="wd2" y="hd2"/>
                  </a:cxn>
                  <a:cxn ang="10800000">
                    <a:pos x="wd2" y="hd2"/>
                  </a:cxn>
                  <a:cxn ang="16200000">
                    <a:pos x="wd2" y="hd2"/>
                  </a:cxn>
                </a:cxnLst>
                <a:rect l="0" t="0" r="r" b="b"/>
                <a:pathLst>
                  <a:path w="21600" h="21600" extrusionOk="0">
                    <a:moveTo>
                      <a:pt x="20288" y="0"/>
                    </a:moveTo>
                    <a:lnTo>
                      <a:pt x="0" y="480"/>
                    </a:lnTo>
                    <a:lnTo>
                      <a:pt x="1312" y="21600"/>
                    </a:lnTo>
                    <a:lnTo>
                      <a:pt x="21600" y="21120"/>
                    </a:ln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p:cNvSpPr/>
              <p:nvPr/>
            </p:nvSpPr>
            <p:spPr>
              <a:xfrm>
                <a:off x="3327400" y="2997200"/>
                <a:ext cx="231140" cy="363221"/>
              </a:xfrm>
              <a:custGeom>
                <a:avLst/>
                <a:gdLst/>
                <a:ahLst/>
                <a:cxnLst>
                  <a:cxn ang="0">
                    <a:pos x="wd2" y="hd2"/>
                  </a:cxn>
                  <a:cxn ang="5400000">
                    <a:pos x="wd2" y="hd2"/>
                  </a:cxn>
                  <a:cxn ang="10800000">
                    <a:pos x="wd2" y="hd2"/>
                  </a:cxn>
                  <a:cxn ang="16200000">
                    <a:pos x="wd2" y="hd2"/>
                  </a:cxn>
                </a:cxnLst>
                <a:rect l="0" t="0" r="r" b="b"/>
                <a:pathLst>
                  <a:path w="21600" h="21600" extrusionOk="0">
                    <a:moveTo>
                      <a:pt x="20295" y="0"/>
                    </a:moveTo>
                    <a:lnTo>
                      <a:pt x="0" y="453"/>
                    </a:lnTo>
                    <a:lnTo>
                      <a:pt x="1305" y="21600"/>
                    </a:lnTo>
                    <a:lnTo>
                      <a:pt x="21600" y="21147"/>
                    </a:ln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p:cNvSpPr/>
              <p:nvPr/>
            </p:nvSpPr>
            <p:spPr>
              <a:xfrm>
                <a:off x="3111499" y="1244599"/>
                <a:ext cx="869951" cy="2661921"/>
              </a:xfrm>
              <a:custGeom>
                <a:avLst/>
                <a:gdLst/>
                <a:ahLst/>
                <a:cxnLst>
                  <a:cxn ang="0">
                    <a:pos x="wd2" y="hd2"/>
                  </a:cxn>
                  <a:cxn ang="5400000">
                    <a:pos x="wd2" y="hd2"/>
                  </a:cxn>
                  <a:cxn ang="10800000">
                    <a:pos x="wd2" y="hd2"/>
                  </a:cxn>
                  <a:cxn ang="16200000">
                    <a:pos x="wd2" y="hd2"/>
                  </a:cxn>
                </a:cxnLst>
                <a:rect l="0" t="0" r="r" b="b"/>
                <a:pathLst>
                  <a:path w="21600" h="21600" extrusionOk="0">
                    <a:moveTo>
                      <a:pt x="4225" y="917"/>
                    </a:moveTo>
                    <a:cubicBezTo>
                      <a:pt x="10154" y="2216"/>
                      <a:pt x="15987" y="5482"/>
                      <a:pt x="17848" y="10336"/>
                    </a:cubicBezTo>
                    <a:lnTo>
                      <a:pt x="20086" y="21600"/>
                    </a:lnTo>
                    <a:lnTo>
                      <a:pt x="21600" y="21600"/>
                    </a:lnTo>
                    <a:lnTo>
                      <a:pt x="19298" y="9934"/>
                    </a:lnTo>
                    <a:cubicBezTo>
                      <a:pt x="17469" y="5070"/>
                      <a:pt x="10690" y="1298"/>
                      <a:pt x="4730" y="0"/>
                    </a:cubicBezTo>
                    <a:cubicBezTo>
                      <a:pt x="3815" y="103"/>
                      <a:pt x="568" y="1453"/>
                      <a:pt x="0" y="2535"/>
                    </a:cubicBezTo>
                    <a:cubicBezTo>
                      <a:pt x="694" y="1773"/>
                      <a:pt x="3784" y="969"/>
                      <a:pt x="4225" y="917"/>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p:cNvSpPr/>
              <p:nvPr/>
            </p:nvSpPr>
            <p:spPr>
              <a:xfrm>
                <a:off x="2870199" y="2438400"/>
                <a:ext cx="1019811"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0" y="0"/>
                    </a:lnTo>
                    <a:lnTo>
                      <a:pt x="108" y="21600"/>
                    </a:lnTo>
                    <a:lnTo>
                      <a:pt x="2125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p:cNvSpPr/>
              <p:nvPr/>
            </p:nvSpPr>
            <p:spPr>
              <a:xfrm>
                <a:off x="342899" y="2438399"/>
                <a:ext cx="2562861" cy="154941"/>
              </a:xfrm>
              <a:custGeom>
                <a:avLst/>
                <a:gdLst/>
                <a:ahLst/>
                <a:cxnLst>
                  <a:cxn ang="0">
                    <a:pos x="wd2" y="hd2"/>
                  </a:cxn>
                  <a:cxn ang="5400000">
                    <a:pos x="wd2" y="hd2"/>
                  </a:cxn>
                  <a:cxn ang="10800000">
                    <a:pos x="wd2" y="hd2"/>
                  </a:cxn>
                  <a:cxn ang="16200000">
                    <a:pos x="wd2" y="hd2"/>
                  </a:cxn>
                </a:cxnLst>
                <a:rect l="0" t="0" r="r" b="b"/>
                <a:pathLst>
                  <a:path w="21600" h="21600" extrusionOk="0">
                    <a:moveTo>
                      <a:pt x="21600" y="6020"/>
                    </a:moveTo>
                    <a:lnTo>
                      <a:pt x="0" y="0"/>
                    </a:lnTo>
                    <a:lnTo>
                      <a:pt x="118" y="21600"/>
                    </a:lnTo>
                    <a:lnTo>
                      <a:pt x="2123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p:cNvSpPr/>
              <p:nvPr/>
            </p:nvSpPr>
            <p:spPr>
              <a:xfrm>
                <a:off x="28829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662" y="0"/>
                    </a:moveTo>
                    <a:lnTo>
                      <a:pt x="4717" y="196"/>
                    </a:lnTo>
                    <a:lnTo>
                      <a:pt x="0" y="21600"/>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p:cNvSpPr/>
              <p:nvPr/>
            </p:nvSpPr>
            <p:spPr>
              <a:xfrm>
                <a:off x="292100" y="2247899"/>
                <a:ext cx="2573021" cy="574042"/>
              </a:xfrm>
              <a:custGeom>
                <a:avLst/>
                <a:gdLst/>
                <a:ahLst/>
                <a:cxnLst>
                  <a:cxn ang="0">
                    <a:pos x="wd2" y="hd2"/>
                  </a:cxn>
                  <a:cxn ang="5400000">
                    <a:pos x="wd2" y="hd2"/>
                  </a:cxn>
                  <a:cxn ang="10800000">
                    <a:pos x="wd2" y="hd2"/>
                  </a:cxn>
                  <a:cxn ang="16200000">
                    <a:pos x="wd2" y="hd2"/>
                  </a:cxn>
                </a:cxnLst>
                <a:rect l="0" t="0" r="r" b="b"/>
                <a:pathLst>
                  <a:path w="21600" h="21600" extrusionOk="0">
                    <a:moveTo>
                      <a:pt x="21600" y="21361"/>
                    </a:moveTo>
                    <a:lnTo>
                      <a:pt x="21600" y="6451"/>
                    </a:lnTo>
                    <a:lnTo>
                      <a:pt x="20822" y="2581"/>
                    </a:lnTo>
                    <a:cubicBezTo>
                      <a:pt x="20310" y="1434"/>
                      <a:pt x="19670" y="573"/>
                      <a:pt x="18935" y="0"/>
                    </a:cubicBezTo>
                    <a:lnTo>
                      <a:pt x="5651" y="3441"/>
                    </a:lnTo>
                    <a:cubicBezTo>
                      <a:pt x="3316" y="5209"/>
                      <a:pt x="1429" y="6977"/>
                      <a:pt x="618" y="7789"/>
                    </a:cubicBezTo>
                    <a:lnTo>
                      <a:pt x="629" y="4731"/>
                    </a:lnTo>
                    <a:lnTo>
                      <a:pt x="213" y="4827"/>
                    </a:lnTo>
                    <a:lnTo>
                      <a:pt x="0" y="21265"/>
                    </a:lnTo>
                    <a:lnTo>
                      <a:pt x="85" y="21265"/>
                    </a:lnTo>
                    <a:lnTo>
                      <a:pt x="171" y="14384"/>
                    </a:lnTo>
                    <a:lnTo>
                      <a:pt x="309" y="19880"/>
                    </a:lnTo>
                    <a:lnTo>
                      <a:pt x="778" y="19306"/>
                    </a:lnTo>
                    <a:lnTo>
                      <a:pt x="1279" y="14527"/>
                    </a:lnTo>
                    <a:lnTo>
                      <a:pt x="1258" y="20549"/>
                    </a:lnTo>
                    <a:lnTo>
                      <a:pt x="2292" y="19927"/>
                    </a:lnTo>
                    <a:lnTo>
                      <a:pt x="2335" y="19211"/>
                    </a:lnTo>
                    <a:lnTo>
                      <a:pt x="2793" y="19019"/>
                    </a:lnTo>
                    <a:lnTo>
                      <a:pt x="2943" y="17156"/>
                    </a:lnTo>
                    <a:lnTo>
                      <a:pt x="2921" y="21170"/>
                    </a:lnTo>
                    <a:lnTo>
                      <a:pt x="3348" y="21122"/>
                    </a:lnTo>
                    <a:lnTo>
                      <a:pt x="3433" y="14241"/>
                    </a:lnTo>
                    <a:lnTo>
                      <a:pt x="3572" y="19736"/>
                    </a:lnTo>
                    <a:lnTo>
                      <a:pt x="4041" y="19163"/>
                    </a:lnTo>
                    <a:lnTo>
                      <a:pt x="4542" y="14384"/>
                    </a:lnTo>
                    <a:lnTo>
                      <a:pt x="4520" y="20405"/>
                    </a:lnTo>
                    <a:lnTo>
                      <a:pt x="5352" y="19880"/>
                    </a:lnTo>
                    <a:lnTo>
                      <a:pt x="5544" y="15005"/>
                    </a:lnTo>
                    <a:lnTo>
                      <a:pt x="5608" y="18828"/>
                    </a:lnTo>
                    <a:lnTo>
                      <a:pt x="6013" y="18637"/>
                    </a:lnTo>
                    <a:lnTo>
                      <a:pt x="6162" y="16773"/>
                    </a:lnTo>
                    <a:lnTo>
                      <a:pt x="6152" y="20788"/>
                    </a:lnTo>
                    <a:lnTo>
                      <a:pt x="6578" y="20740"/>
                    </a:lnTo>
                    <a:lnTo>
                      <a:pt x="6663" y="13858"/>
                    </a:lnTo>
                    <a:lnTo>
                      <a:pt x="6802" y="19354"/>
                    </a:lnTo>
                    <a:lnTo>
                      <a:pt x="7271" y="18781"/>
                    </a:lnTo>
                    <a:lnTo>
                      <a:pt x="7772" y="14002"/>
                    </a:lnTo>
                    <a:lnTo>
                      <a:pt x="7751" y="20023"/>
                    </a:lnTo>
                    <a:lnTo>
                      <a:pt x="8209" y="19736"/>
                    </a:lnTo>
                    <a:lnTo>
                      <a:pt x="8369" y="18064"/>
                    </a:lnTo>
                    <a:lnTo>
                      <a:pt x="8529" y="19641"/>
                    </a:lnTo>
                    <a:lnTo>
                      <a:pt x="8902" y="19450"/>
                    </a:lnTo>
                    <a:lnTo>
                      <a:pt x="9052" y="17586"/>
                    </a:lnTo>
                    <a:lnTo>
                      <a:pt x="9041" y="21600"/>
                    </a:lnTo>
                    <a:lnTo>
                      <a:pt x="9467" y="21552"/>
                    </a:lnTo>
                    <a:lnTo>
                      <a:pt x="9553" y="14671"/>
                    </a:lnTo>
                    <a:lnTo>
                      <a:pt x="9691" y="20166"/>
                    </a:lnTo>
                    <a:lnTo>
                      <a:pt x="10160" y="19593"/>
                    </a:lnTo>
                    <a:lnTo>
                      <a:pt x="10661" y="14814"/>
                    </a:lnTo>
                    <a:lnTo>
                      <a:pt x="10640" y="20835"/>
                    </a:lnTo>
                    <a:lnTo>
                      <a:pt x="11003" y="20596"/>
                    </a:lnTo>
                    <a:lnTo>
                      <a:pt x="11322" y="17012"/>
                    </a:lnTo>
                    <a:lnTo>
                      <a:pt x="11610" y="18542"/>
                    </a:lnTo>
                    <a:lnTo>
                      <a:pt x="12101" y="18446"/>
                    </a:lnTo>
                    <a:lnTo>
                      <a:pt x="12250" y="17012"/>
                    </a:lnTo>
                    <a:lnTo>
                      <a:pt x="12239" y="20262"/>
                    </a:lnTo>
                    <a:lnTo>
                      <a:pt x="12655" y="20358"/>
                    </a:lnTo>
                    <a:lnTo>
                      <a:pt x="12730" y="14862"/>
                    </a:lnTo>
                    <a:lnTo>
                      <a:pt x="12879" y="19306"/>
                    </a:lnTo>
                    <a:lnTo>
                      <a:pt x="13337" y="18972"/>
                    </a:lnTo>
                    <a:lnTo>
                      <a:pt x="13817" y="15244"/>
                    </a:lnTo>
                    <a:lnTo>
                      <a:pt x="13838" y="20310"/>
                    </a:lnTo>
                    <a:lnTo>
                      <a:pt x="14595" y="20166"/>
                    </a:lnTo>
                    <a:lnTo>
                      <a:pt x="14745" y="16821"/>
                    </a:lnTo>
                    <a:lnTo>
                      <a:pt x="15001" y="20214"/>
                    </a:lnTo>
                    <a:lnTo>
                      <a:pt x="15726" y="20262"/>
                    </a:lnTo>
                    <a:lnTo>
                      <a:pt x="16045" y="15244"/>
                    </a:lnTo>
                    <a:lnTo>
                      <a:pt x="16397" y="19019"/>
                    </a:lnTo>
                    <a:lnTo>
                      <a:pt x="16962" y="19306"/>
                    </a:lnTo>
                    <a:lnTo>
                      <a:pt x="17453" y="14719"/>
                    </a:lnTo>
                    <a:lnTo>
                      <a:pt x="17165" y="20358"/>
                    </a:lnTo>
                    <a:lnTo>
                      <a:pt x="17698" y="20214"/>
                    </a:lnTo>
                    <a:lnTo>
                      <a:pt x="17911" y="16869"/>
                    </a:lnTo>
                    <a:lnTo>
                      <a:pt x="17996" y="18350"/>
                    </a:lnTo>
                    <a:lnTo>
                      <a:pt x="18210" y="18542"/>
                    </a:lnTo>
                    <a:lnTo>
                      <a:pt x="18423" y="16152"/>
                    </a:lnTo>
                    <a:lnTo>
                      <a:pt x="18434" y="20119"/>
                    </a:lnTo>
                    <a:lnTo>
                      <a:pt x="18924" y="20358"/>
                    </a:lnTo>
                    <a:lnTo>
                      <a:pt x="19127" y="17920"/>
                    </a:lnTo>
                    <a:lnTo>
                      <a:pt x="19361" y="20549"/>
                    </a:lnTo>
                    <a:lnTo>
                      <a:pt x="19692" y="20692"/>
                    </a:lnTo>
                    <a:lnTo>
                      <a:pt x="20054" y="17060"/>
                    </a:lnTo>
                    <a:lnTo>
                      <a:pt x="20374" y="19354"/>
                    </a:lnTo>
                    <a:lnTo>
                      <a:pt x="20928" y="19927"/>
                    </a:lnTo>
                    <a:lnTo>
                      <a:pt x="21483" y="14288"/>
                    </a:lnTo>
                    <a:lnTo>
                      <a:pt x="21120" y="21313"/>
                    </a:lnTo>
                    <a:lnTo>
                      <a:pt x="21600" y="21313"/>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p:cNvSpPr/>
              <p:nvPr/>
            </p:nvSpPr>
            <p:spPr>
              <a:xfrm>
                <a:off x="28321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414" y="0"/>
                    </a:moveTo>
                    <a:lnTo>
                      <a:pt x="4469" y="196"/>
                    </a:lnTo>
                    <a:lnTo>
                      <a:pt x="0" y="21600"/>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p:cNvSpPr/>
              <p:nvPr/>
            </p:nvSpPr>
            <p:spPr>
              <a:xfrm>
                <a:off x="228600" y="2120900"/>
                <a:ext cx="149861" cy="1818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2" y="196"/>
                    </a:lnTo>
                    <a:lnTo>
                      <a:pt x="0" y="21600"/>
                    </a:lnTo>
                    <a:lnTo>
                      <a:pt x="15742"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p:cNvSpPr/>
              <p:nvPr/>
            </p:nvSpPr>
            <p:spPr>
              <a:xfrm>
                <a:off x="50800" y="1117600"/>
                <a:ext cx="3327400" cy="1432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44" y="211"/>
                      <a:pt x="7032" y="1532"/>
                      <a:pt x="4378" y="3236"/>
                    </a:cubicBezTo>
                    <a:cubicBezTo>
                      <a:pt x="1533" y="5055"/>
                      <a:pt x="82" y="18479"/>
                      <a:pt x="0" y="21600"/>
                    </a:cubicBezTo>
                    <a:lnTo>
                      <a:pt x="18607" y="21600"/>
                    </a:lnTo>
                    <a:cubicBezTo>
                      <a:pt x="18739" y="19187"/>
                      <a:pt x="19679" y="977"/>
                      <a:pt x="21600" y="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p:cNvSpPr/>
              <p:nvPr/>
            </p:nvSpPr>
            <p:spPr>
              <a:xfrm>
                <a:off x="50800" y="1231900"/>
                <a:ext cx="1436371" cy="1316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63" y="479"/>
                      <a:pt x="12108" y="1021"/>
                      <a:pt x="10141" y="1625"/>
                    </a:cubicBezTo>
                    <a:cubicBezTo>
                      <a:pt x="3552" y="3603"/>
                      <a:pt x="191" y="18205"/>
                      <a:pt x="0" y="21600"/>
                    </a:cubicBezTo>
                    <a:cubicBezTo>
                      <a:pt x="2196" y="14039"/>
                      <a:pt x="8460" y="4437"/>
                      <a:pt x="21600" y="0"/>
                    </a:cubicBez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p:cNvSpPr/>
              <p:nvPr/>
            </p:nvSpPr>
            <p:spPr>
              <a:xfrm>
                <a:off x="28574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18" y="-108"/>
                      <a:pt x="17409" y="-34"/>
                      <a:pt x="15429" y="562"/>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p:cNvSpPr/>
              <p:nvPr/>
            </p:nvSpPr>
            <p:spPr>
              <a:xfrm>
                <a:off x="28955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64" y="-108"/>
                      <a:pt x="17409" y="-34"/>
                      <a:pt x="15429" y="56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p:cNvSpPr/>
              <p:nvPr/>
            </p:nvSpPr>
            <p:spPr>
              <a:xfrm>
                <a:off x="33527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20076" y="21156"/>
                    </a:lnTo>
                    <a:cubicBezTo>
                      <a:pt x="18817" y="18871"/>
                      <a:pt x="8017"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1" name="Figura"/>
              <p:cNvSpPr/>
              <p:nvPr/>
            </p:nvSpPr>
            <p:spPr>
              <a:xfrm>
                <a:off x="34035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18685" y="21156"/>
                    </a:lnTo>
                    <a:cubicBezTo>
                      <a:pt x="17426" y="18871"/>
                      <a:pt x="8050"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2" name="Figura"/>
              <p:cNvSpPr/>
              <p:nvPr/>
            </p:nvSpPr>
            <p:spPr>
              <a:xfrm>
                <a:off x="2819399" y="3784599"/>
                <a:ext cx="1240791" cy="248922"/>
              </a:xfrm>
              <a:custGeom>
                <a:avLst/>
                <a:gdLst/>
                <a:ahLst/>
                <a:cxnLst>
                  <a:cxn ang="0">
                    <a:pos x="wd2" y="hd2"/>
                  </a:cxn>
                  <a:cxn ang="5400000">
                    <a:pos x="wd2" y="hd2"/>
                  </a:cxn>
                  <a:cxn ang="10800000">
                    <a:pos x="wd2" y="hd2"/>
                  </a:cxn>
                  <a:cxn ang="16200000">
                    <a:pos x="wd2" y="hd2"/>
                  </a:cxn>
                </a:cxnLst>
                <a:rect l="0" t="0" r="r" b="b"/>
                <a:pathLst>
                  <a:path w="21600" h="21600" extrusionOk="0">
                    <a:moveTo>
                      <a:pt x="354" y="7604"/>
                    </a:moveTo>
                    <a:lnTo>
                      <a:pt x="21069" y="0"/>
                    </a:lnTo>
                    <a:lnTo>
                      <a:pt x="21600" y="21600"/>
                    </a:lnTo>
                    <a:lnTo>
                      <a:pt x="0" y="2160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3" name="Rectángulo"/>
              <p:cNvSpPr/>
              <p:nvPr/>
            </p:nvSpPr>
            <p:spPr>
              <a:xfrm>
                <a:off x="2082800" y="29718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4" name="Rectángulo"/>
              <p:cNvSpPr/>
              <p:nvPr/>
            </p:nvSpPr>
            <p:spPr>
              <a:xfrm>
                <a:off x="2108200" y="30226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5" name="Rectángulo"/>
              <p:cNvSpPr/>
              <p:nvPr/>
            </p:nvSpPr>
            <p:spPr>
              <a:xfrm>
                <a:off x="2133600" y="3035300"/>
                <a:ext cx="232410" cy="405131"/>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Rectángulo"/>
              <p:cNvSpPr/>
              <p:nvPr/>
            </p:nvSpPr>
            <p:spPr>
              <a:xfrm>
                <a:off x="2235200" y="3035300"/>
                <a:ext cx="109221" cy="406400"/>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Rectángulo"/>
              <p:cNvSpPr/>
              <p:nvPr/>
            </p:nvSpPr>
            <p:spPr>
              <a:xfrm>
                <a:off x="673100" y="29337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Rectángulo"/>
              <p:cNvSpPr/>
              <p:nvPr/>
            </p:nvSpPr>
            <p:spPr>
              <a:xfrm>
                <a:off x="698500" y="29845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p:cNvSpPr/>
              <p:nvPr/>
            </p:nvSpPr>
            <p:spPr>
              <a:xfrm>
                <a:off x="38099" y="2476500"/>
                <a:ext cx="2825751" cy="240030"/>
              </a:xfrm>
              <a:custGeom>
                <a:avLst/>
                <a:gdLst/>
                <a:ahLst/>
                <a:cxnLst>
                  <a:cxn ang="0">
                    <a:pos x="wd2" y="hd2"/>
                  </a:cxn>
                  <a:cxn ang="5400000">
                    <a:pos x="wd2" y="hd2"/>
                  </a:cxn>
                  <a:cxn ang="10800000">
                    <a:pos x="wd2" y="hd2"/>
                  </a:cxn>
                  <a:cxn ang="16200000">
                    <a:pos x="wd2" y="hd2"/>
                  </a:cxn>
                </a:cxnLst>
                <a:rect l="0" t="0" r="r" b="b"/>
                <a:pathLst>
                  <a:path w="21600" h="21600" extrusionOk="0">
                    <a:moveTo>
                      <a:pt x="14562" y="114"/>
                    </a:moveTo>
                    <a:lnTo>
                      <a:pt x="6097" y="0"/>
                    </a:lnTo>
                    <a:lnTo>
                      <a:pt x="175" y="1029"/>
                    </a:lnTo>
                    <a:lnTo>
                      <a:pt x="0" y="16229"/>
                    </a:lnTo>
                    <a:lnTo>
                      <a:pt x="437" y="15771"/>
                    </a:lnTo>
                    <a:lnTo>
                      <a:pt x="573" y="11543"/>
                    </a:lnTo>
                    <a:lnTo>
                      <a:pt x="563" y="20686"/>
                    </a:lnTo>
                    <a:lnTo>
                      <a:pt x="951" y="20571"/>
                    </a:lnTo>
                    <a:lnTo>
                      <a:pt x="1029" y="5143"/>
                    </a:lnTo>
                    <a:lnTo>
                      <a:pt x="1155" y="17486"/>
                    </a:lnTo>
                    <a:lnTo>
                      <a:pt x="1582" y="16114"/>
                    </a:lnTo>
                    <a:lnTo>
                      <a:pt x="2039" y="5371"/>
                    </a:lnTo>
                    <a:lnTo>
                      <a:pt x="2019" y="18971"/>
                    </a:lnTo>
                    <a:lnTo>
                      <a:pt x="2961" y="17486"/>
                    </a:lnTo>
                    <a:lnTo>
                      <a:pt x="3000" y="15886"/>
                    </a:lnTo>
                    <a:lnTo>
                      <a:pt x="3417" y="15429"/>
                    </a:lnTo>
                    <a:lnTo>
                      <a:pt x="3553" y="11314"/>
                    </a:lnTo>
                    <a:lnTo>
                      <a:pt x="3534" y="20343"/>
                    </a:lnTo>
                    <a:lnTo>
                      <a:pt x="3922" y="20229"/>
                    </a:lnTo>
                    <a:lnTo>
                      <a:pt x="4000" y="4800"/>
                    </a:lnTo>
                    <a:lnTo>
                      <a:pt x="4136" y="17143"/>
                    </a:lnTo>
                    <a:lnTo>
                      <a:pt x="4563" y="15771"/>
                    </a:lnTo>
                    <a:lnTo>
                      <a:pt x="5019" y="5029"/>
                    </a:lnTo>
                    <a:lnTo>
                      <a:pt x="4990" y="18629"/>
                    </a:lnTo>
                    <a:lnTo>
                      <a:pt x="5757" y="17486"/>
                    </a:lnTo>
                    <a:lnTo>
                      <a:pt x="5932" y="6629"/>
                    </a:lnTo>
                    <a:lnTo>
                      <a:pt x="5980" y="15086"/>
                    </a:lnTo>
                    <a:lnTo>
                      <a:pt x="6359" y="14743"/>
                    </a:lnTo>
                    <a:lnTo>
                      <a:pt x="6495" y="10514"/>
                    </a:lnTo>
                    <a:lnTo>
                      <a:pt x="6475" y="19657"/>
                    </a:lnTo>
                    <a:lnTo>
                      <a:pt x="6863" y="19543"/>
                    </a:lnTo>
                    <a:lnTo>
                      <a:pt x="6941" y="4114"/>
                    </a:lnTo>
                    <a:lnTo>
                      <a:pt x="7077" y="16457"/>
                    </a:lnTo>
                    <a:lnTo>
                      <a:pt x="7504" y="15086"/>
                    </a:lnTo>
                    <a:lnTo>
                      <a:pt x="7960" y="4343"/>
                    </a:lnTo>
                    <a:lnTo>
                      <a:pt x="7931" y="17943"/>
                    </a:lnTo>
                    <a:lnTo>
                      <a:pt x="8349" y="17257"/>
                    </a:lnTo>
                    <a:lnTo>
                      <a:pt x="8494" y="13486"/>
                    </a:lnTo>
                    <a:lnTo>
                      <a:pt x="8640" y="17029"/>
                    </a:lnTo>
                    <a:lnTo>
                      <a:pt x="8989" y="16686"/>
                    </a:lnTo>
                    <a:lnTo>
                      <a:pt x="9125" y="12571"/>
                    </a:lnTo>
                    <a:lnTo>
                      <a:pt x="9106" y="21600"/>
                    </a:lnTo>
                    <a:lnTo>
                      <a:pt x="9494" y="21486"/>
                    </a:lnTo>
                    <a:lnTo>
                      <a:pt x="9572" y="6057"/>
                    </a:lnTo>
                    <a:lnTo>
                      <a:pt x="9708" y="18400"/>
                    </a:lnTo>
                    <a:lnTo>
                      <a:pt x="10135" y="17029"/>
                    </a:lnTo>
                    <a:lnTo>
                      <a:pt x="10591" y="6286"/>
                    </a:lnTo>
                    <a:lnTo>
                      <a:pt x="10562" y="19886"/>
                    </a:lnTo>
                    <a:lnTo>
                      <a:pt x="10902" y="19429"/>
                    </a:lnTo>
                    <a:lnTo>
                      <a:pt x="11193" y="11314"/>
                    </a:lnTo>
                    <a:lnTo>
                      <a:pt x="11455" y="14857"/>
                    </a:lnTo>
                    <a:lnTo>
                      <a:pt x="11902" y="14629"/>
                    </a:lnTo>
                    <a:lnTo>
                      <a:pt x="12038" y="11314"/>
                    </a:lnTo>
                    <a:lnTo>
                      <a:pt x="12028" y="18629"/>
                    </a:lnTo>
                    <a:lnTo>
                      <a:pt x="12407" y="18857"/>
                    </a:lnTo>
                    <a:lnTo>
                      <a:pt x="12475" y="6514"/>
                    </a:lnTo>
                    <a:lnTo>
                      <a:pt x="12611" y="16457"/>
                    </a:lnTo>
                    <a:lnTo>
                      <a:pt x="13028" y="15771"/>
                    </a:lnTo>
                    <a:lnTo>
                      <a:pt x="13465" y="7429"/>
                    </a:lnTo>
                    <a:lnTo>
                      <a:pt x="13455" y="18400"/>
                    </a:lnTo>
                    <a:lnTo>
                      <a:pt x="14154" y="18057"/>
                    </a:lnTo>
                    <a:lnTo>
                      <a:pt x="14280" y="10514"/>
                    </a:lnTo>
                    <a:lnTo>
                      <a:pt x="14513" y="18057"/>
                    </a:lnTo>
                    <a:lnTo>
                      <a:pt x="15183" y="18286"/>
                    </a:lnTo>
                    <a:lnTo>
                      <a:pt x="15474" y="7086"/>
                    </a:lnTo>
                    <a:lnTo>
                      <a:pt x="15785" y="15543"/>
                    </a:lnTo>
                    <a:lnTo>
                      <a:pt x="16300" y="16229"/>
                    </a:lnTo>
                    <a:lnTo>
                      <a:pt x="16746" y="5943"/>
                    </a:lnTo>
                    <a:lnTo>
                      <a:pt x="16484" y="18629"/>
                    </a:lnTo>
                    <a:lnTo>
                      <a:pt x="16969" y="18286"/>
                    </a:lnTo>
                    <a:lnTo>
                      <a:pt x="17164" y="10857"/>
                    </a:lnTo>
                    <a:lnTo>
                      <a:pt x="17241" y="14057"/>
                    </a:lnTo>
                    <a:lnTo>
                      <a:pt x="17435" y="14514"/>
                    </a:lnTo>
                    <a:lnTo>
                      <a:pt x="17620" y="9143"/>
                    </a:lnTo>
                    <a:lnTo>
                      <a:pt x="17629" y="18057"/>
                    </a:lnTo>
                    <a:lnTo>
                      <a:pt x="18076" y="18514"/>
                    </a:lnTo>
                    <a:lnTo>
                      <a:pt x="18270" y="13029"/>
                    </a:lnTo>
                    <a:lnTo>
                      <a:pt x="18484" y="18971"/>
                    </a:lnTo>
                    <a:lnTo>
                      <a:pt x="18785" y="19314"/>
                    </a:lnTo>
                    <a:lnTo>
                      <a:pt x="19115" y="11200"/>
                    </a:lnTo>
                    <a:lnTo>
                      <a:pt x="19406" y="16343"/>
                    </a:lnTo>
                    <a:lnTo>
                      <a:pt x="19911" y="17600"/>
                    </a:lnTo>
                    <a:lnTo>
                      <a:pt x="20416" y="4914"/>
                    </a:lnTo>
                    <a:lnTo>
                      <a:pt x="20086" y="20800"/>
                    </a:lnTo>
                    <a:lnTo>
                      <a:pt x="20571" y="20800"/>
                    </a:lnTo>
                    <a:lnTo>
                      <a:pt x="20804" y="11429"/>
                    </a:lnTo>
                    <a:lnTo>
                      <a:pt x="20862" y="15657"/>
                    </a:lnTo>
                    <a:lnTo>
                      <a:pt x="21406" y="16114"/>
                    </a:lnTo>
                    <a:lnTo>
                      <a:pt x="21600" y="457"/>
                    </a:ln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p:cNvSpPr/>
              <p:nvPr/>
            </p:nvSpPr>
            <p:spPr>
              <a:xfrm>
                <a:off x="1600200" y="1193799"/>
                <a:ext cx="557944" cy="1395593"/>
              </a:xfrm>
              <a:custGeom>
                <a:avLst/>
                <a:gdLst/>
                <a:ahLst/>
                <a:cxnLst>
                  <a:cxn ang="0">
                    <a:pos x="wd2" y="hd2"/>
                  </a:cxn>
                  <a:cxn ang="5400000">
                    <a:pos x="wd2" y="hd2"/>
                  </a:cxn>
                  <a:cxn ang="10800000">
                    <a:pos x="wd2" y="hd2"/>
                  </a:cxn>
                  <a:cxn ang="16200000">
                    <a:pos x="wd2" y="hd2"/>
                  </a:cxn>
                </a:cxnLst>
                <a:rect l="0" t="0" r="r" b="b"/>
                <a:pathLst>
                  <a:path w="20765" h="21307" extrusionOk="0">
                    <a:moveTo>
                      <a:pt x="20466" y="444"/>
                    </a:moveTo>
                    <a:cubicBezTo>
                      <a:pt x="21600" y="114"/>
                      <a:pt x="19284" y="-293"/>
                      <a:pt x="17252" y="308"/>
                    </a:cubicBezTo>
                    <a:cubicBezTo>
                      <a:pt x="8082" y="3255"/>
                      <a:pt x="993" y="17429"/>
                      <a:pt x="0" y="20725"/>
                    </a:cubicBezTo>
                    <a:lnTo>
                      <a:pt x="4679" y="21307"/>
                    </a:lnTo>
                    <a:cubicBezTo>
                      <a:pt x="5672" y="18069"/>
                      <a:pt x="11296" y="3372"/>
                      <a:pt x="20466" y="444"/>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p:cNvSpPr/>
              <p:nvPr/>
            </p:nvSpPr>
            <p:spPr>
              <a:xfrm>
                <a:off x="1714499" y="1142999"/>
                <a:ext cx="1139192" cy="6375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741" y="16394"/>
                      <a:pt x="15074" y="9638"/>
                      <a:pt x="21600" y="0"/>
                    </a:cubicBezTo>
                    <a:lnTo>
                      <a:pt x="6454" y="1506"/>
                    </a:lnTo>
                    <a:lnTo>
                      <a:pt x="1758" y="4862"/>
                    </a:lnTo>
                    <a:lnTo>
                      <a:pt x="0"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p:cNvSpPr/>
              <p:nvPr/>
            </p:nvSpPr>
            <p:spPr>
              <a:xfrm>
                <a:off x="1346200" y="1397000"/>
                <a:ext cx="383540" cy="421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50" y="0"/>
                    </a:lnTo>
                    <a:lnTo>
                      <a:pt x="21600" y="16916"/>
                    </a:lnTo>
                    <a:lnTo>
                      <a:pt x="20527" y="20689"/>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3" name="Figura"/>
              <p:cNvSpPr/>
              <p:nvPr/>
            </p:nvSpPr>
            <p:spPr>
              <a:xfrm>
                <a:off x="1346199" y="774699"/>
                <a:ext cx="568962" cy="1007111"/>
              </a:xfrm>
              <a:custGeom>
                <a:avLst/>
                <a:gdLst/>
                <a:ahLst/>
                <a:cxnLst>
                  <a:cxn ang="0">
                    <a:pos x="wd2" y="hd2"/>
                  </a:cxn>
                  <a:cxn ang="5400000">
                    <a:pos x="wd2" y="hd2"/>
                  </a:cxn>
                  <a:cxn ang="10800000">
                    <a:pos x="wd2" y="hd2"/>
                  </a:cxn>
                  <a:cxn ang="16200000">
                    <a:pos x="wd2" y="hd2"/>
                  </a:cxn>
                </a:cxnLst>
                <a:rect l="0" t="0" r="r" b="b"/>
                <a:pathLst>
                  <a:path w="21600" h="21600" extrusionOk="0">
                    <a:moveTo>
                      <a:pt x="20877" y="0"/>
                    </a:moveTo>
                    <a:lnTo>
                      <a:pt x="0" y="0"/>
                    </a:lnTo>
                    <a:lnTo>
                      <a:pt x="2989" y="21600"/>
                    </a:lnTo>
                    <a:lnTo>
                      <a:pt x="14320" y="21518"/>
                    </a:lnTo>
                    <a:lnTo>
                      <a:pt x="21600" y="1171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p:cNvSpPr/>
              <p:nvPr/>
            </p:nvSpPr>
            <p:spPr>
              <a:xfrm>
                <a:off x="1638299" y="774699"/>
                <a:ext cx="271781" cy="1003301"/>
              </a:xfrm>
              <a:custGeom>
                <a:avLst/>
                <a:gdLst/>
                <a:ahLst/>
                <a:cxnLst>
                  <a:cxn ang="0">
                    <a:pos x="wd2" y="hd2"/>
                  </a:cxn>
                  <a:cxn ang="5400000">
                    <a:pos x="wd2" y="hd2"/>
                  </a:cxn>
                  <a:cxn ang="10800000">
                    <a:pos x="wd2" y="hd2"/>
                  </a:cxn>
                  <a:cxn ang="16200000">
                    <a:pos x="wd2" y="hd2"/>
                  </a:cxn>
                </a:cxnLst>
                <a:rect l="0" t="0" r="r" b="b"/>
                <a:pathLst>
                  <a:path w="21600" h="21600" extrusionOk="0">
                    <a:moveTo>
                      <a:pt x="20086" y="0"/>
                    </a:moveTo>
                    <a:lnTo>
                      <a:pt x="0" y="1340"/>
                    </a:lnTo>
                    <a:lnTo>
                      <a:pt x="6359" y="21600"/>
                    </a:lnTo>
                    <a:lnTo>
                      <a:pt x="21600" y="117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p:cNvSpPr/>
              <p:nvPr/>
            </p:nvSpPr>
            <p:spPr>
              <a:xfrm>
                <a:off x="1346199" y="914399"/>
                <a:ext cx="372112" cy="246382"/>
              </a:xfrm>
              <a:custGeom>
                <a:avLst/>
                <a:gdLst/>
                <a:ahLst/>
                <a:cxnLst>
                  <a:cxn ang="0">
                    <a:pos x="wd2" y="hd2"/>
                  </a:cxn>
                  <a:cxn ang="5400000">
                    <a:pos x="wd2" y="hd2"/>
                  </a:cxn>
                  <a:cxn ang="10800000">
                    <a:pos x="wd2" y="hd2"/>
                  </a:cxn>
                  <a:cxn ang="16200000">
                    <a:pos x="wd2" y="hd2"/>
                  </a:cxn>
                </a:cxnLst>
                <a:rect l="0" t="0" r="r" b="b"/>
                <a:pathLst>
                  <a:path w="21600" h="21600" extrusionOk="0">
                    <a:moveTo>
                      <a:pt x="20420" y="21600"/>
                    </a:moveTo>
                    <a:lnTo>
                      <a:pt x="1327" y="10911"/>
                    </a:lnTo>
                    <a:lnTo>
                      <a:pt x="0" y="1893"/>
                    </a:lnTo>
                    <a:lnTo>
                      <a:pt x="21600" y="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p:cNvSpPr/>
              <p:nvPr/>
            </p:nvSpPr>
            <p:spPr>
              <a:xfrm>
                <a:off x="1244599" y="622299"/>
                <a:ext cx="707391" cy="369572"/>
              </a:xfrm>
              <a:custGeom>
                <a:avLst/>
                <a:gdLst/>
                <a:ahLst/>
                <a:cxnLst>
                  <a:cxn ang="0">
                    <a:pos x="wd2" y="hd2"/>
                  </a:cxn>
                  <a:cxn ang="5400000">
                    <a:pos x="wd2" y="hd2"/>
                  </a:cxn>
                  <a:cxn ang="10800000">
                    <a:pos x="wd2" y="hd2"/>
                  </a:cxn>
                  <a:cxn ang="16200000">
                    <a:pos x="wd2" y="hd2"/>
                  </a:cxn>
                </a:cxnLst>
                <a:rect l="0" t="0" r="r" b="b"/>
                <a:pathLst>
                  <a:path w="21600" h="21600" extrusionOk="0">
                    <a:moveTo>
                      <a:pt x="21600" y="3266"/>
                    </a:moveTo>
                    <a:lnTo>
                      <a:pt x="12564" y="0"/>
                    </a:lnTo>
                    <a:lnTo>
                      <a:pt x="0" y="2598"/>
                    </a:lnTo>
                    <a:lnTo>
                      <a:pt x="1512" y="21600"/>
                    </a:lnTo>
                    <a:lnTo>
                      <a:pt x="20941" y="1952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7" name="Figura"/>
              <p:cNvSpPr/>
              <p:nvPr/>
            </p:nvSpPr>
            <p:spPr>
              <a:xfrm>
                <a:off x="1650999" y="622299"/>
                <a:ext cx="295911" cy="367031"/>
              </a:xfrm>
              <a:custGeom>
                <a:avLst/>
                <a:gdLst/>
                <a:ahLst/>
                <a:cxnLst>
                  <a:cxn ang="0">
                    <a:pos x="wd2" y="hd2"/>
                  </a:cxn>
                  <a:cxn ang="5400000">
                    <a:pos x="wd2" y="hd2"/>
                  </a:cxn>
                  <a:cxn ang="10800000">
                    <a:pos x="wd2" y="hd2"/>
                  </a:cxn>
                  <a:cxn ang="16200000">
                    <a:pos x="wd2" y="hd2"/>
                  </a:cxn>
                </a:cxnLst>
                <a:rect l="0" t="0" r="r" b="b"/>
                <a:pathLst>
                  <a:path w="21600" h="21600" extrusionOk="0">
                    <a:moveTo>
                      <a:pt x="21600" y="3289"/>
                    </a:moveTo>
                    <a:lnTo>
                      <a:pt x="0" y="0"/>
                    </a:lnTo>
                    <a:lnTo>
                      <a:pt x="185" y="21600"/>
                    </a:lnTo>
                    <a:lnTo>
                      <a:pt x="20024" y="196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p:cNvSpPr/>
              <p:nvPr/>
            </p:nvSpPr>
            <p:spPr>
              <a:xfrm>
                <a:off x="101599" y="3721099"/>
                <a:ext cx="2867661" cy="313691"/>
              </a:xfrm>
              <a:custGeom>
                <a:avLst/>
                <a:gdLst/>
                <a:ahLst/>
                <a:cxnLst>
                  <a:cxn ang="0">
                    <a:pos x="wd2" y="hd2"/>
                  </a:cxn>
                  <a:cxn ang="5400000">
                    <a:pos x="wd2" y="hd2"/>
                  </a:cxn>
                  <a:cxn ang="10800000">
                    <a:pos x="wd2" y="hd2"/>
                  </a:cxn>
                  <a:cxn ang="16200000">
                    <a:pos x="wd2" y="hd2"/>
                  </a:cxn>
                </a:cxnLst>
                <a:rect l="0" t="0" r="r" b="b"/>
                <a:pathLst>
                  <a:path w="21600" h="21600" extrusionOk="0">
                    <a:moveTo>
                      <a:pt x="21246" y="10494"/>
                    </a:moveTo>
                    <a:lnTo>
                      <a:pt x="717" y="0"/>
                    </a:lnTo>
                    <a:lnTo>
                      <a:pt x="0" y="21600"/>
                    </a:lnTo>
                    <a:lnTo>
                      <a:pt x="21600" y="21600"/>
                    </a:lnTo>
                    <a:close/>
                  </a:path>
                </a:pathLst>
              </a:custGeom>
              <a:solidFill>
                <a:srgbClr val="CA8C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p:cNvSpPr/>
              <p:nvPr/>
            </p:nvSpPr>
            <p:spPr>
              <a:xfrm>
                <a:off x="1384299" y="2933699"/>
                <a:ext cx="355601" cy="84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91"/>
                    </a:lnTo>
                    <a:lnTo>
                      <a:pt x="0" y="20759"/>
                    </a:lnTo>
                    <a:lnTo>
                      <a:pt x="21137"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Triángulo"/>
              <p:cNvSpPr/>
              <p:nvPr/>
            </p:nvSpPr>
            <p:spPr>
              <a:xfrm>
                <a:off x="1498600" y="2933700"/>
                <a:ext cx="12700" cy="25654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0" y="428"/>
                    </a:lnTo>
                    <a:lnTo>
                      <a:pt x="21600"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1" name="Triángulo"/>
              <p:cNvSpPr/>
              <p:nvPr/>
            </p:nvSpPr>
            <p:spPr>
              <a:xfrm>
                <a:off x="1663700" y="3555999"/>
                <a:ext cx="1143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120"/>
                    </a:lnTo>
                    <a:lnTo>
                      <a:pt x="48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Triángulo"/>
              <p:cNvSpPr/>
              <p:nvPr/>
            </p:nvSpPr>
            <p:spPr>
              <a:xfrm>
                <a:off x="1460499" y="3263900"/>
                <a:ext cx="1016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630"/>
                    </a:lnTo>
                    <a:lnTo>
                      <a:pt x="27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p:cNvSpPr/>
              <p:nvPr/>
            </p:nvSpPr>
            <p:spPr>
              <a:xfrm>
                <a:off x="1701799" y="3149600"/>
                <a:ext cx="368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14" y="18065"/>
                    </a:lnTo>
                    <a:lnTo>
                      <a:pt x="0" y="1964"/>
                    </a:lnTo>
                    <a:lnTo>
                      <a:pt x="20855"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Rectángulo"/>
              <p:cNvSpPr/>
              <p:nvPr/>
            </p:nvSpPr>
            <p:spPr>
              <a:xfrm>
                <a:off x="723900" y="2997200"/>
                <a:ext cx="222250" cy="387350"/>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55" name="Grupo"/>
              <p:cNvGrpSpPr/>
              <p:nvPr/>
            </p:nvGrpSpPr>
            <p:grpSpPr>
              <a:xfrm>
                <a:off x="190500" y="3733799"/>
                <a:ext cx="2732279" cy="302957"/>
                <a:chOff x="0" y="0"/>
                <a:chExt cx="2732278" cy="302955"/>
              </a:xfrm>
            </p:grpSpPr>
            <p:sp>
              <p:nvSpPr>
                <p:cNvPr id="504" name="Figura"/>
                <p:cNvSpPr/>
                <p:nvPr/>
              </p:nvSpPr>
              <p:spPr>
                <a:xfrm>
                  <a:off x="0" y="12700"/>
                  <a:ext cx="236194" cy="146258"/>
                </a:xfrm>
                <a:custGeom>
                  <a:avLst/>
                  <a:gdLst/>
                  <a:ahLst/>
                  <a:cxnLst>
                    <a:cxn ang="0">
                      <a:pos x="wd2" y="hd2"/>
                    </a:cxn>
                    <a:cxn ang="5400000">
                      <a:pos x="wd2" y="hd2"/>
                    </a:cxn>
                    <a:cxn ang="10800000">
                      <a:pos x="wd2" y="hd2"/>
                    </a:cxn>
                    <a:cxn ang="16200000">
                      <a:pos x="wd2" y="hd2"/>
                    </a:cxn>
                  </a:cxnLst>
                  <a:rect l="0" t="0" r="r" b="b"/>
                  <a:pathLst>
                    <a:path w="19501" h="19135" extrusionOk="0">
                      <a:moveTo>
                        <a:pt x="8037" y="18204"/>
                      </a:moveTo>
                      <a:cubicBezTo>
                        <a:pt x="9714" y="17540"/>
                        <a:pt x="11916" y="17374"/>
                        <a:pt x="13699" y="16543"/>
                      </a:cubicBezTo>
                      <a:lnTo>
                        <a:pt x="13070" y="17041"/>
                      </a:lnTo>
                      <a:cubicBezTo>
                        <a:pt x="13699" y="17374"/>
                        <a:pt x="14118" y="16875"/>
                        <a:pt x="14538" y="16044"/>
                      </a:cubicBezTo>
                      <a:cubicBezTo>
                        <a:pt x="14747" y="15878"/>
                        <a:pt x="14957" y="15712"/>
                        <a:pt x="15167" y="15546"/>
                      </a:cubicBezTo>
                      <a:lnTo>
                        <a:pt x="14643" y="15878"/>
                      </a:lnTo>
                      <a:cubicBezTo>
                        <a:pt x="15062" y="15047"/>
                        <a:pt x="15481" y="13884"/>
                        <a:pt x="16006" y="13386"/>
                      </a:cubicBezTo>
                      <a:cubicBezTo>
                        <a:pt x="17788" y="11724"/>
                        <a:pt x="20095" y="11890"/>
                        <a:pt x="19361" y="7238"/>
                      </a:cubicBezTo>
                      <a:cubicBezTo>
                        <a:pt x="18732" y="3417"/>
                        <a:pt x="15796" y="2752"/>
                        <a:pt x="13489" y="1921"/>
                      </a:cubicBezTo>
                      <a:cubicBezTo>
                        <a:pt x="10239" y="758"/>
                        <a:pt x="7408" y="-1568"/>
                        <a:pt x="4367" y="1589"/>
                      </a:cubicBezTo>
                      <a:cubicBezTo>
                        <a:pt x="1326" y="4746"/>
                        <a:pt x="-1505" y="10561"/>
                        <a:pt x="907" y="15546"/>
                      </a:cubicBezTo>
                      <a:cubicBezTo>
                        <a:pt x="3109" y="20032"/>
                        <a:pt x="4681" y="19534"/>
                        <a:pt x="8037" y="1820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5" name="Figura"/>
                <p:cNvSpPr/>
                <p:nvPr/>
              </p:nvSpPr>
              <p:spPr>
                <a:xfrm>
                  <a:off x="38100" y="190499"/>
                  <a:ext cx="292516" cy="106681"/>
                </a:xfrm>
                <a:custGeom>
                  <a:avLst/>
                  <a:gdLst/>
                  <a:ahLst/>
                  <a:cxnLst>
                    <a:cxn ang="0">
                      <a:pos x="wd2" y="hd2"/>
                    </a:cxn>
                    <a:cxn ang="5400000">
                      <a:pos x="wd2" y="hd2"/>
                    </a:cxn>
                    <a:cxn ang="10800000">
                      <a:pos x="wd2" y="hd2"/>
                    </a:cxn>
                    <a:cxn ang="16200000">
                      <a:pos x="wd2" y="hd2"/>
                    </a:cxn>
                  </a:cxnLst>
                  <a:rect l="0" t="0" r="r" b="b"/>
                  <a:pathLst>
                    <a:path w="19062" h="21600" extrusionOk="0">
                      <a:moveTo>
                        <a:pt x="13078" y="2314"/>
                      </a:moveTo>
                      <a:cubicBezTo>
                        <a:pt x="11754" y="1800"/>
                        <a:pt x="10347" y="2829"/>
                        <a:pt x="9023" y="2057"/>
                      </a:cubicBezTo>
                      <a:cubicBezTo>
                        <a:pt x="8526" y="1800"/>
                        <a:pt x="8278" y="1286"/>
                        <a:pt x="7864" y="771"/>
                      </a:cubicBezTo>
                      <a:lnTo>
                        <a:pt x="10016" y="0"/>
                      </a:lnTo>
                      <a:cubicBezTo>
                        <a:pt x="7119" y="0"/>
                        <a:pt x="4388" y="0"/>
                        <a:pt x="2071" y="6171"/>
                      </a:cubicBezTo>
                      <a:cubicBezTo>
                        <a:pt x="664" y="10029"/>
                        <a:pt x="-991" y="17229"/>
                        <a:pt x="747" y="21600"/>
                      </a:cubicBezTo>
                      <a:lnTo>
                        <a:pt x="18540" y="21600"/>
                      </a:lnTo>
                      <a:cubicBezTo>
                        <a:pt x="20609" y="11829"/>
                        <a:pt x="16057" y="3600"/>
                        <a:pt x="13078" y="231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p:cNvSpPr/>
                <p:nvPr/>
              </p:nvSpPr>
              <p:spPr>
                <a:xfrm>
                  <a:off x="279399" y="76199"/>
                  <a:ext cx="237362" cy="99121"/>
                </a:xfrm>
                <a:custGeom>
                  <a:avLst/>
                  <a:gdLst/>
                  <a:ahLst/>
                  <a:cxnLst>
                    <a:cxn ang="0">
                      <a:pos x="wd2" y="hd2"/>
                    </a:cxn>
                    <a:cxn ang="5400000">
                      <a:pos x="wd2" y="hd2"/>
                    </a:cxn>
                    <a:cxn ang="10800000">
                      <a:pos x="wd2" y="hd2"/>
                    </a:cxn>
                    <a:cxn ang="16200000">
                      <a:pos x="wd2" y="hd2"/>
                    </a:cxn>
                  </a:cxnLst>
                  <a:rect l="0" t="0" r="r" b="b"/>
                  <a:pathLst>
                    <a:path w="18690" h="18526" extrusionOk="0">
                      <a:moveTo>
                        <a:pt x="6345" y="18056"/>
                      </a:moveTo>
                      <a:cubicBezTo>
                        <a:pt x="9245" y="19718"/>
                        <a:pt x="13945" y="16632"/>
                        <a:pt x="16145" y="14021"/>
                      </a:cubicBezTo>
                      <a:cubicBezTo>
                        <a:pt x="20045" y="9274"/>
                        <a:pt x="19345" y="-458"/>
                        <a:pt x="14845" y="17"/>
                      </a:cubicBezTo>
                      <a:cubicBezTo>
                        <a:pt x="10445" y="492"/>
                        <a:pt x="3345" y="-1882"/>
                        <a:pt x="545" y="8562"/>
                      </a:cubicBezTo>
                      <a:cubicBezTo>
                        <a:pt x="-1555" y="16632"/>
                        <a:pt x="2845" y="17819"/>
                        <a:pt x="6345" y="1805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p:cNvSpPr/>
                <p:nvPr/>
              </p:nvSpPr>
              <p:spPr>
                <a:xfrm>
                  <a:off x="571499" y="215899"/>
                  <a:ext cx="21592" cy="4848"/>
                </a:xfrm>
                <a:custGeom>
                  <a:avLst/>
                  <a:gdLst/>
                  <a:ahLst/>
                  <a:cxnLst>
                    <a:cxn ang="0">
                      <a:pos x="wd2" y="hd2"/>
                    </a:cxn>
                    <a:cxn ang="5400000">
                      <a:pos x="wd2" y="hd2"/>
                    </a:cxn>
                    <a:cxn ang="10800000">
                      <a:pos x="wd2" y="hd2"/>
                    </a:cxn>
                    <a:cxn ang="16200000">
                      <a:pos x="wd2" y="hd2"/>
                    </a:cxn>
                  </a:cxnLst>
                  <a:rect l="0" t="0" r="r" b="b"/>
                  <a:pathLst>
                    <a:path w="21600" h="16487" extrusionOk="0">
                      <a:moveTo>
                        <a:pt x="21600" y="12960"/>
                      </a:moveTo>
                      <a:lnTo>
                        <a:pt x="0" y="0"/>
                      </a:lnTo>
                      <a:cubicBezTo>
                        <a:pt x="3812" y="21600"/>
                        <a:pt x="12706" y="17280"/>
                        <a:pt x="21600" y="1296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p:cNvSpPr/>
                <p:nvPr/>
              </p:nvSpPr>
              <p:spPr>
                <a:xfrm>
                  <a:off x="457200" y="215900"/>
                  <a:ext cx="243841" cy="82747"/>
                </a:xfrm>
                <a:custGeom>
                  <a:avLst/>
                  <a:gdLst/>
                  <a:ahLst/>
                  <a:cxnLst>
                    <a:cxn ang="0">
                      <a:pos x="wd2" y="hd2"/>
                    </a:cxn>
                    <a:cxn ang="5400000">
                      <a:pos x="wd2" y="hd2"/>
                    </a:cxn>
                    <a:cxn ang="10800000">
                      <a:pos x="wd2" y="hd2"/>
                    </a:cxn>
                    <a:cxn ang="16200000">
                      <a:pos x="wd2" y="hd2"/>
                    </a:cxn>
                  </a:cxnLst>
                  <a:rect l="0" t="0" r="r" b="b"/>
                  <a:pathLst>
                    <a:path w="21600" h="21323" extrusionOk="0">
                      <a:moveTo>
                        <a:pt x="18000" y="8887"/>
                      </a:moveTo>
                      <a:cubicBezTo>
                        <a:pt x="16650" y="6596"/>
                        <a:pt x="15075" y="1687"/>
                        <a:pt x="13837" y="378"/>
                      </a:cubicBezTo>
                      <a:cubicBezTo>
                        <a:pt x="13275" y="-277"/>
                        <a:pt x="12600" y="50"/>
                        <a:pt x="11925" y="378"/>
                      </a:cubicBezTo>
                      <a:lnTo>
                        <a:pt x="13163" y="1032"/>
                      </a:lnTo>
                      <a:cubicBezTo>
                        <a:pt x="9337" y="1032"/>
                        <a:pt x="6638" y="1687"/>
                        <a:pt x="3487" y="8559"/>
                      </a:cubicBezTo>
                      <a:cubicBezTo>
                        <a:pt x="1125" y="13468"/>
                        <a:pt x="562" y="15759"/>
                        <a:pt x="0" y="21323"/>
                      </a:cubicBezTo>
                      <a:lnTo>
                        <a:pt x="21600" y="21323"/>
                      </a:lnTo>
                      <a:cubicBezTo>
                        <a:pt x="21600" y="15759"/>
                        <a:pt x="20025" y="12487"/>
                        <a:pt x="18000" y="8887"/>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p:cNvSpPr/>
                <p:nvPr/>
              </p:nvSpPr>
              <p:spPr>
                <a:xfrm>
                  <a:off x="571500" y="127000"/>
                  <a:ext cx="101738" cy="46202"/>
                </a:xfrm>
                <a:custGeom>
                  <a:avLst/>
                  <a:gdLst/>
                  <a:ahLst/>
                  <a:cxnLst>
                    <a:cxn ang="0">
                      <a:pos x="wd2" y="hd2"/>
                    </a:cxn>
                    <a:cxn ang="5400000">
                      <a:pos x="wd2" y="hd2"/>
                    </a:cxn>
                    <a:cxn ang="10800000">
                      <a:pos x="wd2" y="hd2"/>
                    </a:cxn>
                    <a:cxn ang="16200000">
                      <a:pos x="wd2" y="hd2"/>
                    </a:cxn>
                  </a:cxnLst>
                  <a:rect l="0" t="0" r="r" b="b"/>
                  <a:pathLst>
                    <a:path w="16171" h="20148" extrusionOk="0">
                      <a:moveTo>
                        <a:pt x="5775" y="18908"/>
                      </a:moveTo>
                      <a:cubicBezTo>
                        <a:pt x="7592" y="21123"/>
                        <a:pt x="9812" y="20015"/>
                        <a:pt x="11831" y="18354"/>
                      </a:cubicBezTo>
                      <a:cubicBezTo>
                        <a:pt x="11831" y="18354"/>
                        <a:pt x="11831" y="18354"/>
                        <a:pt x="11831" y="18354"/>
                      </a:cubicBezTo>
                      <a:lnTo>
                        <a:pt x="11831" y="18354"/>
                      </a:lnTo>
                      <a:cubicBezTo>
                        <a:pt x="16676" y="13369"/>
                        <a:pt x="19502" y="1185"/>
                        <a:pt x="9005" y="77"/>
                      </a:cubicBezTo>
                      <a:cubicBezTo>
                        <a:pt x="5775" y="-477"/>
                        <a:pt x="-2098" y="1738"/>
                        <a:pt x="526" y="13923"/>
                      </a:cubicBezTo>
                      <a:cubicBezTo>
                        <a:pt x="1536" y="17246"/>
                        <a:pt x="3554" y="18908"/>
                        <a:pt x="5775" y="189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p:cNvSpPr/>
                <p:nvPr/>
              </p:nvSpPr>
              <p:spPr>
                <a:xfrm>
                  <a:off x="266699" y="-1"/>
                  <a:ext cx="195581" cy="62884"/>
                </a:xfrm>
                <a:custGeom>
                  <a:avLst/>
                  <a:gdLst/>
                  <a:ahLst/>
                  <a:cxnLst>
                    <a:cxn ang="0">
                      <a:pos x="wd2" y="hd2"/>
                    </a:cxn>
                    <a:cxn ang="5400000">
                      <a:pos x="wd2" y="hd2"/>
                    </a:cxn>
                    <a:cxn ang="10800000">
                      <a:pos x="wd2" y="hd2"/>
                    </a:cxn>
                    <a:cxn ang="16200000">
                      <a:pos x="wd2" y="hd2"/>
                    </a:cxn>
                  </a:cxnLst>
                  <a:rect l="0" t="0" r="r" b="b"/>
                  <a:pathLst>
                    <a:path w="21600" h="19445" extrusionOk="0">
                      <a:moveTo>
                        <a:pt x="21600" y="3535"/>
                      </a:moveTo>
                      <a:lnTo>
                        <a:pt x="0" y="0"/>
                      </a:lnTo>
                      <a:cubicBezTo>
                        <a:pt x="3506" y="7855"/>
                        <a:pt x="7574" y="16495"/>
                        <a:pt x="11782" y="18851"/>
                      </a:cubicBezTo>
                      <a:cubicBezTo>
                        <a:pt x="15709" y="21600"/>
                        <a:pt x="21319" y="14531"/>
                        <a:pt x="21600" y="353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p:cNvSpPr/>
                <p:nvPr/>
              </p:nvSpPr>
              <p:spPr>
                <a:xfrm>
                  <a:off x="241300" y="-1"/>
                  <a:ext cx="16511" cy="6675"/>
                </a:xfrm>
                <a:custGeom>
                  <a:avLst/>
                  <a:gdLst/>
                  <a:ahLst/>
                  <a:cxnLst>
                    <a:cxn ang="0">
                      <a:pos x="wd2" y="hd2"/>
                    </a:cxn>
                    <a:cxn ang="5400000">
                      <a:pos x="wd2" y="hd2"/>
                    </a:cxn>
                    <a:cxn ang="10800000">
                      <a:pos x="wd2" y="hd2"/>
                    </a:cxn>
                    <a:cxn ang="16200000">
                      <a:pos x="wd2" y="hd2"/>
                    </a:cxn>
                  </a:cxnLst>
                  <a:rect l="0" t="0" r="r" b="b"/>
                  <a:pathLst>
                    <a:path w="21600" h="18917" extrusionOk="0">
                      <a:moveTo>
                        <a:pt x="21600" y="18000"/>
                      </a:moveTo>
                      <a:lnTo>
                        <a:pt x="16615" y="3600"/>
                      </a:lnTo>
                      <a:lnTo>
                        <a:pt x="0" y="0"/>
                      </a:lnTo>
                      <a:cubicBezTo>
                        <a:pt x="1662" y="14400"/>
                        <a:pt x="8308" y="21600"/>
                        <a:pt x="21600" y="180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p:cNvSpPr/>
                <p:nvPr/>
              </p:nvSpPr>
              <p:spPr>
                <a:xfrm>
                  <a:off x="622299" y="12700"/>
                  <a:ext cx="178340" cy="59423"/>
                </a:xfrm>
                <a:custGeom>
                  <a:avLst/>
                  <a:gdLst/>
                  <a:ahLst/>
                  <a:cxnLst>
                    <a:cxn ang="0">
                      <a:pos x="wd2" y="hd2"/>
                    </a:cxn>
                    <a:cxn ang="5400000">
                      <a:pos x="wd2" y="hd2"/>
                    </a:cxn>
                    <a:cxn ang="10800000">
                      <a:pos x="wd2" y="hd2"/>
                    </a:cxn>
                    <a:cxn ang="16200000">
                      <a:pos x="wd2" y="hd2"/>
                    </a:cxn>
                  </a:cxnLst>
                  <a:rect l="0" t="0" r="r" b="b"/>
                  <a:pathLst>
                    <a:path w="21064" h="18716" extrusionOk="0">
                      <a:moveTo>
                        <a:pt x="5400" y="14800"/>
                      </a:moveTo>
                      <a:cubicBezTo>
                        <a:pt x="8550" y="18400"/>
                        <a:pt x="17250" y="21600"/>
                        <a:pt x="20100" y="14400"/>
                      </a:cubicBezTo>
                      <a:cubicBezTo>
                        <a:pt x="21600" y="10800"/>
                        <a:pt x="21150" y="6800"/>
                        <a:pt x="20100" y="3200"/>
                      </a:cubicBezTo>
                      <a:lnTo>
                        <a:pt x="0" y="0"/>
                      </a:lnTo>
                      <a:cubicBezTo>
                        <a:pt x="300" y="7600"/>
                        <a:pt x="2700" y="11600"/>
                        <a:pt x="5400" y="148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p:cNvSpPr/>
                <p:nvPr/>
              </p:nvSpPr>
              <p:spPr>
                <a:xfrm>
                  <a:off x="774700" y="190500"/>
                  <a:ext cx="256342" cy="112456"/>
                </a:xfrm>
                <a:custGeom>
                  <a:avLst/>
                  <a:gdLst/>
                  <a:ahLst/>
                  <a:cxnLst>
                    <a:cxn ang="0">
                      <a:pos x="wd2" y="hd2"/>
                    </a:cxn>
                    <a:cxn ang="5400000">
                      <a:pos x="wd2" y="hd2"/>
                    </a:cxn>
                    <a:cxn ang="10800000">
                      <a:pos x="wd2" y="hd2"/>
                    </a:cxn>
                    <a:cxn ang="16200000">
                      <a:pos x="wd2" y="hd2"/>
                    </a:cxn>
                  </a:cxnLst>
                  <a:rect l="0" t="0" r="r" b="b"/>
                  <a:pathLst>
                    <a:path w="19999" h="19718" extrusionOk="0">
                      <a:moveTo>
                        <a:pt x="14965" y="1458"/>
                      </a:moveTo>
                      <a:cubicBezTo>
                        <a:pt x="11001" y="-1882"/>
                        <a:pt x="2084" y="345"/>
                        <a:pt x="301" y="9920"/>
                      </a:cubicBezTo>
                      <a:cubicBezTo>
                        <a:pt x="-393" y="13483"/>
                        <a:pt x="201" y="16823"/>
                        <a:pt x="1192" y="19718"/>
                      </a:cubicBezTo>
                      <a:lnTo>
                        <a:pt x="18135" y="19718"/>
                      </a:lnTo>
                      <a:cubicBezTo>
                        <a:pt x="18631" y="18605"/>
                        <a:pt x="19225" y="17046"/>
                        <a:pt x="19622" y="15487"/>
                      </a:cubicBezTo>
                      <a:cubicBezTo>
                        <a:pt x="21207" y="10143"/>
                        <a:pt x="17442" y="3462"/>
                        <a:pt x="14965" y="145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p:cNvSpPr/>
                <p:nvPr/>
              </p:nvSpPr>
              <p:spPr>
                <a:xfrm>
                  <a:off x="889000" y="38100"/>
                  <a:ext cx="319116" cy="150385"/>
                </a:xfrm>
                <a:custGeom>
                  <a:avLst/>
                  <a:gdLst/>
                  <a:ahLst/>
                  <a:cxnLst>
                    <a:cxn ang="0">
                      <a:pos x="wd2" y="hd2"/>
                    </a:cxn>
                    <a:cxn ang="5400000">
                      <a:pos x="wd2" y="hd2"/>
                    </a:cxn>
                    <a:cxn ang="10800000">
                      <a:pos x="wd2" y="hd2"/>
                    </a:cxn>
                    <a:cxn ang="16200000">
                      <a:pos x="wd2" y="hd2"/>
                    </a:cxn>
                  </a:cxnLst>
                  <a:rect l="0" t="0" r="r" b="b"/>
                  <a:pathLst>
                    <a:path w="21119" h="19675" extrusionOk="0">
                      <a:moveTo>
                        <a:pt x="10422" y="17446"/>
                      </a:moveTo>
                      <a:cubicBezTo>
                        <a:pt x="13616" y="20769"/>
                        <a:pt x="21600" y="21600"/>
                        <a:pt x="21096" y="11132"/>
                      </a:cubicBezTo>
                      <a:cubicBezTo>
                        <a:pt x="20928" y="6978"/>
                        <a:pt x="19919" y="4154"/>
                        <a:pt x="18574" y="1994"/>
                      </a:cubicBezTo>
                      <a:lnTo>
                        <a:pt x="0" y="0"/>
                      </a:lnTo>
                      <a:cubicBezTo>
                        <a:pt x="925" y="6812"/>
                        <a:pt x="8237" y="15286"/>
                        <a:pt x="10422" y="1744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p:cNvSpPr/>
                <p:nvPr/>
              </p:nvSpPr>
              <p:spPr>
                <a:xfrm>
                  <a:off x="1092199" y="241300"/>
                  <a:ext cx="137507" cy="59603"/>
                </a:xfrm>
                <a:custGeom>
                  <a:avLst/>
                  <a:gdLst/>
                  <a:ahLst/>
                  <a:cxnLst>
                    <a:cxn ang="0">
                      <a:pos x="wd2" y="hd2"/>
                    </a:cxn>
                    <a:cxn ang="5400000">
                      <a:pos x="wd2" y="hd2"/>
                    </a:cxn>
                    <a:cxn ang="10800000">
                      <a:pos x="wd2" y="hd2"/>
                    </a:cxn>
                    <a:cxn ang="16200000">
                      <a:pos x="wd2" y="hd2"/>
                    </a:cxn>
                  </a:cxnLst>
                  <a:rect l="0" t="0" r="r" b="b"/>
                  <a:pathLst>
                    <a:path w="18860" h="18431" extrusionOk="0">
                      <a:moveTo>
                        <a:pt x="18813" y="9398"/>
                      </a:moveTo>
                      <a:cubicBezTo>
                        <a:pt x="19684" y="-3169"/>
                        <a:pt x="8187" y="-420"/>
                        <a:pt x="5052" y="2329"/>
                      </a:cubicBezTo>
                      <a:cubicBezTo>
                        <a:pt x="1219" y="5864"/>
                        <a:pt x="-1916" y="15289"/>
                        <a:pt x="1394" y="18431"/>
                      </a:cubicBezTo>
                      <a:lnTo>
                        <a:pt x="11845" y="18431"/>
                      </a:lnTo>
                      <a:cubicBezTo>
                        <a:pt x="12890" y="18038"/>
                        <a:pt x="13936" y="18038"/>
                        <a:pt x="14981" y="17646"/>
                      </a:cubicBezTo>
                      <a:cubicBezTo>
                        <a:pt x="16897" y="15682"/>
                        <a:pt x="18639" y="12933"/>
                        <a:pt x="18813" y="939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p:cNvSpPr/>
                <p:nvPr/>
              </p:nvSpPr>
              <p:spPr>
                <a:xfrm>
                  <a:off x="1193800" y="292100"/>
                  <a:ext cx="16511" cy="3811"/>
                </a:xfrm>
                <a:custGeom>
                  <a:avLst/>
                  <a:gdLst/>
                  <a:ahLst/>
                  <a:cxnLst>
                    <a:cxn ang="0">
                      <a:pos x="wd2" y="hd2"/>
                    </a:cxn>
                    <a:cxn ang="5400000">
                      <a:pos x="wd2" y="hd2"/>
                    </a:cxn>
                    <a:cxn ang="10800000">
                      <a:pos x="wd2" y="hd2"/>
                    </a:cxn>
                    <a:cxn ang="16200000">
                      <a:pos x="wd2" y="hd2"/>
                    </a:cxn>
                  </a:cxnLst>
                  <a:rect l="0" t="0" r="r" b="b"/>
                  <a:pathLst>
                    <a:path w="21600" h="21600" extrusionOk="0">
                      <a:moveTo>
                        <a:pt x="8308" y="7200"/>
                      </a:moveTo>
                      <a:cubicBezTo>
                        <a:pt x="4985" y="14400"/>
                        <a:pt x="3323" y="14400"/>
                        <a:pt x="0" y="21600"/>
                      </a:cubicBezTo>
                      <a:lnTo>
                        <a:pt x="0" y="21600"/>
                      </a:lnTo>
                      <a:lnTo>
                        <a:pt x="21600" y="0"/>
                      </a:lnTo>
                      <a:cubicBezTo>
                        <a:pt x="18277" y="0"/>
                        <a:pt x="13292" y="7200"/>
                        <a:pt x="8308" y="72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p:cNvSpPr/>
                <p:nvPr/>
              </p:nvSpPr>
              <p:spPr>
                <a:xfrm>
                  <a:off x="1206499" y="50800"/>
                  <a:ext cx="316407" cy="164853"/>
                </a:xfrm>
                <a:custGeom>
                  <a:avLst/>
                  <a:gdLst/>
                  <a:ahLst/>
                  <a:cxnLst>
                    <a:cxn ang="0">
                      <a:pos x="wd2" y="hd2"/>
                    </a:cxn>
                    <a:cxn ang="5400000">
                      <a:pos x="wd2" y="hd2"/>
                    </a:cxn>
                    <a:cxn ang="10800000">
                      <a:pos x="wd2" y="hd2"/>
                    </a:cxn>
                    <a:cxn ang="16200000">
                      <a:pos x="wd2" y="hd2"/>
                    </a:cxn>
                  </a:cxnLst>
                  <a:rect l="0" t="0" r="r" b="b"/>
                  <a:pathLst>
                    <a:path w="21440" h="19471" extrusionOk="0">
                      <a:moveTo>
                        <a:pt x="1807" y="2850"/>
                      </a:moveTo>
                      <a:lnTo>
                        <a:pt x="1807" y="750"/>
                      </a:lnTo>
                      <a:cubicBezTo>
                        <a:pt x="1979" y="1650"/>
                        <a:pt x="2065" y="2400"/>
                        <a:pt x="2237" y="3150"/>
                      </a:cubicBezTo>
                      <a:cubicBezTo>
                        <a:pt x="3614" y="9150"/>
                        <a:pt x="7143" y="13800"/>
                        <a:pt x="10499" y="16950"/>
                      </a:cubicBezTo>
                      <a:cubicBezTo>
                        <a:pt x="13941" y="20250"/>
                        <a:pt x="21084" y="21600"/>
                        <a:pt x="21428" y="12750"/>
                      </a:cubicBezTo>
                      <a:cubicBezTo>
                        <a:pt x="21600" y="8100"/>
                        <a:pt x="19879" y="4800"/>
                        <a:pt x="17986" y="1800"/>
                      </a:cubicBezTo>
                      <a:lnTo>
                        <a:pt x="0" y="0"/>
                      </a:lnTo>
                      <a:cubicBezTo>
                        <a:pt x="258" y="900"/>
                        <a:pt x="947" y="1500"/>
                        <a:pt x="1807" y="285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p:cNvSpPr/>
                <p:nvPr/>
              </p:nvSpPr>
              <p:spPr>
                <a:xfrm>
                  <a:off x="1308100" y="266700"/>
                  <a:ext cx="182285" cy="35888"/>
                </a:xfrm>
                <a:custGeom>
                  <a:avLst/>
                  <a:gdLst/>
                  <a:ahLst/>
                  <a:cxnLst>
                    <a:cxn ang="0">
                      <a:pos x="wd2" y="hd2"/>
                    </a:cxn>
                    <a:cxn ang="5400000">
                      <a:pos x="wd2" y="hd2"/>
                    </a:cxn>
                    <a:cxn ang="10800000">
                      <a:pos x="wd2" y="hd2"/>
                    </a:cxn>
                    <a:cxn ang="16200000">
                      <a:pos x="wd2" y="hd2"/>
                    </a:cxn>
                  </a:cxnLst>
                  <a:rect l="0" t="0" r="r" b="b"/>
                  <a:pathLst>
                    <a:path w="20397" h="13269" extrusionOk="0">
                      <a:moveTo>
                        <a:pt x="17413" y="6695"/>
                      </a:moveTo>
                      <a:cubicBezTo>
                        <a:pt x="14144" y="1999"/>
                        <a:pt x="-1203" y="-8331"/>
                        <a:pt x="76" y="12799"/>
                      </a:cubicBezTo>
                      <a:cubicBezTo>
                        <a:pt x="76" y="12799"/>
                        <a:pt x="76" y="13269"/>
                        <a:pt x="76" y="13269"/>
                      </a:cubicBezTo>
                      <a:lnTo>
                        <a:pt x="20397" y="13269"/>
                      </a:lnTo>
                      <a:cubicBezTo>
                        <a:pt x="19971" y="10921"/>
                        <a:pt x="19118" y="8573"/>
                        <a:pt x="17413" y="669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p:cNvSpPr/>
                <p:nvPr/>
              </p:nvSpPr>
              <p:spPr>
                <a:xfrm>
                  <a:off x="1562099" y="76200"/>
                  <a:ext cx="271976" cy="194048"/>
                </a:xfrm>
                <a:custGeom>
                  <a:avLst/>
                  <a:gdLst/>
                  <a:ahLst/>
                  <a:cxnLst>
                    <a:cxn ang="0">
                      <a:pos x="wd2" y="hd2"/>
                    </a:cxn>
                    <a:cxn ang="5400000">
                      <a:pos x="wd2" y="hd2"/>
                    </a:cxn>
                    <a:cxn ang="10800000">
                      <a:pos x="wd2" y="hd2"/>
                    </a:cxn>
                    <a:cxn ang="16200000">
                      <a:pos x="wd2" y="hd2"/>
                    </a:cxn>
                  </a:cxnLst>
                  <a:rect l="0" t="0" r="r" b="b"/>
                  <a:pathLst>
                    <a:path w="21219" h="20499" extrusionOk="0">
                      <a:moveTo>
                        <a:pt x="59" y="6708"/>
                      </a:moveTo>
                      <a:cubicBezTo>
                        <a:pt x="753" y="13282"/>
                        <a:pt x="4815" y="16770"/>
                        <a:pt x="9373" y="19051"/>
                      </a:cubicBezTo>
                      <a:cubicBezTo>
                        <a:pt x="12345" y="20527"/>
                        <a:pt x="15912" y="21600"/>
                        <a:pt x="18389" y="18514"/>
                      </a:cubicBezTo>
                      <a:cubicBezTo>
                        <a:pt x="20569" y="15831"/>
                        <a:pt x="21461" y="12075"/>
                        <a:pt x="21164" y="8318"/>
                      </a:cubicBezTo>
                      <a:cubicBezTo>
                        <a:pt x="20867" y="5098"/>
                        <a:pt x="19578" y="2817"/>
                        <a:pt x="17795" y="1207"/>
                      </a:cubicBezTo>
                      <a:lnTo>
                        <a:pt x="1050" y="0"/>
                      </a:lnTo>
                      <a:cubicBezTo>
                        <a:pt x="158" y="2147"/>
                        <a:pt x="-139" y="4561"/>
                        <a:pt x="59" y="67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p:cNvSpPr/>
                <p:nvPr/>
              </p:nvSpPr>
              <p:spPr>
                <a:xfrm>
                  <a:off x="1536699" y="63500"/>
                  <a:ext cx="3175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200"/>
                      </a:moveTo>
                      <a:lnTo>
                        <a:pt x="0" y="0"/>
                      </a:lnTo>
                      <a:cubicBezTo>
                        <a:pt x="3456" y="8400"/>
                        <a:pt x="7776" y="16800"/>
                        <a:pt x="8640" y="21600"/>
                      </a:cubicBezTo>
                      <a:lnTo>
                        <a:pt x="21600" y="1200"/>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p:cNvSpPr/>
                <p:nvPr/>
              </p:nvSpPr>
              <p:spPr>
                <a:xfrm>
                  <a:off x="1498600" y="241299"/>
                  <a:ext cx="219385" cy="53341"/>
                </a:xfrm>
                <a:custGeom>
                  <a:avLst/>
                  <a:gdLst/>
                  <a:ahLst/>
                  <a:cxnLst>
                    <a:cxn ang="0">
                      <a:pos x="wd2" y="hd2"/>
                    </a:cxn>
                    <a:cxn ang="5400000">
                      <a:pos x="wd2" y="hd2"/>
                    </a:cxn>
                    <a:cxn ang="10800000">
                      <a:pos x="wd2" y="hd2"/>
                    </a:cxn>
                    <a:cxn ang="16200000">
                      <a:pos x="wd2" y="hd2"/>
                    </a:cxn>
                  </a:cxnLst>
                  <a:rect l="0" t="0" r="r" b="b"/>
                  <a:pathLst>
                    <a:path w="21444" h="21600" extrusionOk="0">
                      <a:moveTo>
                        <a:pt x="8285" y="0"/>
                      </a:moveTo>
                      <a:cubicBezTo>
                        <a:pt x="6175" y="0"/>
                        <a:pt x="1830" y="2057"/>
                        <a:pt x="465" y="9771"/>
                      </a:cubicBezTo>
                      <a:cubicBezTo>
                        <a:pt x="-32" y="12857"/>
                        <a:pt x="-156" y="16971"/>
                        <a:pt x="216" y="21600"/>
                      </a:cubicBezTo>
                      <a:lnTo>
                        <a:pt x="21444" y="21600"/>
                      </a:lnTo>
                      <a:cubicBezTo>
                        <a:pt x="20575" y="20057"/>
                        <a:pt x="19830" y="19029"/>
                        <a:pt x="19334" y="18000"/>
                      </a:cubicBezTo>
                      <a:cubicBezTo>
                        <a:pt x="15982" y="9771"/>
                        <a:pt x="12506" y="0"/>
                        <a:pt x="8285" y="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p:cNvSpPr/>
                <p:nvPr/>
              </p:nvSpPr>
              <p:spPr>
                <a:xfrm>
                  <a:off x="1828799" y="88899"/>
                  <a:ext cx="177503" cy="160776"/>
                </a:xfrm>
                <a:custGeom>
                  <a:avLst/>
                  <a:gdLst/>
                  <a:ahLst/>
                  <a:cxnLst>
                    <a:cxn ang="0">
                      <a:pos x="wd2" y="hd2"/>
                    </a:cxn>
                    <a:cxn ang="5400000">
                      <a:pos x="wd2" y="hd2"/>
                    </a:cxn>
                    <a:cxn ang="10800000">
                      <a:pos x="wd2" y="hd2"/>
                    </a:cxn>
                    <a:cxn ang="16200000">
                      <a:pos x="wd2" y="hd2"/>
                    </a:cxn>
                  </a:cxnLst>
                  <a:rect l="0" t="0" r="r" b="b"/>
                  <a:pathLst>
                    <a:path w="18751" h="16180" extrusionOk="0">
                      <a:moveTo>
                        <a:pt x="13430" y="14059"/>
                      </a:moveTo>
                      <a:cubicBezTo>
                        <a:pt x="18931" y="10736"/>
                        <a:pt x="20138" y="5368"/>
                        <a:pt x="17186" y="895"/>
                      </a:cubicBezTo>
                      <a:lnTo>
                        <a:pt x="685" y="0"/>
                      </a:lnTo>
                      <a:cubicBezTo>
                        <a:pt x="-1462" y="7157"/>
                        <a:pt x="1087" y="21600"/>
                        <a:pt x="13430" y="1405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p:cNvSpPr/>
                <p:nvPr/>
              </p:nvSpPr>
              <p:spPr>
                <a:xfrm>
                  <a:off x="2057399" y="101599"/>
                  <a:ext cx="213862" cy="89483"/>
                </a:xfrm>
                <a:custGeom>
                  <a:avLst/>
                  <a:gdLst/>
                  <a:ahLst/>
                  <a:cxnLst>
                    <a:cxn ang="0">
                      <a:pos x="wd2" y="hd2"/>
                    </a:cxn>
                    <a:cxn ang="5400000">
                      <a:pos x="wd2" y="hd2"/>
                    </a:cxn>
                    <a:cxn ang="10800000">
                      <a:pos x="wd2" y="hd2"/>
                    </a:cxn>
                    <a:cxn ang="16200000">
                      <a:pos x="wd2" y="hd2"/>
                    </a:cxn>
                  </a:cxnLst>
                  <a:rect l="0" t="0" r="r" b="b"/>
                  <a:pathLst>
                    <a:path w="21523" h="14223" extrusionOk="0">
                      <a:moveTo>
                        <a:pt x="21217" y="7065"/>
                      </a:moveTo>
                      <a:cubicBezTo>
                        <a:pt x="21600" y="5249"/>
                        <a:pt x="21600" y="3432"/>
                        <a:pt x="21344" y="1817"/>
                      </a:cubicBezTo>
                      <a:lnTo>
                        <a:pt x="0" y="0"/>
                      </a:lnTo>
                      <a:cubicBezTo>
                        <a:pt x="2045" y="11305"/>
                        <a:pt x="18533" y="21600"/>
                        <a:pt x="21217" y="706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p:cNvSpPr/>
                <p:nvPr/>
              </p:nvSpPr>
              <p:spPr>
                <a:xfrm>
                  <a:off x="1993899" y="165099"/>
                  <a:ext cx="475018" cy="130813"/>
                </a:xfrm>
                <a:custGeom>
                  <a:avLst/>
                  <a:gdLst/>
                  <a:ahLst/>
                  <a:cxnLst>
                    <a:cxn ang="0">
                      <a:pos x="wd2" y="hd2"/>
                    </a:cxn>
                    <a:cxn ang="5400000">
                      <a:pos x="wd2" y="hd2"/>
                    </a:cxn>
                    <a:cxn ang="10800000">
                      <a:pos x="wd2" y="hd2"/>
                    </a:cxn>
                    <a:cxn ang="16200000">
                      <a:pos x="wd2" y="hd2"/>
                    </a:cxn>
                  </a:cxnLst>
                  <a:rect l="0" t="0" r="r" b="b"/>
                  <a:pathLst>
                    <a:path w="21094" h="18387" extrusionOk="0">
                      <a:moveTo>
                        <a:pt x="19964" y="3749"/>
                      </a:moveTo>
                      <a:cubicBezTo>
                        <a:pt x="18047" y="-3213"/>
                        <a:pt x="15622" y="714"/>
                        <a:pt x="13817" y="5891"/>
                      </a:cubicBezTo>
                      <a:cubicBezTo>
                        <a:pt x="13140" y="7676"/>
                        <a:pt x="12069" y="10889"/>
                        <a:pt x="11449" y="14281"/>
                      </a:cubicBezTo>
                      <a:cubicBezTo>
                        <a:pt x="11110" y="11604"/>
                        <a:pt x="10377" y="9104"/>
                        <a:pt x="9531" y="8212"/>
                      </a:cubicBezTo>
                      <a:cubicBezTo>
                        <a:pt x="7275" y="5356"/>
                        <a:pt x="3553" y="8569"/>
                        <a:pt x="1748" y="12853"/>
                      </a:cubicBezTo>
                      <a:cubicBezTo>
                        <a:pt x="1241" y="14103"/>
                        <a:pt x="564" y="16066"/>
                        <a:pt x="0" y="18387"/>
                      </a:cubicBezTo>
                      <a:lnTo>
                        <a:pt x="20021" y="18387"/>
                      </a:lnTo>
                      <a:cubicBezTo>
                        <a:pt x="21318" y="14995"/>
                        <a:pt x="21600" y="9640"/>
                        <a:pt x="19964" y="374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p:cNvSpPr/>
                <p:nvPr/>
              </p:nvSpPr>
              <p:spPr>
                <a:xfrm>
                  <a:off x="2451100" y="126999"/>
                  <a:ext cx="110935" cy="82765"/>
                </a:xfrm>
                <a:custGeom>
                  <a:avLst/>
                  <a:gdLst/>
                  <a:ahLst/>
                  <a:cxnLst>
                    <a:cxn ang="0">
                      <a:pos x="wd2" y="hd2"/>
                    </a:cxn>
                    <a:cxn ang="5400000">
                      <a:pos x="wd2" y="hd2"/>
                    </a:cxn>
                    <a:cxn ang="10800000">
                      <a:pos x="wd2" y="hd2"/>
                    </a:cxn>
                    <a:cxn ang="16200000">
                      <a:pos x="wd2" y="hd2"/>
                    </a:cxn>
                  </a:cxnLst>
                  <a:rect l="0" t="0" r="r" b="b"/>
                  <a:pathLst>
                    <a:path w="20508" h="20700" extrusionOk="0">
                      <a:moveTo>
                        <a:pt x="7513" y="12388"/>
                      </a:moveTo>
                      <a:cubicBezTo>
                        <a:pt x="8452" y="16518"/>
                        <a:pt x="11504" y="20329"/>
                        <a:pt x="14791" y="20647"/>
                      </a:cubicBezTo>
                      <a:cubicBezTo>
                        <a:pt x="21600" y="21600"/>
                        <a:pt x="21365" y="9529"/>
                        <a:pt x="19017" y="3812"/>
                      </a:cubicBezTo>
                      <a:cubicBezTo>
                        <a:pt x="18783" y="3176"/>
                        <a:pt x="18078" y="2224"/>
                        <a:pt x="17374" y="1271"/>
                      </a:cubicBezTo>
                      <a:lnTo>
                        <a:pt x="0" y="0"/>
                      </a:lnTo>
                      <a:cubicBezTo>
                        <a:pt x="1878" y="5400"/>
                        <a:pt x="6339" y="11435"/>
                        <a:pt x="7513" y="13976"/>
                      </a:cubicBezTo>
                      <a:lnTo>
                        <a:pt x="7513" y="12388"/>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p:cNvSpPr/>
                <p:nvPr/>
              </p:nvSpPr>
              <p:spPr>
                <a:xfrm>
                  <a:off x="2527300" y="203199"/>
                  <a:ext cx="204979" cy="90865"/>
                </a:xfrm>
                <a:custGeom>
                  <a:avLst/>
                  <a:gdLst/>
                  <a:ahLst/>
                  <a:cxnLst>
                    <a:cxn ang="0">
                      <a:pos x="wd2" y="hd2"/>
                    </a:cxn>
                    <a:cxn ang="5400000">
                      <a:pos x="wd2" y="hd2"/>
                    </a:cxn>
                    <a:cxn ang="10800000">
                      <a:pos x="wd2" y="hd2"/>
                    </a:cxn>
                    <a:cxn ang="16200000">
                      <a:pos x="wd2" y="hd2"/>
                    </a:cxn>
                  </a:cxnLst>
                  <a:rect l="0" t="0" r="r" b="b"/>
                  <a:pathLst>
                    <a:path w="21001" h="17763" extrusionOk="0">
                      <a:moveTo>
                        <a:pt x="19778" y="6591"/>
                      </a:moveTo>
                      <a:cubicBezTo>
                        <a:pt x="16786" y="-3837"/>
                        <a:pt x="10280" y="-113"/>
                        <a:pt x="5725" y="5597"/>
                      </a:cubicBezTo>
                      <a:cubicBezTo>
                        <a:pt x="4814" y="6839"/>
                        <a:pt x="2472" y="11060"/>
                        <a:pt x="911" y="15280"/>
                      </a:cubicBezTo>
                      <a:lnTo>
                        <a:pt x="911" y="12549"/>
                      </a:lnTo>
                      <a:cubicBezTo>
                        <a:pt x="390" y="14535"/>
                        <a:pt x="130" y="16273"/>
                        <a:pt x="0" y="17763"/>
                      </a:cubicBezTo>
                      <a:lnTo>
                        <a:pt x="20039" y="17763"/>
                      </a:lnTo>
                      <a:cubicBezTo>
                        <a:pt x="21600" y="14535"/>
                        <a:pt x="21080" y="10811"/>
                        <a:pt x="19778" y="6591"/>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p:cNvSpPr/>
                <p:nvPr/>
              </p:nvSpPr>
              <p:spPr>
                <a:xfrm>
                  <a:off x="2603499" y="127000"/>
                  <a:ext cx="84126" cy="37135"/>
                </a:xfrm>
                <a:custGeom>
                  <a:avLst/>
                  <a:gdLst/>
                  <a:ahLst/>
                  <a:cxnLst>
                    <a:cxn ang="0">
                      <a:pos x="wd2" y="hd2"/>
                    </a:cxn>
                    <a:cxn ang="5400000">
                      <a:pos x="wd2" y="hd2"/>
                    </a:cxn>
                    <a:cxn ang="10800000">
                      <a:pos x="wd2" y="hd2"/>
                    </a:cxn>
                    <a:cxn ang="16200000">
                      <a:pos x="wd2" y="hd2"/>
                    </a:cxn>
                  </a:cxnLst>
                  <a:rect l="0" t="0" r="r" b="b"/>
                  <a:pathLst>
                    <a:path w="20440" h="12890" extrusionOk="0">
                      <a:moveTo>
                        <a:pt x="20366" y="1763"/>
                      </a:moveTo>
                      <a:lnTo>
                        <a:pt x="0" y="0"/>
                      </a:lnTo>
                      <a:cubicBezTo>
                        <a:pt x="7097" y="11020"/>
                        <a:pt x="21600" y="21600"/>
                        <a:pt x="20366" y="1763"/>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6" name="Grupo"/>
              <p:cNvGrpSpPr/>
              <p:nvPr/>
            </p:nvGrpSpPr>
            <p:grpSpPr>
              <a:xfrm>
                <a:off x="2946399" y="3784600"/>
                <a:ext cx="1109982" cy="247651"/>
                <a:chOff x="0" y="0"/>
                <a:chExt cx="1109979" cy="247650"/>
              </a:xfrm>
            </p:grpSpPr>
            <p:sp>
              <p:nvSpPr>
                <p:cNvPr id="492" name="Figura"/>
                <p:cNvSpPr/>
                <p:nvPr/>
              </p:nvSpPr>
              <p:spPr>
                <a:xfrm>
                  <a:off x="50800" y="139700"/>
                  <a:ext cx="280792" cy="107539"/>
                </a:xfrm>
                <a:custGeom>
                  <a:avLst/>
                  <a:gdLst/>
                  <a:ahLst/>
                  <a:cxnLst>
                    <a:cxn ang="0">
                      <a:pos x="wd2" y="hd2"/>
                    </a:cxn>
                    <a:cxn ang="5400000">
                      <a:pos x="wd2" y="hd2"/>
                    </a:cxn>
                    <a:cxn ang="10800000">
                      <a:pos x="wd2" y="hd2"/>
                    </a:cxn>
                    <a:cxn ang="16200000">
                      <a:pos x="wd2" y="hd2"/>
                    </a:cxn>
                  </a:cxnLst>
                  <a:rect l="0" t="0" r="r" b="b"/>
                  <a:pathLst>
                    <a:path w="21416" h="21267" extrusionOk="0">
                      <a:moveTo>
                        <a:pt x="12408" y="3183"/>
                      </a:moveTo>
                      <a:cubicBezTo>
                        <a:pt x="9212" y="169"/>
                        <a:pt x="5918" y="-333"/>
                        <a:pt x="2528" y="169"/>
                      </a:cubicBezTo>
                      <a:cubicBezTo>
                        <a:pt x="2722" y="6448"/>
                        <a:pt x="-184" y="8709"/>
                        <a:pt x="10" y="14988"/>
                      </a:cubicBezTo>
                      <a:cubicBezTo>
                        <a:pt x="107" y="17248"/>
                        <a:pt x="397" y="19258"/>
                        <a:pt x="881" y="21267"/>
                      </a:cubicBezTo>
                      <a:lnTo>
                        <a:pt x="21416" y="21267"/>
                      </a:lnTo>
                      <a:cubicBezTo>
                        <a:pt x="21319" y="20262"/>
                        <a:pt x="21222" y="19509"/>
                        <a:pt x="21029" y="18253"/>
                      </a:cubicBezTo>
                      <a:cubicBezTo>
                        <a:pt x="19479" y="11974"/>
                        <a:pt x="14926" y="5695"/>
                        <a:pt x="12408" y="3183"/>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p:cNvSpPr/>
                <p:nvPr/>
              </p:nvSpPr>
              <p:spPr>
                <a:xfrm>
                  <a:off x="177800" y="50799"/>
                  <a:ext cx="220342" cy="107951"/>
                </a:xfrm>
                <a:custGeom>
                  <a:avLst/>
                  <a:gdLst/>
                  <a:ahLst/>
                  <a:cxnLst>
                    <a:cxn ang="0">
                      <a:pos x="wd2" y="hd2"/>
                    </a:cxn>
                    <a:cxn ang="5400000">
                      <a:pos x="wd2" y="hd2"/>
                    </a:cxn>
                    <a:cxn ang="10800000">
                      <a:pos x="wd2" y="hd2"/>
                    </a:cxn>
                    <a:cxn ang="16200000">
                      <a:pos x="wd2" y="hd2"/>
                    </a:cxn>
                  </a:cxnLst>
                  <a:rect l="0" t="0" r="r" b="b"/>
                  <a:pathLst>
                    <a:path w="21172" h="21349" extrusionOk="0">
                      <a:moveTo>
                        <a:pt x="3783" y="14567"/>
                      </a:moveTo>
                      <a:cubicBezTo>
                        <a:pt x="6468" y="17833"/>
                        <a:pt x="12936" y="21600"/>
                        <a:pt x="15742" y="16828"/>
                      </a:cubicBezTo>
                      <a:lnTo>
                        <a:pt x="13302" y="21349"/>
                      </a:lnTo>
                      <a:cubicBezTo>
                        <a:pt x="15742" y="21098"/>
                        <a:pt x="20624" y="16326"/>
                        <a:pt x="21112" y="11805"/>
                      </a:cubicBezTo>
                      <a:cubicBezTo>
                        <a:pt x="21600" y="7284"/>
                        <a:pt x="19037" y="2763"/>
                        <a:pt x="17085" y="0"/>
                      </a:cubicBezTo>
                      <a:lnTo>
                        <a:pt x="0" y="2512"/>
                      </a:lnTo>
                      <a:cubicBezTo>
                        <a:pt x="0" y="7033"/>
                        <a:pt x="1342" y="11805"/>
                        <a:pt x="3783" y="14567"/>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p:cNvSpPr/>
                <p:nvPr/>
              </p:nvSpPr>
              <p:spPr>
                <a:xfrm>
                  <a:off x="0" y="63499"/>
                  <a:ext cx="128271" cy="59835"/>
                </a:xfrm>
                <a:custGeom>
                  <a:avLst/>
                  <a:gdLst/>
                  <a:ahLst/>
                  <a:cxnLst>
                    <a:cxn ang="0">
                      <a:pos x="wd2" y="hd2"/>
                    </a:cxn>
                    <a:cxn ang="5400000">
                      <a:pos x="wd2" y="hd2"/>
                    </a:cxn>
                    <a:cxn ang="10800000">
                      <a:pos x="wd2" y="hd2"/>
                    </a:cxn>
                    <a:cxn ang="16200000">
                      <a:pos x="wd2" y="hd2"/>
                    </a:cxn>
                  </a:cxnLst>
                  <a:rect l="0" t="0" r="r" b="b"/>
                  <a:pathLst>
                    <a:path w="21600" h="16683" extrusionOk="0">
                      <a:moveTo>
                        <a:pt x="5560" y="13810"/>
                      </a:moveTo>
                      <a:cubicBezTo>
                        <a:pt x="14543" y="21600"/>
                        <a:pt x="21172" y="12393"/>
                        <a:pt x="21600" y="0"/>
                      </a:cubicBezTo>
                      <a:lnTo>
                        <a:pt x="0" y="2479"/>
                      </a:lnTo>
                      <a:cubicBezTo>
                        <a:pt x="0" y="6374"/>
                        <a:pt x="1497" y="10269"/>
                        <a:pt x="5560" y="1381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p:cNvSpPr/>
                <p:nvPr/>
              </p:nvSpPr>
              <p:spPr>
                <a:xfrm>
                  <a:off x="381000" y="152400"/>
                  <a:ext cx="183820" cy="89141"/>
                </a:xfrm>
                <a:custGeom>
                  <a:avLst/>
                  <a:gdLst/>
                  <a:ahLst/>
                  <a:cxnLst>
                    <a:cxn ang="0">
                      <a:pos x="wd2" y="hd2"/>
                    </a:cxn>
                    <a:cxn ang="5400000">
                      <a:pos x="wd2" y="hd2"/>
                    </a:cxn>
                    <a:cxn ang="10800000">
                      <a:pos x="wd2" y="hd2"/>
                    </a:cxn>
                    <a:cxn ang="16200000">
                      <a:pos x="wd2" y="hd2"/>
                    </a:cxn>
                  </a:cxnLst>
                  <a:rect l="0" t="0" r="r" b="b"/>
                  <a:pathLst>
                    <a:path w="19299" h="18951" extrusionOk="0">
                      <a:moveTo>
                        <a:pt x="14308" y="1671"/>
                      </a:moveTo>
                      <a:cubicBezTo>
                        <a:pt x="8308" y="-2649"/>
                        <a:pt x="-1425" y="1131"/>
                        <a:pt x="175" y="16251"/>
                      </a:cubicBezTo>
                      <a:cubicBezTo>
                        <a:pt x="308" y="17331"/>
                        <a:pt x="442" y="18141"/>
                        <a:pt x="575" y="18951"/>
                      </a:cubicBezTo>
                      <a:lnTo>
                        <a:pt x="18442" y="18951"/>
                      </a:lnTo>
                      <a:cubicBezTo>
                        <a:pt x="20175" y="12471"/>
                        <a:pt x="19508" y="5181"/>
                        <a:pt x="14308" y="1671"/>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p:cNvSpPr/>
                <p:nvPr/>
              </p:nvSpPr>
              <p:spPr>
                <a:xfrm>
                  <a:off x="482599" y="63500"/>
                  <a:ext cx="5082" cy="9388"/>
                </a:xfrm>
                <a:custGeom>
                  <a:avLst/>
                  <a:gdLst/>
                  <a:ahLst/>
                  <a:cxnLst>
                    <a:cxn ang="0">
                      <a:pos x="wd2" y="hd2"/>
                    </a:cxn>
                    <a:cxn ang="5400000">
                      <a:pos x="wd2" y="hd2"/>
                    </a:cxn>
                    <a:cxn ang="10800000">
                      <a:pos x="wd2" y="hd2"/>
                    </a:cxn>
                    <a:cxn ang="16200000">
                      <a:pos x="wd2" y="hd2"/>
                    </a:cxn>
                  </a:cxnLst>
                  <a:rect l="0" t="0" r="r" b="b"/>
                  <a:pathLst>
                    <a:path w="21600" h="19959" extrusionOk="0">
                      <a:moveTo>
                        <a:pt x="21600" y="18900"/>
                      </a:moveTo>
                      <a:lnTo>
                        <a:pt x="16200" y="0"/>
                      </a:lnTo>
                      <a:cubicBezTo>
                        <a:pt x="10800" y="5400"/>
                        <a:pt x="5400" y="10800"/>
                        <a:pt x="0" y="13500"/>
                      </a:cubicBezTo>
                      <a:cubicBezTo>
                        <a:pt x="0" y="18900"/>
                        <a:pt x="10800" y="21600"/>
                        <a:pt x="21600" y="1890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p:cNvSpPr/>
                <p:nvPr/>
              </p:nvSpPr>
              <p:spPr>
                <a:xfrm>
                  <a:off x="482600" y="25399"/>
                  <a:ext cx="195145" cy="128617"/>
                </a:xfrm>
                <a:custGeom>
                  <a:avLst/>
                  <a:gdLst/>
                  <a:ahLst/>
                  <a:cxnLst>
                    <a:cxn ang="0">
                      <a:pos x="wd2" y="hd2"/>
                    </a:cxn>
                    <a:cxn ang="5400000">
                      <a:pos x="wd2" y="hd2"/>
                    </a:cxn>
                    <a:cxn ang="10800000">
                      <a:pos x="wd2" y="hd2"/>
                    </a:cxn>
                    <a:cxn ang="16200000">
                      <a:pos x="wd2" y="hd2"/>
                    </a:cxn>
                  </a:cxnLst>
                  <a:rect l="0" t="0" r="r" b="b"/>
                  <a:pathLst>
                    <a:path w="21552" h="17361" extrusionOk="0">
                      <a:moveTo>
                        <a:pt x="8556" y="15429"/>
                      </a:moveTo>
                      <a:cubicBezTo>
                        <a:pt x="15709" y="21600"/>
                        <a:pt x="20758" y="11657"/>
                        <a:pt x="21460" y="4286"/>
                      </a:cubicBezTo>
                      <a:cubicBezTo>
                        <a:pt x="21600" y="2571"/>
                        <a:pt x="21600" y="1200"/>
                        <a:pt x="21319" y="0"/>
                      </a:cubicBezTo>
                      <a:lnTo>
                        <a:pt x="842" y="1886"/>
                      </a:lnTo>
                      <a:cubicBezTo>
                        <a:pt x="561" y="2743"/>
                        <a:pt x="281" y="3600"/>
                        <a:pt x="0" y="4286"/>
                      </a:cubicBezTo>
                      <a:cubicBezTo>
                        <a:pt x="2104" y="8743"/>
                        <a:pt x="6031" y="13200"/>
                        <a:pt x="8556" y="1542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p:cNvSpPr/>
                <p:nvPr/>
              </p:nvSpPr>
              <p:spPr>
                <a:xfrm>
                  <a:off x="482599" y="50800"/>
                  <a:ext cx="5082" cy="152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19800"/>
                        <a:pt x="21600" y="16200"/>
                        <a:pt x="21600" y="14400"/>
                      </a:cubicBezTo>
                      <a:cubicBezTo>
                        <a:pt x="16200" y="9000"/>
                        <a:pt x="5400" y="5400"/>
                        <a:pt x="0" y="0"/>
                      </a:cubicBezTo>
                      <a:lnTo>
                        <a:pt x="10800" y="2160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p:cNvSpPr/>
                <p:nvPr/>
              </p:nvSpPr>
              <p:spPr>
                <a:xfrm>
                  <a:off x="482599" y="38100"/>
                  <a:ext cx="2542" cy="6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cubicBezTo>
                        <a:pt x="10800" y="8640"/>
                        <a:pt x="10800" y="17280"/>
                        <a:pt x="21600" y="21600"/>
                      </a:cubicBezTo>
                      <a:lnTo>
                        <a:pt x="10800"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p:cNvSpPr/>
                <p:nvPr/>
              </p:nvSpPr>
              <p:spPr>
                <a:xfrm>
                  <a:off x="622299" y="152400"/>
                  <a:ext cx="217231" cy="87764"/>
                </a:xfrm>
                <a:custGeom>
                  <a:avLst/>
                  <a:gdLst/>
                  <a:ahLst/>
                  <a:cxnLst>
                    <a:cxn ang="0">
                      <a:pos x="wd2" y="hd2"/>
                    </a:cxn>
                    <a:cxn ang="5400000">
                      <a:pos x="wd2" y="hd2"/>
                    </a:cxn>
                    <a:cxn ang="10800000">
                      <a:pos x="wd2" y="hd2"/>
                    </a:cxn>
                    <a:cxn ang="16200000">
                      <a:pos x="wd2" y="hd2"/>
                    </a:cxn>
                  </a:cxnLst>
                  <a:rect l="0" t="0" r="r" b="b"/>
                  <a:pathLst>
                    <a:path w="21480" h="14216" extrusionOk="0">
                      <a:moveTo>
                        <a:pt x="20972" y="8662"/>
                      </a:moveTo>
                      <a:cubicBezTo>
                        <a:pt x="16828" y="-7384"/>
                        <a:pt x="3642" y="1462"/>
                        <a:pt x="0" y="14216"/>
                      </a:cubicBezTo>
                      <a:lnTo>
                        <a:pt x="21223" y="14216"/>
                      </a:lnTo>
                      <a:cubicBezTo>
                        <a:pt x="21600" y="12570"/>
                        <a:pt x="21600" y="10719"/>
                        <a:pt x="20972" y="8662"/>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p:cNvSpPr/>
                <p:nvPr/>
              </p:nvSpPr>
              <p:spPr>
                <a:xfrm>
                  <a:off x="749299" y="25400"/>
                  <a:ext cx="8892" cy="2286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0" y="0"/>
                      </a:lnTo>
                      <a:cubicBezTo>
                        <a:pt x="3086" y="7200"/>
                        <a:pt x="12343" y="14400"/>
                        <a:pt x="21600" y="21600"/>
                      </a:cubicBezTo>
                      <a:lnTo>
                        <a:pt x="15429"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p:cNvSpPr/>
                <p:nvPr/>
              </p:nvSpPr>
              <p:spPr>
                <a:xfrm>
                  <a:off x="761999" y="0"/>
                  <a:ext cx="201256" cy="123497"/>
                </a:xfrm>
                <a:custGeom>
                  <a:avLst/>
                  <a:gdLst/>
                  <a:ahLst/>
                  <a:cxnLst>
                    <a:cxn ang="0">
                      <a:pos x="wd2" y="hd2"/>
                    </a:cxn>
                    <a:cxn ang="5400000">
                      <a:pos x="wd2" y="hd2"/>
                    </a:cxn>
                    <a:cxn ang="10800000">
                      <a:pos x="wd2" y="hd2"/>
                    </a:cxn>
                    <a:cxn ang="16200000">
                      <a:pos x="wd2" y="hd2"/>
                    </a:cxn>
                  </a:cxnLst>
                  <a:rect l="0" t="0" r="r" b="b"/>
                  <a:pathLst>
                    <a:path w="21393" h="19270" extrusionOk="0">
                      <a:moveTo>
                        <a:pt x="7965" y="15259"/>
                      </a:moveTo>
                      <a:cubicBezTo>
                        <a:pt x="13905" y="21600"/>
                        <a:pt x="19575" y="20807"/>
                        <a:pt x="21060" y="10106"/>
                      </a:cubicBezTo>
                      <a:cubicBezTo>
                        <a:pt x="21600" y="6539"/>
                        <a:pt x="21465" y="3171"/>
                        <a:pt x="20790" y="0"/>
                      </a:cubicBezTo>
                      <a:lnTo>
                        <a:pt x="0" y="2180"/>
                      </a:lnTo>
                      <a:cubicBezTo>
                        <a:pt x="2295" y="7927"/>
                        <a:pt x="6075" y="13277"/>
                        <a:pt x="7965" y="1525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p:cNvSpPr/>
                <p:nvPr/>
              </p:nvSpPr>
              <p:spPr>
                <a:xfrm>
                  <a:off x="889000" y="0"/>
                  <a:ext cx="220980" cy="247650"/>
                </a:xfrm>
                <a:custGeom>
                  <a:avLst/>
                  <a:gdLst/>
                  <a:ahLst/>
                  <a:cxnLst>
                    <a:cxn ang="0">
                      <a:pos x="wd2" y="hd2"/>
                    </a:cxn>
                    <a:cxn ang="5400000">
                      <a:pos x="wd2" y="hd2"/>
                    </a:cxn>
                    <a:cxn ang="10800000">
                      <a:pos x="wd2" y="hd2"/>
                    </a:cxn>
                    <a:cxn ang="16200000">
                      <a:pos x="wd2" y="hd2"/>
                    </a:cxn>
                  </a:cxnLst>
                  <a:rect l="0" t="0" r="r" b="b"/>
                  <a:pathLst>
                    <a:path w="21600" h="21600" extrusionOk="0">
                      <a:moveTo>
                        <a:pt x="21600" y="19828"/>
                      </a:moveTo>
                      <a:lnTo>
                        <a:pt x="18993" y="1108"/>
                      </a:lnTo>
                      <a:cubicBezTo>
                        <a:pt x="18372" y="554"/>
                        <a:pt x="17876" y="222"/>
                        <a:pt x="17379" y="0"/>
                      </a:cubicBezTo>
                      <a:lnTo>
                        <a:pt x="14152" y="222"/>
                      </a:lnTo>
                      <a:cubicBezTo>
                        <a:pt x="12662" y="1772"/>
                        <a:pt x="12290" y="5649"/>
                        <a:pt x="11421" y="8197"/>
                      </a:cubicBezTo>
                      <a:cubicBezTo>
                        <a:pt x="9807" y="13071"/>
                        <a:pt x="5090" y="16172"/>
                        <a:pt x="1366" y="20049"/>
                      </a:cubicBezTo>
                      <a:cubicBezTo>
                        <a:pt x="993" y="20382"/>
                        <a:pt x="497" y="20935"/>
                        <a:pt x="0" y="21600"/>
                      </a:cubicBezTo>
                      <a:lnTo>
                        <a:pt x="18745" y="21600"/>
                      </a:lnTo>
                      <a:cubicBezTo>
                        <a:pt x="19738" y="21046"/>
                        <a:pt x="20731" y="20382"/>
                        <a:pt x="21600" y="19828"/>
                      </a:cubicBezTo>
                      <a:cubicBezTo>
                        <a:pt x="21600" y="19828"/>
                        <a:pt x="21600" y="19828"/>
                        <a:pt x="21600" y="19828"/>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7" name="Grupo"/>
              <p:cNvGrpSpPr/>
              <p:nvPr/>
            </p:nvGrpSpPr>
            <p:grpSpPr>
              <a:xfrm>
                <a:off x="1257300" y="647699"/>
                <a:ext cx="687722" cy="1139192"/>
                <a:chOff x="0" y="0"/>
                <a:chExt cx="687721" cy="1139190"/>
              </a:xfrm>
            </p:grpSpPr>
            <p:sp>
              <p:nvSpPr>
                <p:cNvPr id="479" name="Figura"/>
                <p:cNvSpPr/>
                <p:nvPr/>
              </p:nvSpPr>
              <p:spPr>
                <a:xfrm>
                  <a:off x="139700" y="850899"/>
                  <a:ext cx="223521" cy="288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09" y="21600"/>
                      </a:lnTo>
                      <a:lnTo>
                        <a:pt x="21600" y="21410"/>
                      </a:lnTo>
                      <a:cubicBezTo>
                        <a:pt x="21232" y="16652"/>
                        <a:pt x="16568" y="10372"/>
                        <a:pt x="14359" y="8278"/>
                      </a:cubicBezTo>
                      <a:cubicBezTo>
                        <a:pt x="10800" y="4663"/>
                        <a:pt x="6382" y="476"/>
                        <a:pt x="0" y="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p:cNvSpPr/>
                <p:nvPr/>
              </p:nvSpPr>
              <p:spPr>
                <a:xfrm>
                  <a:off x="292099" y="774700"/>
                  <a:ext cx="230781" cy="332848"/>
                </a:xfrm>
                <a:custGeom>
                  <a:avLst/>
                  <a:gdLst/>
                  <a:ahLst/>
                  <a:cxnLst>
                    <a:cxn ang="0">
                      <a:pos x="wd2" y="hd2"/>
                    </a:cxn>
                    <a:cxn ang="5400000">
                      <a:pos x="wd2" y="hd2"/>
                    </a:cxn>
                    <a:cxn ang="10800000">
                      <a:pos x="wd2" y="hd2"/>
                    </a:cxn>
                    <a:cxn ang="16200000">
                      <a:pos x="wd2" y="hd2"/>
                    </a:cxn>
                  </a:cxnLst>
                  <a:rect l="0" t="0" r="r" b="b"/>
                  <a:pathLst>
                    <a:path w="20443" h="20363" extrusionOk="0">
                      <a:moveTo>
                        <a:pt x="13693" y="2104"/>
                      </a:moveTo>
                      <a:cubicBezTo>
                        <a:pt x="10768" y="-72"/>
                        <a:pt x="3118" y="-1237"/>
                        <a:pt x="531" y="2026"/>
                      </a:cubicBezTo>
                      <a:cubicBezTo>
                        <a:pt x="-1157" y="4202"/>
                        <a:pt x="1543" y="5911"/>
                        <a:pt x="3568" y="7387"/>
                      </a:cubicBezTo>
                      <a:cubicBezTo>
                        <a:pt x="7280" y="10029"/>
                        <a:pt x="8406" y="13215"/>
                        <a:pt x="10543" y="16478"/>
                      </a:cubicBezTo>
                      <a:cubicBezTo>
                        <a:pt x="11555" y="17954"/>
                        <a:pt x="13243" y="20363"/>
                        <a:pt x="16055" y="20363"/>
                      </a:cubicBezTo>
                      <a:lnTo>
                        <a:pt x="20443" y="13137"/>
                      </a:lnTo>
                      <a:cubicBezTo>
                        <a:pt x="20330" y="12049"/>
                        <a:pt x="20105" y="11195"/>
                        <a:pt x="19993" y="10806"/>
                      </a:cubicBezTo>
                      <a:cubicBezTo>
                        <a:pt x="18980" y="8087"/>
                        <a:pt x="16618" y="4280"/>
                        <a:pt x="13693" y="2104"/>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p:cNvSpPr/>
                <p:nvPr/>
              </p:nvSpPr>
              <p:spPr>
                <a:xfrm>
                  <a:off x="127000" y="609600"/>
                  <a:ext cx="128733" cy="200202"/>
                </a:xfrm>
                <a:custGeom>
                  <a:avLst/>
                  <a:gdLst/>
                  <a:ahLst/>
                  <a:cxnLst>
                    <a:cxn ang="0">
                      <a:pos x="wd2" y="hd2"/>
                    </a:cxn>
                    <a:cxn ang="5400000">
                      <a:pos x="wd2" y="hd2"/>
                    </a:cxn>
                    <a:cxn ang="10800000">
                      <a:pos x="wd2" y="hd2"/>
                    </a:cxn>
                    <a:cxn ang="16200000">
                      <a:pos x="wd2" y="hd2"/>
                    </a:cxn>
                  </a:cxnLst>
                  <a:rect l="0" t="0" r="r" b="b"/>
                  <a:pathLst>
                    <a:path w="20655" h="21281" extrusionOk="0">
                      <a:moveTo>
                        <a:pt x="12634" y="21195"/>
                      </a:moveTo>
                      <a:cubicBezTo>
                        <a:pt x="18747" y="20385"/>
                        <a:pt x="21600" y="14310"/>
                        <a:pt x="20377" y="11070"/>
                      </a:cubicBezTo>
                      <a:cubicBezTo>
                        <a:pt x="19155" y="7830"/>
                        <a:pt x="14875" y="5940"/>
                        <a:pt x="10800" y="4320"/>
                      </a:cubicBezTo>
                      <a:cubicBezTo>
                        <a:pt x="7947" y="3240"/>
                        <a:pt x="4075" y="1215"/>
                        <a:pt x="0" y="0"/>
                      </a:cubicBezTo>
                      <a:lnTo>
                        <a:pt x="2242" y="19170"/>
                      </a:lnTo>
                      <a:cubicBezTo>
                        <a:pt x="6113" y="20520"/>
                        <a:pt x="9985" y="21600"/>
                        <a:pt x="12634" y="2119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p:cNvSpPr/>
                <p:nvPr/>
              </p:nvSpPr>
              <p:spPr>
                <a:xfrm>
                  <a:off x="253999" y="609599"/>
                  <a:ext cx="132482" cy="139134"/>
                </a:xfrm>
                <a:custGeom>
                  <a:avLst/>
                  <a:gdLst/>
                  <a:ahLst/>
                  <a:cxnLst>
                    <a:cxn ang="0">
                      <a:pos x="wd2" y="hd2"/>
                    </a:cxn>
                    <a:cxn ang="5400000">
                      <a:pos x="wd2" y="hd2"/>
                    </a:cxn>
                    <a:cxn ang="10800000">
                      <a:pos x="wd2" y="hd2"/>
                    </a:cxn>
                    <a:cxn ang="16200000">
                      <a:pos x="wd2" y="hd2"/>
                    </a:cxn>
                  </a:cxnLst>
                  <a:rect l="0" t="0" r="r" b="b"/>
                  <a:pathLst>
                    <a:path w="18469" h="20400" extrusionOk="0">
                      <a:moveTo>
                        <a:pt x="7454" y="18841"/>
                      </a:moveTo>
                      <a:cubicBezTo>
                        <a:pt x="10287" y="20889"/>
                        <a:pt x="15244" y="20330"/>
                        <a:pt x="15244" y="20330"/>
                      </a:cubicBezTo>
                      <a:cubicBezTo>
                        <a:pt x="18254" y="19586"/>
                        <a:pt x="18608" y="12696"/>
                        <a:pt x="18431" y="9903"/>
                      </a:cubicBezTo>
                      <a:cubicBezTo>
                        <a:pt x="18077" y="6179"/>
                        <a:pt x="16483" y="2455"/>
                        <a:pt x="12588" y="965"/>
                      </a:cubicBezTo>
                      <a:cubicBezTo>
                        <a:pt x="10287" y="34"/>
                        <a:pt x="3559" y="-711"/>
                        <a:pt x="1434" y="1151"/>
                      </a:cubicBezTo>
                      <a:cubicBezTo>
                        <a:pt x="-2992" y="5248"/>
                        <a:pt x="3913" y="16234"/>
                        <a:pt x="7454" y="1884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p:cNvSpPr/>
                <p:nvPr/>
              </p:nvSpPr>
              <p:spPr>
                <a:xfrm>
                  <a:off x="596899" y="63499"/>
                  <a:ext cx="90823" cy="138244"/>
                </a:xfrm>
                <a:custGeom>
                  <a:avLst/>
                  <a:gdLst/>
                  <a:ahLst/>
                  <a:cxnLst>
                    <a:cxn ang="0">
                      <a:pos x="wd2" y="hd2"/>
                    </a:cxn>
                    <a:cxn ang="5400000">
                      <a:pos x="wd2" y="hd2"/>
                    </a:cxn>
                    <a:cxn ang="10800000">
                      <a:pos x="wd2" y="hd2"/>
                    </a:cxn>
                    <a:cxn ang="16200000">
                      <a:pos x="wd2" y="hd2"/>
                    </a:cxn>
                  </a:cxnLst>
                  <a:rect l="0" t="0" r="r" b="b"/>
                  <a:pathLst>
                    <a:path w="17356" h="20807" extrusionOk="0">
                      <a:moveTo>
                        <a:pt x="2066" y="1119"/>
                      </a:moveTo>
                      <a:cubicBezTo>
                        <a:pt x="-4244" y="5324"/>
                        <a:pt x="5464" y="16602"/>
                        <a:pt x="10318" y="19278"/>
                      </a:cubicBezTo>
                      <a:cubicBezTo>
                        <a:pt x="11531" y="19851"/>
                        <a:pt x="13230" y="20425"/>
                        <a:pt x="15414" y="20807"/>
                      </a:cubicBezTo>
                      <a:lnTo>
                        <a:pt x="17356" y="927"/>
                      </a:lnTo>
                      <a:lnTo>
                        <a:pt x="17356" y="927"/>
                      </a:lnTo>
                      <a:cubicBezTo>
                        <a:pt x="14201" y="163"/>
                        <a:pt x="4978" y="-793"/>
                        <a:pt x="2066" y="1119"/>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p:cNvSpPr/>
                <p:nvPr/>
              </p:nvSpPr>
              <p:spPr>
                <a:xfrm>
                  <a:off x="63499" y="254000"/>
                  <a:ext cx="330375" cy="323784"/>
                </a:xfrm>
                <a:custGeom>
                  <a:avLst/>
                  <a:gdLst/>
                  <a:ahLst/>
                  <a:cxnLst>
                    <a:cxn ang="0">
                      <a:pos x="wd2" y="hd2"/>
                    </a:cxn>
                    <a:cxn ang="5400000">
                      <a:pos x="wd2" y="hd2"/>
                    </a:cxn>
                    <a:cxn ang="10800000">
                      <a:pos x="wd2" y="hd2"/>
                    </a:cxn>
                    <a:cxn ang="16200000">
                      <a:pos x="wd2" y="hd2"/>
                    </a:cxn>
                  </a:cxnLst>
                  <a:rect l="0" t="0" r="r" b="b"/>
                  <a:pathLst>
                    <a:path w="21045" h="21099" extrusionOk="0">
                      <a:moveTo>
                        <a:pt x="16746" y="18301"/>
                      </a:moveTo>
                      <a:cubicBezTo>
                        <a:pt x="18688" y="16729"/>
                        <a:pt x="21600" y="13170"/>
                        <a:pt x="20953" y="10522"/>
                      </a:cubicBezTo>
                      <a:cubicBezTo>
                        <a:pt x="20387" y="8205"/>
                        <a:pt x="16584" y="6218"/>
                        <a:pt x="14966" y="4398"/>
                      </a:cubicBezTo>
                      <a:cubicBezTo>
                        <a:pt x="12539" y="1832"/>
                        <a:pt x="11245" y="177"/>
                        <a:pt x="7362" y="12"/>
                      </a:cubicBezTo>
                      <a:cubicBezTo>
                        <a:pt x="3883" y="-154"/>
                        <a:pt x="1780" y="1501"/>
                        <a:pt x="566" y="4398"/>
                      </a:cubicBezTo>
                      <a:cubicBezTo>
                        <a:pt x="324" y="4894"/>
                        <a:pt x="162" y="5391"/>
                        <a:pt x="0" y="5970"/>
                      </a:cubicBezTo>
                      <a:lnTo>
                        <a:pt x="2508" y="6798"/>
                      </a:lnTo>
                      <a:lnTo>
                        <a:pt x="3479" y="18384"/>
                      </a:lnTo>
                      <a:cubicBezTo>
                        <a:pt x="5339" y="19708"/>
                        <a:pt x="7766" y="20867"/>
                        <a:pt x="9222" y="21032"/>
                      </a:cubicBezTo>
                      <a:cubicBezTo>
                        <a:pt x="11730" y="21446"/>
                        <a:pt x="14724" y="19874"/>
                        <a:pt x="16746" y="1830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p:cNvSpPr/>
                <p:nvPr/>
              </p:nvSpPr>
              <p:spPr>
                <a:xfrm>
                  <a:off x="457200" y="609600"/>
                  <a:ext cx="80875" cy="96301"/>
                </a:xfrm>
                <a:custGeom>
                  <a:avLst/>
                  <a:gdLst/>
                  <a:ahLst/>
                  <a:cxnLst>
                    <a:cxn ang="0">
                      <a:pos x="wd2" y="hd2"/>
                    </a:cxn>
                    <a:cxn ang="5400000">
                      <a:pos x="wd2" y="hd2"/>
                    </a:cxn>
                    <a:cxn ang="10800000">
                      <a:pos x="wd2" y="hd2"/>
                    </a:cxn>
                    <a:cxn ang="16200000">
                      <a:pos x="wd2" y="hd2"/>
                    </a:cxn>
                  </a:cxnLst>
                  <a:rect l="0" t="0" r="r" b="b"/>
                  <a:pathLst>
                    <a:path w="15455" h="14890" extrusionOk="0">
                      <a:moveTo>
                        <a:pt x="5692" y="325"/>
                      </a:moveTo>
                      <a:cubicBezTo>
                        <a:pt x="-5715" y="2878"/>
                        <a:pt x="2051" y="20158"/>
                        <a:pt x="11274" y="13285"/>
                      </a:cubicBezTo>
                      <a:cubicBezTo>
                        <a:pt x="13943" y="11322"/>
                        <a:pt x="14914" y="8376"/>
                        <a:pt x="15400" y="6805"/>
                      </a:cubicBezTo>
                      <a:cubicBezTo>
                        <a:pt x="15885" y="4449"/>
                        <a:pt x="13215" y="-1442"/>
                        <a:pt x="5692" y="32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p:cNvSpPr/>
                <p:nvPr/>
              </p:nvSpPr>
              <p:spPr>
                <a:xfrm>
                  <a:off x="419100" y="520700"/>
                  <a:ext cx="56898" cy="81435"/>
                </a:xfrm>
                <a:custGeom>
                  <a:avLst/>
                  <a:gdLst/>
                  <a:ahLst/>
                  <a:cxnLst>
                    <a:cxn ang="0">
                      <a:pos x="wd2" y="hd2"/>
                    </a:cxn>
                    <a:cxn ang="5400000">
                      <a:pos x="wd2" y="hd2"/>
                    </a:cxn>
                    <a:cxn ang="10800000">
                      <a:pos x="wd2" y="hd2"/>
                    </a:cxn>
                    <a:cxn ang="16200000">
                      <a:pos x="wd2" y="hd2"/>
                    </a:cxn>
                  </a:cxnLst>
                  <a:rect l="0" t="0" r="r" b="b"/>
                  <a:pathLst>
                    <a:path w="12903" h="11447" extrusionOk="0">
                      <a:moveTo>
                        <a:pt x="12883" y="5216"/>
                      </a:moveTo>
                      <a:cubicBezTo>
                        <a:pt x="13171" y="3431"/>
                        <a:pt x="10291" y="-1032"/>
                        <a:pt x="4243" y="218"/>
                      </a:cubicBezTo>
                      <a:cubicBezTo>
                        <a:pt x="-8429" y="3074"/>
                        <a:pt x="11155" y="20568"/>
                        <a:pt x="12883" y="521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7" name="Figura"/>
                <p:cNvSpPr/>
                <p:nvPr/>
              </p:nvSpPr>
              <p:spPr>
                <a:xfrm>
                  <a:off x="508000" y="152399"/>
                  <a:ext cx="85139" cy="95851"/>
                </a:xfrm>
                <a:custGeom>
                  <a:avLst/>
                  <a:gdLst/>
                  <a:ahLst/>
                  <a:cxnLst>
                    <a:cxn ang="0">
                      <a:pos x="wd2" y="hd2"/>
                    </a:cxn>
                    <a:cxn ang="5400000">
                      <a:pos x="wd2" y="hd2"/>
                    </a:cxn>
                    <a:cxn ang="10800000">
                      <a:pos x="wd2" y="hd2"/>
                    </a:cxn>
                    <a:cxn ang="16200000">
                      <a:pos x="wd2" y="hd2"/>
                    </a:cxn>
                  </a:cxnLst>
                  <a:rect l="0" t="0" r="r" b="b"/>
                  <a:pathLst>
                    <a:path w="12814" h="11480" extrusionOk="0">
                      <a:moveTo>
                        <a:pt x="8611" y="11321"/>
                      </a:moveTo>
                      <a:cubicBezTo>
                        <a:pt x="21418" y="8735"/>
                        <a:pt x="965" y="-9214"/>
                        <a:pt x="9" y="6149"/>
                      </a:cubicBezTo>
                      <a:cubicBezTo>
                        <a:pt x="-182" y="7823"/>
                        <a:pt x="2685" y="12386"/>
                        <a:pt x="8611" y="1132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p:cNvSpPr/>
                <p:nvPr/>
              </p:nvSpPr>
              <p:spPr>
                <a:xfrm>
                  <a:off x="533400" y="558799"/>
                  <a:ext cx="128083" cy="346238"/>
                </a:xfrm>
                <a:custGeom>
                  <a:avLst/>
                  <a:gdLst/>
                  <a:ahLst/>
                  <a:cxnLst>
                    <a:cxn ang="0">
                      <a:pos x="wd2" y="hd2"/>
                    </a:cxn>
                    <a:cxn ang="5400000">
                      <a:pos x="wd2" y="hd2"/>
                    </a:cxn>
                    <a:cxn ang="10800000">
                      <a:pos x="wd2" y="hd2"/>
                    </a:cxn>
                    <a:cxn ang="16200000">
                      <a:pos x="wd2" y="hd2"/>
                    </a:cxn>
                  </a:cxnLst>
                  <a:rect l="0" t="0" r="r" b="b"/>
                  <a:pathLst>
                    <a:path w="16887" h="21492" extrusionOk="0">
                      <a:moveTo>
                        <a:pt x="10357" y="523"/>
                      </a:moveTo>
                      <a:cubicBezTo>
                        <a:pt x="5501" y="2099"/>
                        <a:pt x="6506" y="5804"/>
                        <a:pt x="5334" y="8012"/>
                      </a:cubicBezTo>
                      <a:cubicBezTo>
                        <a:pt x="2822" y="12190"/>
                        <a:pt x="-4713" y="17787"/>
                        <a:pt x="4329" y="21492"/>
                      </a:cubicBezTo>
                      <a:lnTo>
                        <a:pt x="4496" y="21256"/>
                      </a:lnTo>
                      <a:cubicBezTo>
                        <a:pt x="4496" y="21256"/>
                        <a:pt x="3324" y="19206"/>
                        <a:pt x="5501" y="20231"/>
                      </a:cubicBezTo>
                      <a:lnTo>
                        <a:pt x="16887" y="7460"/>
                      </a:lnTo>
                      <a:lnTo>
                        <a:pt x="16385" y="207"/>
                      </a:lnTo>
                      <a:cubicBezTo>
                        <a:pt x="14375" y="-108"/>
                        <a:pt x="12366" y="-108"/>
                        <a:pt x="10357" y="523"/>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p:cNvSpPr/>
                <p:nvPr/>
              </p:nvSpPr>
              <p:spPr>
                <a:xfrm>
                  <a:off x="-1" y="-1"/>
                  <a:ext cx="188247" cy="261045"/>
                </a:xfrm>
                <a:custGeom>
                  <a:avLst/>
                  <a:gdLst/>
                  <a:ahLst/>
                  <a:cxnLst>
                    <a:cxn ang="0">
                      <a:pos x="wd2" y="hd2"/>
                    </a:cxn>
                    <a:cxn ang="5400000">
                      <a:pos x="wd2" y="hd2"/>
                    </a:cxn>
                    <a:cxn ang="10800000">
                      <a:pos x="wd2" y="hd2"/>
                    </a:cxn>
                    <a:cxn ang="16200000">
                      <a:pos x="wd2" y="hd2"/>
                    </a:cxn>
                  </a:cxnLst>
                  <a:rect l="0" t="0" r="r" b="b"/>
                  <a:pathLst>
                    <a:path w="19404" h="20555" extrusionOk="0">
                      <a:moveTo>
                        <a:pt x="10604" y="18300"/>
                      </a:moveTo>
                      <a:cubicBezTo>
                        <a:pt x="17411" y="14700"/>
                        <a:pt x="21600" y="5900"/>
                        <a:pt x="18196" y="0"/>
                      </a:cubicBezTo>
                      <a:lnTo>
                        <a:pt x="2880" y="1200"/>
                      </a:lnTo>
                      <a:cubicBezTo>
                        <a:pt x="2749" y="2300"/>
                        <a:pt x="2618" y="3400"/>
                        <a:pt x="2225" y="4300"/>
                      </a:cubicBezTo>
                      <a:cubicBezTo>
                        <a:pt x="1702" y="5800"/>
                        <a:pt x="785" y="7500"/>
                        <a:pt x="0" y="9200"/>
                      </a:cubicBezTo>
                      <a:lnTo>
                        <a:pt x="2095" y="19600"/>
                      </a:lnTo>
                      <a:cubicBezTo>
                        <a:pt x="2225" y="19700"/>
                        <a:pt x="2356" y="19800"/>
                        <a:pt x="2487" y="19900"/>
                      </a:cubicBezTo>
                      <a:cubicBezTo>
                        <a:pt x="4975" y="21600"/>
                        <a:pt x="8247" y="19600"/>
                        <a:pt x="10604" y="1830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p:cNvSpPr/>
                <p:nvPr/>
              </p:nvSpPr>
              <p:spPr>
                <a:xfrm>
                  <a:off x="431799" y="292099"/>
                  <a:ext cx="212588" cy="233817"/>
                </a:xfrm>
                <a:custGeom>
                  <a:avLst/>
                  <a:gdLst/>
                  <a:ahLst/>
                  <a:cxnLst>
                    <a:cxn ang="0">
                      <a:pos x="wd2" y="hd2"/>
                    </a:cxn>
                    <a:cxn ang="5400000">
                      <a:pos x="wd2" y="hd2"/>
                    </a:cxn>
                    <a:cxn ang="10800000">
                      <a:pos x="wd2" y="hd2"/>
                    </a:cxn>
                    <a:cxn ang="16200000">
                      <a:pos x="wd2" y="hd2"/>
                    </a:cxn>
                  </a:cxnLst>
                  <a:rect l="0" t="0" r="r" b="b"/>
                  <a:pathLst>
                    <a:path w="19232" h="18076" extrusionOk="0">
                      <a:moveTo>
                        <a:pt x="3377" y="1707"/>
                      </a:moveTo>
                      <a:cubicBezTo>
                        <a:pt x="-2368" y="5635"/>
                        <a:pt x="-185" y="13096"/>
                        <a:pt x="5445" y="16435"/>
                      </a:cubicBezTo>
                      <a:cubicBezTo>
                        <a:pt x="11304" y="19871"/>
                        <a:pt x="16360" y="17711"/>
                        <a:pt x="19232" y="11820"/>
                      </a:cubicBezTo>
                      <a:lnTo>
                        <a:pt x="18887" y="4555"/>
                      </a:lnTo>
                      <a:cubicBezTo>
                        <a:pt x="15785" y="431"/>
                        <a:pt x="8432" y="-1729"/>
                        <a:pt x="3377" y="1707"/>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p:cNvSpPr/>
                <p:nvPr/>
              </p:nvSpPr>
              <p:spPr>
                <a:xfrm>
                  <a:off x="241300" y="25399"/>
                  <a:ext cx="223500" cy="232253"/>
                </a:xfrm>
                <a:custGeom>
                  <a:avLst/>
                  <a:gdLst/>
                  <a:ahLst/>
                  <a:cxnLst>
                    <a:cxn ang="0">
                      <a:pos x="wd2" y="hd2"/>
                    </a:cxn>
                    <a:cxn ang="5400000">
                      <a:pos x="wd2" y="hd2"/>
                    </a:cxn>
                    <a:cxn ang="10800000">
                      <a:pos x="wd2" y="hd2"/>
                    </a:cxn>
                    <a:cxn ang="16200000">
                      <a:pos x="wd2" y="hd2"/>
                    </a:cxn>
                  </a:cxnLst>
                  <a:rect l="0" t="0" r="r" b="b"/>
                  <a:pathLst>
                    <a:path w="18101" h="16057" extrusionOk="0">
                      <a:moveTo>
                        <a:pt x="17834" y="5596"/>
                      </a:moveTo>
                      <a:cubicBezTo>
                        <a:pt x="15880" y="943"/>
                        <a:pt x="8063" y="-1955"/>
                        <a:pt x="3023" y="1557"/>
                      </a:cubicBezTo>
                      <a:cubicBezTo>
                        <a:pt x="-2120" y="5069"/>
                        <a:pt x="-166" y="11743"/>
                        <a:pt x="4874" y="14728"/>
                      </a:cubicBezTo>
                      <a:cubicBezTo>
                        <a:pt x="13309" y="19645"/>
                        <a:pt x="19480" y="9635"/>
                        <a:pt x="17834" y="559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58" name="Figura"/>
              <p:cNvSpPr/>
              <p:nvPr/>
            </p:nvSpPr>
            <p:spPr>
              <a:xfrm>
                <a:off x="1562099" y="1130300"/>
                <a:ext cx="583795" cy="1421278"/>
              </a:xfrm>
              <a:custGeom>
                <a:avLst/>
                <a:gdLst/>
                <a:ahLst/>
                <a:cxnLst>
                  <a:cxn ang="0">
                    <a:pos x="wd2" y="hd2"/>
                  </a:cxn>
                  <a:cxn ang="5400000">
                    <a:pos x="wd2" y="hd2"/>
                  </a:cxn>
                  <a:cxn ang="10800000">
                    <a:pos x="wd2" y="hd2"/>
                  </a:cxn>
                  <a:cxn ang="16200000">
                    <a:pos x="wd2" y="hd2"/>
                  </a:cxn>
                </a:cxnLst>
                <a:rect l="0" t="0" r="r" b="b"/>
                <a:pathLst>
                  <a:path w="21216" h="21506" extrusionOk="0">
                    <a:moveTo>
                      <a:pt x="15462" y="559"/>
                    </a:moveTo>
                    <a:cubicBezTo>
                      <a:pt x="6508" y="3480"/>
                      <a:pt x="1015" y="18239"/>
                      <a:pt x="0" y="21506"/>
                    </a:cubicBezTo>
                    <a:lnTo>
                      <a:pt x="3046" y="21506"/>
                    </a:lnTo>
                    <a:cubicBezTo>
                      <a:pt x="3738" y="19142"/>
                      <a:pt x="9185" y="1501"/>
                      <a:pt x="19938" y="540"/>
                    </a:cubicBezTo>
                    <a:cubicBezTo>
                      <a:pt x="19846" y="386"/>
                      <a:pt x="21600" y="233"/>
                      <a:pt x="21138" y="98"/>
                    </a:cubicBezTo>
                    <a:cubicBezTo>
                      <a:pt x="20308" y="-94"/>
                      <a:pt x="17446" y="-36"/>
                      <a:pt x="15462" y="559"/>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9" name="Figura"/>
              <p:cNvSpPr/>
              <p:nvPr/>
            </p:nvSpPr>
            <p:spPr>
              <a:xfrm>
                <a:off x="1625600" y="1130299"/>
                <a:ext cx="584960" cy="1421462"/>
              </a:xfrm>
              <a:custGeom>
                <a:avLst/>
                <a:gdLst/>
                <a:ahLst/>
                <a:cxnLst>
                  <a:cxn ang="0">
                    <a:pos x="wd2" y="hd2"/>
                  </a:cxn>
                  <a:cxn ang="5400000">
                    <a:pos x="wd2" y="hd2"/>
                  </a:cxn>
                  <a:cxn ang="10800000">
                    <a:pos x="wd2" y="hd2"/>
                  </a:cxn>
                  <a:cxn ang="16200000">
                    <a:pos x="wd2" y="hd2"/>
                  </a:cxn>
                </a:cxnLst>
                <a:rect l="0" t="0" r="r" b="b"/>
                <a:pathLst>
                  <a:path w="21581" h="21490" extrusionOk="0">
                    <a:moveTo>
                      <a:pt x="17852" y="812"/>
                    </a:moveTo>
                    <a:cubicBezTo>
                      <a:pt x="18976" y="485"/>
                      <a:pt x="20382" y="312"/>
                      <a:pt x="21553" y="274"/>
                    </a:cubicBezTo>
                    <a:cubicBezTo>
                      <a:pt x="21600" y="216"/>
                      <a:pt x="21600" y="159"/>
                      <a:pt x="21459" y="120"/>
                    </a:cubicBezTo>
                    <a:cubicBezTo>
                      <a:pt x="20569" y="-110"/>
                      <a:pt x="17711" y="-33"/>
                      <a:pt x="15696" y="562"/>
                    </a:cubicBezTo>
                    <a:cubicBezTo>
                      <a:pt x="6607" y="3480"/>
                      <a:pt x="1031" y="18226"/>
                      <a:pt x="0" y="21490"/>
                    </a:cubicBezTo>
                    <a:lnTo>
                      <a:pt x="2202" y="21490"/>
                    </a:lnTo>
                    <a:cubicBezTo>
                      <a:pt x="3186" y="18245"/>
                      <a:pt x="8715" y="3692"/>
                      <a:pt x="17852" y="81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p:cNvSpPr/>
              <p:nvPr/>
            </p:nvSpPr>
            <p:spPr>
              <a:xfrm>
                <a:off x="2616200" y="2247900"/>
                <a:ext cx="170181" cy="458470"/>
              </a:xfrm>
              <a:custGeom>
                <a:avLst/>
                <a:gdLst/>
                <a:ahLst/>
                <a:cxnLst>
                  <a:cxn ang="0">
                    <a:pos x="wd2" y="hd2"/>
                  </a:cxn>
                  <a:cxn ang="5400000">
                    <a:pos x="wd2" y="hd2"/>
                  </a:cxn>
                  <a:cxn ang="10800000">
                    <a:pos x="wd2" y="hd2"/>
                  </a:cxn>
                  <a:cxn ang="16200000">
                    <a:pos x="wd2" y="hd2"/>
                  </a:cxn>
                </a:cxnLst>
                <a:rect l="0" t="0" r="r" b="b"/>
                <a:pathLst>
                  <a:path w="21600" h="21600" extrusionOk="0">
                    <a:moveTo>
                      <a:pt x="5803" y="21600"/>
                    </a:moveTo>
                    <a:lnTo>
                      <a:pt x="21600" y="0"/>
                    </a:lnTo>
                    <a:lnTo>
                      <a:pt x="0" y="19685"/>
                    </a:lnTo>
                    <a:lnTo>
                      <a:pt x="2901" y="19925"/>
                    </a:lnTo>
                    <a:lnTo>
                      <a:pt x="6287" y="1717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p:cNvSpPr/>
              <p:nvPr/>
            </p:nvSpPr>
            <p:spPr>
              <a:xfrm>
                <a:off x="2171700" y="1981199"/>
                <a:ext cx="222250" cy="701041"/>
              </a:xfrm>
              <a:custGeom>
                <a:avLst/>
                <a:gdLst/>
                <a:ahLst/>
                <a:cxnLst>
                  <a:cxn ang="0">
                    <a:pos x="wd2" y="hd2"/>
                  </a:cxn>
                  <a:cxn ang="5400000">
                    <a:pos x="wd2" y="hd2"/>
                  </a:cxn>
                  <a:cxn ang="10800000">
                    <a:pos x="wd2" y="hd2"/>
                  </a:cxn>
                  <a:cxn ang="16200000">
                    <a:pos x="wd2" y="hd2"/>
                  </a:cxn>
                </a:cxnLst>
                <a:rect l="0" t="0" r="r" b="b"/>
                <a:pathLst>
                  <a:path w="21600" h="21600" extrusionOk="0">
                    <a:moveTo>
                      <a:pt x="2962" y="21600"/>
                    </a:moveTo>
                    <a:lnTo>
                      <a:pt x="21600" y="0"/>
                    </a:lnTo>
                    <a:lnTo>
                      <a:pt x="0" y="20857"/>
                    </a:lnTo>
                    <a:lnTo>
                      <a:pt x="4443" y="18117"/>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Triángulo"/>
              <p:cNvSpPr/>
              <p:nvPr/>
            </p:nvSpPr>
            <p:spPr>
              <a:xfrm>
                <a:off x="1905000" y="2184399"/>
                <a:ext cx="82550" cy="490222"/>
              </a:xfrm>
              <a:custGeom>
                <a:avLst/>
                <a:gdLst/>
                <a:ahLst/>
                <a:cxnLst>
                  <a:cxn ang="0">
                    <a:pos x="wd2" y="hd2"/>
                  </a:cxn>
                  <a:cxn ang="5400000">
                    <a:pos x="wd2" y="hd2"/>
                  </a:cxn>
                  <a:cxn ang="10800000">
                    <a:pos x="wd2" y="hd2"/>
                  </a:cxn>
                  <a:cxn ang="16200000">
                    <a:pos x="wd2" y="hd2"/>
                  </a:cxn>
                </a:cxnLst>
                <a:rect l="0" t="0" r="r" b="b"/>
                <a:pathLst>
                  <a:path w="21600" h="21600" extrusionOk="0">
                    <a:moveTo>
                      <a:pt x="0" y="18131"/>
                    </a:moveTo>
                    <a:lnTo>
                      <a:pt x="21600" y="0"/>
                    </a:lnTo>
                    <a:lnTo>
                      <a:pt x="6978"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p:cNvSpPr/>
              <p:nvPr/>
            </p:nvSpPr>
            <p:spPr>
              <a:xfrm>
                <a:off x="1028700" y="2146299"/>
                <a:ext cx="121921" cy="523323"/>
              </a:xfrm>
              <a:custGeom>
                <a:avLst/>
                <a:gdLst/>
                <a:ahLst/>
                <a:cxnLst>
                  <a:cxn ang="0">
                    <a:pos x="wd2" y="hd2"/>
                  </a:cxn>
                  <a:cxn ang="5400000">
                    <a:pos x="wd2" y="hd2"/>
                  </a:cxn>
                  <a:cxn ang="10800000">
                    <a:pos x="wd2" y="hd2"/>
                  </a:cxn>
                  <a:cxn ang="16200000">
                    <a:pos x="wd2" y="hd2"/>
                  </a:cxn>
                </a:cxnLst>
                <a:rect l="0" t="0" r="r" b="b"/>
                <a:pathLst>
                  <a:path w="21600" h="21293" extrusionOk="0">
                    <a:moveTo>
                      <a:pt x="0" y="20053"/>
                    </a:moveTo>
                    <a:cubicBezTo>
                      <a:pt x="0" y="20053"/>
                      <a:pt x="21600" y="313"/>
                      <a:pt x="21600" y="3"/>
                    </a:cubicBezTo>
                    <a:cubicBezTo>
                      <a:pt x="21600" y="-307"/>
                      <a:pt x="10350" y="21293"/>
                      <a:pt x="10350" y="21293"/>
                    </a:cubicBezTo>
                    <a:lnTo>
                      <a:pt x="9000" y="17262"/>
                    </a:lnTo>
                    <a:lnTo>
                      <a:pt x="0" y="20053"/>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p:cNvSpPr/>
              <p:nvPr/>
            </p:nvSpPr>
            <p:spPr>
              <a:xfrm>
                <a:off x="800100" y="1320800"/>
                <a:ext cx="381001" cy="642620"/>
              </a:xfrm>
              <a:custGeom>
                <a:avLst/>
                <a:gdLst/>
                <a:ahLst/>
                <a:cxnLst>
                  <a:cxn ang="0">
                    <a:pos x="wd2" y="hd2"/>
                  </a:cxn>
                  <a:cxn ang="5400000">
                    <a:pos x="wd2" y="hd2"/>
                  </a:cxn>
                  <a:cxn ang="10800000">
                    <a:pos x="wd2" y="hd2"/>
                  </a:cxn>
                  <a:cxn ang="16200000">
                    <a:pos x="wd2" y="hd2"/>
                  </a:cxn>
                </a:cxnLst>
                <a:rect l="0" t="0" r="r" b="b"/>
                <a:pathLst>
                  <a:path w="21600" h="21600" extrusionOk="0">
                    <a:moveTo>
                      <a:pt x="15120" y="1409"/>
                    </a:moveTo>
                    <a:cubicBezTo>
                      <a:pt x="4032" y="8324"/>
                      <a:pt x="0" y="21600"/>
                      <a:pt x="0" y="21600"/>
                    </a:cubicBezTo>
                    <a:cubicBezTo>
                      <a:pt x="6624" y="7897"/>
                      <a:pt x="21600" y="0"/>
                      <a:pt x="21600" y="0"/>
                    </a:cubicBezTo>
                    <a:lnTo>
                      <a:pt x="15120" y="1409"/>
                    </a:ln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Triángulo"/>
              <p:cNvSpPr/>
              <p:nvPr/>
            </p:nvSpPr>
            <p:spPr>
              <a:xfrm>
                <a:off x="1320799" y="1778000"/>
                <a:ext cx="71122" cy="1320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21600"/>
                    </a:lnTo>
                    <a:lnTo>
                      <a:pt x="21600" y="831"/>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Triángulo"/>
              <p:cNvSpPr/>
              <p:nvPr/>
            </p:nvSpPr>
            <p:spPr>
              <a:xfrm>
                <a:off x="2273300" y="1308100"/>
                <a:ext cx="18161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3745" y="342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p:cNvSpPr/>
              <p:nvPr/>
            </p:nvSpPr>
            <p:spPr>
              <a:xfrm>
                <a:off x="2489199" y="2222499"/>
                <a:ext cx="88901" cy="468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410"/>
                      <a:pt x="0" y="21600"/>
                      <a:pt x="0" y="21600"/>
                    </a:cubicBezTo>
                    <a:lnTo>
                      <a:pt x="11726" y="18029"/>
                    </a:lnTo>
                    <a:lnTo>
                      <a:pt x="21600" y="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p:cNvSpPr/>
              <p:nvPr/>
            </p:nvSpPr>
            <p:spPr>
              <a:xfrm>
                <a:off x="419100" y="2006599"/>
                <a:ext cx="59538" cy="666751"/>
              </a:xfrm>
              <a:custGeom>
                <a:avLst/>
                <a:gdLst/>
                <a:ahLst/>
                <a:cxnLst>
                  <a:cxn ang="0">
                    <a:pos x="wd2" y="hd2"/>
                  </a:cxn>
                  <a:cxn ang="5400000">
                    <a:pos x="wd2" y="hd2"/>
                  </a:cxn>
                  <a:cxn ang="10800000">
                    <a:pos x="wd2" y="hd2"/>
                  </a:cxn>
                  <a:cxn ang="16200000">
                    <a:pos x="wd2" y="hd2"/>
                  </a:cxn>
                </a:cxnLst>
                <a:rect l="0" t="0" r="r" b="b"/>
                <a:pathLst>
                  <a:path w="15342" h="21600" extrusionOk="0">
                    <a:moveTo>
                      <a:pt x="15342" y="0"/>
                    </a:moveTo>
                    <a:cubicBezTo>
                      <a:pt x="-6258" y="7077"/>
                      <a:pt x="1269" y="21600"/>
                      <a:pt x="1269" y="21600"/>
                    </a:cubicBezTo>
                    <a:lnTo>
                      <a:pt x="7487" y="20859"/>
                    </a:lnTo>
                    <a:cubicBezTo>
                      <a:pt x="1597" y="8352"/>
                      <a:pt x="15342" y="0"/>
                      <a:pt x="15342" y="0"/>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p:cNvSpPr/>
              <p:nvPr/>
            </p:nvSpPr>
            <p:spPr>
              <a:xfrm>
                <a:off x="558800" y="2298700"/>
                <a:ext cx="53442" cy="370919"/>
              </a:xfrm>
              <a:custGeom>
                <a:avLst/>
                <a:gdLst/>
                <a:ahLst/>
                <a:cxnLst>
                  <a:cxn ang="0">
                    <a:pos x="wd2" y="hd2"/>
                  </a:cxn>
                  <a:cxn ang="5400000">
                    <a:pos x="wd2" y="hd2"/>
                  </a:cxn>
                  <a:cxn ang="10800000">
                    <a:pos x="wd2" y="hd2"/>
                  </a:cxn>
                  <a:cxn ang="16200000">
                    <a:pos x="wd2" y="hd2"/>
                  </a:cxn>
                </a:cxnLst>
                <a:rect l="0" t="0" r="r" b="b"/>
                <a:pathLst>
                  <a:path w="20658" h="21241" extrusionOk="0">
                    <a:moveTo>
                      <a:pt x="3927" y="21241"/>
                    </a:moveTo>
                    <a:cubicBezTo>
                      <a:pt x="3927" y="21241"/>
                      <a:pt x="21600" y="-359"/>
                      <a:pt x="20618" y="5"/>
                    </a:cubicBezTo>
                    <a:cubicBezTo>
                      <a:pt x="19636" y="441"/>
                      <a:pt x="0" y="14405"/>
                      <a:pt x="0" y="14405"/>
                    </a:cubicBezTo>
                    <a:lnTo>
                      <a:pt x="3927" y="21241"/>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p:cNvSpPr/>
              <p:nvPr/>
            </p:nvSpPr>
            <p:spPr>
              <a:xfrm>
                <a:off x="558799" y="1384299"/>
                <a:ext cx="30988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20" y="19140"/>
                    </a:lnTo>
                    <a:cubicBezTo>
                      <a:pt x="8321" y="9420"/>
                      <a:pt x="21600" y="0"/>
                      <a:pt x="21600" y="0"/>
                    </a:cubicBezTo>
                    <a:cubicBezTo>
                      <a:pt x="8144" y="8100"/>
                      <a:pt x="0" y="21600"/>
                      <a:pt x="0" y="2160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p:cNvSpPr/>
              <p:nvPr/>
            </p:nvSpPr>
            <p:spPr>
              <a:xfrm>
                <a:off x="1282699" y="939799"/>
                <a:ext cx="394971" cy="71122"/>
              </a:xfrm>
              <a:custGeom>
                <a:avLst/>
                <a:gdLst/>
                <a:ahLst/>
                <a:cxnLst>
                  <a:cxn ang="0">
                    <a:pos x="wd2" y="hd2"/>
                  </a:cxn>
                  <a:cxn ang="5400000">
                    <a:pos x="wd2" y="hd2"/>
                  </a:cxn>
                  <a:cxn ang="10800000">
                    <a:pos x="wd2" y="hd2"/>
                  </a:cxn>
                  <a:cxn ang="16200000">
                    <a:pos x="wd2" y="hd2"/>
                  </a:cxn>
                </a:cxnLst>
                <a:rect l="0" t="0" r="r" b="b"/>
                <a:pathLst>
                  <a:path w="21600" h="21600" extrusionOk="0">
                    <a:moveTo>
                      <a:pt x="695" y="21600"/>
                    </a:moveTo>
                    <a:lnTo>
                      <a:pt x="21600" y="20057"/>
                    </a:lnTo>
                    <a:lnTo>
                      <a:pt x="21322" y="0"/>
                    </a:lnTo>
                    <a:lnTo>
                      <a:pt x="0" y="10800"/>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p:cNvSpPr/>
              <p:nvPr/>
            </p:nvSpPr>
            <p:spPr>
              <a:xfrm>
                <a:off x="1663699" y="914400"/>
                <a:ext cx="288292" cy="85091"/>
              </a:xfrm>
              <a:custGeom>
                <a:avLst/>
                <a:gdLst/>
                <a:ahLst/>
                <a:cxnLst>
                  <a:cxn ang="0">
                    <a:pos x="wd2" y="hd2"/>
                  </a:cxn>
                  <a:cxn ang="5400000">
                    <a:pos x="wd2" y="hd2"/>
                  </a:cxn>
                  <a:cxn ang="10800000">
                    <a:pos x="wd2" y="hd2"/>
                  </a:cxn>
                  <a:cxn ang="16200000">
                    <a:pos x="wd2" y="hd2"/>
                  </a:cxn>
                </a:cxnLst>
                <a:rect l="0" t="0" r="r" b="b"/>
                <a:pathLst>
                  <a:path w="21600" h="21600" extrusionOk="0">
                    <a:moveTo>
                      <a:pt x="571" y="21600"/>
                    </a:moveTo>
                    <a:lnTo>
                      <a:pt x="19697" y="20310"/>
                    </a:lnTo>
                    <a:lnTo>
                      <a:pt x="21600" y="0"/>
                    </a:lnTo>
                    <a:lnTo>
                      <a:pt x="0" y="4836"/>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p:cNvSpPr/>
              <p:nvPr/>
            </p:nvSpPr>
            <p:spPr>
              <a:xfrm>
                <a:off x="1231899" y="622300"/>
                <a:ext cx="419101" cy="69850"/>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21600" y="20422"/>
                    </a:lnTo>
                    <a:lnTo>
                      <a:pt x="21338" y="0"/>
                    </a:lnTo>
                    <a:lnTo>
                      <a:pt x="0" y="10996"/>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p:cNvSpPr/>
              <p:nvPr/>
            </p:nvSpPr>
            <p:spPr>
              <a:xfrm>
                <a:off x="1638300" y="622299"/>
                <a:ext cx="342901" cy="88901"/>
              </a:xfrm>
              <a:custGeom>
                <a:avLst/>
                <a:gdLst/>
                <a:ahLst/>
                <a:cxnLst>
                  <a:cxn ang="0">
                    <a:pos x="wd2" y="hd2"/>
                  </a:cxn>
                  <a:cxn ang="5400000">
                    <a:pos x="wd2" y="hd2"/>
                  </a:cxn>
                  <a:cxn ang="10800000">
                    <a:pos x="wd2" y="hd2"/>
                  </a:cxn>
                  <a:cxn ang="16200000">
                    <a:pos x="wd2" y="hd2"/>
                  </a:cxn>
                </a:cxnLst>
                <a:rect l="0" t="0" r="r" b="b"/>
                <a:pathLst>
                  <a:path w="21600" h="21600" extrusionOk="0">
                    <a:moveTo>
                      <a:pt x="480" y="16046"/>
                    </a:moveTo>
                    <a:lnTo>
                      <a:pt x="20080" y="21600"/>
                    </a:lnTo>
                    <a:lnTo>
                      <a:pt x="21600" y="6171"/>
                    </a:lnTo>
                    <a:lnTo>
                      <a:pt x="0" y="0"/>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p:cNvSpPr/>
              <p:nvPr/>
            </p:nvSpPr>
            <p:spPr>
              <a:xfrm>
                <a:off x="3276600" y="1765300"/>
                <a:ext cx="264161" cy="315797"/>
              </a:xfrm>
              <a:custGeom>
                <a:avLst/>
                <a:gdLst/>
                <a:ahLst/>
                <a:cxnLst>
                  <a:cxn ang="0">
                    <a:pos x="wd2" y="hd2"/>
                  </a:cxn>
                  <a:cxn ang="5400000">
                    <a:pos x="wd2" y="hd2"/>
                  </a:cxn>
                  <a:cxn ang="10800000">
                    <a:pos x="wd2" y="hd2"/>
                  </a:cxn>
                  <a:cxn ang="16200000">
                    <a:pos x="wd2" y="hd2"/>
                  </a:cxn>
                </a:cxnLst>
                <a:rect l="0" t="0" r="r" b="b"/>
                <a:pathLst>
                  <a:path w="21600" h="20422" extrusionOk="0">
                    <a:moveTo>
                      <a:pt x="0" y="19026"/>
                    </a:moveTo>
                    <a:lnTo>
                      <a:pt x="21600" y="20422"/>
                    </a:lnTo>
                    <a:cubicBezTo>
                      <a:pt x="21600" y="20422"/>
                      <a:pt x="20458" y="2107"/>
                      <a:pt x="9242" y="54"/>
                    </a:cubicBezTo>
                    <a:cubicBezTo>
                      <a:pt x="2596" y="-1178"/>
                      <a:pt x="0" y="19026"/>
                      <a:pt x="0" y="19026"/>
                    </a:cubicBez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p:cNvSpPr/>
              <p:nvPr/>
            </p:nvSpPr>
            <p:spPr>
              <a:xfrm>
                <a:off x="3302000" y="1765300"/>
                <a:ext cx="242571" cy="320777"/>
              </a:xfrm>
              <a:custGeom>
                <a:avLst/>
                <a:gdLst/>
                <a:ahLst/>
                <a:cxnLst>
                  <a:cxn ang="0">
                    <a:pos x="wd2" y="hd2"/>
                  </a:cxn>
                  <a:cxn ang="5400000">
                    <a:pos x="wd2" y="hd2"/>
                  </a:cxn>
                  <a:cxn ang="10800000">
                    <a:pos x="wd2" y="hd2"/>
                  </a:cxn>
                  <a:cxn ang="16200000">
                    <a:pos x="wd2" y="hd2"/>
                  </a:cxn>
                </a:cxnLst>
                <a:rect l="0" t="0" r="r" b="b"/>
                <a:pathLst>
                  <a:path w="21600" h="20510" extrusionOk="0">
                    <a:moveTo>
                      <a:pt x="0" y="18724"/>
                    </a:moveTo>
                    <a:lnTo>
                      <a:pt x="21600" y="20510"/>
                    </a:lnTo>
                    <a:cubicBezTo>
                      <a:pt x="21600" y="20510"/>
                      <a:pt x="20469" y="2077"/>
                      <a:pt x="9273" y="47"/>
                    </a:cubicBezTo>
                    <a:cubicBezTo>
                      <a:pt x="2714" y="-1090"/>
                      <a:pt x="0" y="18724"/>
                      <a:pt x="0" y="18724"/>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p:cNvSpPr/>
              <p:nvPr/>
            </p:nvSpPr>
            <p:spPr>
              <a:xfrm>
                <a:off x="3352799" y="1828800"/>
                <a:ext cx="167641" cy="221635"/>
              </a:xfrm>
              <a:custGeom>
                <a:avLst/>
                <a:gdLst/>
                <a:ahLst/>
                <a:cxnLst>
                  <a:cxn ang="0">
                    <a:pos x="wd2" y="hd2"/>
                  </a:cxn>
                  <a:cxn ang="5400000">
                    <a:pos x="wd2" y="hd2"/>
                  </a:cxn>
                  <a:cxn ang="10800000">
                    <a:pos x="wd2" y="hd2"/>
                  </a:cxn>
                  <a:cxn ang="16200000">
                    <a:pos x="wd2" y="hd2"/>
                  </a:cxn>
                </a:cxnLst>
                <a:rect l="0" t="0" r="r" b="b"/>
                <a:pathLst>
                  <a:path w="21600" h="20376" extrusionOk="0">
                    <a:moveTo>
                      <a:pt x="0" y="18508"/>
                    </a:moveTo>
                    <a:lnTo>
                      <a:pt x="21600" y="20376"/>
                    </a:lnTo>
                    <a:cubicBezTo>
                      <a:pt x="21600" y="20376"/>
                      <a:pt x="20455" y="2045"/>
                      <a:pt x="9327" y="60"/>
                    </a:cubicBezTo>
                    <a:cubicBezTo>
                      <a:pt x="2618" y="-1224"/>
                      <a:pt x="0" y="18508"/>
                      <a:pt x="0" y="18508"/>
                    </a:cubicBez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p:cNvSpPr/>
              <p:nvPr/>
            </p:nvSpPr>
            <p:spPr>
              <a:xfrm>
                <a:off x="3352799" y="1841500"/>
                <a:ext cx="143512" cy="208856"/>
              </a:xfrm>
              <a:custGeom>
                <a:avLst/>
                <a:gdLst/>
                <a:ahLst/>
                <a:cxnLst>
                  <a:cxn ang="0">
                    <a:pos x="wd2" y="hd2"/>
                  </a:cxn>
                  <a:cxn ang="5400000">
                    <a:pos x="wd2" y="hd2"/>
                  </a:cxn>
                  <a:cxn ang="10800000">
                    <a:pos x="wd2" y="hd2"/>
                  </a:cxn>
                  <a:cxn ang="16200000">
                    <a:pos x="wd2" y="hd2"/>
                  </a:cxn>
                </a:cxnLst>
                <a:rect l="0" t="0" r="r" b="b"/>
                <a:pathLst>
                  <a:path w="21600" h="20415" extrusionOk="0">
                    <a:moveTo>
                      <a:pt x="0" y="18553"/>
                    </a:moveTo>
                    <a:lnTo>
                      <a:pt x="21600" y="20415"/>
                    </a:lnTo>
                    <a:cubicBezTo>
                      <a:pt x="21600" y="20415"/>
                      <a:pt x="20453" y="2043"/>
                      <a:pt x="9175" y="56"/>
                    </a:cubicBezTo>
                    <a:cubicBezTo>
                      <a:pt x="2676" y="-1185"/>
                      <a:pt x="0" y="18553"/>
                      <a:pt x="0" y="18553"/>
                    </a:cubicBez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30" name="Grupo"/>
            <p:cNvGrpSpPr/>
            <p:nvPr/>
          </p:nvGrpSpPr>
          <p:grpSpPr>
            <a:xfrm>
              <a:off x="7178657" y="6110544"/>
              <a:ext cx="1628141" cy="3022601"/>
              <a:chOff x="0" y="0"/>
              <a:chExt cx="1628139" cy="3022599"/>
            </a:xfrm>
          </p:grpSpPr>
          <p:sp>
            <p:nvSpPr>
              <p:cNvPr id="531" name="Figura"/>
              <p:cNvSpPr/>
              <p:nvPr/>
            </p:nvSpPr>
            <p:spPr>
              <a:xfrm>
                <a:off x="723899" y="152399"/>
                <a:ext cx="91561" cy="58421"/>
              </a:xfrm>
              <a:custGeom>
                <a:avLst/>
                <a:gdLst/>
                <a:ahLst/>
                <a:cxnLst>
                  <a:cxn ang="0">
                    <a:pos x="wd2" y="hd2"/>
                  </a:cxn>
                  <a:cxn ang="5400000">
                    <a:pos x="wd2" y="hd2"/>
                  </a:cxn>
                  <a:cxn ang="10800000">
                    <a:pos x="wd2" y="hd2"/>
                  </a:cxn>
                  <a:cxn ang="16200000">
                    <a:pos x="wd2" y="hd2"/>
                  </a:cxn>
                </a:cxnLst>
                <a:rect l="0" t="0" r="r" b="b"/>
                <a:pathLst>
                  <a:path w="21044" h="21600" extrusionOk="0">
                    <a:moveTo>
                      <a:pt x="21030" y="10800"/>
                    </a:moveTo>
                    <a:cubicBezTo>
                      <a:pt x="20738" y="4696"/>
                      <a:pt x="15776" y="0"/>
                      <a:pt x="9938" y="0"/>
                    </a:cubicBezTo>
                    <a:cubicBezTo>
                      <a:pt x="4100" y="0"/>
                      <a:pt x="-278" y="4696"/>
                      <a:pt x="14" y="10800"/>
                    </a:cubicBezTo>
                    <a:cubicBezTo>
                      <a:pt x="306" y="16904"/>
                      <a:pt x="5268" y="21600"/>
                      <a:pt x="11106" y="21600"/>
                    </a:cubicBezTo>
                    <a:cubicBezTo>
                      <a:pt x="16944" y="21600"/>
                      <a:pt x="21322" y="16904"/>
                      <a:pt x="21030" y="1080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p:cNvSpPr/>
              <p:nvPr/>
            </p:nvSpPr>
            <p:spPr>
              <a:xfrm>
                <a:off x="355600" y="2641600"/>
                <a:ext cx="1271271" cy="365760"/>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11475"/>
                    </a:lnTo>
                    <a:cubicBezTo>
                      <a:pt x="1964" y="18000"/>
                      <a:pt x="4575" y="21600"/>
                      <a:pt x="7294" y="21600"/>
                    </a:cubicBezTo>
                    <a:lnTo>
                      <a:pt x="21600" y="21600"/>
                    </a:lnTo>
                    <a:lnTo>
                      <a:pt x="5610" y="0"/>
                    </a:lnTo>
                    <a:close/>
                  </a:path>
                </a:pathLst>
              </a:custGeom>
              <a:solidFill>
                <a:srgbClr val="6B39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p:cNvSpPr/>
              <p:nvPr/>
            </p:nvSpPr>
            <p:spPr>
              <a:xfrm>
                <a:off x="774699" y="63500"/>
                <a:ext cx="548346" cy="828063"/>
              </a:xfrm>
              <a:custGeom>
                <a:avLst/>
                <a:gdLst/>
                <a:ahLst/>
                <a:cxnLst>
                  <a:cxn ang="0">
                    <a:pos x="wd2" y="hd2"/>
                  </a:cxn>
                  <a:cxn ang="5400000">
                    <a:pos x="wd2" y="hd2"/>
                  </a:cxn>
                  <a:cxn ang="10800000">
                    <a:pos x="wd2" y="hd2"/>
                  </a:cxn>
                  <a:cxn ang="16200000">
                    <a:pos x="wd2" y="hd2"/>
                  </a:cxn>
                </a:cxnLst>
                <a:rect l="0" t="0" r="r" b="b"/>
                <a:pathLst>
                  <a:path w="21100" h="20590" extrusionOk="0">
                    <a:moveTo>
                      <a:pt x="1710" y="10737"/>
                    </a:moveTo>
                    <a:cubicBezTo>
                      <a:pt x="1613" y="9884"/>
                      <a:pt x="880" y="8684"/>
                      <a:pt x="0" y="7421"/>
                    </a:cubicBezTo>
                    <a:cubicBezTo>
                      <a:pt x="684" y="7516"/>
                      <a:pt x="1368" y="7579"/>
                      <a:pt x="2052" y="7579"/>
                    </a:cubicBezTo>
                    <a:cubicBezTo>
                      <a:pt x="7330" y="7579"/>
                      <a:pt x="11631" y="4484"/>
                      <a:pt x="11631" y="695"/>
                    </a:cubicBezTo>
                    <a:cubicBezTo>
                      <a:pt x="11631" y="442"/>
                      <a:pt x="11631" y="221"/>
                      <a:pt x="11582" y="0"/>
                    </a:cubicBezTo>
                    <a:cubicBezTo>
                      <a:pt x="12364" y="316"/>
                      <a:pt x="12901" y="726"/>
                      <a:pt x="13048" y="1200"/>
                    </a:cubicBezTo>
                    <a:cubicBezTo>
                      <a:pt x="13683" y="3158"/>
                      <a:pt x="16176" y="5747"/>
                      <a:pt x="16176" y="7358"/>
                    </a:cubicBezTo>
                    <a:cubicBezTo>
                      <a:pt x="16176" y="10326"/>
                      <a:pt x="21600" y="14558"/>
                      <a:pt x="21062" y="15758"/>
                    </a:cubicBezTo>
                    <a:cubicBezTo>
                      <a:pt x="19499" y="19579"/>
                      <a:pt x="10165" y="21600"/>
                      <a:pt x="5180" y="20084"/>
                    </a:cubicBezTo>
                    <a:cubicBezTo>
                      <a:pt x="293" y="18537"/>
                      <a:pt x="2004" y="12853"/>
                      <a:pt x="1710" y="10737"/>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p:cNvSpPr/>
              <p:nvPr/>
            </p:nvSpPr>
            <p:spPr>
              <a:xfrm>
                <a:off x="774700" y="63499"/>
                <a:ext cx="449581" cy="826723"/>
              </a:xfrm>
              <a:custGeom>
                <a:avLst/>
                <a:gdLst/>
                <a:ahLst/>
                <a:cxnLst>
                  <a:cxn ang="0">
                    <a:pos x="wd2" y="hd2"/>
                  </a:cxn>
                  <a:cxn ang="5400000">
                    <a:pos x="wd2" y="hd2"/>
                  </a:cxn>
                  <a:cxn ang="10800000">
                    <a:pos x="wd2" y="hd2"/>
                  </a:cxn>
                  <a:cxn ang="16200000">
                    <a:pos x="wd2" y="hd2"/>
                  </a:cxn>
                </a:cxnLst>
                <a:rect l="0" t="0" r="r" b="b"/>
                <a:pathLst>
                  <a:path w="21600" h="21467" extrusionOk="0">
                    <a:moveTo>
                      <a:pt x="13607" y="17808"/>
                    </a:moveTo>
                    <a:cubicBezTo>
                      <a:pt x="13607" y="13916"/>
                      <a:pt x="17207" y="10718"/>
                      <a:pt x="21600" y="10619"/>
                    </a:cubicBezTo>
                    <a:cubicBezTo>
                      <a:pt x="20807" y="9596"/>
                      <a:pt x="20197" y="8574"/>
                      <a:pt x="20197" y="7684"/>
                    </a:cubicBezTo>
                    <a:cubicBezTo>
                      <a:pt x="20197" y="6002"/>
                      <a:pt x="17085" y="3298"/>
                      <a:pt x="16292" y="1253"/>
                    </a:cubicBezTo>
                    <a:cubicBezTo>
                      <a:pt x="16108" y="758"/>
                      <a:pt x="15437" y="330"/>
                      <a:pt x="14461" y="0"/>
                    </a:cubicBezTo>
                    <a:cubicBezTo>
                      <a:pt x="14522" y="231"/>
                      <a:pt x="14522" y="495"/>
                      <a:pt x="14522" y="725"/>
                    </a:cubicBezTo>
                    <a:cubicBezTo>
                      <a:pt x="14522" y="4716"/>
                      <a:pt x="9153" y="7915"/>
                      <a:pt x="2563" y="7915"/>
                    </a:cubicBezTo>
                    <a:cubicBezTo>
                      <a:pt x="1647" y="7915"/>
                      <a:pt x="793" y="7849"/>
                      <a:pt x="0" y="7750"/>
                    </a:cubicBezTo>
                    <a:cubicBezTo>
                      <a:pt x="1098" y="9069"/>
                      <a:pt x="2014" y="10355"/>
                      <a:pt x="2136" y="11212"/>
                    </a:cubicBezTo>
                    <a:cubicBezTo>
                      <a:pt x="2441" y="13422"/>
                      <a:pt x="305" y="19358"/>
                      <a:pt x="6590" y="20940"/>
                    </a:cubicBezTo>
                    <a:cubicBezTo>
                      <a:pt x="8847" y="21501"/>
                      <a:pt x="11776" y="21600"/>
                      <a:pt x="14705" y="21303"/>
                    </a:cubicBezTo>
                    <a:cubicBezTo>
                      <a:pt x="14034" y="20314"/>
                      <a:pt x="13607" y="19094"/>
                      <a:pt x="13607" y="17808"/>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p:cNvSpPr/>
              <p:nvPr/>
            </p:nvSpPr>
            <p:spPr>
              <a:xfrm>
                <a:off x="863599" y="355599"/>
                <a:ext cx="340518" cy="538702"/>
              </a:xfrm>
              <a:custGeom>
                <a:avLst/>
                <a:gdLst/>
                <a:ahLst/>
                <a:cxnLst>
                  <a:cxn ang="0">
                    <a:pos x="wd2" y="hd2"/>
                  </a:cxn>
                  <a:cxn ang="5400000">
                    <a:pos x="wd2" y="hd2"/>
                  </a:cxn>
                  <a:cxn ang="10800000">
                    <a:pos x="wd2" y="hd2"/>
                  </a:cxn>
                  <a:cxn ang="16200000">
                    <a:pos x="wd2" y="hd2"/>
                  </a:cxn>
                </a:cxnLst>
                <a:rect l="0" t="0" r="r" b="b"/>
                <a:pathLst>
                  <a:path w="16836" h="19128" extrusionOk="0">
                    <a:moveTo>
                      <a:pt x="7480" y="574"/>
                    </a:moveTo>
                    <a:cubicBezTo>
                      <a:pt x="9678" y="2964"/>
                      <a:pt x="6350" y="11036"/>
                      <a:pt x="16836" y="17394"/>
                    </a:cubicBezTo>
                    <a:cubicBezTo>
                      <a:pt x="13131" y="19153"/>
                      <a:pt x="9678" y="19378"/>
                      <a:pt x="5722" y="18927"/>
                    </a:cubicBezTo>
                    <a:cubicBezTo>
                      <a:pt x="4717" y="18025"/>
                      <a:pt x="3776" y="16988"/>
                      <a:pt x="2896" y="15816"/>
                    </a:cubicBezTo>
                    <a:cubicBezTo>
                      <a:pt x="-4764" y="5579"/>
                      <a:pt x="4906" y="-2222"/>
                      <a:pt x="7480" y="574"/>
                    </a:cubicBezTo>
                    <a:close/>
                  </a:path>
                </a:pathLst>
              </a:custGeom>
              <a:solidFill>
                <a:srgbClr val="E5653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36" name="Grupo"/>
              <p:cNvGrpSpPr/>
              <p:nvPr/>
            </p:nvGrpSpPr>
            <p:grpSpPr>
              <a:xfrm>
                <a:off x="165099" y="1181099"/>
                <a:ext cx="139597" cy="99351"/>
                <a:chOff x="0" y="0"/>
                <a:chExt cx="139595" cy="99349"/>
              </a:xfrm>
            </p:grpSpPr>
            <p:sp>
              <p:nvSpPr>
                <p:cNvPr id="692" name="Figura"/>
                <p:cNvSpPr/>
                <p:nvPr/>
              </p:nvSpPr>
              <p:spPr>
                <a:xfrm>
                  <a:off x="38100" y="-1"/>
                  <a:ext cx="101496" cy="68620"/>
                </a:xfrm>
                <a:custGeom>
                  <a:avLst/>
                  <a:gdLst/>
                  <a:ahLst/>
                  <a:cxnLst>
                    <a:cxn ang="0">
                      <a:pos x="wd2" y="hd2"/>
                    </a:cxn>
                    <a:cxn ang="5400000">
                      <a:pos x="wd2" y="hd2"/>
                    </a:cxn>
                    <a:cxn ang="10800000">
                      <a:pos x="wd2" y="hd2"/>
                    </a:cxn>
                    <a:cxn ang="16200000">
                      <a:pos x="wd2" y="hd2"/>
                    </a:cxn>
                  </a:cxnLst>
                  <a:rect l="0" t="0" r="r" b="b"/>
                  <a:pathLst>
                    <a:path w="20550" h="21219" extrusionOk="0">
                      <a:moveTo>
                        <a:pt x="236" y="8247"/>
                      </a:moveTo>
                      <a:cubicBezTo>
                        <a:pt x="4607" y="3927"/>
                        <a:pt x="15407" y="2356"/>
                        <a:pt x="20550" y="0"/>
                      </a:cubicBezTo>
                      <a:lnTo>
                        <a:pt x="19779" y="7462"/>
                      </a:lnTo>
                      <a:cubicBezTo>
                        <a:pt x="13350" y="12175"/>
                        <a:pt x="5636" y="21600"/>
                        <a:pt x="3579" y="21207"/>
                      </a:cubicBezTo>
                      <a:cubicBezTo>
                        <a:pt x="3321" y="21207"/>
                        <a:pt x="-1050" y="9818"/>
                        <a:pt x="236" y="824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p:cNvSpPr/>
                <p:nvPr/>
              </p:nvSpPr>
              <p:spPr>
                <a:xfrm>
                  <a:off x="25399" y="63499"/>
                  <a:ext cx="35292" cy="35851"/>
                </a:xfrm>
                <a:custGeom>
                  <a:avLst/>
                  <a:gdLst/>
                  <a:ahLst/>
                  <a:cxnLst>
                    <a:cxn ang="0">
                      <a:pos x="wd2" y="hd2"/>
                    </a:cxn>
                    <a:cxn ang="5400000">
                      <a:pos x="wd2" y="hd2"/>
                    </a:cxn>
                    <a:cxn ang="10800000">
                      <a:pos x="wd2" y="hd2"/>
                    </a:cxn>
                    <a:cxn ang="16200000">
                      <a:pos x="wd2" y="hd2"/>
                    </a:cxn>
                  </a:cxnLst>
                  <a:rect l="0" t="0" r="r" b="b"/>
                  <a:pathLst>
                    <a:path w="18189" h="16479" extrusionOk="0">
                      <a:moveTo>
                        <a:pt x="17944" y="5182"/>
                      </a:moveTo>
                      <a:cubicBezTo>
                        <a:pt x="12708" y="8101"/>
                        <a:pt x="1581" y="18025"/>
                        <a:pt x="272" y="16274"/>
                      </a:cubicBezTo>
                      <a:cubicBezTo>
                        <a:pt x="-1692" y="13355"/>
                        <a:pt x="7472" y="6349"/>
                        <a:pt x="12708" y="1679"/>
                      </a:cubicBezTo>
                      <a:cubicBezTo>
                        <a:pt x="19908" y="-3575"/>
                        <a:pt x="17944" y="5182"/>
                        <a:pt x="17944" y="518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p:cNvSpPr/>
                <p:nvPr/>
              </p:nvSpPr>
              <p:spPr>
                <a:xfrm>
                  <a:off x="0" y="25400"/>
                  <a:ext cx="51023" cy="32247"/>
                </a:xfrm>
                <a:custGeom>
                  <a:avLst/>
                  <a:gdLst/>
                  <a:ahLst/>
                  <a:cxnLst>
                    <a:cxn ang="0">
                      <a:pos x="wd2" y="hd2"/>
                    </a:cxn>
                    <a:cxn ang="5400000">
                      <a:pos x="wd2" y="hd2"/>
                    </a:cxn>
                    <a:cxn ang="10800000">
                      <a:pos x="wd2" y="hd2"/>
                    </a:cxn>
                    <a:cxn ang="16200000">
                      <a:pos x="wd2" y="hd2"/>
                    </a:cxn>
                  </a:cxnLst>
                  <a:rect l="0" t="0" r="r" b="b"/>
                  <a:pathLst>
                    <a:path w="17015" h="17139" extrusionOk="0">
                      <a:moveTo>
                        <a:pt x="14988" y="7883"/>
                      </a:moveTo>
                      <a:cubicBezTo>
                        <a:pt x="11599" y="9908"/>
                        <a:pt x="1011" y="19358"/>
                        <a:pt x="164" y="16658"/>
                      </a:cubicBezTo>
                      <a:cubicBezTo>
                        <a:pt x="-1530" y="11933"/>
                        <a:pt x="10329" y="2483"/>
                        <a:pt x="14141" y="458"/>
                      </a:cubicBezTo>
                      <a:cubicBezTo>
                        <a:pt x="20070" y="-2242"/>
                        <a:pt x="14988" y="7883"/>
                        <a:pt x="14988" y="788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p:cNvSpPr/>
                <p:nvPr/>
              </p:nvSpPr>
              <p:spPr>
                <a:xfrm>
                  <a:off x="12700" y="12699"/>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p:cNvSpPr/>
                <p:nvPr/>
              </p:nvSpPr>
              <p:spPr>
                <a:xfrm>
                  <a:off x="-1"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7" name="Figura"/>
              <p:cNvSpPr/>
              <p:nvPr/>
            </p:nvSpPr>
            <p:spPr>
              <a:xfrm>
                <a:off x="241299" y="990599"/>
                <a:ext cx="349587" cy="240315"/>
              </a:xfrm>
              <a:custGeom>
                <a:avLst/>
                <a:gdLst/>
                <a:ahLst/>
                <a:cxnLst>
                  <a:cxn ang="0">
                    <a:pos x="wd2" y="hd2"/>
                  </a:cxn>
                  <a:cxn ang="5400000">
                    <a:pos x="wd2" y="hd2"/>
                  </a:cxn>
                  <a:cxn ang="10800000">
                    <a:pos x="wd2" y="hd2"/>
                  </a:cxn>
                  <a:cxn ang="16200000">
                    <a:pos x="wd2" y="hd2"/>
                  </a:cxn>
                </a:cxnLst>
                <a:rect l="0" t="0" r="r" b="b"/>
                <a:pathLst>
                  <a:path w="20862" h="20436" extrusionOk="0">
                    <a:moveTo>
                      <a:pt x="606" y="20436"/>
                    </a:moveTo>
                    <a:cubicBezTo>
                      <a:pt x="606" y="20436"/>
                      <a:pt x="21600" y="10284"/>
                      <a:pt x="20842" y="6396"/>
                    </a:cubicBezTo>
                    <a:cubicBezTo>
                      <a:pt x="20084" y="2508"/>
                      <a:pt x="16143" y="-1164"/>
                      <a:pt x="13036" y="348"/>
                    </a:cubicBezTo>
                    <a:cubicBezTo>
                      <a:pt x="11596" y="996"/>
                      <a:pt x="0" y="19356"/>
                      <a:pt x="0" y="19356"/>
                    </a:cubicBezTo>
                    <a:lnTo>
                      <a:pt x="606" y="20436"/>
                    </a:ln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p:cNvSpPr/>
              <p:nvPr/>
            </p:nvSpPr>
            <p:spPr>
              <a:xfrm>
                <a:off x="444500" y="634999"/>
                <a:ext cx="359430" cy="429277"/>
              </a:xfrm>
              <a:custGeom>
                <a:avLst/>
                <a:gdLst/>
                <a:ahLst/>
                <a:cxnLst>
                  <a:cxn ang="0">
                    <a:pos x="wd2" y="hd2"/>
                  </a:cxn>
                  <a:cxn ang="5400000">
                    <a:pos x="wd2" y="hd2"/>
                  </a:cxn>
                  <a:cxn ang="10800000">
                    <a:pos x="wd2" y="hd2"/>
                  </a:cxn>
                  <a:cxn ang="16200000">
                    <a:pos x="wd2" y="hd2"/>
                  </a:cxn>
                </a:cxnLst>
                <a:rect l="0" t="0" r="r" b="b"/>
                <a:pathLst>
                  <a:path w="17980" h="20058" extrusionOk="0">
                    <a:moveTo>
                      <a:pt x="167" y="15908"/>
                    </a:moveTo>
                    <a:cubicBezTo>
                      <a:pt x="1437" y="13356"/>
                      <a:pt x="12936" y="-292"/>
                      <a:pt x="16748" y="5"/>
                    </a:cubicBezTo>
                    <a:cubicBezTo>
                      <a:pt x="20623" y="301"/>
                      <a:pt x="14207" y="11873"/>
                      <a:pt x="13190" y="13000"/>
                    </a:cubicBezTo>
                    <a:cubicBezTo>
                      <a:pt x="12174" y="14128"/>
                      <a:pt x="5185" y="18282"/>
                      <a:pt x="4741" y="19528"/>
                    </a:cubicBezTo>
                    <a:cubicBezTo>
                      <a:pt x="4105" y="21308"/>
                      <a:pt x="-977" y="18222"/>
                      <a:pt x="167" y="1590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p:cNvSpPr/>
              <p:nvPr/>
            </p:nvSpPr>
            <p:spPr>
              <a:xfrm>
                <a:off x="444500" y="647699"/>
                <a:ext cx="367151" cy="410157"/>
              </a:xfrm>
              <a:custGeom>
                <a:avLst/>
                <a:gdLst/>
                <a:ahLst/>
                <a:cxnLst>
                  <a:cxn ang="0">
                    <a:pos x="wd2" y="hd2"/>
                  </a:cxn>
                  <a:cxn ang="5400000">
                    <a:pos x="wd2" y="hd2"/>
                  </a:cxn>
                  <a:cxn ang="10800000">
                    <a:pos x="wd2" y="hd2"/>
                  </a:cxn>
                  <a:cxn ang="16200000">
                    <a:pos x="wd2" y="hd2"/>
                  </a:cxn>
                </a:cxnLst>
                <a:rect l="0" t="0" r="r" b="b"/>
                <a:pathLst>
                  <a:path w="18865" h="20279" extrusionOk="0">
                    <a:moveTo>
                      <a:pt x="17685" y="12"/>
                    </a:moveTo>
                    <a:cubicBezTo>
                      <a:pt x="13443" y="-302"/>
                      <a:pt x="9397" y="5726"/>
                      <a:pt x="8288" y="7547"/>
                    </a:cubicBezTo>
                    <a:cubicBezTo>
                      <a:pt x="5090" y="12884"/>
                      <a:pt x="2219" y="16777"/>
                      <a:pt x="0" y="17091"/>
                    </a:cubicBezTo>
                    <a:cubicBezTo>
                      <a:pt x="457" y="19226"/>
                      <a:pt x="4242" y="21298"/>
                      <a:pt x="4829" y="19728"/>
                    </a:cubicBezTo>
                    <a:cubicBezTo>
                      <a:pt x="5286" y="18410"/>
                      <a:pt x="12464" y="14014"/>
                      <a:pt x="13508" y="12821"/>
                    </a:cubicBezTo>
                    <a:cubicBezTo>
                      <a:pt x="14618" y="11565"/>
                      <a:pt x="21600" y="263"/>
                      <a:pt x="17685" y="12"/>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p:cNvSpPr/>
              <p:nvPr/>
            </p:nvSpPr>
            <p:spPr>
              <a:xfrm>
                <a:off x="355599" y="1752600"/>
                <a:ext cx="497842" cy="1270000"/>
              </a:xfrm>
              <a:custGeom>
                <a:avLst/>
                <a:gdLst/>
                <a:ahLst/>
                <a:cxnLst>
                  <a:cxn ang="0">
                    <a:pos x="wd2" y="hd2"/>
                  </a:cxn>
                  <a:cxn ang="5400000">
                    <a:pos x="wd2" y="hd2"/>
                  </a:cxn>
                  <a:cxn ang="10800000">
                    <a:pos x="wd2" y="hd2"/>
                  </a:cxn>
                  <a:cxn ang="16200000">
                    <a:pos x="wd2" y="hd2"/>
                  </a:cxn>
                </a:cxnLst>
                <a:rect l="0" t="0" r="r" b="b"/>
                <a:pathLst>
                  <a:path w="21600" h="21600" extrusionOk="0">
                    <a:moveTo>
                      <a:pt x="14547" y="8143"/>
                    </a:moveTo>
                    <a:cubicBezTo>
                      <a:pt x="14878" y="7798"/>
                      <a:pt x="21600" y="0"/>
                      <a:pt x="21600" y="0"/>
                    </a:cubicBezTo>
                    <a:lnTo>
                      <a:pt x="10194" y="130"/>
                    </a:lnTo>
                    <a:cubicBezTo>
                      <a:pt x="10194" y="130"/>
                      <a:pt x="8320" y="6847"/>
                      <a:pt x="8871" y="7798"/>
                    </a:cubicBezTo>
                    <a:cubicBezTo>
                      <a:pt x="9588" y="9050"/>
                      <a:pt x="7824" y="13673"/>
                      <a:pt x="5565" y="20520"/>
                    </a:cubicBezTo>
                    <a:cubicBezTo>
                      <a:pt x="3967" y="20693"/>
                      <a:pt x="0" y="21600"/>
                      <a:pt x="0" y="21600"/>
                    </a:cubicBezTo>
                    <a:lnTo>
                      <a:pt x="6502" y="21600"/>
                    </a:lnTo>
                    <a:cubicBezTo>
                      <a:pt x="6502" y="21600"/>
                      <a:pt x="6722" y="21082"/>
                      <a:pt x="6557" y="20758"/>
                    </a:cubicBezTo>
                    <a:cubicBezTo>
                      <a:pt x="7273" y="19894"/>
                      <a:pt x="14712" y="11124"/>
                      <a:pt x="15098" y="10670"/>
                    </a:cubicBezTo>
                    <a:cubicBezTo>
                      <a:pt x="15429" y="10217"/>
                      <a:pt x="14161" y="8467"/>
                      <a:pt x="14547"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p:cNvSpPr/>
              <p:nvPr/>
            </p:nvSpPr>
            <p:spPr>
              <a:xfrm>
                <a:off x="850899" y="1752600"/>
                <a:ext cx="307342" cy="1270000"/>
              </a:xfrm>
              <a:custGeom>
                <a:avLst/>
                <a:gdLst/>
                <a:ahLst/>
                <a:cxnLst>
                  <a:cxn ang="0">
                    <a:pos x="wd2" y="hd2"/>
                  </a:cxn>
                  <a:cxn ang="5400000">
                    <a:pos x="wd2" y="hd2"/>
                  </a:cxn>
                  <a:cxn ang="10800000">
                    <a:pos x="wd2" y="hd2"/>
                  </a:cxn>
                  <a:cxn ang="16200000">
                    <a:pos x="wd2" y="hd2"/>
                  </a:cxn>
                </a:cxnLst>
                <a:rect l="0" t="0" r="r" b="b"/>
                <a:pathLst>
                  <a:path w="21600" h="21600" extrusionOk="0">
                    <a:moveTo>
                      <a:pt x="7051" y="8143"/>
                    </a:moveTo>
                    <a:cubicBezTo>
                      <a:pt x="6694" y="7798"/>
                      <a:pt x="0" y="0"/>
                      <a:pt x="0" y="0"/>
                    </a:cubicBezTo>
                    <a:lnTo>
                      <a:pt x="11425" y="130"/>
                    </a:lnTo>
                    <a:cubicBezTo>
                      <a:pt x="11425" y="130"/>
                      <a:pt x="13299" y="6847"/>
                      <a:pt x="12764" y="7798"/>
                    </a:cubicBezTo>
                    <a:cubicBezTo>
                      <a:pt x="12050" y="9050"/>
                      <a:pt x="13835" y="13673"/>
                      <a:pt x="16066" y="20520"/>
                    </a:cubicBezTo>
                    <a:cubicBezTo>
                      <a:pt x="17673" y="20693"/>
                      <a:pt x="21600" y="21600"/>
                      <a:pt x="21600" y="21600"/>
                    </a:cubicBezTo>
                    <a:lnTo>
                      <a:pt x="15084" y="21600"/>
                    </a:lnTo>
                    <a:cubicBezTo>
                      <a:pt x="15084" y="21600"/>
                      <a:pt x="14817" y="21082"/>
                      <a:pt x="14995" y="20758"/>
                    </a:cubicBezTo>
                    <a:cubicBezTo>
                      <a:pt x="14281" y="19894"/>
                      <a:pt x="6783" y="11124"/>
                      <a:pt x="6426" y="10670"/>
                    </a:cubicBezTo>
                    <a:cubicBezTo>
                      <a:pt x="6069" y="10217"/>
                      <a:pt x="7408" y="8467"/>
                      <a:pt x="7051"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p:cNvSpPr/>
              <p:nvPr/>
            </p:nvSpPr>
            <p:spPr>
              <a:xfrm>
                <a:off x="355599" y="1206499"/>
                <a:ext cx="1272541" cy="1800637"/>
              </a:xfrm>
              <a:custGeom>
                <a:avLst/>
                <a:gdLst/>
                <a:ahLst/>
                <a:cxnLst>
                  <a:cxn ang="0">
                    <a:pos x="wd2" y="hd2"/>
                  </a:cxn>
                  <a:cxn ang="5400000">
                    <a:pos x="wd2" y="hd2"/>
                  </a:cxn>
                  <a:cxn ang="10800000">
                    <a:pos x="wd2" y="hd2"/>
                  </a:cxn>
                  <a:cxn ang="16200000">
                    <a:pos x="wd2" y="hd2"/>
                  </a:cxn>
                </a:cxnLst>
                <a:rect l="0" t="0" r="r" b="b"/>
                <a:pathLst>
                  <a:path w="21600" h="20749" extrusionOk="0">
                    <a:moveTo>
                      <a:pt x="21600" y="20749"/>
                    </a:moveTo>
                    <a:cubicBezTo>
                      <a:pt x="21600" y="20749"/>
                      <a:pt x="2307" y="20544"/>
                      <a:pt x="0" y="18773"/>
                    </a:cubicBezTo>
                    <a:cubicBezTo>
                      <a:pt x="0" y="18773"/>
                      <a:pt x="474" y="2398"/>
                      <a:pt x="5152" y="217"/>
                    </a:cubicBezTo>
                    <a:cubicBezTo>
                      <a:pt x="5152" y="217"/>
                      <a:pt x="10175" y="-851"/>
                      <a:pt x="13085" y="1754"/>
                    </a:cubicBezTo>
                    <a:cubicBezTo>
                      <a:pt x="15866" y="4242"/>
                      <a:pt x="19164" y="19403"/>
                      <a:pt x="21600" y="20749"/>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p:cNvSpPr/>
              <p:nvPr/>
            </p:nvSpPr>
            <p:spPr>
              <a:xfrm>
                <a:off x="507999" y="1282699"/>
                <a:ext cx="176531" cy="417832"/>
              </a:xfrm>
              <a:custGeom>
                <a:avLst/>
                <a:gdLst/>
                <a:ahLst/>
                <a:cxnLst>
                  <a:cxn ang="0">
                    <a:pos x="wd2" y="hd2"/>
                  </a:cxn>
                  <a:cxn ang="5400000">
                    <a:pos x="wd2" y="hd2"/>
                  </a:cxn>
                  <a:cxn ang="10800000">
                    <a:pos x="wd2" y="hd2"/>
                  </a:cxn>
                  <a:cxn ang="16200000">
                    <a:pos x="wd2" y="hd2"/>
                  </a:cxn>
                </a:cxnLst>
                <a:rect l="0" t="0" r="r" b="b"/>
                <a:pathLst>
                  <a:path w="21600" h="21600" extrusionOk="0">
                    <a:moveTo>
                      <a:pt x="12432" y="0"/>
                    </a:moveTo>
                    <a:cubicBezTo>
                      <a:pt x="622" y="6368"/>
                      <a:pt x="0" y="21600"/>
                      <a:pt x="0" y="21600"/>
                    </a:cubicBezTo>
                    <a:cubicBezTo>
                      <a:pt x="5283" y="8010"/>
                      <a:pt x="21600" y="3348"/>
                      <a:pt x="21600" y="3348"/>
                    </a:cubicBezTo>
                    <a:lnTo>
                      <a:pt x="12432" y="0"/>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p:cNvSpPr/>
              <p:nvPr/>
            </p:nvSpPr>
            <p:spPr>
              <a:xfrm>
                <a:off x="584200" y="1320800"/>
                <a:ext cx="245928" cy="110710"/>
              </a:xfrm>
              <a:custGeom>
                <a:avLst/>
                <a:gdLst/>
                <a:ahLst/>
                <a:cxnLst>
                  <a:cxn ang="0">
                    <a:pos x="wd2" y="hd2"/>
                  </a:cxn>
                  <a:cxn ang="5400000">
                    <a:pos x="wd2" y="hd2"/>
                  </a:cxn>
                  <a:cxn ang="10800000">
                    <a:pos x="wd2" y="hd2"/>
                  </a:cxn>
                  <a:cxn ang="16200000">
                    <a:pos x="wd2" y="hd2"/>
                  </a:cxn>
                </a:cxnLst>
                <a:rect l="0" t="0" r="r" b="b"/>
                <a:pathLst>
                  <a:path w="21232" h="21157" extrusionOk="0">
                    <a:moveTo>
                      <a:pt x="509" y="13591"/>
                    </a:moveTo>
                    <a:cubicBezTo>
                      <a:pt x="509" y="13591"/>
                      <a:pt x="-368" y="9708"/>
                      <a:pt x="180" y="3640"/>
                    </a:cubicBezTo>
                    <a:lnTo>
                      <a:pt x="9171" y="0"/>
                    </a:lnTo>
                    <a:lnTo>
                      <a:pt x="21232" y="17717"/>
                    </a:lnTo>
                    <a:cubicBezTo>
                      <a:pt x="21232" y="17717"/>
                      <a:pt x="11803" y="21600"/>
                      <a:pt x="10268" y="21115"/>
                    </a:cubicBezTo>
                    <a:lnTo>
                      <a:pt x="6978" y="10436"/>
                    </a:lnTo>
                    <a:lnTo>
                      <a:pt x="509" y="13591"/>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p:cNvSpPr/>
              <p:nvPr/>
            </p:nvSpPr>
            <p:spPr>
              <a:xfrm>
                <a:off x="546099" y="1206499"/>
                <a:ext cx="1079501" cy="1800637"/>
              </a:xfrm>
              <a:custGeom>
                <a:avLst/>
                <a:gdLst/>
                <a:ahLst/>
                <a:cxnLst>
                  <a:cxn ang="0">
                    <a:pos x="wd2" y="hd2"/>
                  </a:cxn>
                  <a:cxn ang="5400000">
                    <a:pos x="wd2" y="hd2"/>
                  </a:cxn>
                  <a:cxn ang="10800000">
                    <a:pos x="wd2" y="hd2"/>
                  </a:cxn>
                  <a:cxn ang="16200000">
                    <a:pos x="wd2" y="hd2"/>
                  </a:cxn>
                </a:cxnLst>
                <a:rect l="0" t="0" r="r" b="b"/>
                <a:pathLst>
                  <a:path w="21600" h="20749" extrusionOk="0">
                    <a:moveTo>
                      <a:pt x="9072" y="5647"/>
                    </a:moveTo>
                    <a:cubicBezTo>
                      <a:pt x="11639" y="10666"/>
                      <a:pt x="10368" y="16286"/>
                      <a:pt x="15095" y="20617"/>
                    </a:cubicBezTo>
                    <a:cubicBezTo>
                      <a:pt x="18830" y="20720"/>
                      <a:pt x="21600" y="20749"/>
                      <a:pt x="21600" y="20749"/>
                    </a:cubicBezTo>
                    <a:cubicBezTo>
                      <a:pt x="18703" y="19403"/>
                      <a:pt x="14840" y="4242"/>
                      <a:pt x="11562" y="1754"/>
                    </a:cubicBezTo>
                    <a:cubicBezTo>
                      <a:pt x="8132" y="-851"/>
                      <a:pt x="2211" y="217"/>
                      <a:pt x="2211" y="217"/>
                    </a:cubicBezTo>
                    <a:cubicBezTo>
                      <a:pt x="1372" y="554"/>
                      <a:pt x="635" y="1227"/>
                      <a:pt x="0" y="2120"/>
                    </a:cubicBezTo>
                    <a:cubicBezTo>
                      <a:pt x="2490" y="100"/>
                      <a:pt x="7979" y="3554"/>
                      <a:pt x="9072" y="5647"/>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p:cNvSpPr/>
              <p:nvPr/>
            </p:nvSpPr>
            <p:spPr>
              <a:xfrm>
                <a:off x="584199" y="1206499"/>
                <a:ext cx="443545" cy="205724"/>
              </a:xfrm>
              <a:custGeom>
                <a:avLst/>
                <a:gdLst/>
                <a:ahLst/>
                <a:cxnLst>
                  <a:cxn ang="0">
                    <a:pos x="wd2" y="hd2"/>
                  </a:cxn>
                  <a:cxn ang="5400000">
                    <a:pos x="wd2" y="hd2"/>
                  </a:cxn>
                  <a:cxn ang="10800000">
                    <a:pos x="wd2" y="hd2"/>
                  </a:cxn>
                  <a:cxn ang="16200000">
                    <a:pos x="wd2" y="hd2"/>
                  </a:cxn>
                </a:cxnLst>
                <a:rect l="0" t="0" r="r" b="b"/>
                <a:pathLst>
                  <a:path w="20782" h="17321" extrusionOk="0">
                    <a:moveTo>
                      <a:pt x="1499" y="2244"/>
                    </a:moveTo>
                    <a:cubicBezTo>
                      <a:pt x="1499" y="2244"/>
                      <a:pt x="-524" y="10050"/>
                      <a:pt x="131" y="14006"/>
                    </a:cubicBezTo>
                    <a:lnTo>
                      <a:pt x="3641" y="12081"/>
                    </a:lnTo>
                    <a:lnTo>
                      <a:pt x="5426" y="17321"/>
                    </a:lnTo>
                    <a:cubicBezTo>
                      <a:pt x="5426" y="17321"/>
                      <a:pt x="20421" y="14113"/>
                      <a:pt x="20778" y="4917"/>
                    </a:cubicBezTo>
                    <a:cubicBezTo>
                      <a:pt x="21076" y="-4279"/>
                      <a:pt x="1499" y="2244"/>
                      <a:pt x="1499" y="224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p:cNvSpPr/>
              <p:nvPr/>
            </p:nvSpPr>
            <p:spPr>
              <a:xfrm>
                <a:off x="609599" y="812800"/>
                <a:ext cx="470205" cy="487015"/>
              </a:xfrm>
              <a:custGeom>
                <a:avLst/>
                <a:gdLst/>
                <a:ahLst/>
                <a:cxnLst>
                  <a:cxn ang="0">
                    <a:pos x="wd2" y="hd2"/>
                  </a:cxn>
                  <a:cxn ang="5400000">
                    <a:pos x="wd2" y="hd2"/>
                  </a:cxn>
                  <a:cxn ang="10800000">
                    <a:pos x="wd2" y="hd2"/>
                  </a:cxn>
                  <a:cxn ang="16200000">
                    <a:pos x="wd2" y="hd2"/>
                  </a:cxn>
                </a:cxnLst>
                <a:rect l="0" t="0" r="r" b="b"/>
                <a:pathLst>
                  <a:path w="18300" h="19174" extrusionOk="0">
                    <a:moveTo>
                      <a:pt x="17596" y="18384"/>
                    </a:moveTo>
                    <a:cubicBezTo>
                      <a:pt x="17596" y="18384"/>
                      <a:pt x="6327" y="20484"/>
                      <a:pt x="0" y="17834"/>
                    </a:cubicBezTo>
                    <a:cubicBezTo>
                      <a:pt x="0" y="17834"/>
                      <a:pt x="2323" y="484"/>
                      <a:pt x="3361" y="184"/>
                    </a:cubicBezTo>
                    <a:cubicBezTo>
                      <a:pt x="4152" y="-16"/>
                      <a:pt x="21600" y="-1116"/>
                      <a:pt x="17745" y="5784"/>
                    </a:cubicBezTo>
                    <a:cubicBezTo>
                      <a:pt x="15866" y="9234"/>
                      <a:pt x="16558" y="14834"/>
                      <a:pt x="17596" y="1838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p:cNvSpPr/>
              <p:nvPr/>
            </p:nvSpPr>
            <p:spPr>
              <a:xfrm>
                <a:off x="596899" y="609600"/>
                <a:ext cx="513513" cy="413082"/>
              </a:xfrm>
              <a:custGeom>
                <a:avLst/>
                <a:gdLst/>
                <a:ahLst/>
                <a:cxnLst>
                  <a:cxn ang="0">
                    <a:pos x="wd2" y="hd2"/>
                  </a:cxn>
                  <a:cxn ang="5400000">
                    <a:pos x="wd2" y="hd2"/>
                  </a:cxn>
                  <a:cxn ang="10800000">
                    <a:pos x="wd2" y="hd2"/>
                  </a:cxn>
                  <a:cxn ang="16200000">
                    <a:pos x="wd2" y="hd2"/>
                  </a:cxn>
                </a:cxnLst>
                <a:rect l="0" t="0" r="r" b="b"/>
                <a:pathLst>
                  <a:path w="21045" h="18061" extrusionOk="0">
                    <a:moveTo>
                      <a:pt x="0" y="13429"/>
                    </a:moveTo>
                    <a:cubicBezTo>
                      <a:pt x="0" y="10486"/>
                      <a:pt x="4476" y="1712"/>
                      <a:pt x="8432" y="324"/>
                    </a:cubicBezTo>
                    <a:cubicBezTo>
                      <a:pt x="12387" y="-1064"/>
                      <a:pt x="20351" y="2323"/>
                      <a:pt x="20975" y="4600"/>
                    </a:cubicBezTo>
                    <a:cubicBezTo>
                      <a:pt x="21600" y="6876"/>
                      <a:pt x="17905" y="15705"/>
                      <a:pt x="14834" y="16982"/>
                    </a:cubicBezTo>
                    <a:cubicBezTo>
                      <a:pt x="13585" y="17482"/>
                      <a:pt x="0" y="20536"/>
                      <a:pt x="0" y="13429"/>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9" name="Figura"/>
              <p:cNvSpPr/>
              <p:nvPr/>
            </p:nvSpPr>
            <p:spPr>
              <a:xfrm>
                <a:off x="698500" y="736599"/>
                <a:ext cx="120650" cy="148591"/>
              </a:xfrm>
              <a:custGeom>
                <a:avLst/>
                <a:gdLst/>
                <a:ahLst/>
                <a:cxnLst>
                  <a:cxn ang="0">
                    <a:pos x="wd2" y="hd2"/>
                  </a:cxn>
                  <a:cxn ang="5400000">
                    <a:pos x="wd2" y="hd2"/>
                  </a:cxn>
                  <a:cxn ang="10800000">
                    <a:pos x="wd2" y="hd2"/>
                  </a:cxn>
                  <a:cxn ang="16200000">
                    <a:pos x="wd2" y="hd2"/>
                  </a:cxn>
                </a:cxnLst>
                <a:rect l="0" t="0" r="r" b="b"/>
                <a:pathLst>
                  <a:path w="21600" h="21600" extrusionOk="0">
                    <a:moveTo>
                      <a:pt x="0" y="20492"/>
                    </a:moveTo>
                    <a:lnTo>
                      <a:pt x="8413" y="21600"/>
                    </a:lnTo>
                    <a:cubicBezTo>
                      <a:pt x="8413" y="21600"/>
                      <a:pt x="15006" y="7754"/>
                      <a:pt x="21600" y="2400"/>
                    </a:cubicBezTo>
                    <a:lnTo>
                      <a:pt x="12051" y="0"/>
                    </a:lnTo>
                    <a:cubicBezTo>
                      <a:pt x="11823" y="185"/>
                      <a:pt x="4320" y="9969"/>
                      <a:pt x="0" y="20492"/>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0" name="Figura"/>
              <p:cNvSpPr/>
              <p:nvPr/>
            </p:nvSpPr>
            <p:spPr>
              <a:xfrm>
                <a:off x="761999" y="609599"/>
                <a:ext cx="254775" cy="164900"/>
              </a:xfrm>
              <a:custGeom>
                <a:avLst/>
                <a:gdLst/>
                <a:ahLst/>
                <a:cxnLst>
                  <a:cxn ang="0">
                    <a:pos x="wd2" y="hd2"/>
                  </a:cxn>
                  <a:cxn ang="5400000">
                    <a:pos x="wd2" y="hd2"/>
                  </a:cxn>
                  <a:cxn ang="10800000">
                    <a:pos x="wd2" y="hd2"/>
                  </a:cxn>
                  <a:cxn ang="16200000">
                    <a:pos x="wd2" y="hd2"/>
                  </a:cxn>
                </a:cxnLst>
                <a:rect l="0" t="0" r="r" b="b"/>
                <a:pathLst>
                  <a:path w="17980" h="19751" extrusionOk="0">
                    <a:moveTo>
                      <a:pt x="6060" y="28"/>
                    </a:moveTo>
                    <a:cubicBezTo>
                      <a:pt x="6060" y="28"/>
                      <a:pt x="-3620" y="17826"/>
                      <a:pt x="1489" y="19651"/>
                    </a:cubicBezTo>
                    <a:cubicBezTo>
                      <a:pt x="5791" y="21172"/>
                      <a:pt x="17980" y="4744"/>
                      <a:pt x="17980" y="4744"/>
                    </a:cubicBezTo>
                    <a:cubicBezTo>
                      <a:pt x="17980" y="4744"/>
                      <a:pt x="12692" y="-428"/>
                      <a:pt x="6060" y="28"/>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p:cNvSpPr/>
              <p:nvPr/>
            </p:nvSpPr>
            <p:spPr>
              <a:xfrm>
                <a:off x="774700" y="609600"/>
                <a:ext cx="201395" cy="148832"/>
              </a:xfrm>
              <a:custGeom>
                <a:avLst/>
                <a:gdLst/>
                <a:ahLst/>
                <a:cxnLst>
                  <a:cxn ang="0">
                    <a:pos x="wd2" y="hd2"/>
                  </a:cxn>
                  <a:cxn ang="5400000">
                    <a:pos x="wd2" y="hd2"/>
                  </a:cxn>
                  <a:cxn ang="10800000">
                    <a:pos x="wd2" y="hd2"/>
                  </a:cxn>
                  <a:cxn ang="16200000">
                    <a:pos x="wd2" y="hd2"/>
                  </a:cxn>
                </a:cxnLst>
                <a:rect l="0" t="0" r="r" b="b"/>
                <a:pathLst>
                  <a:path w="18717" h="20748" extrusionOk="0">
                    <a:moveTo>
                      <a:pt x="7032" y="0"/>
                    </a:moveTo>
                    <a:cubicBezTo>
                      <a:pt x="3845" y="4780"/>
                      <a:pt x="-2883" y="21600"/>
                      <a:pt x="1366" y="20715"/>
                    </a:cubicBezTo>
                    <a:cubicBezTo>
                      <a:pt x="5733" y="19830"/>
                      <a:pt x="18717" y="5489"/>
                      <a:pt x="18717" y="5489"/>
                    </a:cubicBezTo>
                    <a:lnTo>
                      <a:pt x="7032"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p:cNvSpPr/>
              <p:nvPr/>
            </p:nvSpPr>
            <p:spPr>
              <a:xfrm>
                <a:off x="1015999" y="685799"/>
                <a:ext cx="320871" cy="490855"/>
              </a:xfrm>
              <a:custGeom>
                <a:avLst/>
                <a:gdLst/>
                <a:ahLst/>
                <a:cxnLst>
                  <a:cxn ang="0">
                    <a:pos x="wd2" y="hd2"/>
                  </a:cxn>
                  <a:cxn ang="5400000">
                    <a:pos x="wd2" y="hd2"/>
                  </a:cxn>
                  <a:cxn ang="10800000">
                    <a:pos x="wd2" y="hd2"/>
                  </a:cxn>
                  <a:cxn ang="16200000">
                    <a:pos x="wd2" y="hd2"/>
                  </a:cxn>
                </a:cxnLst>
                <a:rect l="0" t="0" r="r" b="b"/>
                <a:pathLst>
                  <a:path w="18689" h="20020" extrusionOk="0">
                    <a:moveTo>
                      <a:pt x="18667" y="17438"/>
                    </a:moveTo>
                    <a:cubicBezTo>
                      <a:pt x="18075" y="15004"/>
                      <a:pt x="8681" y="811"/>
                      <a:pt x="3133" y="34"/>
                    </a:cubicBezTo>
                    <a:cubicBezTo>
                      <a:pt x="-2415" y="-691"/>
                      <a:pt x="914" y="10497"/>
                      <a:pt x="1801" y="11741"/>
                    </a:cubicBezTo>
                    <a:cubicBezTo>
                      <a:pt x="2689" y="12932"/>
                      <a:pt x="10456" y="18164"/>
                      <a:pt x="10456" y="19303"/>
                    </a:cubicBezTo>
                    <a:cubicBezTo>
                      <a:pt x="10530" y="20909"/>
                      <a:pt x="19185" y="19614"/>
                      <a:pt x="18667" y="1743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p:cNvSpPr/>
              <p:nvPr/>
            </p:nvSpPr>
            <p:spPr>
              <a:xfrm>
                <a:off x="1079500" y="736599"/>
                <a:ext cx="253114" cy="441356"/>
              </a:xfrm>
              <a:custGeom>
                <a:avLst/>
                <a:gdLst/>
                <a:ahLst/>
                <a:cxnLst>
                  <a:cxn ang="0">
                    <a:pos x="wd2" y="hd2"/>
                  </a:cxn>
                  <a:cxn ang="5400000">
                    <a:pos x="wd2" y="hd2"/>
                  </a:cxn>
                  <a:cxn ang="10800000">
                    <a:pos x="wd2" y="hd2"/>
                  </a:cxn>
                  <a:cxn ang="16200000">
                    <a:pos x="wd2" y="hd2"/>
                  </a:cxn>
                </a:cxnLst>
                <a:rect l="0" t="0" r="r" b="b"/>
                <a:pathLst>
                  <a:path w="20898" h="20566" extrusionOk="0">
                    <a:moveTo>
                      <a:pt x="20866" y="17635"/>
                    </a:moveTo>
                    <a:cubicBezTo>
                      <a:pt x="20237" y="15386"/>
                      <a:pt x="11639" y="4734"/>
                      <a:pt x="4299" y="0"/>
                    </a:cubicBezTo>
                    <a:cubicBezTo>
                      <a:pt x="4823" y="533"/>
                      <a:pt x="5243" y="1124"/>
                      <a:pt x="5662" y="1775"/>
                    </a:cubicBezTo>
                    <a:cubicBezTo>
                      <a:pt x="7025" y="2604"/>
                      <a:pt x="8388" y="3551"/>
                      <a:pt x="9542" y="4557"/>
                    </a:cubicBezTo>
                    <a:cubicBezTo>
                      <a:pt x="14575" y="9054"/>
                      <a:pt x="12583" y="13256"/>
                      <a:pt x="11010" y="14025"/>
                    </a:cubicBezTo>
                    <a:cubicBezTo>
                      <a:pt x="9017" y="15031"/>
                      <a:pt x="3355" y="14380"/>
                      <a:pt x="0" y="13138"/>
                    </a:cubicBezTo>
                    <a:cubicBezTo>
                      <a:pt x="3355" y="15209"/>
                      <a:pt x="9332" y="18996"/>
                      <a:pt x="9332" y="19706"/>
                    </a:cubicBezTo>
                    <a:cubicBezTo>
                      <a:pt x="9332" y="21600"/>
                      <a:pt x="21600" y="20121"/>
                      <a:pt x="20866" y="17635"/>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54" name="Grupo"/>
              <p:cNvGrpSpPr/>
              <p:nvPr/>
            </p:nvGrpSpPr>
            <p:grpSpPr>
              <a:xfrm>
                <a:off x="12700" y="1066799"/>
                <a:ext cx="133351" cy="84133"/>
                <a:chOff x="0" y="0"/>
                <a:chExt cx="133349" cy="84131"/>
              </a:xfrm>
            </p:grpSpPr>
            <p:sp>
              <p:nvSpPr>
                <p:cNvPr id="687" name="Figura"/>
                <p:cNvSpPr/>
                <p:nvPr/>
              </p:nvSpPr>
              <p:spPr>
                <a:xfrm>
                  <a:off x="25400" y="50799"/>
                  <a:ext cx="102871" cy="33333"/>
                </a:xfrm>
                <a:custGeom>
                  <a:avLst/>
                  <a:gdLst/>
                  <a:ahLst/>
                  <a:cxnLst>
                    <a:cxn ang="0">
                      <a:pos x="wd2" y="hd2"/>
                    </a:cxn>
                    <a:cxn ang="5400000">
                      <a:pos x="wd2" y="hd2"/>
                    </a:cxn>
                    <a:cxn ang="10800000">
                      <a:pos x="wd2" y="hd2"/>
                    </a:cxn>
                    <a:cxn ang="16200000">
                      <a:pos x="wd2" y="hd2"/>
                    </a:cxn>
                  </a:cxnLst>
                  <a:rect l="0" t="0" r="r" b="b"/>
                  <a:pathLst>
                    <a:path w="21600" h="11569" extrusionOk="0">
                      <a:moveTo>
                        <a:pt x="21600" y="11435"/>
                      </a:moveTo>
                      <a:cubicBezTo>
                        <a:pt x="21600" y="11435"/>
                        <a:pt x="8000" y="13198"/>
                        <a:pt x="0" y="3941"/>
                      </a:cubicBezTo>
                      <a:cubicBezTo>
                        <a:pt x="0" y="3500"/>
                        <a:pt x="18400" y="-8402"/>
                        <a:pt x="21600" y="1143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p:cNvSpPr/>
                <p:nvPr/>
              </p:nvSpPr>
              <p:spPr>
                <a:xfrm>
                  <a:off x="63500" y="0"/>
                  <a:ext cx="69850" cy="67180"/>
                </a:xfrm>
                <a:custGeom>
                  <a:avLst/>
                  <a:gdLst/>
                  <a:ahLst/>
                  <a:cxnLst>
                    <a:cxn ang="0">
                      <a:pos x="wd2" y="hd2"/>
                    </a:cxn>
                    <a:cxn ang="5400000">
                      <a:pos x="wd2" y="hd2"/>
                    </a:cxn>
                    <a:cxn ang="10800000">
                      <a:pos x="wd2" y="hd2"/>
                    </a:cxn>
                    <a:cxn ang="16200000">
                      <a:pos x="wd2" y="hd2"/>
                    </a:cxn>
                  </a:cxnLst>
                  <a:rect l="0" t="0" r="r" b="b"/>
                  <a:pathLst>
                    <a:path w="21600" h="16092" extrusionOk="0">
                      <a:moveTo>
                        <a:pt x="21600" y="14910"/>
                      </a:moveTo>
                      <a:cubicBezTo>
                        <a:pt x="21600" y="14910"/>
                        <a:pt x="14138" y="2437"/>
                        <a:pt x="0" y="3"/>
                      </a:cubicBezTo>
                      <a:cubicBezTo>
                        <a:pt x="393" y="-301"/>
                        <a:pt x="1571" y="21299"/>
                        <a:pt x="21600" y="1491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p:cNvSpPr/>
                <p:nvPr/>
              </p:nvSpPr>
              <p:spPr>
                <a:xfrm>
                  <a:off x="0" y="25399"/>
                  <a:ext cx="72390" cy="22872"/>
                </a:xfrm>
                <a:custGeom>
                  <a:avLst/>
                  <a:gdLst/>
                  <a:ahLst/>
                  <a:cxnLst>
                    <a:cxn ang="0">
                      <a:pos x="wd2" y="hd2"/>
                    </a:cxn>
                    <a:cxn ang="5400000">
                      <a:pos x="wd2" y="hd2"/>
                    </a:cxn>
                    <a:cxn ang="10800000">
                      <a:pos x="wd2" y="hd2"/>
                    </a:cxn>
                    <a:cxn ang="16200000">
                      <a:pos x="wd2" y="hd2"/>
                    </a:cxn>
                  </a:cxnLst>
                  <a:rect l="0" t="0" r="r" b="b"/>
                  <a:pathLst>
                    <a:path w="21600" h="11440" extrusionOk="0">
                      <a:moveTo>
                        <a:pt x="21600" y="11284"/>
                      </a:moveTo>
                      <a:cubicBezTo>
                        <a:pt x="21600" y="11284"/>
                        <a:pt x="8337" y="13190"/>
                        <a:pt x="0" y="3661"/>
                      </a:cubicBezTo>
                      <a:cubicBezTo>
                        <a:pt x="0" y="3661"/>
                        <a:pt x="18568" y="-8410"/>
                        <a:pt x="21600" y="1128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p:cNvSpPr/>
                <p:nvPr/>
              </p:nvSpPr>
              <p:spPr>
                <a:xfrm>
                  <a:off x="38100" y="-1"/>
                  <a:ext cx="45720" cy="48509"/>
                </a:xfrm>
                <a:custGeom>
                  <a:avLst/>
                  <a:gdLst/>
                  <a:ahLst/>
                  <a:cxnLst>
                    <a:cxn ang="0">
                      <a:pos x="wd2" y="hd2"/>
                    </a:cxn>
                    <a:cxn ang="5400000">
                      <a:pos x="wd2" y="hd2"/>
                    </a:cxn>
                    <a:cxn ang="10800000">
                      <a:pos x="wd2" y="hd2"/>
                    </a:cxn>
                    <a:cxn ang="16200000">
                      <a:pos x="wd2" y="hd2"/>
                    </a:cxn>
                  </a:cxnLst>
                  <a:rect l="0" t="0" r="r" b="b"/>
                  <a:pathLst>
                    <a:path w="21600" h="16837" extrusionOk="0">
                      <a:moveTo>
                        <a:pt x="21600" y="15869"/>
                      </a:moveTo>
                      <a:cubicBezTo>
                        <a:pt x="21600" y="15869"/>
                        <a:pt x="14400" y="3086"/>
                        <a:pt x="0" y="0"/>
                      </a:cubicBezTo>
                      <a:cubicBezTo>
                        <a:pt x="0" y="0"/>
                        <a:pt x="0" y="21600"/>
                        <a:pt x="21600" y="1586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p:cNvSpPr/>
                <p:nvPr/>
              </p:nvSpPr>
              <p:spPr>
                <a:xfrm>
                  <a:off x="12699" y="-1"/>
                  <a:ext cx="38232" cy="33312"/>
                </a:xfrm>
                <a:custGeom>
                  <a:avLst/>
                  <a:gdLst/>
                  <a:ahLst/>
                  <a:cxnLst>
                    <a:cxn ang="0">
                      <a:pos x="wd2" y="hd2"/>
                    </a:cxn>
                    <a:cxn ang="5400000">
                      <a:pos x="wd2" y="hd2"/>
                    </a:cxn>
                    <a:cxn ang="10800000">
                      <a:pos x="wd2" y="hd2"/>
                    </a:cxn>
                    <a:cxn ang="16200000">
                      <a:pos x="wd2" y="hd2"/>
                    </a:cxn>
                  </a:cxnLst>
                  <a:rect l="0" t="0" r="r" b="b"/>
                  <a:pathLst>
                    <a:path w="20975" h="15312" extrusionOk="0">
                      <a:moveTo>
                        <a:pt x="20975" y="13427"/>
                      </a:moveTo>
                      <a:cubicBezTo>
                        <a:pt x="20975" y="13427"/>
                        <a:pt x="12614" y="1751"/>
                        <a:pt x="72" y="0"/>
                      </a:cubicBezTo>
                      <a:cubicBezTo>
                        <a:pt x="-625" y="584"/>
                        <a:pt x="3556" y="21600"/>
                        <a:pt x="20975"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5" name="Grupo"/>
              <p:cNvGrpSpPr/>
              <p:nvPr/>
            </p:nvGrpSpPr>
            <p:grpSpPr>
              <a:xfrm>
                <a:off x="38100" y="1016000"/>
                <a:ext cx="130810" cy="81308"/>
                <a:chOff x="0" y="0"/>
                <a:chExt cx="130809" cy="81307"/>
              </a:xfrm>
            </p:grpSpPr>
            <p:sp>
              <p:nvSpPr>
                <p:cNvPr id="682" name="Figura"/>
                <p:cNvSpPr/>
                <p:nvPr/>
              </p:nvSpPr>
              <p:spPr>
                <a:xfrm>
                  <a:off x="25400" y="50800"/>
                  <a:ext cx="105410" cy="30508"/>
                </a:xfrm>
                <a:custGeom>
                  <a:avLst/>
                  <a:gdLst/>
                  <a:ahLst/>
                  <a:cxnLst>
                    <a:cxn ang="0">
                      <a:pos x="wd2" y="hd2"/>
                    </a:cxn>
                    <a:cxn ang="5400000">
                      <a:pos x="wd2" y="hd2"/>
                    </a:cxn>
                    <a:cxn ang="10800000">
                      <a:pos x="wd2" y="hd2"/>
                    </a:cxn>
                    <a:cxn ang="16200000">
                      <a:pos x="wd2" y="hd2"/>
                    </a:cxn>
                  </a:cxnLst>
                  <a:rect l="0" t="0" r="r" b="b"/>
                  <a:pathLst>
                    <a:path w="21600" h="9609" extrusionOk="0">
                      <a:moveTo>
                        <a:pt x="21600" y="7791"/>
                      </a:moveTo>
                      <a:cubicBezTo>
                        <a:pt x="21600" y="7791"/>
                        <a:pt x="8848" y="12591"/>
                        <a:pt x="0" y="6591"/>
                      </a:cubicBezTo>
                      <a:cubicBezTo>
                        <a:pt x="0" y="6591"/>
                        <a:pt x="16655" y="-9009"/>
                        <a:pt x="21600" y="779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p:cNvSpPr/>
                <p:nvPr/>
              </p:nvSpPr>
              <p:spPr>
                <a:xfrm>
                  <a:off x="50799" y="0"/>
                  <a:ext cx="78741" cy="58589"/>
                </a:xfrm>
                <a:custGeom>
                  <a:avLst/>
                  <a:gdLst/>
                  <a:ahLst/>
                  <a:cxnLst>
                    <a:cxn ang="0">
                      <a:pos x="wd2" y="hd2"/>
                    </a:cxn>
                    <a:cxn ang="5400000">
                      <a:pos x="wd2" y="hd2"/>
                    </a:cxn>
                    <a:cxn ang="10800000">
                      <a:pos x="wd2" y="hd2"/>
                    </a:cxn>
                    <a:cxn ang="16200000">
                      <a:pos x="wd2" y="hd2"/>
                    </a:cxn>
                  </a:cxnLst>
                  <a:rect l="0" t="0" r="r" b="b"/>
                  <a:pathLst>
                    <a:path w="21600" h="14442" extrusionOk="0">
                      <a:moveTo>
                        <a:pt x="21600" y="12212"/>
                      </a:moveTo>
                      <a:cubicBezTo>
                        <a:pt x="21600" y="12212"/>
                        <a:pt x="12542" y="629"/>
                        <a:pt x="0" y="3"/>
                      </a:cubicBezTo>
                      <a:cubicBezTo>
                        <a:pt x="0" y="-310"/>
                        <a:pt x="5574" y="21290"/>
                        <a:pt x="21600" y="1221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p:cNvSpPr/>
                <p:nvPr/>
              </p:nvSpPr>
              <p:spPr>
                <a:xfrm>
                  <a:off x="-1" y="25400"/>
                  <a:ext cx="73661" cy="21458"/>
                </a:xfrm>
                <a:custGeom>
                  <a:avLst/>
                  <a:gdLst/>
                  <a:ahLst/>
                  <a:cxnLst>
                    <a:cxn ang="0">
                      <a:pos x="wd2" y="hd2"/>
                    </a:cxn>
                    <a:cxn ang="5400000">
                      <a:pos x="wd2" y="hd2"/>
                    </a:cxn>
                    <a:cxn ang="10800000">
                      <a:pos x="wd2" y="hd2"/>
                    </a:cxn>
                    <a:cxn ang="16200000">
                      <a:pos x="wd2" y="hd2"/>
                    </a:cxn>
                  </a:cxnLst>
                  <a:rect l="0" t="0" r="r" b="b"/>
                  <a:pathLst>
                    <a:path w="21600" h="9604" extrusionOk="0">
                      <a:moveTo>
                        <a:pt x="21600" y="7633"/>
                      </a:moveTo>
                      <a:cubicBezTo>
                        <a:pt x="21600" y="7633"/>
                        <a:pt x="8938" y="12749"/>
                        <a:pt x="0" y="6496"/>
                      </a:cubicBezTo>
                      <a:cubicBezTo>
                        <a:pt x="0" y="6496"/>
                        <a:pt x="16386" y="-8851"/>
                        <a:pt x="21600" y="763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p:cNvSpPr/>
                <p:nvPr/>
              </p:nvSpPr>
              <p:spPr>
                <a:xfrm>
                  <a:off x="38099" y="0"/>
                  <a:ext cx="53341" cy="43746"/>
                </a:xfrm>
                <a:custGeom>
                  <a:avLst/>
                  <a:gdLst/>
                  <a:ahLst/>
                  <a:cxnLst>
                    <a:cxn ang="0">
                      <a:pos x="wd2" y="hd2"/>
                    </a:cxn>
                    <a:cxn ang="5400000">
                      <a:pos x="wd2" y="hd2"/>
                    </a:cxn>
                    <a:cxn ang="10800000">
                      <a:pos x="wd2" y="hd2"/>
                    </a:cxn>
                    <a:cxn ang="16200000">
                      <a:pos x="wd2" y="hd2"/>
                    </a:cxn>
                  </a:cxnLst>
                  <a:rect l="0" t="0" r="r" b="b"/>
                  <a:pathLst>
                    <a:path w="21600" h="15184" extrusionOk="0">
                      <a:moveTo>
                        <a:pt x="21600" y="13224"/>
                      </a:moveTo>
                      <a:cubicBezTo>
                        <a:pt x="21600" y="13224"/>
                        <a:pt x="12857" y="1322"/>
                        <a:pt x="0" y="0"/>
                      </a:cubicBezTo>
                      <a:cubicBezTo>
                        <a:pt x="514" y="441"/>
                        <a:pt x="4629" y="21600"/>
                        <a:pt x="21600" y="132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p:cNvSpPr/>
                <p:nvPr/>
              </p:nvSpPr>
              <p:spPr>
                <a:xfrm>
                  <a:off x="-1" y="12700"/>
                  <a:ext cx="43182" cy="27567"/>
                </a:xfrm>
                <a:custGeom>
                  <a:avLst/>
                  <a:gdLst/>
                  <a:ahLst/>
                  <a:cxnLst>
                    <a:cxn ang="0">
                      <a:pos x="wd2" y="hd2"/>
                    </a:cxn>
                    <a:cxn ang="5400000">
                      <a:pos x="wd2" y="hd2"/>
                    </a:cxn>
                    <a:cxn ang="10800000">
                      <a:pos x="wd2" y="hd2"/>
                    </a:cxn>
                    <a:cxn ang="16200000">
                      <a:pos x="wd2" y="hd2"/>
                    </a:cxn>
                  </a:cxnLst>
                  <a:rect l="0" t="0" r="r" b="b"/>
                  <a:pathLst>
                    <a:path w="21600" h="13396" extrusionOk="0">
                      <a:moveTo>
                        <a:pt x="21600" y="10517"/>
                      </a:moveTo>
                      <a:cubicBezTo>
                        <a:pt x="21600" y="10517"/>
                        <a:pt x="12071" y="-592"/>
                        <a:pt x="0" y="25"/>
                      </a:cubicBezTo>
                      <a:cubicBezTo>
                        <a:pt x="635" y="-592"/>
                        <a:pt x="7624" y="21008"/>
                        <a:pt x="21600" y="1051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6" name="Grupo"/>
              <p:cNvGrpSpPr/>
              <p:nvPr/>
            </p:nvGrpSpPr>
            <p:grpSpPr>
              <a:xfrm>
                <a:off x="25399" y="914399"/>
                <a:ext cx="130812" cy="69125"/>
                <a:chOff x="0" y="0"/>
                <a:chExt cx="130810" cy="69123"/>
              </a:xfrm>
            </p:grpSpPr>
            <p:sp>
              <p:nvSpPr>
                <p:cNvPr id="677" name="Figura"/>
                <p:cNvSpPr/>
                <p:nvPr/>
              </p:nvSpPr>
              <p:spPr>
                <a:xfrm>
                  <a:off x="25400" y="38099"/>
                  <a:ext cx="105410" cy="31025"/>
                </a:xfrm>
                <a:custGeom>
                  <a:avLst/>
                  <a:gdLst/>
                  <a:ahLst/>
                  <a:cxnLst>
                    <a:cxn ang="0">
                      <a:pos x="wd2" y="hd2"/>
                    </a:cxn>
                    <a:cxn ang="5400000">
                      <a:pos x="wd2" y="hd2"/>
                    </a:cxn>
                    <a:cxn ang="10800000">
                      <a:pos x="wd2" y="hd2"/>
                    </a:cxn>
                    <a:cxn ang="16200000">
                      <a:pos x="wd2" y="hd2"/>
                    </a:cxn>
                  </a:cxnLst>
                  <a:rect l="0" t="0" r="r" b="b"/>
                  <a:pathLst>
                    <a:path w="21600" h="9593" extrusionOk="0">
                      <a:moveTo>
                        <a:pt x="21600" y="7541"/>
                      </a:moveTo>
                      <a:cubicBezTo>
                        <a:pt x="21600" y="7541"/>
                        <a:pt x="8848" y="12646"/>
                        <a:pt x="0" y="6755"/>
                      </a:cubicBezTo>
                      <a:cubicBezTo>
                        <a:pt x="0" y="6755"/>
                        <a:pt x="16395" y="-8954"/>
                        <a:pt x="21600" y="75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p:cNvSpPr/>
                <p:nvPr/>
              </p:nvSpPr>
              <p:spPr>
                <a:xfrm>
                  <a:off x="50800" y="0"/>
                  <a:ext cx="80011" cy="58431"/>
                </a:xfrm>
                <a:custGeom>
                  <a:avLst/>
                  <a:gdLst/>
                  <a:ahLst/>
                  <a:cxnLst>
                    <a:cxn ang="0">
                      <a:pos x="wd2" y="hd2"/>
                    </a:cxn>
                    <a:cxn ang="5400000">
                      <a:pos x="wd2" y="hd2"/>
                    </a:cxn>
                    <a:cxn ang="10800000">
                      <a:pos x="wd2" y="hd2"/>
                    </a:cxn>
                    <a:cxn ang="16200000">
                      <a:pos x="wd2" y="hd2"/>
                    </a:cxn>
                  </a:cxnLst>
                  <a:rect l="0" t="0" r="r" b="b"/>
                  <a:pathLst>
                    <a:path w="21600" h="14403" extrusionOk="0">
                      <a:moveTo>
                        <a:pt x="21600" y="11896"/>
                      </a:moveTo>
                      <a:cubicBezTo>
                        <a:pt x="21600" y="11896"/>
                        <a:pt x="12686" y="626"/>
                        <a:pt x="0" y="0"/>
                      </a:cubicBezTo>
                      <a:cubicBezTo>
                        <a:pt x="0" y="0"/>
                        <a:pt x="6171" y="21600"/>
                        <a:pt x="21600" y="118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p:cNvSpPr/>
                <p:nvPr/>
              </p:nvSpPr>
              <p:spPr>
                <a:xfrm>
                  <a:off x="-1" y="25400"/>
                  <a:ext cx="73661" cy="21429"/>
                </a:xfrm>
                <a:custGeom>
                  <a:avLst/>
                  <a:gdLst/>
                  <a:ahLst/>
                  <a:cxnLst>
                    <a:cxn ang="0">
                      <a:pos x="wd2" y="hd2"/>
                    </a:cxn>
                    <a:cxn ang="5400000">
                      <a:pos x="wd2" y="hd2"/>
                    </a:cxn>
                    <a:cxn ang="10800000">
                      <a:pos x="wd2" y="hd2"/>
                    </a:cxn>
                    <a:cxn ang="16200000">
                      <a:pos x="wd2" y="hd2"/>
                    </a:cxn>
                  </a:cxnLst>
                  <a:rect l="0" t="0" r="r" b="b"/>
                  <a:pathLst>
                    <a:path w="21600" h="9591" extrusionOk="0">
                      <a:moveTo>
                        <a:pt x="21600" y="7476"/>
                      </a:moveTo>
                      <a:cubicBezTo>
                        <a:pt x="21600" y="7476"/>
                        <a:pt x="8938" y="12592"/>
                        <a:pt x="0" y="6908"/>
                      </a:cubicBezTo>
                      <a:cubicBezTo>
                        <a:pt x="0" y="6908"/>
                        <a:pt x="16386" y="-9008"/>
                        <a:pt x="21600" y="747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p:cNvSpPr/>
                <p:nvPr/>
              </p:nvSpPr>
              <p:spPr>
                <a:xfrm>
                  <a:off x="38099" y="0"/>
                  <a:ext cx="53427" cy="42481"/>
                </a:xfrm>
                <a:custGeom>
                  <a:avLst/>
                  <a:gdLst/>
                  <a:ahLst/>
                  <a:cxnLst>
                    <a:cxn ang="0">
                      <a:pos x="wd2" y="hd2"/>
                    </a:cxn>
                    <a:cxn ang="5400000">
                      <a:pos x="wd2" y="hd2"/>
                    </a:cxn>
                    <a:cxn ang="10800000">
                      <a:pos x="wd2" y="hd2"/>
                    </a:cxn>
                    <a:cxn ang="16200000">
                      <a:pos x="wd2" y="hd2"/>
                    </a:cxn>
                  </a:cxnLst>
                  <a:rect l="0" t="0" r="r" b="b"/>
                  <a:pathLst>
                    <a:path w="21131" h="15052" extrusionOk="0">
                      <a:moveTo>
                        <a:pt x="21131" y="13050"/>
                      </a:moveTo>
                      <a:cubicBezTo>
                        <a:pt x="21131" y="13050"/>
                        <a:pt x="12591" y="1350"/>
                        <a:pt x="33" y="0"/>
                      </a:cubicBezTo>
                      <a:cubicBezTo>
                        <a:pt x="-469" y="0"/>
                        <a:pt x="4554" y="21600"/>
                        <a:pt x="21131" y="1305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p:cNvSpPr/>
                <p:nvPr/>
              </p:nvSpPr>
              <p:spPr>
                <a:xfrm>
                  <a:off x="-1" y="12700"/>
                  <a:ext cx="43182" cy="27552"/>
                </a:xfrm>
                <a:custGeom>
                  <a:avLst/>
                  <a:gdLst/>
                  <a:ahLst/>
                  <a:cxnLst>
                    <a:cxn ang="0">
                      <a:pos x="wd2" y="hd2"/>
                    </a:cxn>
                    <a:cxn ang="5400000">
                      <a:pos x="wd2" y="hd2"/>
                    </a:cxn>
                    <a:cxn ang="10800000">
                      <a:pos x="wd2" y="hd2"/>
                    </a:cxn>
                    <a:cxn ang="16200000">
                      <a:pos x="wd2" y="hd2"/>
                    </a:cxn>
                  </a:cxnLst>
                  <a:rect l="0" t="0" r="r" b="b"/>
                  <a:pathLst>
                    <a:path w="21600" h="13016" extrusionOk="0">
                      <a:moveTo>
                        <a:pt x="21600" y="9625"/>
                      </a:moveTo>
                      <a:cubicBezTo>
                        <a:pt x="21600" y="9625"/>
                        <a:pt x="12071" y="-575"/>
                        <a:pt x="0" y="25"/>
                      </a:cubicBezTo>
                      <a:cubicBezTo>
                        <a:pt x="0" y="25"/>
                        <a:pt x="7624" y="21025"/>
                        <a:pt x="21600" y="962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7" name="Grupo"/>
              <p:cNvGrpSpPr/>
              <p:nvPr/>
            </p:nvGrpSpPr>
            <p:grpSpPr>
              <a:xfrm>
                <a:off x="76199" y="888999"/>
                <a:ext cx="96521" cy="48521"/>
                <a:chOff x="0" y="0"/>
                <a:chExt cx="96519" cy="48519"/>
              </a:xfrm>
            </p:grpSpPr>
            <p:sp>
              <p:nvSpPr>
                <p:cNvPr id="672" name="Figura"/>
                <p:cNvSpPr/>
                <p:nvPr/>
              </p:nvSpPr>
              <p:spPr>
                <a:xfrm>
                  <a:off x="12699" y="25400"/>
                  <a:ext cx="77471" cy="23120"/>
                </a:xfrm>
                <a:custGeom>
                  <a:avLst/>
                  <a:gdLst/>
                  <a:ahLst/>
                  <a:cxnLst>
                    <a:cxn ang="0">
                      <a:pos x="wd2" y="hd2"/>
                    </a:cxn>
                    <a:cxn ang="5400000">
                      <a:pos x="wd2" y="hd2"/>
                    </a:cxn>
                    <a:cxn ang="10800000">
                      <a:pos x="wd2" y="hd2"/>
                    </a:cxn>
                    <a:cxn ang="16200000">
                      <a:pos x="wd2" y="hd2"/>
                    </a:cxn>
                  </a:cxnLst>
                  <a:rect l="0" t="0" r="r" b="b"/>
                  <a:pathLst>
                    <a:path w="21600" h="9591" extrusionOk="0">
                      <a:moveTo>
                        <a:pt x="21600" y="7398"/>
                      </a:moveTo>
                      <a:cubicBezTo>
                        <a:pt x="21600" y="7398"/>
                        <a:pt x="8852" y="12666"/>
                        <a:pt x="0" y="6871"/>
                      </a:cubicBezTo>
                      <a:cubicBezTo>
                        <a:pt x="0" y="6871"/>
                        <a:pt x="16643" y="-8934"/>
                        <a:pt x="21600" y="739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p:cNvSpPr/>
                <p:nvPr/>
              </p:nvSpPr>
              <p:spPr>
                <a:xfrm>
                  <a:off x="38099" y="-1"/>
                  <a:ext cx="58421" cy="42665"/>
                </a:xfrm>
                <a:custGeom>
                  <a:avLst/>
                  <a:gdLst/>
                  <a:ahLst/>
                  <a:cxnLst>
                    <a:cxn ang="0">
                      <a:pos x="wd2" y="hd2"/>
                    </a:cxn>
                    <a:cxn ang="5400000">
                      <a:pos x="wd2" y="hd2"/>
                    </a:cxn>
                    <a:cxn ang="10800000">
                      <a:pos x="wd2" y="hd2"/>
                    </a:cxn>
                    <a:cxn ang="16200000">
                      <a:pos x="wd2" y="hd2"/>
                    </a:cxn>
                  </a:cxnLst>
                  <a:rect l="0" t="0" r="r" b="b"/>
                  <a:pathLst>
                    <a:path w="21600" h="14512" extrusionOk="0">
                      <a:moveTo>
                        <a:pt x="21600" y="12096"/>
                      </a:moveTo>
                      <a:cubicBezTo>
                        <a:pt x="21600" y="12096"/>
                        <a:pt x="12678" y="432"/>
                        <a:pt x="0" y="0"/>
                      </a:cubicBezTo>
                      <a:cubicBezTo>
                        <a:pt x="0" y="0"/>
                        <a:pt x="5635" y="21600"/>
                        <a:pt x="21600" y="120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4" name="Figura"/>
                <p:cNvSpPr/>
                <p:nvPr/>
              </p:nvSpPr>
              <p:spPr>
                <a:xfrm>
                  <a:off x="0" y="12699"/>
                  <a:ext cx="54611" cy="16358"/>
                </a:xfrm>
                <a:custGeom>
                  <a:avLst/>
                  <a:gdLst/>
                  <a:ahLst/>
                  <a:cxnLst>
                    <a:cxn ang="0">
                      <a:pos x="wd2" y="hd2"/>
                    </a:cxn>
                    <a:cxn ang="5400000">
                      <a:pos x="wd2" y="hd2"/>
                    </a:cxn>
                    <a:cxn ang="10800000">
                      <a:pos x="wd2" y="hd2"/>
                    </a:cxn>
                    <a:cxn ang="16200000">
                      <a:pos x="wd2" y="hd2"/>
                    </a:cxn>
                  </a:cxnLst>
                  <a:rect l="0" t="0" r="r" b="b"/>
                  <a:pathLst>
                    <a:path w="21600" h="9592" extrusionOk="0">
                      <a:moveTo>
                        <a:pt x="21600" y="7481"/>
                      </a:moveTo>
                      <a:cubicBezTo>
                        <a:pt x="21600" y="7481"/>
                        <a:pt x="9042" y="12695"/>
                        <a:pt x="0" y="6736"/>
                      </a:cubicBezTo>
                      <a:cubicBezTo>
                        <a:pt x="502" y="6736"/>
                        <a:pt x="16577" y="-8905"/>
                        <a:pt x="21600" y="748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p:cNvSpPr/>
                <p:nvPr/>
              </p:nvSpPr>
              <p:spPr>
                <a:xfrm>
                  <a:off x="25399" y="0"/>
                  <a:ext cx="39371" cy="31314"/>
                </a:xfrm>
                <a:custGeom>
                  <a:avLst/>
                  <a:gdLst/>
                  <a:ahLst/>
                  <a:cxnLst>
                    <a:cxn ang="0">
                      <a:pos x="wd2" y="hd2"/>
                    </a:cxn>
                    <a:cxn ang="5400000">
                      <a:pos x="wd2" y="hd2"/>
                    </a:cxn>
                    <a:cxn ang="10800000">
                      <a:pos x="wd2" y="hd2"/>
                    </a:cxn>
                    <a:cxn ang="16200000">
                      <a:pos x="wd2" y="hd2"/>
                    </a:cxn>
                  </a:cxnLst>
                  <a:rect l="0" t="0" r="r" b="b"/>
                  <a:pathLst>
                    <a:path w="21600" h="14794" extrusionOk="0">
                      <a:moveTo>
                        <a:pt x="21600" y="12600"/>
                      </a:moveTo>
                      <a:cubicBezTo>
                        <a:pt x="21600" y="12600"/>
                        <a:pt x="12542" y="1200"/>
                        <a:pt x="0" y="0"/>
                      </a:cubicBezTo>
                      <a:cubicBezTo>
                        <a:pt x="0" y="0"/>
                        <a:pt x="4877" y="21600"/>
                        <a:pt x="21600" y="12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6" name="Figura"/>
                <p:cNvSpPr/>
                <p:nvPr/>
              </p:nvSpPr>
              <p:spPr>
                <a:xfrm>
                  <a:off x="-1" y="0"/>
                  <a:ext cx="31751" cy="20567"/>
                </a:xfrm>
                <a:custGeom>
                  <a:avLst/>
                  <a:gdLst/>
                  <a:ahLst/>
                  <a:cxnLst>
                    <a:cxn ang="0">
                      <a:pos x="wd2" y="hd2"/>
                    </a:cxn>
                    <a:cxn ang="5400000">
                      <a:pos x="wd2" y="hd2"/>
                    </a:cxn>
                    <a:cxn ang="10800000">
                      <a:pos x="wd2" y="hd2"/>
                    </a:cxn>
                    <a:cxn ang="16200000">
                      <a:pos x="wd2" y="hd2"/>
                    </a:cxn>
                  </a:cxnLst>
                  <a:rect l="0" t="0" r="r" b="b"/>
                  <a:pathLst>
                    <a:path w="21600" h="12956" extrusionOk="0">
                      <a:moveTo>
                        <a:pt x="21600" y="9644"/>
                      </a:moveTo>
                      <a:cubicBezTo>
                        <a:pt x="21600" y="9644"/>
                        <a:pt x="12096" y="-756"/>
                        <a:pt x="0" y="44"/>
                      </a:cubicBezTo>
                      <a:cubicBezTo>
                        <a:pt x="0" y="44"/>
                        <a:pt x="7776" y="20844"/>
                        <a:pt x="21600" y="964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8" name="Grupo"/>
              <p:cNvGrpSpPr/>
              <p:nvPr/>
            </p:nvGrpSpPr>
            <p:grpSpPr>
              <a:xfrm>
                <a:off x="76199" y="838200"/>
                <a:ext cx="109222" cy="52134"/>
                <a:chOff x="0" y="0"/>
                <a:chExt cx="109220" cy="52133"/>
              </a:xfrm>
            </p:grpSpPr>
            <p:sp>
              <p:nvSpPr>
                <p:cNvPr id="667" name="Figura"/>
                <p:cNvSpPr/>
                <p:nvPr/>
              </p:nvSpPr>
              <p:spPr>
                <a:xfrm>
                  <a:off x="12700" y="25399"/>
                  <a:ext cx="90171" cy="26735"/>
                </a:xfrm>
                <a:custGeom>
                  <a:avLst/>
                  <a:gdLst/>
                  <a:ahLst/>
                  <a:cxnLst>
                    <a:cxn ang="0">
                      <a:pos x="wd2" y="hd2"/>
                    </a:cxn>
                    <a:cxn ang="5400000">
                      <a:pos x="wd2" y="hd2"/>
                    </a:cxn>
                    <a:cxn ang="10800000">
                      <a:pos x="wd2" y="hd2"/>
                    </a:cxn>
                    <a:cxn ang="16200000">
                      <a:pos x="wd2" y="hd2"/>
                    </a:cxn>
                  </a:cxnLst>
                  <a:rect l="0" t="0" r="r" b="b"/>
                  <a:pathLst>
                    <a:path w="21600" h="9884" extrusionOk="0">
                      <a:moveTo>
                        <a:pt x="21600" y="6119"/>
                      </a:moveTo>
                      <a:cubicBezTo>
                        <a:pt x="21600" y="6119"/>
                        <a:pt x="9127" y="12693"/>
                        <a:pt x="0" y="8467"/>
                      </a:cubicBezTo>
                      <a:cubicBezTo>
                        <a:pt x="304" y="8467"/>
                        <a:pt x="15820" y="-8907"/>
                        <a:pt x="21600" y="611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p:cNvSpPr/>
                <p:nvPr/>
              </p:nvSpPr>
              <p:spPr>
                <a:xfrm>
                  <a:off x="38099" y="0"/>
                  <a:ext cx="71122" cy="44415"/>
                </a:xfrm>
                <a:custGeom>
                  <a:avLst/>
                  <a:gdLst/>
                  <a:ahLst/>
                  <a:cxnLst>
                    <a:cxn ang="0">
                      <a:pos x="wd2" y="hd2"/>
                    </a:cxn>
                    <a:cxn ang="5400000">
                      <a:pos x="wd2" y="hd2"/>
                    </a:cxn>
                    <a:cxn ang="10800000">
                      <a:pos x="wd2" y="hd2"/>
                    </a:cxn>
                    <a:cxn ang="16200000">
                      <a:pos x="wd2" y="hd2"/>
                    </a:cxn>
                  </a:cxnLst>
                  <a:rect l="0" t="0" r="r" b="b"/>
                  <a:pathLst>
                    <a:path w="21600" h="13489" extrusionOk="0">
                      <a:moveTo>
                        <a:pt x="21600" y="10424"/>
                      </a:moveTo>
                      <a:cubicBezTo>
                        <a:pt x="21600" y="10424"/>
                        <a:pt x="11957" y="-376"/>
                        <a:pt x="0" y="10"/>
                      </a:cubicBezTo>
                      <a:cubicBezTo>
                        <a:pt x="0" y="10"/>
                        <a:pt x="7329" y="21224"/>
                        <a:pt x="21600" y="104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p:cNvSpPr/>
                <p:nvPr/>
              </p:nvSpPr>
              <p:spPr>
                <a:xfrm>
                  <a:off x="-1" y="25399"/>
                  <a:ext cx="62257" cy="19032"/>
                </a:xfrm>
                <a:custGeom>
                  <a:avLst/>
                  <a:gdLst/>
                  <a:ahLst/>
                  <a:cxnLst>
                    <a:cxn ang="0">
                      <a:pos x="wd2" y="hd2"/>
                    </a:cxn>
                    <a:cxn ang="5400000">
                      <a:pos x="wd2" y="hd2"/>
                    </a:cxn>
                    <a:cxn ang="10800000">
                      <a:pos x="wd2" y="hd2"/>
                    </a:cxn>
                    <a:cxn ang="16200000">
                      <a:pos x="wd2" y="hd2"/>
                    </a:cxn>
                  </a:cxnLst>
                  <a:rect l="0" t="0" r="r" b="b"/>
                  <a:pathLst>
                    <a:path w="21177" h="9809" extrusionOk="0">
                      <a:moveTo>
                        <a:pt x="21177" y="6218"/>
                      </a:moveTo>
                      <a:cubicBezTo>
                        <a:pt x="21177" y="6218"/>
                        <a:pt x="9081" y="12763"/>
                        <a:pt x="9" y="8181"/>
                      </a:cubicBezTo>
                      <a:cubicBezTo>
                        <a:pt x="-423" y="8181"/>
                        <a:pt x="15129" y="-8837"/>
                        <a:pt x="21177" y="621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p:cNvSpPr/>
                <p:nvPr/>
              </p:nvSpPr>
              <p:spPr>
                <a:xfrm>
                  <a:off x="12700" y="-1"/>
                  <a:ext cx="48260" cy="33288"/>
                </a:xfrm>
                <a:custGeom>
                  <a:avLst/>
                  <a:gdLst/>
                  <a:ahLst/>
                  <a:cxnLst>
                    <a:cxn ang="0">
                      <a:pos x="wd2" y="hd2"/>
                    </a:cxn>
                    <a:cxn ang="5400000">
                      <a:pos x="wd2" y="hd2"/>
                    </a:cxn>
                    <a:cxn ang="10800000">
                      <a:pos x="wd2" y="hd2"/>
                    </a:cxn>
                    <a:cxn ang="16200000">
                      <a:pos x="wd2" y="hd2"/>
                    </a:cxn>
                  </a:cxnLst>
                  <a:rect l="0" t="0" r="r" b="b"/>
                  <a:pathLst>
                    <a:path w="21600" h="14154" extrusionOk="0">
                      <a:moveTo>
                        <a:pt x="21600" y="11340"/>
                      </a:moveTo>
                      <a:cubicBezTo>
                        <a:pt x="21600" y="11340"/>
                        <a:pt x="12505" y="540"/>
                        <a:pt x="0" y="0"/>
                      </a:cubicBezTo>
                      <a:cubicBezTo>
                        <a:pt x="0" y="540"/>
                        <a:pt x="6821" y="21600"/>
                        <a:pt x="21600" y="1134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p:cNvSpPr/>
                <p:nvPr/>
              </p:nvSpPr>
              <p:spPr>
                <a:xfrm>
                  <a:off x="0" y="12699"/>
                  <a:ext cx="38100" cy="20673"/>
                </a:xfrm>
                <a:custGeom>
                  <a:avLst/>
                  <a:gdLst/>
                  <a:ahLst/>
                  <a:cxnLst>
                    <a:cxn ang="0">
                      <a:pos x="wd2" y="hd2"/>
                    </a:cxn>
                    <a:cxn ang="5400000">
                      <a:pos x="wd2" y="hd2"/>
                    </a:cxn>
                    <a:cxn ang="10800000">
                      <a:pos x="wd2" y="hd2"/>
                    </a:cxn>
                    <a:cxn ang="16200000">
                      <a:pos x="wd2" y="hd2"/>
                    </a:cxn>
                  </a:cxnLst>
                  <a:rect l="0" t="0" r="r" b="b"/>
                  <a:pathLst>
                    <a:path w="21600" h="12124" extrusionOk="0">
                      <a:moveTo>
                        <a:pt x="21600" y="8349"/>
                      </a:moveTo>
                      <a:cubicBezTo>
                        <a:pt x="21600" y="8349"/>
                        <a:pt x="11520" y="-1334"/>
                        <a:pt x="0" y="156"/>
                      </a:cubicBezTo>
                      <a:cubicBezTo>
                        <a:pt x="0" y="156"/>
                        <a:pt x="9360" y="20266"/>
                        <a:pt x="21600" y="834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9" name="Grupo"/>
              <p:cNvGrpSpPr/>
              <p:nvPr/>
            </p:nvGrpSpPr>
            <p:grpSpPr>
              <a:xfrm>
                <a:off x="88899" y="787399"/>
                <a:ext cx="99061" cy="62606"/>
                <a:chOff x="0" y="0"/>
                <a:chExt cx="99059" cy="62604"/>
              </a:xfrm>
            </p:grpSpPr>
            <p:sp>
              <p:nvSpPr>
                <p:cNvPr id="662" name="Figura"/>
                <p:cNvSpPr/>
                <p:nvPr/>
              </p:nvSpPr>
              <p:spPr>
                <a:xfrm>
                  <a:off x="25399" y="0"/>
                  <a:ext cx="71122" cy="40019"/>
                </a:xfrm>
                <a:custGeom>
                  <a:avLst/>
                  <a:gdLst/>
                  <a:ahLst/>
                  <a:cxnLst>
                    <a:cxn ang="0">
                      <a:pos x="wd2" y="hd2"/>
                    </a:cxn>
                    <a:cxn ang="5400000">
                      <a:pos x="wd2" y="hd2"/>
                    </a:cxn>
                    <a:cxn ang="10800000">
                      <a:pos x="wd2" y="hd2"/>
                    </a:cxn>
                    <a:cxn ang="16200000">
                      <a:pos x="wd2" y="hd2"/>
                    </a:cxn>
                  </a:cxnLst>
                  <a:rect l="0" t="0" r="r" b="b"/>
                  <a:pathLst>
                    <a:path w="21600" h="12842" extrusionOk="0">
                      <a:moveTo>
                        <a:pt x="21600" y="9420"/>
                      </a:moveTo>
                      <a:cubicBezTo>
                        <a:pt x="21600" y="9420"/>
                        <a:pt x="11186" y="-769"/>
                        <a:pt x="0" y="46"/>
                      </a:cubicBezTo>
                      <a:cubicBezTo>
                        <a:pt x="0" y="46"/>
                        <a:pt x="9643" y="20831"/>
                        <a:pt x="21600" y="94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p:cNvSpPr/>
                <p:nvPr/>
              </p:nvSpPr>
              <p:spPr>
                <a:xfrm>
                  <a:off x="25399" y="25399"/>
                  <a:ext cx="73661" cy="37206"/>
                </a:xfrm>
                <a:custGeom>
                  <a:avLst/>
                  <a:gdLst/>
                  <a:ahLst/>
                  <a:cxnLst>
                    <a:cxn ang="0">
                      <a:pos x="wd2" y="hd2"/>
                    </a:cxn>
                    <a:cxn ang="5400000">
                      <a:pos x="wd2" y="hd2"/>
                    </a:cxn>
                    <a:cxn ang="10800000">
                      <a:pos x="wd2" y="hd2"/>
                    </a:cxn>
                    <a:cxn ang="16200000">
                      <a:pos x="wd2" y="hd2"/>
                    </a:cxn>
                  </a:cxnLst>
                  <a:rect l="0" t="0" r="r" b="b"/>
                  <a:pathLst>
                    <a:path w="21600" h="10373" extrusionOk="0">
                      <a:moveTo>
                        <a:pt x="21600" y="5202"/>
                      </a:moveTo>
                      <a:cubicBezTo>
                        <a:pt x="21600" y="5202"/>
                        <a:pt x="9310" y="12992"/>
                        <a:pt x="0" y="9451"/>
                      </a:cubicBezTo>
                      <a:cubicBezTo>
                        <a:pt x="0" y="9451"/>
                        <a:pt x="15269" y="-8608"/>
                        <a:pt x="21600" y="520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p:cNvSpPr/>
                <p:nvPr/>
              </p:nvSpPr>
              <p:spPr>
                <a:xfrm>
                  <a:off x="0" y="12699"/>
                  <a:ext cx="49531" cy="27695"/>
                </a:xfrm>
                <a:custGeom>
                  <a:avLst/>
                  <a:gdLst/>
                  <a:ahLst/>
                  <a:cxnLst>
                    <a:cxn ang="0">
                      <a:pos x="wd2" y="hd2"/>
                    </a:cxn>
                    <a:cxn ang="5400000">
                      <a:pos x="wd2" y="hd2"/>
                    </a:cxn>
                    <a:cxn ang="10800000">
                      <a:pos x="wd2" y="hd2"/>
                    </a:cxn>
                    <a:cxn ang="16200000">
                      <a:pos x="wd2" y="hd2"/>
                    </a:cxn>
                  </a:cxnLst>
                  <a:rect l="0" t="0" r="r" b="b"/>
                  <a:pathLst>
                    <a:path w="21600" h="12730" extrusionOk="0">
                      <a:moveTo>
                        <a:pt x="21600" y="9431"/>
                      </a:moveTo>
                      <a:cubicBezTo>
                        <a:pt x="21600" y="9431"/>
                        <a:pt x="11077" y="-1077"/>
                        <a:pt x="0" y="91"/>
                      </a:cubicBezTo>
                      <a:cubicBezTo>
                        <a:pt x="0" y="91"/>
                        <a:pt x="9969" y="20523"/>
                        <a:pt x="21600" y="943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p:cNvSpPr/>
                <p:nvPr/>
              </p:nvSpPr>
              <p:spPr>
                <a:xfrm>
                  <a:off x="12700" y="25399"/>
                  <a:ext cx="50800" cy="26962"/>
                </a:xfrm>
                <a:custGeom>
                  <a:avLst/>
                  <a:gdLst/>
                  <a:ahLst/>
                  <a:cxnLst>
                    <a:cxn ang="0">
                      <a:pos x="wd2" y="hd2"/>
                    </a:cxn>
                    <a:cxn ang="5400000">
                      <a:pos x="wd2" y="hd2"/>
                    </a:cxn>
                    <a:cxn ang="10800000">
                      <a:pos x="wd2" y="hd2"/>
                    </a:cxn>
                    <a:cxn ang="16200000">
                      <a:pos x="wd2" y="hd2"/>
                    </a:cxn>
                  </a:cxnLst>
                  <a:rect l="0" t="0" r="r" b="b"/>
                  <a:pathLst>
                    <a:path w="21600" h="10918" extrusionOk="0">
                      <a:moveTo>
                        <a:pt x="21600" y="4762"/>
                      </a:moveTo>
                      <a:cubicBezTo>
                        <a:pt x="21600" y="4762"/>
                        <a:pt x="9720" y="12991"/>
                        <a:pt x="0" y="10420"/>
                      </a:cubicBezTo>
                      <a:cubicBezTo>
                        <a:pt x="0" y="10420"/>
                        <a:pt x="14580" y="-8609"/>
                        <a:pt x="21600" y="476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p:cNvSpPr/>
                <p:nvPr/>
              </p:nvSpPr>
              <p:spPr>
                <a:xfrm>
                  <a:off x="-1" y="25400"/>
                  <a:ext cx="36831" cy="17667"/>
                </a:xfrm>
                <a:custGeom>
                  <a:avLst/>
                  <a:gdLst/>
                  <a:ahLst/>
                  <a:cxnLst>
                    <a:cxn ang="0">
                      <a:pos x="wd2" y="hd2"/>
                    </a:cxn>
                    <a:cxn ang="5400000">
                      <a:pos x="wd2" y="hd2"/>
                    </a:cxn>
                    <a:cxn ang="10800000">
                      <a:pos x="wd2" y="hd2"/>
                    </a:cxn>
                    <a:cxn ang="16200000">
                      <a:pos x="wd2" y="hd2"/>
                    </a:cxn>
                  </a:cxnLst>
                  <a:rect l="0" t="0" r="r" b="b"/>
                  <a:pathLst>
                    <a:path w="21600" h="9693" extrusionOk="0">
                      <a:moveTo>
                        <a:pt x="21600" y="5870"/>
                      </a:moveTo>
                      <a:cubicBezTo>
                        <a:pt x="21600" y="5870"/>
                        <a:pt x="8938" y="12838"/>
                        <a:pt x="0" y="7961"/>
                      </a:cubicBezTo>
                      <a:cubicBezTo>
                        <a:pt x="0" y="8657"/>
                        <a:pt x="16386" y="-8762"/>
                        <a:pt x="21600" y="587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0" name="Grupo"/>
              <p:cNvGrpSpPr/>
              <p:nvPr/>
            </p:nvGrpSpPr>
            <p:grpSpPr>
              <a:xfrm>
                <a:off x="63499" y="977900"/>
                <a:ext cx="111762" cy="62434"/>
                <a:chOff x="0" y="0"/>
                <a:chExt cx="111760" cy="62433"/>
              </a:xfrm>
            </p:grpSpPr>
            <p:sp>
              <p:nvSpPr>
                <p:cNvPr id="657" name="Figura"/>
                <p:cNvSpPr/>
                <p:nvPr/>
              </p:nvSpPr>
              <p:spPr>
                <a:xfrm>
                  <a:off x="25399" y="38099"/>
                  <a:ext cx="81282" cy="24335"/>
                </a:xfrm>
                <a:custGeom>
                  <a:avLst/>
                  <a:gdLst/>
                  <a:ahLst/>
                  <a:cxnLst>
                    <a:cxn ang="0">
                      <a:pos x="wd2" y="hd2"/>
                    </a:cxn>
                    <a:cxn ang="5400000">
                      <a:pos x="wd2" y="hd2"/>
                    </a:cxn>
                    <a:cxn ang="10800000">
                      <a:pos x="wd2" y="hd2"/>
                    </a:cxn>
                    <a:cxn ang="16200000">
                      <a:pos x="wd2" y="hd2"/>
                    </a:cxn>
                  </a:cxnLst>
                  <a:rect l="0" t="0" r="r" b="b"/>
                  <a:pathLst>
                    <a:path w="21600" h="9625" extrusionOk="0">
                      <a:moveTo>
                        <a:pt x="21600" y="7780"/>
                      </a:moveTo>
                      <a:cubicBezTo>
                        <a:pt x="21600" y="7780"/>
                        <a:pt x="8775" y="12803"/>
                        <a:pt x="0" y="6273"/>
                      </a:cubicBezTo>
                      <a:cubicBezTo>
                        <a:pt x="0" y="6273"/>
                        <a:pt x="16538" y="-8797"/>
                        <a:pt x="21600" y="778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8" name="Figura"/>
                <p:cNvSpPr/>
                <p:nvPr/>
              </p:nvSpPr>
              <p:spPr>
                <a:xfrm>
                  <a:off x="50800" y="0"/>
                  <a:ext cx="60961" cy="45449"/>
                </a:xfrm>
                <a:custGeom>
                  <a:avLst/>
                  <a:gdLst/>
                  <a:ahLst/>
                  <a:cxnLst>
                    <a:cxn ang="0">
                      <a:pos x="wd2" y="hd2"/>
                    </a:cxn>
                    <a:cxn ang="5400000">
                      <a:pos x="wd2" y="hd2"/>
                    </a:cxn>
                    <a:cxn ang="10800000">
                      <a:pos x="wd2" y="hd2"/>
                    </a:cxn>
                    <a:cxn ang="16200000">
                      <a:pos x="wd2" y="hd2"/>
                    </a:cxn>
                  </a:cxnLst>
                  <a:rect l="0" t="0" r="r" b="b"/>
                  <a:pathLst>
                    <a:path w="21600" h="14584" extrusionOk="0">
                      <a:moveTo>
                        <a:pt x="21600" y="12226"/>
                      </a:moveTo>
                      <a:cubicBezTo>
                        <a:pt x="21600" y="12226"/>
                        <a:pt x="12600" y="815"/>
                        <a:pt x="0" y="0"/>
                      </a:cubicBezTo>
                      <a:cubicBezTo>
                        <a:pt x="0" y="0"/>
                        <a:pt x="5400" y="21600"/>
                        <a:pt x="21600" y="122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9" name="Figura"/>
                <p:cNvSpPr/>
                <p:nvPr/>
              </p:nvSpPr>
              <p:spPr>
                <a:xfrm>
                  <a:off x="-1" y="25399"/>
                  <a:ext cx="57151" cy="16407"/>
                </a:xfrm>
                <a:custGeom>
                  <a:avLst/>
                  <a:gdLst/>
                  <a:ahLst/>
                  <a:cxnLst>
                    <a:cxn ang="0">
                      <a:pos x="wd2" y="hd2"/>
                    </a:cxn>
                    <a:cxn ang="5400000">
                      <a:pos x="wd2" y="hd2"/>
                    </a:cxn>
                    <a:cxn ang="10800000">
                      <a:pos x="wd2" y="hd2"/>
                    </a:cxn>
                    <a:cxn ang="16200000">
                      <a:pos x="wd2" y="hd2"/>
                    </a:cxn>
                  </a:cxnLst>
                  <a:rect l="0" t="0" r="r" b="b"/>
                  <a:pathLst>
                    <a:path w="21600" h="9622" extrusionOk="0">
                      <a:moveTo>
                        <a:pt x="21600" y="7690"/>
                      </a:moveTo>
                      <a:cubicBezTo>
                        <a:pt x="21600" y="7690"/>
                        <a:pt x="9120" y="12904"/>
                        <a:pt x="0" y="6201"/>
                      </a:cubicBezTo>
                      <a:cubicBezTo>
                        <a:pt x="0" y="6201"/>
                        <a:pt x="16320" y="-8696"/>
                        <a:pt x="21600" y="769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0" name="Figura"/>
                <p:cNvSpPr/>
                <p:nvPr/>
              </p:nvSpPr>
              <p:spPr>
                <a:xfrm>
                  <a:off x="25399" y="-1"/>
                  <a:ext cx="40642" cy="33230"/>
                </a:xfrm>
                <a:custGeom>
                  <a:avLst/>
                  <a:gdLst/>
                  <a:ahLst/>
                  <a:cxnLst>
                    <a:cxn ang="0">
                      <a:pos x="wd2" y="hd2"/>
                    </a:cxn>
                    <a:cxn ang="5400000">
                      <a:pos x="wd2" y="hd2"/>
                    </a:cxn>
                    <a:cxn ang="10800000">
                      <a:pos x="wd2" y="hd2"/>
                    </a:cxn>
                    <a:cxn ang="16200000">
                      <a:pos x="wd2" y="hd2"/>
                    </a:cxn>
                  </a:cxnLst>
                  <a:rect l="0" t="0" r="r" b="b"/>
                  <a:pathLst>
                    <a:path w="21600" h="15274" extrusionOk="0">
                      <a:moveTo>
                        <a:pt x="21600" y="13427"/>
                      </a:moveTo>
                      <a:cubicBezTo>
                        <a:pt x="21600" y="13427"/>
                        <a:pt x="12825" y="1168"/>
                        <a:pt x="0" y="0"/>
                      </a:cubicBezTo>
                      <a:cubicBezTo>
                        <a:pt x="0" y="0"/>
                        <a:pt x="4050" y="21600"/>
                        <a:pt x="21600"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p:cNvSpPr/>
                <p:nvPr/>
              </p:nvSpPr>
              <p:spPr>
                <a:xfrm>
                  <a:off x="12700" y="12700"/>
                  <a:ext cx="33021" cy="21198"/>
                </a:xfrm>
                <a:custGeom>
                  <a:avLst/>
                  <a:gdLst/>
                  <a:ahLst/>
                  <a:cxnLst>
                    <a:cxn ang="0">
                      <a:pos x="wd2" y="hd2"/>
                    </a:cxn>
                    <a:cxn ang="5400000">
                      <a:pos x="wd2" y="hd2"/>
                    </a:cxn>
                    <a:cxn ang="10800000">
                      <a:pos x="wd2" y="hd2"/>
                    </a:cxn>
                    <a:cxn ang="16200000">
                      <a:pos x="wd2" y="hd2"/>
                    </a:cxn>
                  </a:cxnLst>
                  <a:rect l="0" t="0" r="r" b="b"/>
                  <a:pathLst>
                    <a:path w="21600" h="13353" extrusionOk="0">
                      <a:moveTo>
                        <a:pt x="21600" y="10441"/>
                      </a:moveTo>
                      <a:cubicBezTo>
                        <a:pt x="21600" y="10441"/>
                        <a:pt x="12462" y="-759"/>
                        <a:pt x="0" y="41"/>
                      </a:cubicBezTo>
                      <a:cubicBezTo>
                        <a:pt x="0" y="41"/>
                        <a:pt x="7477" y="20841"/>
                        <a:pt x="21600" y="104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1" name="Figura"/>
              <p:cNvSpPr/>
              <p:nvPr/>
            </p:nvSpPr>
            <p:spPr>
              <a:xfrm>
                <a:off x="101600" y="800099"/>
                <a:ext cx="1215391" cy="589281"/>
              </a:xfrm>
              <a:custGeom>
                <a:avLst/>
                <a:gdLst/>
                <a:ahLst/>
                <a:cxnLst>
                  <a:cxn ang="0">
                    <a:pos x="wd2" y="hd2"/>
                  </a:cxn>
                  <a:cxn ang="5400000">
                    <a:pos x="wd2" y="hd2"/>
                  </a:cxn>
                  <a:cxn ang="10800000">
                    <a:pos x="wd2" y="hd2"/>
                  </a:cxn>
                  <a:cxn ang="16200000">
                    <a:pos x="wd2" y="hd2"/>
                  </a:cxn>
                </a:cxnLst>
                <a:rect l="0" t="0" r="r" b="b"/>
                <a:pathLst>
                  <a:path w="21600" h="21600" extrusionOk="0">
                    <a:moveTo>
                      <a:pt x="1151" y="0"/>
                    </a:moveTo>
                    <a:cubicBezTo>
                      <a:pt x="12685" y="1629"/>
                      <a:pt x="21600" y="14152"/>
                      <a:pt x="21600" y="14152"/>
                    </a:cubicBezTo>
                    <a:lnTo>
                      <a:pt x="20336" y="21600"/>
                    </a:lnTo>
                    <a:cubicBezTo>
                      <a:pt x="12075" y="16712"/>
                      <a:pt x="0" y="14105"/>
                      <a:pt x="0" y="14105"/>
                    </a:cubicBezTo>
                    <a:lnTo>
                      <a:pt x="1151" y="0"/>
                    </a:ln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p:cNvSpPr/>
              <p:nvPr/>
            </p:nvSpPr>
            <p:spPr>
              <a:xfrm>
                <a:off x="101600" y="990599"/>
                <a:ext cx="1215421" cy="410212"/>
              </a:xfrm>
              <a:custGeom>
                <a:avLst/>
                <a:gdLst/>
                <a:ahLst/>
                <a:cxnLst>
                  <a:cxn ang="0">
                    <a:pos x="wd2" y="hd2"/>
                  </a:cxn>
                  <a:cxn ang="5400000">
                    <a:pos x="wd2" y="hd2"/>
                  </a:cxn>
                  <a:cxn ang="10800000">
                    <a:pos x="wd2" y="hd2"/>
                  </a:cxn>
                  <a:cxn ang="16200000">
                    <a:pos x="wd2" y="hd2"/>
                  </a:cxn>
                </a:cxnLst>
                <a:rect l="0" t="0" r="r" b="b"/>
                <a:pathLst>
                  <a:path w="21555" h="21600" extrusionOk="0">
                    <a:moveTo>
                      <a:pt x="14460" y="0"/>
                    </a:moveTo>
                    <a:cubicBezTo>
                      <a:pt x="16149" y="2541"/>
                      <a:pt x="15811" y="5550"/>
                      <a:pt x="15474" y="6019"/>
                    </a:cubicBezTo>
                    <a:cubicBezTo>
                      <a:pt x="13649" y="8760"/>
                      <a:pt x="5248" y="11703"/>
                      <a:pt x="158" y="8159"/>
                    </a:cubicBezTo>
                    <a:lnTo>
                      <a:pt x="0" y="10833"/>
                    </a:lnTo>
                    <a:cubicBezTo>
                      <a:pt x="0" y="10833"/>
                      <a:pt x="12050" y="14578"/>
                      <a:pt x="20294" y="21600"/>
                    </a:cubicBezTo>
                    <a:lnTo>
                      <a:pt x="21555" y="10900"/>
                    </a:lnTo>
                    <a:cubicBezTo>
                      <a:pt x="21600" y="10833"/>
                      <a:pt x="18852" y="5350"/>
                      <a:pt x="14460" y="0"/>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3" name="Grupo"/>
              <p:cNvGrpSpPr/>
              <p:nvPr/>
            </p:nvGrpSpPr>
            <p:grpSpPr>
              <a:xfrm>
                <a:off x="1117599" y="1155699"/>
                <a:ext cx="241301" cy="254001"/>
                <a:chOff x="0" y="0"/>
                <a:chExt cx="241300" cy="254000"/>
              </a:xfrm>
            </p:grpSpPr>
            <p:sp>
              <p:nvSpPr>
                <p:cNvPr id="644" name="Figura"/>
                <p:cNvSpPr/>
                <p:nvPr/>
              </p:nvSpPr>
              <p:spPr>
                <a:xfrm>
                  <a:off x="0" y="1904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p:cNvSpPr/>
                <p:nvPr/>
              </p:nvSpPr>
              <p:spPr>
                <a:xfrm>
                  <a:off x="25399" y="165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p:cNvSpPr/>
                <p:nvPr/>
              </p:nvSpPr>
              <p:spPr>
                <a:xfrm>
                  <a:off x="25399" y="139700"/>
                  <a:ext cx="153672" cy="6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150"/>
                      </a:lnTo>
                      <a:lnTo>
                        <a:pt x="21421" y="21600"/>
                      </a:lnTo>
                      <a:lnTo>
                        <a:pt x="21600" y="1530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p:cNvSpPr/>
                <p:nvPr/>
              </p:nvSpPr>
              <p:spPr>
                <a:xfrm>
                  <a:off x="-1" y="177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p:cNvSpPr/>
                <p:nvPr/>
              </p:nvSpPr>
              <p:spPr>
                <a:xfrm>
                  <a:off x="38100" y="1269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p:cNvSpPr/>
                <p:nvPr/>
              </p:nvSpPr>
              <p:spPr>
                <a:xfrm>
                  <a:off x="889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p:cNvSpPr/>
                <p:nvPr/>
              </p:nvSpPr>
              <p:spPr>
                <a:xfrm>
                  <a:off x="76200" y="126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p:cNvSpPr/>
                <p:nvPr/>
              </p:nvSpPr>
              <p:spPr>
                <a:xfrm>
                  <a:off x="635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p:cNvSpPr/>
                <p:nvPr/>
              </p:nvSpPr>
              <p:spPr>
                <a:xfrm>
                  <a:off x="76200" y="761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p:cNvSpPr/>
                <p:nvPr/>
              </p:nvSpPr>
              <p:spPr>
                <a:xfrm>
                  <a:off x="50800" y="888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p:cNvSpPr/>
                <p:nvPr/>
              </p:nvSpPr>
              <p:spPr>
                <a:xfrm>
                  <a:off x="38099" y="1142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p:cNvSpPr/>
                <p:nvPr/>
              </p:nvSpPr>
              <p:spPr>
                <a:xfrm>
                  <a:off x="63499" y="38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p:cNvSpPr/>
                <p:nvPr/>
              </p:nvSpPr>
              <p:spPr>
                <a:xfrm>
                  <a:off x="50799" y="50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4" name="Figura"/>
              <p:cNvSpPr/>
              <p:nvPr/>
            </p:nvSpPr>
            <p:spPr>
              <a:xfrm>
                <a:off x="838200" y="482600"/>
                <a:ext cx="144780" cy="179887"/>
              </a:xfrm>
              <a:custGeom>
                <a:avLst/>
                <a:gdLst/>
                <a:ahLst/>
                <a:cxnLst>
                  <a:cxn ang="0">
                    <a:pos x="wd2" y="hd2"/>
                  </a:cxn>
                  <a:cxn ang="5400000">
                    <a:pos x="wd2" y="hd2"/>
                  </a:cxn>
                  <a:cxn ang="10800000">
                    <a:pos x="wd2" y="hd2"/>
                  </a:cxn>
                  <a:cxn ang="16200000">
                    <a:pos x="wd2" y="hd2"/>
                  </a:cxn>
                </a:cxnLst>
                <a:rect l="0" t="0" r="r" b="b"/>
                <a:pathLst>
                  <a:path w="21600" h="18886" extrusionOk="0">
                    <a:moveTo>
                      <a:pt x="21600" y="17333"/>
                    </a:moveTo>
                    <a:lnTo>
                      <a:pt x="19516" y="533"/>
                    </a:lnTo>
                    <a:lnTo>
                      <a:pt x="4737" y="0"/>
                    </a:lnTo>
                    <a:lnTo>
                      <a:pt x="0" y="15600"/>
                    </a:lnTo>
                    <a:cubicBezTo>
                      <a:pt x="0" y="15733"/>
                      <a:pt x="6063" y="21600"/>
                      <a:pt x="21600" y="173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5" name="Grupo"/>
              <p:cNvGrpSpPr/>
              <p:nvPr/>
            </p:nvGrpSpPr>
            <p:grpSpPr>
              <a:xfrm>
                <a:off x="-1" y="1130300"/>
                <a:ext cx="138431" cy="76175"/>
                <a:chOff x="0" y="0"/>
                <a:chExt cx="138429" cy="76174"/>
              </a:xfrm>
            </p:grpSpPr>
            <p:sp>
              <p:nvSpPr>
                <p:cNvPr id="639" name="Figura"/>
                <p:cNvSpPr/>
                <p:nvPr/>
              </p:nvSpPr>
              <p:spPr>
                <a:xfrm>
                  <a:off x="25400" y="38100"/>
                  <a:ext cx="104140" cy="38075"/>
                </a:xfrm>
                <a:custGeom>
                  <a:avLst/>
                  <a:gdLst/>
                  <a:ahLst/>
                  <a:cxnLst>
                    <a:cxn ang="0">
                      <a:pos x="wd2" y="hd2"/>
                    </a:cxn>
                    <a:cxn ang="5400000">
                      <a:pos x="wd2" y="hd2"/>
                    </a:cxn>
                    <a:cxn ang="10800000">
                      <a:pos x="wd2" y="hd2"/>
                    </a:cxn>
                    <a:cxn ang="16200000">
                      <a:pos x="wd2" y="hd2"/>
                    </a:cxn>
                  </a:cxnLst>
                  <a:rect l="0" t="0" r="r" b="b"/>
                  <a:pathLst>
                    <a:path w="21600" h="10793" extrusionOk="0">
                      <a:moveTo>
                        <a:pt x="21600" y="4784"/>
                      </a:moveTo>
                      <a:cubicBezTo>
                        <a:pt x="21600" y="4784"/>
                        <a:pt x="9746" y="13064"/>
                        <a:pt x="0" y="10184"/>
                      </a:cubicBezTo>
                      <a:cubicBezTo>
                        <a:pt x="0" y="10184"/>
                        <a:pt x="14224" y="-8536"/>
                        <a:pt x="21600" y="478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p:cNvSpPr/>
                <p:nvPr/>
              </p:nvSpPr>
              <p:spPr>
                <a:xfrm>
                  <a:off x="50799" y="0"/>
                  <a:ext cx="87631" cy="48464"/>
                </a:xfrm>
                <a:custGeom>
                  <a:avLst/>
                  <a:gdLst/>
                  <a:ahLst/>
                  <a:cxnLst>
                    <a:cxn ang="0">
                      <a:pos x="wd2" y="hd2"/>
                    </a:cxn>
                    <a:cxn ang="5400000">
                      <a:pos x="wd2" y="hd2"/>
                    </a:cxn>
                    <a:cxn ang="10800000">
                      <a:pos x="wd2" y="hd2"/>
                    </a:cxn>
                    <a:cxn ang="16200000">
                      <a:pos x="wd2" y="hd2"/>
                    </a:cxn>
                  </a:cxnLst>
                  <a:rect l="0" t="0" r="r" b="b"/>
                  <a:pathLst>
                    <a:path w="21600" h="11946" extrusionOk="0">
                      <a:moveTo>
                        <a:pt x="21600" y="8002"/>
                      </a:moveTo>
                      <a:cubicBezTo>
                        <a:pt x="21600" y="8002"/>
                        <a:pt x="11270" y="-1389"/>
                        <a:pt x="0" y="176"/>
                      </a:cubicBezTo>
                      <a:cubicBezTo>
                        <a:pt x="0" y="176"/>
                        <a:pt x="9391" y="20211"/>
                        <a:pt x="21600" y="800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p:cNvSpPr/>
                <p:nvPr/>
              </p:nvSpPr>
              <p:spPr>
                <a:xfrm>
                  <a:off x="0" y="25399"/>
                  <a:ext cx="72390" cy="26195"/>
                </a:xfrm>
                <a:custGeom>
                  <a:avLst/>
                  <a:gdLst/>
                  <a:ahLst/>
                  <a:cxnLst>
                    <a:cxn ang="0">
                      <a:pos x="wd2" y="hd2"/>
                    </a:cxn>
                    <a:cxn ang="5400000">
                      <a:pos x="wd2" y="hd2"/>
                    </a:cxn>
                    <a:cxn ang="10800000">
                      <a:pos x="wd2" y="hd2"/>
                    </a:cxn>
                    <a:cxn ang="16200000">
                      <a:pos x="wd2" y="hd2"/>
                    </a:cxn>
                  </a:cxnLst>
                  <a:rect l="0" t="0" r="r" b="b"/>
                  <a:pathLst>
                    <a:path w="21600" h="10607" extrusionOk="0">
                      <a:moveTo>
                        <a:pt x="21600" y="4772"/>
                      </a:moveTo>
                      <a:cubicBezTo>
                        <a:pt x="21600" y="4772"/>
                        <a:pt x="9474" y="13001"/>
                        <a:pt x="0" y="9915"/>
                      </a:cubicBezTo>
                      <a:cubicBezTo>
                        <a:pt x="0" y="10430"/>
                        <a:pt x="14400" y="-8599"/>
                        <a:pt x="21600" y="477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p:cNvSpPr/>
                <p:nvPr/>
              </p:nvSpPr>
              <p:spPr>
                <a:xfrm>
                  <a:off x="25399" y="12700"/>
                  <a:ext cx="59691" cy="35676"/>
                </a:xfrm>
                <a:custGeom>
                  <a:avLst/>
                  <a:gdLst/>
                  <a:ahLst/>
                  <a:cxnLst>
                    <a:cxn ang="0">
                      <a:pos x="wd2" y="hd2"/>
                    </a:cxn>
                    <a:cxn ang="5400000">
                      <a:pos x="wd2" y="hd2"/>
                    </a:cxn>
                    <a:cxn ang="10800000">
                      <a:pos x="wd2" y="hd2"/>
                    </a:cxn>
                    <a:cxn ang="16200000">
                      <a:pos x="wd2" y="hd2"/>
                    </a:cxn>
                  </a:cxnLst>
                  <a:rect l="0" t="0" r="r" b="b"/>
                  <a:pathLst>
                    <a:path w="21600" h="12641" extrusionOk="0">
                      <a:moveTo>
                        <a:pt x="21600" y="9058"/>
                      </a:moveTo>
                      <a:cubicBezTo>
                        <a:pt x="21600" y="9058"/>
                        <a:pt x="11489" y="-842"/>
                        <a:pt x="0" y="58"/>
                      </a:cubicBezTo>
                      <a:cubicBezTo>
                        <a:pt x="0" y="58"/>
                        <a:pt x="8732" y="20758"/>
                        <a:pt x="21600" y="905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p:cNvSpPr/>
                <p:nvPr/>
              </p:nvSpPr>
              <p:spPr>
                <a:xfrm>
                  <a:off x="0" y="12700"/>
                  <a:ext cx="46991" cy="22819"/>
                </a:xfrm>
                <a:custGeom>
                  <a:avLst/>
                  <a:gdLst/>
                  <a:ahLst/>
                  <a:cxnLst>
                    <a:cxn ang="0">
                      <a:pos x="wd2" y="hd2"/>
                    </a:cxn>
                    <a:cxn ang="5400000">
                      <a:pos x="wd2" y="hd2"/>
                    </a:cxn>
                    <a:cxn ang="10800000">
                      <a:pos x="wd2" y="hd2"/>
                    </a:cxn>
                    <a:cxn ang="16200000">
                      <a:pos x="wd2" y="hd2"/>
                    </a:cxn>
                  </a:cxnLst>
                  <a:rect l="0" t="0" r="r" b="b"/>
                  <a:pathLst>
                    <a:path w="21600" h="10780" extrusionOk="0">
                      <a:moveTo>
                        <a:pt x="21600" y="6047"/>
                      </a:moveTo>
                      <a:cubicBezTo>
                        <a:pt x="21600" y="6047"/>
                        <a:pt x="11092" y="-2353"/>
                        <a:pt x="0" y="647"/>
                      </a:cubicBezTo>
                      <a:cubicBezTo>
                        <a:pt x="0" y="647"/>
                        <a:pt x="11092" y="19247"/>
                        <a:pt x="21600" y="604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6" name="Grupo"/>
              <p:cNvGrpSpPr/>
              <p:nvPr/>
            </p:nvGrpSpPr>
            <p:grpSpPr>
              <a:xfrm>
                <a:off x="88899" y="1155700"/>
                <a:ext cx="128272" cy="81564"/>
                <a:chOff x="0" y="0"/>
                <a:chExt cx="128270" cy="81563"/>
              </a:xfrm>
            </p:grpSpPr>
            <p:sp>
              <p:nvSpPr>
                <p:cNvPr id="634" name="Figura"/>
                <p:cNvSpPr/>
                <p:nvPr/>
              </p:nvSpPr>
              <p:spPr>
                <a:xfrm>
                  <a:off x="25400" y="38100"/>
                  <a:ext cx="101600" cy="43464"/>
                </a:xfrm>
                <a:custGeom>
                  <a:avLst/>
                  <a:gdLst/>
                  <a:ahLst/>
                  <a:cxnLst>
                    <a:cxn ang="0">
                      <a:pos x="wd2" y="hd2"/>
                    </a:cxn>
                    <a:cxn ang="5400000">
                      <a:pos x="wd2" y="hd2"/>
                    </a:cxn>
                    <a:cxn ang="10800000">
                      <a:pos x="wd2" y="hd2"/>
                    </a:cxn>
                    <a:cxn ang="16200000">
                      <a:pos x="wd2" y="hd2"/>
                    </a:cxn>
                  </a:cxnLst>
                  <a:rect l="0" t="0" r="r" b="b"/>
                  <a:pathLst>
                    <a:path w="21600" h="12118" extrusionOk="0">
                      <a:moveTo>
                        <a:pt x="21600" y="3831"/>
                      </a:moveTo>
                      <a:cubicBezTo>
                        <a:pt x="21600" y="3831"/>
                        <a:pt x="9990" y="13392"/>
                        <a:pt x="0" y="11976"/>
                      </a:cubicBezTo>
                      <a:cubicBezTo>
                        <a:pt x="0" y="11976"/>
                        <a:pt x="13230" y="-8208"/>
                        <a:pt x="21600" y="383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p:cNvSpPr/>
                <p:nvPr/>
              </p:nvSpPr>
              <p:spPr>
                <a:xfrm>
                  <a:off x="38100" y="0"/>
                  <a:ext cx="90171" cy="44880"/>
                </a:xfrm>
                <a:custGeom>
                  <a:avLst/>
                  <a:gdLst/>
                  <a:ahLst/>
                  <a:cxnLst>
                    <a:cxn ang="0">
                      <a:pos x="wd2" y="hd2"/>
                    </a:cxn>
                    <a:cxn ang="5400000">
                      <a:pos x="wd2" y="hd2"/>
                    </a:cxn>
                    <a:cxn ang="10800000">
                      <a:pos x="wd2" y="hd2"/>
                    </a:cxn>
                    <a:cxn ang="16200000">
                      <a:pos x="wd2" y="hd2"/>
                    </a:cxn>
                  </a:cxnLst>
                  <a:rect l="0" t="0" r="r" b="b"/>
                  <a:pathLst>
                    <a:path w="21600" h="10904" extrusionOk="0">
                      <a:moveTo>
                        <a:pt x="21600" y="6121"/>
                      </a:moveTo>
                      <a:cubicBezTo>
                        <a:pt x="21600" y="6121"/>
                        <a:pt x="10648" y="-2210"/>
                        <a:pt x="0" y="567"/>
                      </a:cubicBezTo>
                      <a:cubicBezTo>
                        <a:pt x="0" y="876"/>
                        <a:pt x="11256" y="19390"/>
                        <a:pt x="21600" y="612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p:cNvSpPr/>
                <p:nvPr/>
              </p:nvSpPr>
              <p:spPr>
                <a:xfrm>
                  <a:off x="-1" y="38099"/>
                  <a:ext cx="71122" cy="30469"/>
                </a:xfrm>
                <a:custGeom>
                  <a:avLst/>
                  <a:gdLst/>
                  <a:ahLst/>
                  <a:cxnLst>
                    <a:cxn ang="0">
                      <a:pos x="wd2" y="hd2"/>
                    </a:cxn>
                    <a:cxn ang="5400000">
                      <a:pos x="wd2" y="hd2"/>
                    </a:cxn>
                    <a:cxn ang="10800000">
                      <a:pos x="wd2" y="hd2"/>
                    </a:cxn>
                    <a:cxn ang="16200000">
                      <a:pos x="wd2" y="hd2"/>
                    </a:cxn>
                  </a:cxnLst>
                  <a:rect l="0" t="0" r="r" b="b"/>
                  <a:pathLst>
                    <a:path w="21600" h="12051" extrusionOk="0">
                      <a:moveTo>
                        <a:pt x="21600" y="3852"/>
                      </a:moveTo>
                      <a:cubicBezTo>
                        <a:pt x="21600" y="3852"/>
                        <a:pt x="10029" y="13396"/>
                        <a:pt x="0" y="11889"/>
                      </a:cubicBezTo>
                      <a:cubicBezTo>
                        <a:pt x="0" y="11889"/>
                        <a:pt x="13114" y="-8204"/>
                        <a:pt x="21600" y="385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p:cNvSpPr/>
                <p:nvPr/>
              </p:nvSpPr>
              <p:spPr>
                <a:xfrm>
                  <a:off x="25399" y="12700"/>
                  <a:ext cx="62232" cy="32632"/>
                </a:xfrm>
                <a:custGeom>
                  <a:avLst/>
                  <a:gdLst/>
                  <a:ahLst/>
                  <a:cxnLst>
                    <a:cxn ang="0">
                      <a:pos x="wd2" y="hd2"/>
                    </a:cxn>
                    <a:cxn ang="5400000">
                      <a:pos x="wd2" y="hd2"/>
                    </a:cxn>
                    <a:cxn ang="10800000">
                      <a:pos x="wd2" y="hd2"/>
                    </a:cxn>
                    <a:cxn ang="16200000">
                      <a:pos x="wd2" y="hd2"/>
                    </a:cxn>
                  </a:cxnLst>
                  <a:rect l="0" t="0" r="r" b="b"/>
                  <a:pathLst>
                    <a:path w="21600" h="11326" extrusionOk="0">
                      <a:moveTo>
                        <a:pt x="21600" y="6966"/>
                      </a:moveTo>
                      <a:cubicBezTo>
                        <a:pt x="21600" y="6966"/>
                        <a:pt x="11020" y="-1850"/>
                        <a:pt x="0" y="354"/>
                      </a:cubicBezTo>
                      <a:cubicBezTo>
                        <a:pt x="0" y="354"/>
                        <a:pt x="10580" y="19750"/>
                        <a:pt x="21600" y="6966"/>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p:cNvSpPr/>
                <p:nvPr/>
              </p:nvSpPr>
              <p:spPr>
                <a:xfrm>
                  <a:off x="0" y="25400"/>
                  <a:ext cx="46991" cy="21799"/>
                </a:xfrm>
                <a:custGeom>
                  <a:avLst/>
                  <a:gdLst/>
                  <a:ahLst/>
                  <a:cxnLst>
                    <a:cxn ang="0">
                      <a:pos x="wd2" y="hd2"/>
                    </a:cxn>
                    <a:cxn ang="5400000">
                      <a:pos x="wd2" y="hd2"/>
                    </a:cxn>
                    <a:cxn ang="10800000">
                      <a:pos x="wd2" y="hd2"/>
                    </a:cxn>
                    <a:cxn ang="16200000">
                      <a:pos x="wd2" y="hd2"/>
                    </a:cxn>
                  </a:cxnLst>
                  <a:rect l="0" t="0" r="r" b="b"/>
                  <a:pathLst>
                    <a:path w="21600" h="10298" extrusionOk="0">
                      <a:moveTo>
                        <a:pt x="21600" y="4608"/>
                      </a:moveTo>
                      <a:cubicBezTo>
                        <a:pt x="21600" y="4608"/>
                        <a:pt x="9924" y="-2592"/>
                        <a:pt x="0" y="1008"/>
                      </a:cubicBezTo>
                      <a:cubicBezTo>
                        <a:pt x="0" y="1608"/>
                        <a:pt x="12843" y="19008"/>
                        <a:pt x="21600" y="460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7" name="Grupo"/>
              <p:cNvGrpSpPr/>
              <p:nvPr/>
            </p:nvGrpSpPr>
            <p:grpSpPr>
              <a:xfrm>
                <a:off x="63500" y="1092200"/>
                <a:ext cx="135676" cy="92321"/>
                <a:chOff x="0" y="0"/>
                <a:chExt cx="135675" cy="92320"/>
              </a:xfrm>
            </p:grpSpPr>
            <p:sp>
              <p:nvSpPr>
                <p:cNvPr id="629" name="Figura"/>
                <p:cNvSpPr/>
                <p:nvPr/>
              </p:nvSpPr>
              <p:spPr>
                <a:xfrm>
                  <a:off x="12700" y="50799"/>
                  <a:ext cx="99061" cy="41522"/>
                </a:xfrm>
                <a:custGeom>
                  <a:avLst/>
                  <a:gdLst/>
                  <a:ahLst/>
                  <a:cxnLst>
                    <a:cxn ang="0">
                      <a:pos x="wd2" y="hd2"/>
                    </a:cxn>
                    <a:cxn ang="5400000">
                      <a:pos x="wd2" y="hd2"/>
                    </a:cxn>
                    <a:cxn ang="10800000">
                      <a:pos x="wd2" y="hd2"/>
                    </a:cxn>
                    <a:cxn ang="16200000">
                      <a:pos x="wd2" y="hd2"/>
                    </a:cxn>
                  </a:cxnLst>
                  <a:rect l="0" t="0" r="r" b="b"/>
                  <a:pathLst>
                    <a:path w="21600" h="15351" extrusionOk="0">
                      <a:moveTo>
                        <a:pt x="21600" y="15351"/>
                      </a:moveTo>
                      <a:cubicBezTo>
                        <a:pt x="21600" y="15351"/>
                        <a:pt x="7477" y="13473"/>
                        <a:pt x="0" y="1264"/>
                      </a:cubicBezTo>
                      <a:cubicBezTo>
                        <a:pt x="0" y="1264"/>
                        <a:pt x="20215" y="-6249"/>
                        <a:pt x="21600" y="1535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p:cNvSpPr/>
                <p:nvPr/>
              </p:nvSpPr>
              <p:spPr>
                <a:xfrm>
                  <a:off x="76200" y="0"/>
                  <a:ext cx="59476" cy="74435"/>
                </a:xfrm>
                <a:custGeom>
                  <a:avLst/>
                  <a:gdLst/>
                  <a:ahLst/>
                  <a:cxnLst>
                    <a:cxn ang="0">
                      <a:pos x="wd2" y="hd2"/>
                    </a:cxn>
                    <a:cxn ang="5400000">
                      <a:pos x="wd2" y="hd2"/>
                    </a:cxn>
                    <a:cxn ang="10800000">
                      <a:pos x="wd2" y="hd2"/>
                    </a:cxn>
                    <a:cxn ang="16200000">
                      <a:pos x="wd2" y="hd2"/>
                    </a:cxn>
                  </a:cxnLst>
                  <a:rect l="0" t="0" r="r" b="b"/>
                  <a:pathLst>
                    <a:path w="18732" h="18085" extrusionOk="0">
                      <a:moveTo>
                        <a:pt x="18732" y="17589"/>
                      </a:moveTo>
                      <a:cubicBezTo>
                        <a:pt x="18732" y="17589"/>
                        <a:pt x="13532" y="4320"/>
                        <a:pt x="332" y="0"/>
                      </a:cubicBezTo>
                      <a:cubicBezTo>
                        <a:pt x="-68" y="0"/>
                        <a:pt x="-2868" y="21600"/>
                        <a:pt x="18732" y="17589"/>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p:cNvSpPr/>
                <p:nvPr/>
              </p:nvSpPr>
              <p:spPr>
                <a:xfrm>
                  <a:off x="0" y="25400"/>
                  <a:ext cx="68600" cy="28990"/>
                </a:xfrm>
                <a:custGeom>
                  <a:avLst/>
                  <a:gdLst/>
                  <a:ahLst/>
                  <a:cxnLst>
                    <a:cxn ang="0">
                      <a:pos x="wd2" y="hd2"/>
                    </a:cxn>
                    <a:cxn ang="5400000">
                      <a:pos x="wd2" y="hd2"/>
                    </a:cxn>
                    <a:cxn ang="10800000">
                      <a:pos x="wd2" y="hd2"/>
                    </a:cxn>
                    <a:cxn ang="16200000">
                      <a:pos x="wd2" y="hd2"/>
                    </a:cxn>
                  </a:cxnLst>
                  <a:rect l="0" t="0" r="r" b="b"/>
                  <a:pathLst>
                    <a:path w="21213" h="15407" extrusionOk="0">
                      <a:moveTo>
                        <a:pt x="21213" y="15407"/>
                      </a:moveTo>
                      <a:cubicBezTo>
                        <a:pt x="21213" y="15407"/>
                        <a:pt x="7468" y="13382"/>
                        <a:pt x="6" y="1232"/>
                      </a:cubicBezTo>
                      <a:cubicBezTo>
                        <a:pt x="-387" y="1232"/>
                        <a:pt x="19642" y="-6193"/>
                        <a:pt x="21213" y="1540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p:cNvSpPr/>
                <p:nvPr/>
              </p:nvSpPr>
              <p:spPr>
                <a:xfrm>
                  <a:off x="50799" y="0"/>
                  <a:ext cx="38771" cy="54461"/>
                </a:xfrm>
                <a:custGeom>
                  <a:avLst/>
                  <a:gdLst/>
                  <a:ahLst/>
                  <a:cxnLst>
                    <a:cxn ang="0">
                      <a:pos x="wd2" y="hd2"/>
                    </a:cxn>
                    <a:cxn ang="5400000">
                      <a:pos x="wd2" y="hd2"/>
                    </a:cxn>
                    <a:cxn ang="10800000">
                      <a:pos x="wd2" y="hd2"/>
                    </a:cxn>
                    <a:cxn ang="16200000">
                      <a:pos x="wd2" y="hd2"/>
                    </a:cxn>
                  </a:cxnLst>
                  <a:rect l="0" t="0" r="r" b="b"/>
                  <a:pathLst>
                    <a:path w="17821" h="18525" extrusionOk="0">
                      <a:moveTo>
                        <a:pt x="17821" y="18144"/>
                      </a:moveTo>
                      <a:cubicBezTo>
                        <a:pt x="17821" y="18144"/>
                        <a:pt x="13735" y="4752"/>
                        <a:pt x="307" y="0"/>
                      </a:cubicBezTo>
                      <a:cubicBezTo>
                        <a:pt x="307" y="432"/>
                        <a:pt x="-3779" y="21600"/>
                        <a:pt x="17821" y="18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3" name="Figura"/>
                <p:cNvSpPr/>
                <p:nvPr/>
              </p:nvSpPr>
              <p:spPr>
                <a:xfrm>
                  <a:off x="25400" y="0"/>
                  <a:ext cx="33398" cy="36469"/>
                </a:xfrm>
                <a:custGeom>
                  <a:avLst/>
                  <a:gdLst/>
                  <a:ahLst/>
                  <a:cxnLst>
                    <a:cxn ang="0">
                      <a:pos x="wd2" y="hd2"/>
                    </a:cxn>
                    <a:cxn ang="5400000">
                      <a:pos x="wd2" y="hd2"/>
                    </a:cxn>
                    <a:cxn ang="10800000">
                      <a:pos x="wd2" y="hd2"/>
                    </a:cxn>
                    <a:cxn ang="16200000">
                      <a:pos x="wd2" y="hd2"/>
                    </a:cxn>
                  </a:cxnLst>
                  <a:rect l="0" t="0" r="r" b="b"/>
                  <a:pathLst>
                    <a:path w="21037" h="16763" extrusionOk="0">
                      <a:moveTo>
                        <a:pt x="21037" y="15762"/>
                      </a:moveTo>
                      <a:cubicBezTo>
                        <a:pt x="21037" y="15762"/>
                        <a:pt x="14637" y="2919"/>
                        <a:pt x="237" y="0"/>
                      </a:cubicBezTo>
                      <a:cubicBezTo>
                        <a:pt x="-563" y="0"/>
                        <a:pt x="-563" y="21600"/>
                        <a:pt x="21037" y="1576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8" name="Grupo"/>
              <p:cNvGrpSpPr/>
              <p:nvPr/>
            </p:nvGrpSpPr>
            <p:grpSpPr>
              <a:xfrm>
                <a:off x="304799" y="1155699"/>
                <a:ext cx="123192" cy="88331"/>
                <a:chOff x="0" y="0"/>
                <a:chExt cx="123190" cy="88329"/>
              </a:xfrm>
            </p:grpSpPr>
            <p:sp>
              <p:nvSpPr>
                <p:cNvPr id="624" name="Figura"/>
                <p:cNvSpPr/>
                <p:nvPr/>
              </p:nvSpPr>
              <p:spPr>
                <a:xfrm>
                  <a:off x="25400" y="38100"/>
                  <a:ext cx="93981" cy="50230"/>
                </a:xfrm>
                <a:custGeom>
                  <a:avLst/>
                  <a:gdLst/>
                  <a:ahLst/>
                  <a:cxnLst>
                    <a:cxn ang="0">
                      <a:pos x="wd2" y="hd2"/>
                    </a:cxn>
                    <a:cxn ang="5400000">
                      <a:pos x="wd2" y="hd2"/>
                    </a:cxn>
                    <a:cxn ang="10800000">
                      <a:pos x="wd2" y="hd2"/>
                    </a:cxn>
                    <a:cxn ang="16200000">
                      <a:pos x="wd2" y="hd2"/>
                    </a:cxn>
                  </a:cxnLst>
                  <a:rect l="0" t="0" r="r" b="b"/>
                  <a:pathLst>
                    <a:path w="21600" h="13143" extrusionOk="0">
                      <a:moveTo>
                        <a:pt x="21600" y="3144"/>
                      </a:moveTo>
                      <a:cubicBezTo>
                        <a:pt x="21600" y="3144"/>
                        <a:pt x="9924" y="13778"/>
                        <a:pt x="0" y="13113"/>
                      </a:cubicBezTo>
                      <a:cubicBezTo>
                        <a:pt x="0" y="13446"/>
                        <a:pt x="12843" y="-7822"/>
                        <a:pt x="21600" y="3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p:cNvSpPr/>
                <p:nvPr/>
              </p:nvSpPr>
              <p:spPr>
                <a:xfrm>
                  <a:off x="38100" y="-1"/>
                  <a:ext cx="85091" cy="44523"/>
                </a:xfrm>
                <a:custGeom>
                  <a:avLst/>
                  <a:gdLst/>
                  <a:ahLst/>
                  <a:cxnLst>
                    <a:cxn ang="0">
                      <a:pos x="wd2" y="hd2"/>
                    </a:cxn>
                    <a:cxn ang="5400000">
                      <a:pos x="wd2" y="hd2"/>
                    </a:cxn>
                    <a:cxn ang="10800000">
                      <a:pos x="wd2" y="hd2"/>
                    </a:cxn>
                    <a:cxn ang="16200000">
                      <a:pos x="wd2" y="hd2"/>
                    </a:cxn>
                  </a:cxnLst>
                  <a:rect l="0" t="0" r="r" b="b"/>
                  <a:pathLst>
                    <a:path w="21600" h="10233" extrusionOk="0">
                      <a:moveTo>
                        <a:pt x="21600" y="4857"/>
                      </a:moveTo>
                      <a:cubicBezTo>
                        <a:pt x="21600" y="4857"/>
                        <a:pt x="10639" y="-2732"/>
                        <a:pt x="0" y="1063"/>
                      </a:cubicBezTo>
                      <a:cubicBezTo>
                        <a:pt x="0" y="1063"/>
                        <a:pt x="11284" y="18868"/>
                        <a:pt x="21600" y="485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p:cNvSpPr/>
                <p:nvPr/>
              </p:nvSpPr>
              <p:spPr>
                <a:xfrm>
                  <a:off x="0" y="38099"/>
                  <a:ext cx="66041" cy="35165"/>
                </a:xfrm>
                <a:custGeom>
                  <a:avLst/>
                  <a:gdLst/>
                  <a:ahLst/>
                  <a:cxnLst>
                    <a:cxn ang="0">
                      <a:pos x="wd2" y="hd2"/>
                    </a:cxn>
                    <a:cxn ang="5400000">
                      <a:pos x="wd2" y="hd2"/>
                    </a:cxn>
                    <a:cxn ang="10800000">
                      <a:pos x="wd2" y="hd2"/>
                    </a:cxn>
                    <a:cxn ang="16200000">
                      <a:pos x="wd2" y="hd2"/>
                    </a:cxn>
                  </a:cxnLst>
                  <a:rect l="0" t="0" r="r" b="b"/>
                  <a:pathLst>
                    <a:path w="21600" h="13290" extrusionOk="0">
                      <a:moveTo>
                        <a:pt x="21600" y="3194"/>
                      </a:moveTo>
                      <a:cubicBezTo>
                        <a:pt x="21600" y="3194"/>
                        <a:pt x="9969" y="13754"/>
                        <a:pt x="0" y="13274"/>
                      </a:cubicBezTo>
                      <a:cubicBezTo>
                        <a:pt x="0" y="13274"/>
                        <a:pt x="12877" y="-7846"/>
                        <a:pt x="21600" y="319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p:cNvSpPr/>
                <p:nvPr/>
              </p:nvSpPr>
              <p:spPr>
                <a:xfrm>
                  <a:off x="25400" y="25400"/>
                  <a:ext cx="58460" cy="32018"/>
                </a:xfrm>
                <a:custGeom>
                  <a:avLst/>
                  <a:gdLst/>
                  <a:ahLst/>
                  <a:cxnLst>
                    <a:cxn ang="0">
                      <a:pos x="wd2" y="hd2"/>
                    </a:cxn>
                    <a:cxn ang="5400000">
                      <a:pos x="wd2" y="hd2"/>
                    </a:cxn>
                    <a:cxn ang="10800000">
                      <a:pos x="wd2" y="hd2"/>
                    </a:cxn>
                    <a:cxn ang="16200000">
                      <a:pos x="wd2" y="hd2"/>
                    </a:cxn>
                  </a:cxnLst>
                  <a:rect l="0" t="0" r="r" b="b"/>
                  <a:pathLst>
                    <a:path w="21155" h="10678" extrusionOk="0">
                      <a:moveTo>
                        <a:pt x="21155" y="5738"/>
                      </a:moveTo>
                      <a:cubicBezTo>
                        <a:pt x="21155" y="5738"/>
                        <a:pt x="10585" y="-2309"/>
                        <a:pt x="15" y="656"/>
                      </a:cubicBezTo>
                      <a:cubicBezTo>
                        <a:pt x="-445" y="656"/>
                        <a:pt x="10125" y="19291"/>
                        <a:pt x="21155" y="573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p:cNvSpPr/>
                <p:nvPr/>
              </p:nvSpPr>
              <p:spPr>
                <a:xfrm>
                  <a:off x="-1" y="38100"/>
                  <a:ext cx="44451" cy="21263"/>
                </a:xfrm>
                <a:custGeom>
                  <a:avLst/>
                  <a:gdLst/>
                  <a:ahLst/>
                  <a:cxnLst>
                    <a:cxn ang="0">
                      <a:pos x="wd2" y="hd2"/>
                    </a:cxn>
                    <a:cxn ang="5400000">
                      <a:pos x="wd2" y="hd2"/>
                    </a:cxn>
                    <a:cxn ang="10800000">
                      <a:pos x="wd2" y="hd2"/>
                    </a:cxn>
                    <a:cxn ang="16200000">
                      <a:pos x="wd2" y="hd2"/>
                    </a:cxn>
                  </a:cxnLst>
                  <a:rect l="0" t="0" r="r" b="b"/>
                  <a:pathLst>
                    <a:path w="21600" h="9773" extrusionOk="0">
                      <a:moveTo>
                        <a:pt x="21600" y="3454"/>
                      </a:moveTo>
                      <a:cubicBezTo>
                        <a:pt x="21600" y="3454"/>
                        <a:pt x="9874" y="-2968"/>
                        <a:pt x="0" y="1702"/>
                      </a:cubicBezTo>
                      <a:cubicBezTo>
                        <a:pt x="0" y="1702"/>
                        <a:pt x="12960" y="18632"/>
                        <a:pt x="21600" y="345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9" name="Grupo"/>
              <p:cNvGrpSpPr/>
              <p:nvPr/>
            </p:nvGrpSpPr>
            <p:grpSpPr>
              <a:xfrm>
                <a:off x="139700" y="761999"/>
                <a:ext cx="134621" cy="82465"/>
                <a:chOff x="0" y="0"/>
                <a:chExt cx="134620" cy="82463"/>
              </a:xfrm>
            </p:grpSpPr>
            <p:sp>
              <p:nvSpPr>
                <p:cNvPr id="619" name="Figura"/>
                <p:cNvSpPr/>
                <p:nvPr/>
              </p:nvSpPr>
              <p:spPr>
                <a:xfrm>
                  <a:off x="25400" y="507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166"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0"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p:cNvSpPr/>
                <p:nvPr/>
              </p:nvSpPr>
              <p:spPr>
                <a:xfrm>
                  <a:off x="0" y="25399"/>
                  <a:ext cx="72390" cy="22648"/>
                </a:xfrm>
                <a:custGeom>
                  <a:avLst/>
                  <a:gdLst/>
                  <a:ahLst/>
                  <a:cxnLst>
                    <a:cxn ang="0">
                      <a:pos x="wd2" y="hd2"/>
                    </a:cxn>
                    <a:cxn ang="5400000">
                      <a:pos x="wd2" y="hd2"/>
                    </a:cxn>
                    <a:cxn ang="10800000">
                      <a:pos x="wd2" y="hd2"/>
                    </a:cxn>
                    <a:cxn ang="16200000">
                      <a:pos x="wd2" y="hd2"/>
                    </a:cxn>
                  </a:cxnLst>
                  <a:rect l="0" t="0" r="r" b="b"/>
                  <a:pathLst>
                    <a:path w="21600" h="11005" extrusionOk="0">
                      <a:moveTo>
                        <a:pt x="21600" y="10706"/>
                      </a:moveTo>
                      <a:cubicBezTo>
                        <a:pt x="21600" y="10706"/>
                        <a:pt x="8337" y="13175"/>
                        <a:pt x="0" y="3918"/>
                      </a:cubicBezTo>
                      <a:cubicBezTo>
                        <a:pt x="0" y="3918"/>
                        <a:pt x="18189" y="-8425"/>
                        <a:pt x="21600" y="1070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p:cNvSpPr/>
                <p:nvPr/>
              </p:nvSpPr>
              <p:spPr>
                <a:xfrm>
                  <a:off x="50800" y="-1"/>
                  <a:ext cx="46991" cy="48016"/>
                </a:xfrm>
                <a:custGeom>
                  <a:avLst/>
                  <a:gdLst/>
                  <a:ahLst/>
                  <a:cxnLst>
                    <a:cxn ang="0">
                      <a:pos x="wd2" y="hd2"/>
                    </a:cxn>
                    <a:cxn ang="5400000">
                      <a:pos x="wd2" y="hd2"/>
                    </a:cxn>
                    <a:cxn ang="10800000">
                      <a:pos x="wd2" y="hd2"/>
                    </a:cxn>
                    <a:cxn ang="16200000">
                      <a:pos x="wd2" y="hd2"/>
                    </a:cxn>
                  </a:cxnLst>
                  <a:rect l="0" t="0" r="r" b="b"/>
                  <a:pathLst>
                    <a:path w="21600" h="16333" extrusionOk="0">
                      <a:moveTo>
                        <a:pt x="21600" y="15120"/>
                      </a:moveTo>
                      <a:cubicBezTo>
                        <a:pt x="21600" y="15120"/>
                        <a:pt x="14011" y="2592"/>
                        <a:pt x="0" y="0"/>
                      </a:cubicBezTo>
                      <a:cubicBezTo>
                        <a:pt x="0" y="0"/>
                        <a:pt x="584" y="21600"/>
                        <a:pt x="21600" y="151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70" name="Grupo"/>
              <p:cNvGrpSpPr/>
              <p:nvPr/>
            </p:nvGrpSpPr>
            <p:grpSpPr>
              <a:xfrm>
                <a:off x="241300" y="774699"/>
                <a:ext cx="134621" cy="69765"/>
                <a:chOff x="0" y="0"/>
                <a:chExt cx="134620" cy="69763"/>
              </a:xfrm>
            </p:grpSpPr>
            <p:sp>
              <p:nvSpPr>
                <p:cNvPr id="614" name="Figura"/>
                <p:cNvSpPr/>
                <p:nvPr/>
              </p:nvSpPr>
              <p:spPr>
                <a:xfrm>
                  <a:off x="25400" y="380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429"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p:cNvSpPr/>
                <p:nvPr/>
              </p:nvSpPr>
              <p:spPr>
                <a:xfrm>
                  <a:off x="0" y="25399"/>
                  <a:ext cx="72390" cy="22243"/>
                </a:xfrm>
                <a:custGeom>
                  <a:avLst/>
                  <a:gdLst/>
                  <a:ahLst/>
                  <a:cxnLst>
                    <a:cxn ang="0">
                      <a:pos x="wd2" y="hd2"/>
                    </a:cxn>
                    <a:cxn ang="5400000">
                      <a:pos x="wd2" y="hd2"/>
                    </a:cxn>
                    <a:cxn ang="10800000">
                      <a:pos x="wd2" y="hd2"/>
                    </a:cxn>
                    <a:cxn ang="16200000">
                      <a:pos x="wd2" y="hd2"/>
                    </a:cxn>
                  </a:cxnLst>
                  <a:rect l="0" t="0" r="r" b="b"/>
                  <a:pathLst>
                    <a:path w="21600" h="10808" extrusionOk="0">
                      <a:moveTo>
                        <a:pt x="21600" y="10509"/>
                      </a:moveTo>
                      <a:cubicBezTo>
                        <a:pt x="21600" y="10509"/>
                        <a:pt x="8337" y="12978"/>
                        <a:pt x="0" y="3721"/>
                      </a:cubicBezTo>
                      <a:cubicBezTo>
                        <a:pt x="0" y="4338"/>
                        <a:pt x="18189" y="-8622"/>
                        <a:pt x="21600" y="1050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p:cNvSpPr/>
                <p:nvPr/>
              </p:nvSpPr>
              <p:spPr>
                <a:xfrm>
                  <a:off x="38100" y="-1"/>
                  <a:ext cx="46991" cy="47614"/>
                </a:xfrm>
                <a:custGeom>
                  <a:avLst/>
                  <a:gdLst/>
                  <a:ahLst/>
                  <a:cxnLst>
                    <a:cxn ang="0">
                      <a:pos x="wd2" y="hd2"/>
                    </a:cxn>
                    <a:cxn ang="5400000">
                      <a:pos x="wd2" y="hd2"/>
                    </a:cxn>
                    <a:cxn ang="10800000">
                      <a:pos x="wd2" y="hd2"/>
                    </a:cxn>
                    <a:cxn ang="16200000">
                      <a:pos x="wd2" y="hd2"/>
                    </a:cxn>
                  </a:cxnLst>
                  <a:rect l="0" t="0" r="r" b="b"/>
                  <a:pathLst>
                    <a:path w="21600" h="16196" extrusionOk="0">
                      <a:moveTo>
                        <a:pt x="21600" y="15126"/>
                      </a:moveTo>
                      <a:cubicBezTo>
                        <a:pt x="21600" y="15126"/>
                        <a:pt x="14011" y="2598"/>
                        <a:pt x="0" y="6"/>
                      </a:cubicBezTo>
                      <a:cubicBezTo>
                        <a:pt x="0" y="-426"/>
                        <a:pt x="584" y="21174"/>
                        <a:pt x="21600" y="151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1" name="Figura"/>
              <p:cNvSpPr/>
              <p:nvPr/>
            </p:nvSpPr>
            <p:spPr>
              <a:xfrm>
                <a:off x="546099" y="939800"/>
                <a:ext cx="544831" cy="184150"/>
              </a:xfrm>
              <a:custGeom>
                <a:avLst/>
                <a:gdLst/>
                <a:ahLst/>
                <a:cxnLst>
                  <a:cxn ang="0">
                    <a:pos x="wd2" y="hd2"/>
                  </a:cxn>
                  <a:cxn ang="5400000">
                    <a:pos x="wd2" y="hd2"/>
                  </a:cxn>
                  <a:cxn ang="10800000">
                    <a:pos x="wd2" y="hd2"/>
                  </a:cxn>
                  <a:cxn ang="16200000">
                    <a:pos x="wd2" y="hd2"/>
                  </a:cxn>
                </a:cxnLst>
                <a:rect l="0" t="0" r="r" b="b"/>
                <a:pathLst>
                  <a:path w="21600" h="21600" extrusionOk="0">
                    <a:moveTo>
                      <a:pt x="21449" y="20259"/>
                    </a:moveTo>
                    <a:cubicBezTo>
                      <a:pt x="12084" y="4916"/>
                      <a:pt x="0" y="0"/>
                      <a:pt x="0" y="0"/>
                    </a:cubicBezTo>
                    <a:cubicBezTo>
                      <a:pt x="7301" y="3724"/>
                      <a:pt x="21600" y="21600"/>
                      <a:pt x="21600" y="21600"/>
                    </a:cubicBezTo>
                    <a:lnTo>
                      <a:pt x="21449" y="2025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p:cNvSpPr/>
              <p:nvPr/>
            </p:nvSpPr>
            <p:spPr>
              <a:xfrm>
                <a:off x="2032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20029"/>
                    </a:moveTo>
                    <a:cubicBezTo>
                      <a:pt x="11907" y="2749"/>
                      <a:pt x="0" y="0"/>
                      <a:pt x="0" y="0"/>
                    </a:cubicBezTo>
                    <a:cubicBezTo>
                      <a:pt x="7233" y="2553"/>
                      <a:pt x="21600" y="21600"/>
                      <a:pt x="21600" y="21600"/>
                    </a:cubicBezTo>
                    <a:lnTo>
                      <a:pt x="21452" y="2002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p:cNvSpPr/>
              <p:nvPr/>
            </p:nvSpPr>
            <p:spPr>
              <a:xfrm>
                <a:off x="3937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19833"/>
                    </a:moveTo>
                    <a:cubicBezTo>
                      <a:pt x="11907" y="2749"/>
                      <a:pt x="0" y="0"/>
                      <a:pt x="0" y="0"/>
                    </a:cubicBezTo>
                    <a:cubicBezTo>
                      <a:pt x="7233" y="2553"/>
                      <a:pt x="21600" y="21600"/>
                      <a:pt x="21600" y="21600"/>
                    </a:cubicBezTo>
                    <a:lnTo>
                      <a:pt x="21452" y="19833"/>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p:cNvSpPr/>
              <p:nvPr/>
            </p:nvSpPr>
            <p:spPr>
              <a:xfrm>
                <a:off x="1016000" y="876300"/>
                <a:ext cx="187859" cy="220980"/>
              </a:xfrm>
              <a:custGeom>
                <a:avLst/>
                <a:gdLst/>
                <a:ahLst/>
                <a:cxnLst>
                  <a:cxn ang="0">
                    <a:pos x="wd2" y="hd2"/>
                  </a:cxn>
                  <a:cxn ang="5400000">
                    <a:pos x="wd2" y="hd2"/>
                  </a:cxn>
                  <a:cxn ang="10800000">
                    <a:pos x="wd2" y="hd2"/>
                  </a:cxn>
                  <a:cxn ang="16200000">
                    <a:pos x="wd2" y="hd2"/>
                  </a:cxn>
                </a:cxnLst>
                <a:rect l="0" t="0" r="r" b="b"/>
                <a:pathLst>
                  <a:path w="18154" h="21600" extrusionOk="0">
                    <a:moveTo>
                      <a:pt x="359" y="0"/>
                    </a:moveTo>
                    <a:cubicBezTo>
                      <a:pt x="359" y="0"/>
                      <a:pt x="-3446" y="10676"/>
                      <a:pt x="13736" y="21600"/>
                    </a:cubicBezTo>
                    <a:lnTo>
                      <a:pt x="18154" y="21228"/>
                    </a:lnTo>
                    <a:cubicBezTo>
                      <a:pt x="18154" y="21352"/>
                      <a:pt x="849" y="9434"/>
                      <a:pt x="359" y="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p:cNvSpPr/>
              <p:nvPr/>
            </p:nvSpPr>
            <p:spPr>
              <a:xfrm>
                <a:off x="990600" y="1079500"/>
                <a:ext cx="345848" cy="221467"/>
              </a:xfrm>
              <a:custGeom>
                <a:avLst/>
                <a:gdLst/>
                <a:ahLst/>
                <a:cxnLst>
                  <a:cxn ang="0">
                    <a:pos x="wd2" y="hd2"/>
                  </a:cxn>
                  <a:cxn ang="5400000">
                    <a:pos x="wd2" y="hd2"/>
                  </a:cxn>
                  <a:cxn ang="10800000">
                    <a:pos x="wd2" y="hd2"/>
                  </a:cxn>
                  <a:cxn ang="16200000">
                    <a:pos x="wd2" y="hd2"/>
                  </a:cxn>
                </a:cxnLst>
                <a:rect l="0" t="0" r="r" b="b"/>
                <a:pathLst>
                  <a:path w="20785" h="20583" extrusionOk="0">
                    <a:moveTo>
                      <a:pt x="611" y="20583"/>
                    </a:moveTo>
                    <a:cubicBezTo>
                      <a:pt x="611" y="20583"/>
                      <a:pt x="21600" y="10196"/>
                      <a:pt x="20760" y="5829"/>
                    </a:cubicBezTo>
                    <a:cubicBezTo>
                      <a:pt x="19921" y="1462"/>
                      <a:pt x="11678" y="-1017"/>
                      <a:pt x="10686" y="399"/>
                    </a:cubicBezTo>
                    <a:cubicBezTo>
                      <a:pt x="9693" y="1934"/>
                      <a:pt x="0" y="19167"/>
                      <a:pt x="0" y="19167"/>
                    </a:cubicBezTo>
                    <a:lnTo>
                      <a:pt x="611" y="20583"/>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p:cNvSpPr/>
              <p:nvPr/>
            </p:nvSpPr>
            <p:spPr>
              <a:xfrm>
                <a:off x="1003300" y="1079500"/>
                <a:ext cx="335763" cy="221467"/>
              </a:xfrm>
              <a:custGeom>
                <a:avLst/>
                <a:gdLst/>
                <a:ahLst/>
                <a:cxnLst>
                  <a:cxn ang="0">
                    <a:pos x="wd2" y="hd2"/>
                  </a:cxn>
                  <a:cxn ang="5400000">
                    <a:pos x="wd2" y="hd2"/>
                  </a:cxn>
                  <a:cxn ang="10800000">
                    <a:pos x="wd2" y="hd2"/>
                  </a:cxn>
                  <a:cxn ang="16200000">
                    <a:pos x="wd2" y="hd2"/>
                  </a:cxn>
                </a:cxnLst>
                <a:rect l="0" t="0" r="r" b="b"/>
                <a:pathLst>
                  <a:path w="20691" h="20583" extrusionOk="0">
                    <a:moveTo>
                      <a:pt x="20661" y="5829"/>
                    </a:moveTo>
                    <a:cubicBezTo>
                      <a:pt x="19800" y="1462"/>
                      <a:pt x="11348" y="-1017"/>
                      <a:pt x="10330" y="399"/>
                    </a:cubicBezTo>
                    <a:cubicBezTo>
                      <a:pt x="10330" y="399"/>
                      <a:pt x="8687" y="3232"/>
                      <a:pt x="8609" y="3232"/>
                    </a:cubicBezTo>
                    <a:cubicBezTo>
                      <a:pt x="11426" y="3822"/>
                      <a:pt x="15652" y="4294"/>
                      <a:pt x="16200" y="7009"/>
                    </a:cubicBezTo>
                    <a:cubicBezTo>
                      <a:pt x="16904" y="10314"/>
                      <a:pt x="6887" y="16098"/>
                      <a:pt x="1096" y="19403"/>
                    </a:cubicBezTo>
                    <a:lnTo>
                      <a:pt x="0" y="20583"/>
                    </a:lnTo>
                    <a:cubicBezTo>
                      <a:pt x="0" y="20583"/>
                      <a:pt x="21600" y="10196"/>
                      <a:pt x="20661" y="5829"/>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p:cNvSpPr/>
              <p:nvPr/>
            </p:nvSpPr>
            <p:spPr>
              <a:xfrm>
                <a:off x="1130299" y="1054100"/>
                <a:ext cx="246401" cy="119074"/>
              </a:xfrm>
              <a:custGeom>
                <a:avLst/>
                <a:gdLst/>
                <a:ahLst/>
                <a:cxnLst>
                  <a:cxn ang="0">
                    <a:pos x="wd2" y="hd2"/>
                  </a:cxn>
                  <a:cxn ang="5400000">
                    <a:pos x="wd2" y="hd2"/>
                  </a:cxn>
                  <a:cxn ang="10800000">
                    <a:pos x="wd2" y="hd2"/>
                  </a:cxn>
                  <a:cxn ang="16200000">
                    <a:pos x="wd2" y="hd2"/>
                  </a:cxn>
                </a:cxnLst>
                <a:rect l="0" t="0" r="r" b="b"/>
                <a:pathLst>
                  <a:path w="21491" h="16073" extrusionOk="0">
                    <a:moveTo>
                      <a:pt x="0" y="4930"/>
                    </a:moveTo>
                    <a:lnTo>
                      <a:pt x="443" y="6987"/>
                    </a:lnTo>
                    <a:cubicBezTo>
                      <a:pt x="443" y="6987"/>
                      <a:pt x="10191" y="3387"/>
                      <a:pt x="16283" y="16073"/>
                    </a:cubicBezTo>
                    <a:cubicBezTo>
                      <a:pt x="16283" y="16073"/>
                      <a:pt x="21600" y="11616"/>
                      <a:pt x="21489" y="3902"/>
                    </a:cubicBezTo>
                    <a:cubicBezTo>
                      <a:pt x="21489" y="3902"/>
                      <a:pt x="11409" y="-5527"/>
                      <a:pt x="0" y="4930"/>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78" name="Grupo"/>
              <p:cNvGrpSpPr/>
              <p:nvPr/>
            </p:nvGrpSpPr>
            <p:grpSpPr>
              <a:xfrm>
                <a:off x="1130299" y="1066799"/>
                <a:ext cx="256561" cy="107951"/>
                <a:chOff x="0" y="0"/>
                <a:chExt cx="256559" cy="107950"/>
              </a:xfrm>
            </p:grpSpPr>
            <p:sp>
              <p:nvSpPr>
                <p:cNvPr id="612" name="Figura"/>
                <p:cNvSpPr/>
                <p:nvPr/>
              </p:nvSpPr>
              <p:spPr>
                <a:xfrm>
                  <a:off x="152399" y="-1"/>
                  <a:ext cx="104161" cy="107951"/>
                </a:xfrm>
                <a:custGeom>
                  <a:avLst/>
                  <a:gdLst/>
                  <a:ahLst/>
                  <a:cxnLst>
                    <a:cxn ang="0">
                      <a:pos x="wd2" y="hd2"/>
                    </a:cxn>
                    <a:cxn ang="5400000">
                      <a:pos x="wd2" y="hd2"/>
                    </a:cxn>
                    <a:cxn ang="10800000">
                      <a:pos x="wd2" y="hd2"/>
                    </a:cxn>
                    <a:cxn ang="16200000">
                      <a:pos x="wd2" y="hd2"/>
                    </a:cxn>
                  </a:cxnLst>
                  <a:rect l="0" t="0" r="r" b="b"/>
                  <a:pathLst>
                    <a:path w="21344" h="21600" extrusionOk="0">
                      <a:moveTo>
                        <a:pt x="12492" y="0"/>
                      </a:moveTo>
                      <a:cubicBezTo>
                        <a:pt x="13272" y="1016"/>
                        <a:pt x="13533" y="2033"/>
                        <a:pt x="13533" y="3304"/>
                      </a:cubicBezTo>
                      <a:cubicBezTo>
                        <a:pt x="13533" y="7878"/>
                        <a:pt x="7807" y="11689"/>
                        <a:pt x="0" y="13214"/>
                      </a:cubicBezTo>
                      <a:cubicBezTo>
                        <a:pt x="3123" y="15247"/>
                        <a:pt x="6246" y="18042"/>
                        <a:pt x="9108" y="21600"/>
                      </a:cubicBezTo>
                      <a:cubicBezTo>
                        <a:pt x="9108" y="21600"/>
                        <a:pt x="21600" y="14993"/>
                        <a:pt x="21340" y="3558"/>
                      </a:cubicBezTo>
                      <a:cubicBezTo>
                        <a:pt x="21080" y="3558"/>
                        <a:pt x="17696" y="1525"/>
                        <a:pt x="12492"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p:cNvSpPr/>
                <p:nvPr/>
              </p:nvSpPr>
              <p:spPr>
                <a:xfrm>
                  <a:off x="0" y="25400"/>
                  <a:ext cx="12700" cy="16511"/>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4320" y="1662"/>
                        <a:pt x="2160" y="1662"/>
                        <a:pt x="0" y="1662"/>
                      </a:cubicBezTo>
                      <a:lnTo>
                        <a:pt x="8640" y="21600"/>
                      </a:lnTo>
                      <a:cubicBezTo>
                        <a:pt x="8640" y="21600"/>
                        <a:pt x="12960" y="19938"/>
                        <a:pt x="21600" y="19938"/>
                      </a:cubicBezTo>
                      <a:cubicBezTo>
                        <a:pt x="12960" y="13292"/>
                        <a:pt x="8640" y="6646"/>
                        <a:pt x="6480"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9" name="Figura"/>
              <p:cNvSpPr/>
              <p:nvPr/>
            </p:nvSpPr>
            <p:spPr>
              <a:xfrm>
                <a:off x="495299" y="800099"/>
                <a:ext cx="69935" cy="92771"/>
              </a:xfrm>
              <a:custGeom>
                <a:avLst/>
                <a:gdLst/>
                <a:ahLst/>
                <a:cxnLst>
                  <a:cxn ang="0">
                    <a:pos x="wd2" y="hd2"/>
                  </a:cxn>
                  <a:cxn ang="5400000">
                    <a:pos x="wd2" y="hd2"/>
                  </a:cxn>
                  <a:cxn ang="10800000">
                    <a:pos x="wd2" y="hd2"/>
                  </a:cxn>
                  <a:cxn ang="16200000">
                    <a:pos x="wd2" y="hd2"/>
                  </a:cxn>
                </a:cxnLst>
                <a:rect l="0" t="0" r="r" b="b"/>
                <a:pathLst>
                  <a:path w="18585" h="20761" extrusionOk="0">
                    <a:moveTo>
                      <a:pt x="16537" y="20179"/>
                    </a:moveTo>
                    <a:cubicBezTo>
                      <a:pt x="16537" y="20179"/>
                      <a:pt x="337" y="15063"/>
                      <a:pt x="0" y="0"/>
                    </a:cubicBezTo>
                    <a:cubicBezTo>
                      <a:pt x="0" y="0"/>
                      <a:pt x="13162" y="3695"/>
                      <a:pt x="16875" y="11368"/>
                    </a:cubicBezTo>
                    <a:cubicBezTo>
                      <a:pt x="21600" y="21032"/>
                      <a:pt x="14850" y="21600"/>
                      <a:pt x="16537" y="2017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p:cNvSpPr/>
              <p:nvPr/>
            </p:nvSpPr>
            <p:spPr>
              <a:xfrm>
                <a:off x="419099" y="812799"/>
                <a:ext cx="84938" cy="64642"/>
              </a:xfrm>
              <a:custGeom>
                <a:avLst/>
                <a:gdLst/>
                <a:ahLst/>
                <a:cxnLst>
                  <a:cxn ang="0">
                    <a:pos x="wd2" y="hd2"/>
                  </a:cxn>
                  <a:cxn ang="5400000">
                    <a:pos x="wd2" y="hd2"/>
                  </a:cxn>
                  <a:cxn ang="10800000">
                    <a:pos x="wd2" y="hd2"/>
                  </a:cxn>
                  <a:cxn ang="16200000">
                    <a:pos x="wd2" y="hd2"/>
                  </a:cxn>
                </a:cxnLst>
                <a:rect l="0" t="0" r="r" b="b"/>
                <a:pathLst>
                  <a:path w="19008" h="19632" extrusionOk="0">
                    <a:moveTo>
                      <a:pt x="18474" y="18903"/>
                    </a:moveTo>
                    <a:cubicBezTo>
                      <a:pt x="18474" y="18903"/>
                      <a:pt x="6537" y="18517"/>
                      <a:pt x="0" y="3"/>
                    </a:cubicBezTo>
                    <a:cubicBezTo>
                      <a:pt x="0" y="3"/>
                      <a:pt x="9663" y="-383"/>
                      <a:pt x="15063" y="8103"/>
                    </a:cubicBezTo>
                    <a:cubicBezTo>
                      <a:pt x="21600" y="18131"/>
                      <a:pt x="17905" y="21217"/>
                      <a:pt x="18474" y="189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p:cNvSpPr/>
              <p:nvPr/>
            </p:nvSpPr>
            <p:spPr>
              <a:xfrm>
                <a:off x="762000" y="482600"/>
                <a:ext cx="335358" cy="267324"/>
              </a:xfrm>
              <a:custGeom>
                <a:avLst/>
                <a:gdLst/>
                <a:ahLst/>
                <a:cxnLst>
                  <a:cxn ang="0">
                    <a:pos x="wd2" y="hd2"/>
                  </a:cxn>
                  <a:cxn ang="5400000">
                    <a:pos x="wd2" y="hd2"/>
                  </a:cxn>
                  <a:cxn ang="10800000">
                    <a:pos x="wd2" y="hd2"/>
                  </a:cxn>
                  <a:cxn ang="16200000">
                    <a:pos x="wd2" y="hd2"/>
                  </a:cxn>
                </a:cxnLst>
                <a:rect l="0" t="0" r="r" b="b"/>
                <a:pathLst>
                  <a:path w="20816" h="21049" extrusionOk="0">
                    <a:moveTo>
                      <a:pt x="6469" y="21000"/>
                    </a:moveTo>
                    <a:cubicBezTo>
                      <a:pt x="12460" y="20500"/>
                      <a:pt x="17426" y="18900"/>
                      <a:pt x="20816" y="17600"/>
                    </a:cubicBezTo>
                    <a:cubicBezTo>
                      <a:pt x="20028" y="16100"/>
                      <a:pt x="17978" y="14400"/>
                      <a:pt x="15455" y="13100"/>
                    </a:cubicBezTo>
                    <a:lnTo>
                      <a:pt x="15455" y="13100"/>
                    </a:lnTo>
                    <a:cubicBezTo>
                      <a:pt x="15455" y="13100"/>
                      <a:pt x="14588" y="12500"/>
                      <a:pt x="13248" y="11800"/>
                    </a:cubicBezTo>
                    <a:lnTo>
                      <a:pt x="12460" y="300"/>
                    </a:lnTo>
                    <a:lnTo>
                      <a:pt x="7651" y="0"/>
                    </a:lnTo>
                    <a:cubicBezTo>
                      <a:pt x="7099" y="600"/>
                      <a:pt x="6547" y="1200"/>
                      <a:pt x="5917" y="1900"/>
                    </a:cubicBezTo>
                    <a:lnTo>
                      <a:pt x="4498" y="10200"/>
                    </a:lnTo>
                    <a:cubicBezTo>
                      <a:pt x="3631" y="10300"/>
                      <a:pt x="2763" y="10400"/>
                      <a:pt x="2054" y="10700"/>
                    </a:cubicBezTo>
                    <a:cubicBezTo>
                      <a:pt x="1581" y="10900"/>
                      <a:pt x="1187" y="11200"/>
                      <a:pt x="714" y="11500"/>
                    </a:cubicBezTo>
                    <a:cubicBezTo>
                      <a:pt x="-784" y="16600"/>
                      <a:pt x="-390" y="21600"/>
                      <a:pt x="6469" y="2100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p:cNvSpPr/>
              <p:nvPr/>
            </p:nvSpPr>
            <p:spPr>
              <a:xfrm>
                <a:off x="711199" y="165099"/>
                <a:ext cx="70847" cy="111316"/>
              </a:xfrm>
              <a:custGeom>
                <a:avLst/>
                <a:gdLst/>
                <a:ahLst/>
                <a:cxnLst>
                  <a:cxn ang="0">
                    <a:pos x="wd2" y="hd2"/>
                  </a:cxn>
                  <a:cxn ang="5400000">
                    <a:pos x="wd2" y="hd2"/>
                  </a:cxn>
                  <a:cxn ang="10800000">
                    <a:pos x="wd2" y="hd2"/>
                  </a:cxn>
                  <a:cxn ang="16200000">
                    <a:pos x="wd2" y="hd2"/>
                  </a:cxn>
                </a:cxnLst>
                <a:rect l="0" t="0" r="r" b="b"/>
                <a:pathLst>
                  <a:path w="14694" h="15647" extrusionOk="0">
                    <a:moveTo>
                      <a:pt x="5136" y="14943"/>
                    </a:moveTo>
                    <a:cubicBezTo>
                      <a:pt x="-922" y="12444"/>
                      <a:pt x="-3293" y="2090"/>
                      <a:pt x="7507" y="127"/>
                    </a:cubicBezTo>
                    <a:cubicBezTo>
                      <a:pt x="18307" y="-1837"/>
                      <a:pt x="16463" y="19763"/>
                      <a:pt x="5136" y="14943"/>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p:cNvSpPr/>
              <p:nvPr/>
            </p:nvSpPr>
            <p:spPr>
              <a:xfrm>
                <a:off x="723900" y="101599"/>
                <a:ext cx="299329" cy="492707"/>
              </a:xfrm>
              <a:custGeom>
                <a:avLst/>
                <a:gdLst/>
                <a:ahLst/>
                <a:cxnLst>
                  <a:cxn ang="0">
                    <a:pos x="wd2" y="hd2"/>
                  </a:cxn>
                  <a:cxn ang="5400000">
                    <a:pos x="wd2" y="hd2"/>
                  </a:cxn>
                  <a:cxn ang="10800000">
                    <a:pos x="wd2" y="hd2"/>
                  </a:cxn>
                  <a:cxn ang="16200000">
                    <a:pos x="wd2" y="hd2"/>
                  </a:cxn>
                </a:cxnLst>
                <a:rect l="0" t="0" r="r" b="b"/>
                <a:pathLst>
                  <a:path w="20202" h="20742" extrusionOk="0">
                    <a:moveTo>
                      <a:pt x="6925" y="20742"/>
                    </a:moveTo>
                    <a:cubicBezTo>
                      <a:pt x="3582" y="19031"/>
                      <a:pt x="1353" y="17053"/>
                      <a:pt x="325" y="14540"/>
                    </a:cubicBezTo>
                    <a:cubicBezTo>
                      <a:pt x="-361" y="12829"/>
                      <a:pt x="496" y="10797"/>
                      <a:pt x="411" y="9300"/>
                    </a:cubicBezTo>
                    <a:cubicBezTo>
                      <a:pt x="411" y="8605"/>
                      <a:pt x="-618" y="5504"/>
                      <a:pt x="582" y="3366"/>
                    </a:cubicBezTo>
                    <a:cubicBezTo>
                      <a:pt x="1782" y="1174"/>
                      <a:pt x="5468" y="-858"/>
                      <a:pt x="10011" y="372"/>
                    </a:cubicBezTo>
                    <a:cubicBezTo>
                      <a:pt x="14553" y="1601"/>
                      <a:pt x="20982" y="6360"/>
                      <a:pt x="20125" y="11172"/>
                    </a:cubicBezTo>
                    <a:cubicBezTo>
                      <a:pt x="18668" y="20047"/>
                      <a:pt x="6925" y="20742"/>
                      <a:pt x="6925" y="2074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p:cNvSpPr/>
              <p:nvPr/>
            </p:nvSpPr>
            <p:spPr>
              <a:xfrm>
                <a:off x="889000" y="139699"/>
                <a:ext cx="166608" cy="322877"/>
              </a:xfrm>
              <a:custGeom>
                <a:avLst/>
                <a:gdLst/>
                <a:ahLst/>
                <a:cxnLst>
                  <a:cxn ang="0">
                    <a:pos x="wd2" y="hd2"/>
                  </a:cxn>
                  <a:cxn ang="5400000">
                    <a:pos x="wd2" y="hd2"/>
                  </a:cxn>
                  <a:cxn ang="10800000">
                    <a:pos x="wd2" y="hd2"/>
                  </a:cxn>
                  <a:cxn ang="16200000">
                    <a:pos x="wd2" y="hd2"/>
                  </a:cxn>
                </a:cxnLst>
                <a:rect l="0" t="0" r="r" b="b"/>
                <a:pathLst>
                  <a:path w="18891" h="17545" extrusionOk="0">
                    <a:moveTo>
                      <a:pt x="10971" y="17183"/>
                    </a:moveTo>
                    <a:cubicBezTo>
                      <a:pt x="9243" y="18839"/>
                      <a:pt x="9819" y="14353"/>
                      <a:pt x="10107" y="12904"/>
                    </a:cubicBezTo>
                    <a:cubicBezTo>
                      <a:pt x="10395" y="11455"/>
                      <a:pt x="8955" y="9592"/>
                      <a:pt x="6507" y="8626"/>
                    </a:cubicBezTo>
                    <a:cubicBezTo>
                      <a:pt x="4059" y="7659"/>
                      <a:pt x="-2709" y="3588"/>
                      <a:pt x="1179" y="413"/>
                    </a:cubicBezTo>
                    <a:cubicBezTo>
                      <a:pt x="5067" y="-2761"/>
                      <a:pt x="18891" y="13387"/>
                      <a:pt x="18891" y="13387"/>
                    </a:cubicBezTo>
                    <a:cubicBezTo>
                      <a:pt x="18891" y="13387"/>
                      <a:pt x="12699" y="15596"/>
                      <a:pt x="10971" y="17183"/>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p:cNvSpPr/>
              <p:nvPr/>
            </p:nvSpPr>
            <p:spPr>
              <a:xfrm>
                <a:off x="723899" y="126999"/>
                <a:ext cx="96048" cy="76332"/>
              </a:xfrm>
              <a:custGeom>
                <a:avLst/>
                <a:gdLst/>
                <a:ahLst/>
                <a:cxnLst>
                  <a:cxn ang="0">
                    <a:pos x="wd2" y="hd2"/>
                  </a:cxn>
                  <a:cxn ang="5400000">
                    <a:pos x="wd2" y="hd2"/>
                  </a:cxn>
                  <a:cxn ang="10800000">
                    <a:pos x="wd2" y="hd2"/>
                  </a:cxn>
                  <a:cxn ang="16200000">
                    <a:pos x="wd2" y="hd2"/>
                  </a:cxn>
                </a:cxnLst>
                <a:rect l="0" t="0" r="r" b="b"/>
                <a:pathLst>
                  <a:path w="17195" h="12483" extrusionOk="0">
                    <a:moveTo>
                      <a:pt x="202" y="8066"/>
                    </a:moveTo>
                    <a:cubicBezTo>
                      <a:pt x="1794" y="1835"/>
                      <a:pt x="14299" y="-4188"/>
                      <a:pt x="17027" y="3912"/>
                    </a:cubicBezTo>
                    <a:cubicBezTo>
                      <a:pt x="19301" y="9935"/>
                      <a:pt x="-2299" y="17412"/>
                      <a:pt x="202" y="8066"/>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p:cNvSpPr/>
              <p:nvPr/>
            </p:nvSpPr>
            <p:spPr>
              <a:xfrm>
                <a:off x="723899" y="0"/>
                <a:ext cx="494564" cy="429606"/>
              </a:xfrm>
              <a:custGeom>
                <a:avLst/>
                <a:gdLst/>
                <a:ahLst/>
                <a:cxnLst>
                  <a:cxn ang="0">
                    <a:pos x="wd2" y="hd2"/>
                  </a:cxn>
                  <a:cxn ang="5400000">
                    <a:pos x="wd2" y="hd2"/>
                  </a:cxn>
                  <a:cxn ang="10800000">
                    <a:pos x="wd2" y="hd2"/>
                  </a:cxn>
                  <a:cxn ang="16200000">
                    <a:pos x="wd2" y="hd2"/>
                  </a:cxn>
                </a:cxnLst>
                <a:rect l="0" t="0" r="r" b="b"/>
                <a:pathLst>
                  <a:path w="21349" h="19909" extrusionOk="0">
                    <a:moveTo>
                      <a:pt x="0" y="8138"/>
                    </a:moveTo>
                    <a:cubicBezTo>
                      <a:pt x="0" y="8138"/>
                      <a:pt x="8333" y="5960"/>
                      <a:pt x="12828" y="18791"/>
                    </a:cubicBezTo>
                    <a:cubicBezTo>
                      <a:pt x="12828" y="18791"/>
                      <a:pt x="20229" y="19203"/>
                      <a:pt x="21326" y="19909"/>
                    </a:cubicBezTo>
                    <a:cubicBezTo>
                      <a:pt x="21600" y="17555"/>
                      <a:pt x="19407" y="3841"/>
                      <a:pt x="15350" y="134"/>
                    </a:cubicBezTo>
                    <a:cubicBezTo>
                      <a:pt x="15350" y="134"/>
                      <a:pt x="4989" y="-1691"/>
                      <a:pt x="0" y="8138"/>
                    </a:cubicBez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p:cNvSpPr/>
              <p:nvPr/>
            </p:nvSpPr>
            <p:spPr>
              <a:xfrm>
                <a:off x="990599" y="101600"/>
                <a:ext cx="234055" cy="322581"/>
              </a:xfrm>
              <a:custGeom>
                <a:avLst/>
                <a:gdLst/>
                <a:ahLst/>
                <a:cxnLst>
                  <a:cxn ang="0">
                    <a:pos x="wd2" y="hd2"/>
                  </a:cxn>
                  <a:cxn ang="5400000">
                    <a:pos x="wd2" y="hd2"/>
                  </a:cxn>
                  <a:cxn ang="10800000">
                    <a:pos x="wd2" y="hd2"/>
                  </a:cxn>
                  <a:cxn ang="16200000">
                    <a:pos x="wd2" y="hd2"/>
                  </a:cxn>
                </a:cxnLst>
                <a:rect l="0" t="0" r="r" b="b"/>
                <a:pathLst>
                  <a:path w="21287" h="21600" extrusionOk="0">
                    <a:moveTo>
                      <a:pt x="14670" y="0"/>
                    </a:moveTo>
                    <a:cubicBezTo>
                      <a:pt x="13399" y="2806"/>
                      <a:pt x="11435" y="5698"/>
                      <a:pt x="8663" y="8504"/>
                    </a:cubicBezTo>
                    <a:cubicBezTo>
                      <a:pt x="6122" y="11055"/>
                      <a:pt x="3119" y="13181"/>
                      <a:pt x="0" y="14797"/>
                    </a:cubicBezTo>
                    <a:cubicBezTo>
                      <a:pt x="1155" y="16328"/>
                      <a:pt x="2310" y="18028"/>
                      <a:pt x="3350" y="19984"/>
                    </a:cubicBezTo>
                    <a:cubicBezTo>
                      <a:pt x="3350" y="19984"/>
                      <a:pt x="18943" y="20580"/>
                      <a:pt x="21253" y="21600"/>
                    </a:cubicBezTo>
                    <a:cubicBezTo>
                      <a:pt x="21600" y="19134"/>
                      <a:pt x="19290" y="7909"/>
                      <a:pt x="14670"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p:cNvSpPr/>
              <p:nvPr/>
            </p:nvSpPr>
            <p:spPr>
              <a:xfrm>
                <a:off x="977900" y="393700"/>
                <a:ext cx="120283" cy="96560"/>
              </a:xfrm>
              <a:custGeom>
                <a:avLst/>
                <a:gdLst/>
                <a:ahLst/>
                <a:cxnLst>
                  <a:cxn ang="0">
                    <a:pos x="wd2" y="hd2"/>
                  </a:cxn>
                  <a:cxn ang="5400000">
                    <a:pos x="wd2" y="hd2"/>
                  </a:cxn>
                  <a:cxn ang="10800000">
                    <a:pos x="wd2" y="hd2"/>
                  </a:cxn>
                  <a:cxn ang="16200000">
                    <a:pos x="wd2" y="hd2"/>
                  </a:cxn>
                </a:cxnLst>
                <a:rect l="0" t="0" r="r" b="b"/>
                <a:pathLst>
                  <a:path w="19483" h="16101" extrusionOk="0">
                    <a:moveTo>
                      <a:pt x="4410" y="1833"/>
                    </a:moveTo>
                    <a:cubicBezTo>
                      <a:pt x="8318" y="-2826"/>
                      <a:pt x="18810" y="2468"/>
                      <a:pt x="19427" y="5856"/>
                    </a:cubicBezTo>
                    <a:cubicBezTo>
                      <a:pt x="20661" y="13903"/>
                      <a:pt x="1324" y="18774"/>
                      <a:pt x="295" y="14539"/>
                    </a:cubicBezTo>
                    <a:cubicBezTo>
                      <a:pt x="-939" y="10515"/>
                      <a:pt x="1941" y="4798"/>
                      <a:pt x="4410" y="18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p:cNvSpPr/>
              <p:nvPr/>
            </p:nvSpPr>
            <p:spPr>
              <a:xfrm>
                <a:off x="990600" y="406399"/>
                <a:ext cx="74661" cy="60795"/>
              </a:xfrm>
              <a:custGeom>
                <a:avLst/>
                <a:gdLst/>
                <a:ahLst/>
                <a:cxnLst>
                  <a:cxn ang="0">
                    <a:pos x="wd2" y="hd2"/>
                  </a:cxn>
                  <a:cxn ang="5400000">
                    <a:pos x="wd2" y="hd2"/>
                  </a:cxn>
                  <a:cxn ang="10800000">
                    <a:pos x="wd2" y="hd2"/>
                  </a:cxn>
                  <a:cxn ang="16200000">
                    <a:pos x="wd2" y="hd2"/>
                  </a:cxn>
                </a:cxnLst>
                <a:rect l="0" t="0" r="r" b="b"/>
                <a:pathLst>
                  <a:path w="19536" h="16156" extrusionOk="0">
                    <a:moveTo>
                      <a:pt x="4517" y="1854"/>
                    </a:moveTo>
                    <a:cubicBezTo>
                      <a:pt x="8505" y="-2871"/>
                      <a:pt x="19138" y="2529"/>
                      <a:pt x="19471" y="5904"/>
                    </a:cubicBezTo>
                    <a:cubicBezTo>
                      <a:pt x="20800" y="14004"/>
                      <a:pt x="1194" y="18729"/>
                      <a:pt x="197" y="14679"/>
                    </a:cubicBezTo>
                    <a:cubicBezTo>
                      <a:pt x="-800" y="10629"/>
                      <a:pt x="2191" y="4892"/>
                      <a:pt x="4517" y="18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p:cNvSpPr/>
              <p:nvPr/>
            </p:nvSpPr>
            <p:spPr>
              <a:xfrm>
                <a:off x="990600" y="444499"/>
                <a:ext cx="36636" cy="36480"/>
              </a:xfrm>
              <a:custGeom>
                <a:avLst/>
                <a:gdLst/>
                <a:ahLst/>
                <a:cxnLst>
                  <a:cxn ang="0">
                    <a:pos x="wd2" y="hd2"/>
                  </a:cxn>
                  <a:cxn ang="5400000">
                    <a:pos x="wd2" y="hd2"/>
                  </a:cxn>
                  <a:cxn ang="10800000">
                    <a:pos x="wd2" y="hd2"/>
                  </a:cxn>
                  <a:cxn ang="16200000">
                    <a:pos x="wd2" y="hd2"/>
                  </a:cxn>
                </a:cxnLst>
                <a:rect l="0" t="0" r="r" b="b"/>
                <a:pathLst>
                  <a:path w="17803" h="16327" extrusionOk="0">
                    <a:moveTo>
                      <a:pt x="2018" y="1796"/>
                    </a:moveTo>
                    <a:cubicBezTo>
                      <a:pt x="4486" y="-2751"/>
                      <a:pt x="16212" y="2365"/>
                      <a:pt x="17446" y="5775"/>
                    </a:cubicBezTo>
                    <a:cubicBezTo>
                      <a:pt x="20532" y="14302"/>
                      <a:pt x="2635" y="18849"/>
                      <a:pt x="783" y="14870"/>
                    </a:cubicBezTo>
                    <a:cubicBezTo>
                      <a:pt x="-1068" y="10891"/>
                      <a:pt x="783" y="4638"/>
                      <a:pt x="2018" y="17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p:cNvSpPr/>
              <p:nvPr/>
            </p:nvSpPr>
            <p:spPr>
              <a:xfrm>
                <a:off x="546099" y="2006599"/>
                <a:ext cx="194916" cy="935991"/>
              </a:xfrm>
              <a:custGeom>
                <a:avLst/>
                <a:gdLst/>
                <a:ahLst/>
                <a:cxnLst>
                  <a:cxn ang="0">
                    <a:pos x="wd2" y="hd2"/>
                  </a:cxn>
                  <a:cxn ang="5400000">
                    <a:pos x="wd2" y="hd2"/>
                  </a:cxn>
                  <a:cxn ang="10800000">
                    <a:pos x="wd2" y="hd2"/>
                  </a:cxn>
                  <a:cxn ang="16200000">
                    <a:pos x="wd2" y="hd2"/>
                  </a:cxn>
                </a:cxnLst>
                <a:rect l="0" t="0" r="r" b="b"/>
                <a:pathLst>
                  <a:path w="18417" h="21600" extrusionOk="0">
                    <a:moveTo>
                      <a:pt x="1737" y="0"/>
                    </a:moveTo>
                    <a:cubicBezTo>
                      <a:pt x="1737" y="0"/>
                      <a:pt x="-3183" y="11518"/>
                      <a:pt x="3537" y="21131"/>
                    </a:cubicBezTo>
                    <a:lnTo>
                      <a:pt x="18417" y="21600"/>
                    </a:lnTo>
                    <a:cubicBezTo>
                      <a:pt x="18417" y="21600"/>
                      <a:pt x="-1263" y="10639"/>
                      <a:pt x="1737" y="0"/>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2" name="Grupo"/>
              <p:cNvGrpSpPr/>
              <p:nvPr/>
            </p:nvGrpSpPr>
            <p:grpSpPr>
              <a:xfrm>
                <a:off x="889000" y="1257299"/>
                <a:ext cx="139982" cy="87174"/>
                <a:chOff x="0" y="0"/>
                <a:chExt cx="139981" cy="87172"/>
              </a:xfrm>
            </p:grpSpPr>
            <p:sp>
              <p:nvSpPr>
                <p:cNvPr id="607" name="Figura"/>
                <p:cNvSpPr/>
                <p:nvPr/>
              </p:nvSpPr>
              <p:spPr>
                <a:xfrm>
                  <a:off x="38100" y="-1"/>
                  <a:ext cx="101882" cy="68620"/>
                </a:xfrm>
                <a:custGeom>
                  <a:avLst/>
                  <a:gdLst/>
                  <a:ahLst/>
                  <a:cxnLst>
                    <a:cxn ang="0">
                      <a:pos x="wd2" y="hd2"/>
                    </a:cxn>
                    <a:cxn ang="5400000">
                      <a:pos x="wd2" y="hd2"/>
                    </a:cxn>
                    <a:cxn ang="10800000">
                      <a:pos x="wd2" y="hd2"/>
                    </a:cxn>
                    <a:cxn ang="16200000">
                      <a:pos x="wd2" y="hd2"/>
                    </a:cxn>
                  </a:cxnLst>
                  <a:rect l="0" t="0" r="r" b="b"/>
                  <a:pathLst>
                    <a:path w="20386" h="21219" extrusionOk="0">
                      <a:moveTo>
                        <a:pt x="311" y="8247"/>
                      </a:moveTo>
                      <a:cubicBezTo>
                        <a:pt x="4631" y="3927"/>
                        <a:pt x="15304" y="2356"/>
                        <a:pt x="20386" y="0"/>
                      </a:cubicBezTo>
                      <a:lnTo>
                        <a:pt x="19624" y="7462"/>
                      </a:lnTo>
                      <a:cubicBezTo>
                        <a:pt x="13271" y="12175"/>
                        <a:pt x="5647" y="21600"/>
                        <a:pt x="3614" y="21207"/>
                      </a:cubicBezTo>
                      <a:cubicBezTo>
                        <a:pt x="3360" y="21207"/>
                        <a:pt x="-1214" y="9818"/>
                        <a:pt x="311" y="82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p:cNvSpPr/>
                <p:nvPr/>
              </p:nvSpPr>
              <p:spPr>
                <a:xfrm>
                  <a:off x="38100" y="50800"/>
                  <a:ext cx="35629" cy="36373"/>
                </a:xfrm>
                <a:custGeom>
                  <a:avLst/>
                  <a:gdLst/>
                  <a:ahLst/>
                  <a:cxnLst>
                    <a:cxn ang="0">
                      <a:pos x="wd2" y="hd2"/>
                    </a:cxn>
                    <a:cxn ang="5400000">
                      <a:pos x="wd2" y="hd2"/>
                    </a:cxn>
                    <a:cxn ang="10800000">
                      <a:pos x="wd2" y="hd2"/>
                    </a:cxn>
                    <a:cxn ang="16200000">
                      <a:pos x="wd2" y="hd2"/>
                    </a:cxn>
                  </a:cxnLst>
                  <a:rect l="0" t="0" r="r" b="b"/>
                  <a:pathLst>
                    <a:path w="17823" h="16280" extrusionOk="0">
                      <a:moveTo>
                        <a:pt x="17416" y="5280"/>
                      </a:moveTo>
                      <a:cubicBezTo>
                        <a:pt x="12333" y="8122"/>
                        <a:pt x="1533" y="17785"/>
                        <a:pt x="263" y="16080"/>
                      </a:cubicBezTo>
                      <a:cubicBezTo>
                        <a:pt x="-1643" y="13238"/>
                        <a:pt x="7251" y="6417"/>
                        <a:pt x="12333" y="1869"/>
                      </a:cubicBezTo>
                      <a:cubicBezTo>
                        <a:pt x="19957" y="-3815"/>
                        <a:pt x="17416" y="5280"/>
                        <a:pt x="17416" y="528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p:cNvSpPr/>
                <p:nvPr/>
              </p:nvSpPr>
              <p:spPr>
                <a:xfrm>
                  <a:off x="-1" y="25400"/>
                  <a:ext cx="50465" cy="32247"/>
                </a:xfrm>
                <a:custGeom>
                  <a:avLst/>
                  <a:gdLst/>
                  <a:ahLst/>
                  <a:cxnLst>
                    <a:cxn ang="0">
                      <a:pos x="wd2" y="hd2"/>
                    </a:cxn>
                    <a:cxn ang="5400000">
                      <a:pos x="wd2" y="hd2"/>
                    </a:cxn>
                    <a:cxn ang="10800000">
                      <a:pos x="wd2" y="hd2"/>
                    </a:cxn>
                    <a:cxn ang="16200000">
                      <a:pos x="wd2" y="hd2"/>
                    </a:cxn>
                  </a:cxnLst>
                  <a:rect l="0" t="0" r="r" b="b"/>
                  <a:pathLst>
                    <a:path w="17165" h="17139" extrusionOk="0">
                      <a:moveTo>
                        <a:pt x="15288" y="7883"/>
                      </a:moveTo>
                      <a:cubicBezTo>
                        <a:pt x="11832" y="9908"/>
                        <a:pt x="1032" y="19358"/>
                        <a:pt x="168" y="16658"/>
                      </a:cubicBezTo>
                      <a:cubicBezTo>
                        <a:pt x="-1560" y="11933"/>
                        <a:pt x="10536" y="2483"/>
                        <a:pt x="14424" y="458"/>
                      </a:cubicBezTo>
                      <a:cubicBezTo>
                        <a:pt x="20040" y="-2242"/>
                        <a:pt x="15288" y="7883"/>
                        <a:pt x="15288" y="78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p:cNvSpPr/>
                <p:nvPr/>
              </p:nvSpPr>
              <p:spPr>
                <a:xfrm>
                  <a:off x="25400" y="-1"/>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p:cNvSpPr/>
                <p:nvPr/>
              </p:nvSpPr>
              <p:spPr>
                <a:xfrm>
                  <a:off x="12699"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3" name="Figura"/>
              <p:cNvSpPr/>
              <p:nvPr/>
            </p:nvSpPr>
            <p:spPr>
              <a:xfrm>
                <a:off x="1041400" y="25400"/>
                <a:ext cx="89015" cy="222250"/>
              </a:xfrm>
              <a:custGeom>
                <a:avLst/>
                <a:gdLst/>
                <a:ahLst/>
                <a:cxnLst>
                  <a:cxn ang="0">
                    <a:pos x="wd2" y="hd2"/>
                  </a:cxn>
                  <a:cxn ang="5400000">
                    <a:pos x="wd2" y="hd2"/>
                  </a:cxn>
                  <a:cxn ang="10800000">
                    <a:pos x="wd2" y="hd2"/>
                  </a:cxn>
                  <a:cxn ang="16200000">
                    <a:pos x="wd2" y="hd2"/>
                  </a:cxn>
                </a:cxnLst>
                <a:rect l="0" t="0" r="r" b="b"/>
                <a:pathLst>
                  <a:path w="20739" h="21600" extrusionOk="0">
                    <a:moveTo>
                      <a:pt x="10652" y="0"/>
                    </a:moveTo>
                    <a:lnTo>
                      <a:pt x="0" y="21600"/>
                    </a:lnTo>
                    <a:cubicBezTo>
                      <a:pt x="0" y="21600"/>
                      <a:pt x="21600" y="8887"/>
                      <a:pt x="20712" y="6418"/>
                    </a:cubicBezTo>
                    <a:cubicBezTo>
                      <a:pt x="19825" y="3826"/>
                      <a:pt x="10652" y="0"/>
                      <a:pt x="10652"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4" name="Grupo"/>
              <p:cNvGrpSpPr/>
              <p:nvPr/>
            </p:nvGrpSpPr>
            <p:grpSpPr>
              <a:xfrm>
                <a:off x="723900" y="253999"/>
                <a:ext cx="228601" cy="276952"/>
                <a:chOff x="0" y="0"/>
                <a:chExt cx="228600" cy="276950"/>
              </a:xfrm>
            </p:grpSpPr>
            <p:sp>
              <p:nvSpPr>
                <p:cNvPr id="598" name="Figura"/>
                <p:cNvSpPr/>
                <p:nvPr/>
              </p:nvSpPr>
              <p:spPr>
                <a:xfrm>
                  <a:off x="127000" y="-1"/>
                  <a:ext cx="101600" cy="47023"/>
                </a:xfrm>
                <a:custGeom>
                  <a:avLst/>
                  <a:gdLst/>
                  <a:ahLst/>
                  <a:cxnLst>
                    <a:cxn ang="0">
                      <a:pos x="wd2" y="hd2"/>
                    </a:cxn>
                    <a:cxn ang="5400000">
                      <a:pos x="wd2" y="hd2"/>
                    </a:cxn>
                    <a:cxn ang="10800000">
                      <a:pos x="wd2" y="hd2"/>
                    </a:cxn>
                    <a:cxn ang="16200000">
                      <a:pos x="wd2" y="hd2"/>
                    </a:cxn>
                  </a:cxnLst>
                  <a:rect l="0" t="0" r="r" b="b"/>
                  <a:pathLst>
                    <a:path w="21600" h="18176" extrusionOk="0">
                      <a:moveTo>
                        <a:pt x="0" y="5412"/>
                      </a:moveTo>
                      <a:cubicBezTo>
                        <a:pt x="6480" y="3940"/>
                        <a:pt x="13770" y="3449"/>
                        <a:pt x="21600" y="18176"/>
                      </a:cubicBezTo>
                      <a:cubicBezTo>
                        <a:pt x="21600" y="18176"/>
                        <a:pt x="21330" y="6885"/>
                        <a:pt x="13230" y="1485"/>
                      </a:cubicBezTo>
                      <a:cubicBezTo>
                        <a:pt x="5400" y="-3424"/>
                        <a:pt x="0" y="5412"/>
                        <a:pt x="0" y="541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p:cNvSpPr/>
                <p:nvPr/>
              </p:nvSpPr>
              <p:spPr>
                <a:xfrm>
                  <a:off x="-1" y="12699"/>
                  <a:ext cx="67550" cy="48453"/>
                </a:xfrm>
                <a:custGeom>
                  <a:avLst/>
                  <a:gdLst/>
                  <a:ahLst/>
                  <a:cxnLst>
                    <a:cxn ang="0">
                      <a:pos x="wd2" y="hd2"/>
                    </a:cxn>
                    <a:cxn ang="5400000">
                      <a:pos x="wd2" y="hd2"/>
                    </a:cxn>
                    <a:cxn ang="10800000">
                      <a:pos x="wd2" y="hd2"/>
                    </a:cxn>
                    <a:cxn ang="16200000">
                      <a:pos x="wd2" y="hd2"/>
                    </a:cxn>
                  </a:cxnLst>
                  <a:rect l="0" t="0" r="r" b="b"/>
                  <a:pathLst>
                    <a:path w="20515" h="18312" extrusionOk="0">
                      <a:moveTo>
                        <a:pt x="20515" y="4872"/>
                      </a:moveTo>
                      <a:cubicBezTo>
                        <a:pt x="13186" y="3432"/>
                        <a:pt x="5472" y="3432"/>
                        <a:pt x="72" y="18312"/>
                      </a:cubicBezTo>
                      <a:cubicBezTo>
                        <a:pt x="72" y="18312"/>
                        <a:pt x="-1085" y="6312"/>
                        <a:pt x="5858" y="1512"/>
                      </a:cubicBezTo>
                      <a:cubicBezTo>
                        <a:pt x="12801" y="-3288"/>
                        <a:pt x="20515" y="4872"/>
                        <a:pt x="20515" y="487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p:cNvSpPr/>
                <p:nvPr/>
              </p:nvSpPr>
              <p:spPr>
                <a:xfrm>
                  <a:off x="76199" y="152400"/>
                  <a:ext cx="29211" cy="45720"/>
                </a:xfrm>
                <a:custGeom>
                  <a:avLst/>
                  <a:gdLst/>
                  <a:ahLst/>
                  <a:cxnLst>
                    <a:cxn ang="0">
                      <a:pos x="wd2" y="hd2"/>
                    </a:cxn>
                    <a:cxn ang="5400000">
                      <a:pos x="wd2" y="hd2"/>
                    </a:cxn>
                    <a:cxn ang="10800000">
                      <a:pos x="wd2" y="hd2"/>
                    </a:cxn>
                    <a:cxn ang="16200000">
                      <a:pos x="wd2" y="hd2"/>
                    </a:cxn>
                  </a:cxnLst>
                  <a:rect l="0" t="0" r="r" b="b"/>
                  <a:pathLst>
                    <a:path w="21600" h="21600" extrusionOk="0">
                      <a:moveTo>
                        <a:pt x="17843" y="0"/>
                      </a:moveTo>
                      <a:lnTo>
                        <a:pt x="17843" y="1800"/>
                      </a:lnTo>
                      <a:cubicBezTo>
                        <a:pt x="10330" y="6000"/>
                        <a:pt x="3757" y="9600"/>
                        <a:pt x="4696" y="13200"/>
                      </a:cubicBezTo>
                      <a:cubicBezTo>
                        <a:pt x="4696" y="18600"/>
                        <a:pt x="15026" y="20400"/>
                        <a:pt x="21600" y="21000"/>
                      </a:cubicBezTo>
                      <a:lnTo>
                        <a:pt x="21600" y="21600"/>
                      </a:lnTo>
                      <a:cubicBezTo>
                        <a:pt x="21600" y="21600"/>
                        <a:pt x="0" y="21600"/>
                        <a:pt x="0" y="13200"/>
                      </a:cubicBezTo>
                      <a:cubicBezTo>
                        <a:pt x="0" y="9600"/>
                        <a:pt x="8452" y="4200"/>
                        <a:pt x="17843" y="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p:cNvSpPr/>
                <p:nvPr/>
              </p:nvSpPr>
              <p:spPr>
                <a:xfrm>
                  <a:off x="12699" y="76199"/>
                  <a:ext cx="73661" cy="21811"/>
                </a:xfrm>
                <a:custGeom>
                  <a:avLst/>
                  <a:gdLst/>
                  <a:ahLst/>
                  <a:cxnLst>
                    <a:cxn ang="0">
                      <a:pos x="wd2" y="hd2"/>
                    </a:cxn>
                    <a:cxn ang="5400000">
                      <a:pos x="wd2" y="hd2"/>
                    </a:cxn>
                    <a:cxn ang="10800000">
                      <a:pos x="wd2" y="hd2"/>
                    </a:cxn>
                    <a:cxn ang="16200000">
                      <a:pos x="wd2" y="hd2"/>
                    </a:cxn>
                  </a:cxnLst>
                  <a:rect l="0" t="0" r="r" b="b"/>
                  <a:pathLst>
                    <a:path w="21600" h="19523" extrusionOk="0">
                      <a:moveTo>
                        <a:pt x="21600" y="16112"/>
                      </a:moveTo>
                      <a:cubicBezTo>
                        <a:pt x="15269" y="9291"/>
                        <a:pt x="8193" y="3607"/>
                        <a:pt x="0" y="19523"/>
                      </a:cubicBezTo>
                      <a:cubicBezTo>
                        <a:pt x="0" y="19523"/>
                        <a:pt x="745" y="2470"/>
                        <a:pt x="8938" y="197"/>
                      </a:cubicBezTo>
                      <a:cubicBezTo>
                        <a:pt x="16759" y="-2077"/>
                        <a:pt x="21600" y="16112"/>
                        <a:pt x="21600" y="16112"/>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p:cNvSpPr/>
                <p:nvPr/>
              </p:nvSpPr>
              <p:spPr>
                <a:xfrm>
                  <a:off x="25400" y="76200"/>
                  <a:ext cx="50498" cy="55845"/>
                </a:xfrm>
                <a:custGeom>
                  <a:avLst/>
                  <a:gdLst/>
                  <a:ahLst/>
                  <a:cxnLst>
                    <a:cxn ang="0">
                      <a:pos x="wd2" y="hd2"/>
                    </a:cxn>
                    <a:cxn ang="5400000">
                      <a:pos x="wd2" y="hd2"/>
                    </a:cxn>
                    <a:cxn ang="10800000">
                      <a:pos x="wd2" y="hd2"/>
                    </a:cxn>
                    <a:cxn ang="16200000">
                      <a:pos x="wd2" y="hd2"/>
                    </a:cxn>
                  </a:cxnLst>
                  <a:rect l="0" t="0" r="r" b="b"/>
                  <a:pathLst>
                    <a:path w="19974" h="19787" extrusionOk="0">
                      <a:moveTo>
                        <a:pt x="192" y="11853"/>
                      </a:moveTo>
                      <a:cubicBezTo>
                        <a:pt x="-813" y="6453"/>
                        <a:pt x="2201" y="1053"/>
                        <a:pt x="7727" y="153"/>
                      </a:cubicBezTo>
                      <a:cubicBezTo>
                        <a:pt x="13252" y="-747"/>
                        <a:pt x="18275" y="2403"/>
                        <a:pt x="19782" y="7803"/>
                      </a:cubicBezTo>
                      <a:cubicBezTo>
                        <a:pt x="20787" y="13203"/>
                        <a:pt x="17773" y="18603"/>
                        <a:pt x="12247" y="19503"/>
                      </a:cubicBezTo>
                      <a:cubicBezTo>
                        <a:pt x="6722" y="20853"/>
                        <a:pt x="1196" y="17253"/>
                        <a:pt x="192" y="11853"/>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p:cNvSpPr/>
                <p:nvPr/>
              </p:nvSpPr>
              <p:spPr>
                <a:xfrm>
                  <a:off x="139700" y="76199"/>
                  <a:ext cx="74931" cy="21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42" y="11435"/>
                        <a:pt x="8786" y="2541"/>
                        <a:pt x="0" y="19059"/>
                      </a:cubicBezTo>
                      <a:cubicBezTo>
                        <a:pt x="0" y="19059"/>
                        <a:pt x="1831" y="0"/>
                        <a:pt x="9885" y="0"/>
                      </a:cubicBezTo>
                      <a:cubicBezTo>
                        <a:pt x="17573" y="1271"/>
                        <a:pt x="21600" y="21600"/>
                        <a:pt x="21600" y="21600"/>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p:cNvSpPr/>
                <p:nvPr/>
              </p:nvSpPr>
              <p:spPr>
                <a:xfrm>
                  <a:off x="139699" y="76199"/>
                  <a:ext cx="50995" cy="57355"/>
                </a:xfrm>
                <a:custGeom>
                  <a:avLst/>
                  <a:gdLst/>
                  <a:ahLst/>
                  <a:cxnLst>
                    <a:cxn ang="0">
                      <a:pos x="wd2" y="hd2"/>
                    </a:cxn>
                    <a:cxn ang="5400000">
                      <a:pos x="wd2" y="hd2"/>
                    </a:cxn>
                    <a:cxn ang="10800000">
                      <a:pos x="wd2" y="hd2"/>
                    </a:cxn>
                    <a:cxn ang="16200000">
                      <a:pos x="wd2" y="hd2"/>
                    </a:cxn>
                  </a:cxnLst>
                  <a:rect l="0" t="0" r="r" b="b"/>
                  <a:pathLst>
                    <a:path w="20650" h="20754" extrusionOk="0">
                      <a:moveTo>
                        <a:pt x="39" y="11528"/>
                      </a:moveTo>
                      <a:cubicBezTo>
                        <a:pt x="-475" y="6013"/>
                        <a:pt x="4154" y="958"/>
                        <a:pt x="9811" y="39"/>
                      </a:cubicBezTo>
                      <a:cubicBezTo>
                        <a:pt x="15468" y="-421"/>
                        <a:pt x="20611" y="3256"/>
                        <a:pt x="20611" y="9230"/>
                      </a:cubicBezTo>
                      <a:cubicBezTo>
                        <a:pt x="21125" y="14745"/>
                        <a:pt x="16496" y="19800"/>
                        <a:pt x="10839" y="20719"/>
                      </a:cubicBezTo>
                      <a:cubicBezTo>
                        <a:pt x="5182" y="21179"/>
                        <a:pt x="554" y="17043"/>
                        <a:pt x="39" y="11528"/>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p:cNvSpPr/>
                <p:nvPr/>
              </p:nvSpPr>
              <p:spPr>
                <a:xfrm>
                  <a:off x="76199" y="215899"/>
                  <a:ext cx="75074" cy="61052"/>
                </a:xfrm>
                <a:custGeom>
                  <a:avLst/>
                  <a:gdLst/>
                  <a:ahLst/>
                  <a:cxnLst>
                    <a:cxn ang="0">
                      <a:pos x="wd2" y="hd2"/>
                    </a:cxn>
                    <a:cxn ang="5400000">
                      <a:pos x="wd2" y="hd2"/>
                    </a:cxn>
                    <a:cxn ang="10800000">
                      <a:pos x="wd2" y="hd2"/>
                    </a:cxn>
                    <a:cxn ang="16200000">
                      <a:pos x="wd2" y="hd2"/>
                    </a:cxn>
                  </a:cxnLst>
                  <a:rect l="0" t="0" r="r" b="b"/>
                  <a:pathLst>
                    <a:path w="20594" h="20767" extrusionOk="0">
                      <a:moveTo>
                        <a:pt x="0" y="3888"/>
                      </a:moveTo>
                      <a:lnTo>
                        <a:pt x="20555" y="0"/>
                      </a:lnTo>
                      <a:cubicBezTo>
                        <a:pt x="20555" y="0"/>
                        <a:pt x="21600" y="19872"/>
                        <a:pt x="12890" y="20736"/>
                      </a:cubicBezTo>
                      <a:cubicBezTo>
                        <a:pt x="3832" y="21600"/>
                        <a:pt x="0" y="3888"/>
                        <a:pt x="0" y="3888"/>
                      </a:cubicBezTo>
                      <a:close/>
                    </a:path>
                  </a:pathLst>
                </a:custGeom>
                <a:solidFill>
                  <a:srgbClr val="6535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p:cNvSpPr/>
                <p:nvPr/>
              </p:nvSpPr>
              <p:spPr>
                <a:xfrm>
                  <a:off x="88899" y="228600"/>
                  <a:ext cx="62232" cy="33021"/>
                </a:xfrm>
                <a:custGeom>
                  <a:avLst/>
                  <a:gdLst/>
                  <a:ahLst/>
                  <a:cxnLst>
                    <a:cxn ang="0">
                      <a:pos x="wd2" y="hd2"/>
                    </a:cxn>
                    <a:cxn ang="5400000">
                      <a:pos x="wd2" y="hd2"/>
                    </a:cxn>
                    <a:cxn ang="10800000">
                      <a:pos x="wd2" y="hd2"/>
                    </a:cxn>
                    <a:cxn ang="16200000">
                      <a:pos x="wd2" y="hd2"/>
                    </a:cxn>
                  </a:cxnLst>
                  <a:rect l="0" t="0" r="r" b="b"/>
                  <a:pathLst>
                    <a:path w="21600" h="21600" extrusionOk="0">
                      <a:moveTo>
                        <a:pt x="20718" y="17446"/>
                      </a:moveTo>
                      <a:cubicBezTo>
                        <a:pt x="21600" y="9138"/>
                        <a:pt x="21600" y="0"/>
                        <a:pt x="21600" y="0"/>
                      </a:cubicBezTo>
                      <a:lnTo>
                        <a:pt x="0" y="6646"/>
                      </a:lnTo>
                      <a:cubicBezTo>
                        <a:pt x="0" y="6646"/>
                        <a:pt x="1322" y="14954"/>
                        <a:pt x="3527" y="21600"/>
                      </a:cubicBezTo>
                      <a:lnTo>
                        <a:pt x="20718" y="17446"/>
                      </a:lnTo>
                      <a:close/>
                    </a:path>
                  </a:pathLst>
                </a:custGeom>
                <a:solidFill>
                  <a:srgbClr val="FFFCF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5" name="Figura"/>
              <p:cNvSpPr/>
              <p:nvPr/>
            </p:nvSpPr>
            <p:spPr>
              <a:xfrm>
                <a:off x="723900" y="952500"/>
                <a:ext cx="132235" cy="334011"/>
              </a:xfrm>
              <a:custGeom>
                <a:avLst/>
                <a:gdLst/>
                <a:ahLst/>
                <a:cxnLst>
                  <a:cxn ang="0">
                    <a:pos x="wd2" y="hd2"/>
                  </a:cxn>
                  <a:cxn ang="5400000">
                    <a:pos x="wd2" y="hd2"/>
                  </a:cxn>
                  <a:cxn ang="10800000">
                    <a:pos x="wd2" y="hd2"/>
                  </a:cxn>
                  <a:cxn ang="16200000">
                    <a:pos x="wd2" y="hd2"/>
                  </a:cxn>
                </a:cxnLst>
                <a:rect l="0" t="0" r="r" b="b"/>
                <a:pathLst>
                  <a:path w="20262" h="21600" extrusionOk="0">
                    <a:moveTo>
                      <a:pt x="20238" y="329"/>
                    </a:moveTo>
                    <a:lnTo>
                      <a:pt x="17124" y="0"/>
                    </a:lnTo>
                    <a:cubicBezTo>
                      <a:pt x="17708" y="12484"/>
                      <a:pt x="0" y="21271"/>
                      <a:pt x="0" y="21271"/>
                    </a:cubicBezTo>
                    <a:lnTo>
                      <a:pt x="3697" y="21600"/>
                    </a:lnTo>
                    <a:cubicBezTo>
                      <a:pt x="21600" y="12402"/>
                      <a:pt x="20238" y="329"/>
                      <a:pt x="20238" y="329"/>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p:cNvSpPr/>
              <p:nvPr/>
            </p:nvSpPr>
            <p:spPr>
              <a:xfrm>
                <a:off x="812799" y="1130299"/>
                <a:ext cx="59937" cy="126034"/>
              </a:xfrm>
              <a:custGeom>
                <a:avLst/>
                <a:gdLst/>
                <a:ahLst/>
                <a:cxnLst>
                  <a:cxn ang="0">
                    <a:pos x="wd2" y="hd2"/>
                  </a:cxn>
                  <a:cxn ang="5400000">
                    <a:pos x="wd2" y="hd2"/>
                  </a:cxn>
                  <a:cxn ang="10800000">
                    <a:pos x="wd2" y="hd2"/>
                  </a:cxn>
                  <a:cxn ang="16200000">
                    <a:pos x="wd2" y="hd2"/>
                  </a:cxn>
                </a:cxnLst>
                <a:rect l="0" t="0" r="r" b="b"/>
                <a:pathLst>
                  <a:path w="13591" h="20811" extrusionOk="0">
                    <a:moveTo>
                      <a:pt x="5454" y="0"/>
                    </a:moveTo>
                    <a:lnTo>
                      <a:pt x="5166" y="210"/>
                    </a:lnTo>
                    <a:cubicBezTo>
                      <a:pt x="12942" y="10066"/>
                      <a:pt x="13230" y="18245"/>
                      <a:pt x="5166" y="17406"/>
                    </a:cubicBezTo>
                    <a:cubicBezTo>
                      <a:pt x="-2898" y="16357"/>
                      <a:pt x="3150" y="1678"/>
                      <a:pt x="3150" y="1678"/>
                    </a:cubicBezTo>
                    <a:lnTo>
                      <a:pt x="3726" y="1468"/>
                    </a:lnTo>
                    <a:lnTo>
                      <a:pt x="2862" y="1887"/>
                    </a:lnTo>
                    <a:cubicBezTo>
                      <a:pt x="2862" y="1887"/>
                      <a:pt x="-5202" y="19503"/>
                      <a:pt x="5742" y="20761"/>
                    </a:cubicBezTo>
                    <a:cubicBezTo>
                      <a:pt x="16398" y="21600"/>
                      <a:pt x="16110" y="11744"/>
                      <a:pt x="5454"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p:cNvSpPr/>
              <p:nvPr/>
            </p:nvSpPr>
            <p:spPr>
              <a:xfrm>
                <a:off x="825500" y="1117600"/>
                <a:ext cx="56979" cy="68596"/>
              </a:xfrm>
              <a:custGeom>
                <a:avLst/>
                <a:gdLst/>
                <a:ahLst/>
                <a:cxnLst>
                  <a:cxn ang="0">
                    <a:pos x="wd2" y="hd2"/>
                  </a:cxn>
                  <a:cxn ang="5400000">
                    <a:pos x="wd2" y="hd2"/>
                  </a:cxn>
                  <a:cxn ang="10800000">
                    <a:pos x="wd2" y="hd2"/>
                  </a:cxn>
                  <a:cxn ang="16200000">
                    <a:pos x="wd2" y="hd2"/>
                  </a:cxn>
                </a:cxnLst>
                <a:rect l="0" t="0" r="r" b="b"/>
                <a:pathLst>
                  <a:path w="17002" h="18817" extrusionOk="0">
                    <a:moveTo>
                      <a:pt x="1137" y="0"/>
                    </a:moveTo>
                    <a:lnTo>
                      <a:pt x="1137" y="0"/>
                    </a:lnTo>
                    <a:cubicBezTo>
                      <a:pt x="12126" y="6271"/>
                      <a:pt x="17053" y="13239"/>
                      <a:pt x="10989" y="15677"/>
                    </a:cubicBezTo>
                    <a:cubicBezTo>
                      <a:pt x="4547" y="17768"/>
                      <a:pt x="379" y="2439"/>
                      <a:pt x="379" y="2439"/>
                    </a:cubicBezTo>
                    <a:lnTo>
                      <a:pt x="379" y="2090"/>
                    </a:lnTo>
                    <a:lnTo>
                      <a:pt x="0" y="2787"/>
                    </a:lnTo>
                    <a:cubicBezTo>
                      <a:pt x="0" y="2787"/>
                      <a:pt x="4547" y="21600"/>
                      <a:pt x="12884" y="18465"/>
                    </a:cubicBezTo>
                    <a:cubicBezTo>
                      <a:pt x="21600" y="14981"/>
                      <a:pt x="15916" y="6271"/>
                      <a:pt x="1137"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697" name="Grupo"/>
            <p:cNvGrpSpPr/>
            <p:nvPr/>
          </p:nvGrpSpPr>
          <p:grpSpPr>
            <a:xfrm>
              <a:off x="13858857" y="5450143"/>
              <a:ext cx="2432703" cy="3693511"/>
              <a:chOff x="0" y="0"/>
              <a:chExt cx="2432701" cy="3693509"/>
            </a:xfrm>
          </p:grpSpPr>
          <p:sp>
            <p:nvSpPr>
              <p:cNvPr id="698" name="Figura"/>
              <p:cNvSpPr/>
              <p:nvPr/>
            </p:nvSpPr>
            <p:spPr>
              <a:xfrm>
                <a:off x="1866900" y="1562100"/>
                <a:ext cx="103149" cy="72911"/>
              </a:xfrm>
              <a:custGeom>
                <a:avLst/>
                <a:gdLst/>
                <a:ahLst/>
                <a:cxnLst>
                  <a:cxn ang="0">
                    <a:pos x="wd2" y="hd2"/>
                  </a:cxn>
                  <a:cxn ang="5400000">
                    <a:pos x="wd2" y="hd2"/>
                  </a:cxn>
                  <a:cxn ang="10800000">
                    <a:pos x="wd2" y="hd2"/>
                  </a:cxn>
                  <a:cxn ang="16200000">
                    <a:pos x="wd2" y="hd2"/>
                  </a:cxn>
                </a:cxnLst>
                <a:rect l="0" t="0" r="r" b="b"/>
                <a:pathLst>
                  <a:path w="20399" h="19078" extrusionOk="0">
                    <a:moveTo>
                      <a:pt x="20093" y="1712"/>
                    </a:moveTo>
                    <a:cubicBezTo>
                      <a:pt x="15823" y="-1611"/>
                      <a:pt x="5274" y="1047"/>
                      <a:pt x="0" y="383"/>
                    </a:cubicBezTo>
                    <a:lnTo>
                      <a:pt x="753" y="9023"/>
                    </a:lnTo>
                    <a:cubicBezTo>
                      <a:pt x="7033" y="12014"/>
                      <a:pt x="14567" y="19989"/>
                      <a:pt x="16577" y="18992"/>
                    </a:cubicBezTo>
                    <a:cubicBezTo>
                      <a:pt x="17079" y="18327"/>
                      <a:pt x="21600" y="2709"/>
                      <a:pt x="20093" y="17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p:cNvSpPr/>
              <p:nvPr/>
            </p:nvSpPr>
            <p:spPr>
              <a:xfrm>
                <a:off x="393699" y="1231900"/>
                <a:ext cx="398815" cy="199589"/>
              </a:xfrm>
              <a:custGeom>
                <a:avLst/>
                <a:gdLst/>
                <a:ahLst/>
                <a:cxnLst>
                  <a:cxn ang="0">
                    <a:pos x="wd2" y="hd2"/>
                  </a:cxn>
                  <a:cxn ang="5400000">
                    <a:pos x="wd2" y="hd2"/>
                  </a:cxn>
                  <a:cxn ang="10800000">
                    <a:pos x="wd2" y="hd2"/>
                  </a:cxn>
                  <a:cxn ang="16200000">
                    <a:pos x="wd2" y="hd2"/>
                  </a:cxn>
                </a:cxnLst>
                <a:rect l="0" t="0" r="r" b="b"/>
                <a:pathLst>
                  <a:path w="19891" h="18153" extrusionOk="0">
                    <a:moveTo>
                      <a:pt x="1331" y="7918"/>
                    </a:moveTo>
                    <a:cubicBezTo>
                      <a:pt x="-1709" y="12538"/>
                      <a:pt x="1015" y="18891"/>
                      <a:pt x="3929" y="18082"/>
                    </a:cubicBezTo>
                    <a:lnTo>
                      <a:pt x="19891" y="1334"/>
                    </a:lnTo>
                    <a:cubicBezTo>
                      <a:pt x="15330" y="-2709"/>
                      <a:pt x="4372" y="3297"/>
                      <a:pt x="1331" y="7918"/>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p:cNvSpPr/>
              <p:nvPr/>
            </p:nvSpPr>
            <p:spPr>
              <a:xfrm>
                <a:off x="444500" y="1244600"/>
                <a:ext cx="350430" cy="155578"/>
              </a:xfrm>
              <a:custGeom>
                <a:avLst/>
                <a:gdLst/>
                <a:ahLst/>
                <a:cxnLst>
                  <a:cxn ang="0">
                    <a:pos x="wd2" y="hd2"/>
                  </a:cxn>
                  <a:cxn ang="5400000">
                    <a:pos x="wd2" y="hd2"/>
                  </a:cxn>
                  <a:cxn ang="10800000">
                    <a:pos x="wd2" y="hd2"/>
                  </a:cxn>
                  <a:cxn ang="16200000">
                    <a:pos x="wd2" y="hd2"/>
                  </a:cxn>
                </a:cxnLst>
                <a:rect l="0" t="0" r="r" b="b"/>
                <a:pathLst>
                  <a:path w="19933" h="18249" extrusionOk="0">
                    <a:moveTo>
                      <a:pt x="1512" y="6610"/>
                    </a:moveTo>
                    <a:cubicBezTo>
                      <a:pt x="-1667" y="11228"/>
                      <a:pt x="717" y="18676"/>
                      <a:pt x="3607" y="18229"/>
                    </a:cubicBezTo>
                    <a:lnTo>
                      <a:pt x="19933" y="2141"/>
                    </a:lnTo>
                    <a:cubicBezTo>
                      <a:pt x="15599" y="-2924"/>
                      <a:pt x="4618" y="1992"/>
                      <a:pt x="1512" y="6610"/>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p:cNvSpPr/>
              <p:nvPr/>
            </p:nvSpPr>
            <p:spPr>
              <a:xfrm>
                <a:off x="406399" y="2603500"/>
                <a:ext cx="896634" cy="211603"/>
              </a:xfrm>
              <a:custGeom>
                <a:avLst/>
                <a:gdLst/>
                <a:ahLst/>
                <a:cxnLst>
                  <a:cxn ang="0">
                    <a:pos x="wd2" y="hd2"/>
                  </a:cxn>
                  <a:cxn ang="5400000">
                    <a:pos x="wd2" y="hd2"/>
                  </a:cxn>
                  <a:cxn ang="10800000">
                    <a:pos x="wd2" y="hd2"/>
                  </a:cxn>
                  <a:cxn ang="16200000">
                    <a:pos x="wd2" y="hd2"/>
                  </a:cxn>
                </a:cxnLst>
                <a:rect l="0" t="0" r="r" b="b"/>
                <a:pathLst>
                  <a:path w="21539" h="18744" extrusionOk="0">
                    <a:moveTo>
                      <a:pt x="21539" y="8246"/>
                    </a:moveTo>
                    <a:cubicBezTo>
                      <a:pt x="21509" y="6446"/>
                      <a:pt x="16658" y="-2104"/>
                      <a:pt x="10709" y="483"/>
                    </a:cubicBezTo>
                    <a:cubicBezTo>
                      <a:pt x="4760" y="3071"/>
                      <a:pt x="-30" y="15783"/>
                      <a:pt x="1" y="17696"/>
                    </a:cubicBezTo>
                    <a:cubicBezTo>
                      <a:pt x="31" y="19496"/>
                      <a:pt x="4882" y="18933"/>
                      <a:pt x="10831" y="16346"/>
                    </a:cubicBezTo>
                    <a:cubicBezTo>
                      <a:pt x="16780" y="13646"/>
                      <a:pt x="21570" y="10046"/>
                      <a:pt x="21539" y="8246"/>
                    </a:cubicBezTo>
                    <a:close/>
                  </a:path>
                </a:pathLst>
              </a:custGeom>
              <a:solidFill>
                <a:srgbClr val="BCA1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p:cNvSpPr/>
              <p:nvPr/>
            </p:nvSpPr>
            <p:spPr>
              <a:xfrm>
                <a:off x="939799" y="2413000"/>
                <a:ext cx="508001" cy="1224281"/>
              </a:xfrm>
              <a:custGeom>
                <a:avLst/>
                <a:gdLst/>
                <a:ahLst/>
                <a:cxnLst>
                  <a:cxn ang="0">
                    <a:pos x="wd2" y="hd2"/>
                  </a:cxn>
                  <a:cxn ang="5400000">
                    <a:pos x="wd2" y="hd2"/>
                  </a:cxn>
                  <a:cxn ang="10800000">
                    <a:pos x="wd2" y="hd2"/>
                  </a:cxn>
                  <a:cxn ang="16200000">
                    <a:pos x="wd2" y="hd2"/>
                  </a:cxn>
                </a:cxnLst>
                <a:rect l="0" t="0" r="r" b="b"/>
                <a:pathLst>
                  <a:path w="21600" h="21600" extrusionOk="0">
                    <a:moveTo>
                      <a:pt x="9288" y="8447"/>
                    </a:moveTo>
                    <a:cubicBezTo>
                      <a:pt x="8856" y="8089"/>
                      <a:pt x="0" y="0"/>
                      <a:pt x="0" y="0"/>
                    </a:cubicBezTo>
                    <a:lnTo>
                      <a:pt x="12258" y="134"/>
                    </a:lnTo>
                    <a:cubicBezTo>
                      <a:pt x="12258" y="134"/>
                      <a:pt x="15714" y="7103"/>
                      <a:pt x="15282" y="8089"/>
                    </a:cubicBezTo>
                    <a:cubicBezTo>
                      <a:pt x="14742" y="9388"/>
                      <a:pt x="17658" y="14273"/>
                      <a:pt x="21600" y="21466"/>
                    </a:cubicBezTo>
                    <a:lnTo>
                      <a:pt x="20574" y="21600"/>
                    </a:lnTo>
                    <a:cubicBezTo>
                      <a:pt x="20574" y="21600"/>
                      <a:pt x="9720" y="11562"/>
                      <a:pt x="9234" y="11069"/>
                    </a:cubicBezTo>
                    <a:cubicBezTo>
                      <a:pt x="8694" y="10621"/>
                      <a:pt x="9720" y="8806"/>
                      <a:pt x="9288" y="8447"/>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p:cNvSpPr/>
              <p:nvPr/>
            </p:nvSpPr>
            <p:spPr>
              <a:xfrm>
                <a:off x="863599" y="2400299"/>
                <a:ext cx="430531" cy="707391"/>
              </a:xfrm>
              <a:custGeom>
                <a:avLst/>
                <a:gdLst/>
                <a:ahLst/>
                <a:cxnLst>
                  <a:cxn ang="0">
                    <a:pos x="wd2" y="hd2"/>
                  </a:cxn>
                  <a:cxn ang="5400000">
                    <a:pos x="wd2" y="hd2"/>
                  </a:cxn>
                  <a:cxn ang="10800000">
                    <a:pos x="wd2" y="hd2"/>
                  </a:cxn>
                  <a:cxn ang="16200000">
                    <a:pos x="wd2" y="hd2"/>
                  </a:cxn>
                </a:cxnLst>
                <a:rect l="0" t="0" r="r" b="b"/>
                <a:pathLst>
                  <a:path w="21600" h="21600" extrusionOk="0">
                    <a:moveTo>
                      <a:pt x="20644" y="12681"/>
                    </a:moveTo>
                    <a:cubicBezTo>
                      <a:pt x="20963" y="12642"/>
                      <a:pt x="21281" y="12642"/>
                      <a:pt x="21600" y="12681"/>
                    </a:cubicBezTo>
                    <a:cubicBezTo>
                      <a:pt x="20899" y="8803"/>
                      <a:pt x="18159" y="698"/>
                      <a:pt x="18159" y="698"/>
                    </a:cubicBezTo>
                    <a:lnTo>
                      <a:pt x="0" y="0"/>
                    </a:lnTo>
                    <a:cubicBezTo>
                      <a:pt x="0" y="0"/>
                      <a:pt x="14081" y="14465"/>
                      <a:pt x="14655" y="15046"/>
                    </a:cubicBezTo>
                    <a:cubicBezTo>
                      <a:pt x="15165" y="15667"/>
                      <a:pt x="14018" y="18769"/>
                      <a:pt x="14591" y="19622"/>
                    </a:cubicBezTo>
                    <a:cubicBezTo>
                      <a:pt x="14719" y="19777"/>
                      <a:pt x="15228" y="20514"/>
                      <a:pt x="16057" y="21600"/>
                    </a:cubicBezTo>
                    <a:cubicBezTo>
                      <a:pt x="15929" y="16636"/>
                      <a:pt x="17586" y="12991"/>
                      <a:pt x="20644" y="12681"/>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p:cNvSpPr/>
              <p:nvPr/>
            </p:nvSpPr>
            <p:spPr>
              <a:xfrm>
                <a:off x="393699" y="2463799"/>
                <a:ext cx="313691" cy="1162051"/>
              </a:xfrm>
              <a:custGeom>
                <a:avLst/>
                <a:gdLst/>
                <a:ahLst/>
                <a:cxnLst>
                  <a:cxn ang="0">
                    <a:pos x="wd2" y="hd2"/>
                  </a:cxn>
                  <a:cxn ang="5400000">
                    <a:pos x="wd2" y="hd2"/>
                  </a:cxn>
                  <a:cxn ang="10800000">
                    <a:pos x="wd2" y="hd2"/>
                  </a:cxn>
                  <a:cxn ang="16200000">
                    <a:pos x="wd2" y="hd2"/>
                  </a:cxn>
                </a:cxnLst>
                <a:rect l="0" t="0" r="r" b="b"/>
                <a:pathLst>
                  <a:path w="21600" h="21600" extrusionOk="0">
                    <a:moveTo>
                      <a:pt x="11806" y="8428"/>
                    </a:moveTo>
                    <a:cubicBezTo>
                      <a:pt x="12330" y="8073"/>
                      <a:pt x="21600" y="0"/>
                      <a:pt x="21600" y="0"/>
                    </a:cubicBezTo>
                    <a:lnTo>
                      <a:pt x="1487" y="142"/>
                    </a:lnTo>
                    <a:cubicBezTo>
                      <a:pt x="1487" y="142"/>
                      <a:pt x="4023" y="8711"/>
                      <a:pt x="3848" y="8923"/>
                    </a:cubicBezTo>
                    <a:cubicBezTo>
                      <a:pt x="3585" y="9136"/>
                      <a:pt x="262" y="11355"/>
                      <a:pt x="262" y="11355"/>
                    </a:cubicBezTo>
                    <a:lnTo>
                      <a:pt x="0" y="21458"/>
                    </a:lnTo>
                    <a:lnTo>
                      <a:pt x="1836" y="21600"/>
                    </a:lnTo>
                    <a:cubicBezTo>
                      <a:pt x="1836" y="21600"/>
                      <a:pt x="13205" y="11567"/>
                      <a:pt x="13730" y="11095"/>
                    </a:cubicBezTo>
                    <a:cubicBezTo>
                      <a:pt x="14079" y="10576"/>
                      <a:pt x="11281" y="8782"/>
                      <a:pt x="11806" y="8428"/>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5" name="Figura"/>
              <p:cNvSpPr/>
              <p:nvPr/>
            </p:nvSpPr>
            <p:spPr>
              <a:xfrm>
                <a:off x="419100" y="2400299"/>
                <a:ext cx="396241" cy="610872"/>
              </a:xfrm>
              <a:custGeom>
                <a:avLst/>
                <a:gdLst/>
                <a:ahLst/>
                <a:cxnLst>
                  <a:cxn ang="0">
                    <a:pos x="wd2" y="hd2"/>
                  </a:cxn>
                  <a:cxn ang="5400000">
                    <a:pos x="wd2" y="hd2"/>
                  </a:cxn>
                  <a:cxn ang="10800000">
                    <a:pos x="wd2" y="hd2"/>
                  </a:cxn>
                  <a:cxn ang="16200000">
                    <a:pos x="wd2" y="hd2"/>
                  </a:cxn>
                </a:cxnLst>
                <a:rect l="0" t="0" r="r" b="b"/>
                <a:pathLst>
                  <a:path w="21600" h="21600" extrusionOk="0">
                    <a:moveTo>
                      <a:pt x="1800" y="19175"/>
                    </a:moveTo>
                    <a:cubicBezTo>
                      <a:pt x="1731" y="19355"/>
                      <a:pt x="969" y="20522"/>
                      <a:pt x="346" y="21600"/>
                    </a:cubicBezTo>
                    <a:cubicBezTo>
                      <a:pt x="1938" y="20253"/>
                      <a:pt x="3669" y="19534"/>
                      <a:pt x="5538" y="19624"/>
                    </a:cubicBezTo>
                    <a:cubicBezTo>
                      <a:pt x="6785" y="19669"/>
                      <a:pt x="7962" y="20118"/>
                      <a:pt x="8931" y="20837"/>
                    </a:cubicBezTo>
                    <a:cubicBezTo>
                      <a:pt x="8446" y="19714"/>
                      <a:pt x="7962" y="18636"/>
                      <a:pt x="8169" y="18277"/>
                    </a:cubicBezTo>
                    <a:cubicBezTo>
                      <a:pt x="8585" y="17603"/>
                      <a:pt x="21600" y="0"/>
                      <a:pt x="21600" y="0"/>
                    </a:cubicBezTo>
                    <a:lnTo>
                      <a:pt x="0" y="2515"/>
                    </a:lnTo>
                    <a:cubicBezTo>
                      <a:pt x="0" y="2470"/>
                      <a:pt x="2008" y="18771"/>
                      <a:pt x="1800" y="19175"/>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p:cNvSpPr/>
              <p:nvPr/>
            </p:nvSpPr>
            <p:spPr>
              <a:xfrm>
                <a:off x="279400" y="3581400"/>
                <a:ext cx="180341" cy="112110"/>
              </a:xfrm>
              <a:custGeom>
                <a:avLst/>
                <a:gdLst/>
                <a:ahLst/>
                <a:cxnLst>
                  <a:cxn ang="0">
                    <a:pos x="wd2" y="hd2"/>
                  </a:cxn>
                  <a:cxn ang="5400000">
                    <a:pos x="wd2" y="hd2"/>
                  </a:cxn>
                  <a:cxn ang="10800000">
                    <a:pos x="wd2" y="hd2"/>
                  </a:cxn>
                  <a:cxn ang="16200000">
                    <a:pos x="wd2" y="hd2"/>
                  </a:cxn>
                </a:cxnLst>
                <a:rect l="0" t="0" r="r" b="b"/>
                <a:pathLst>
                  <a:path w="21600" h="20285" extrusionOk="0">
                    <a:moveTo>
                      <a:pt x="21600" y="20285"/>
                    </a:moveTo>
                    <a:lnTo>
                      <a:pt x="0" y="20285"/>
                    </a:lnTo>
                    <a:cubicBezTo>
                      <a:pt x="0" y="20285"/>
                      <a:pt x="13082" y="-1315"/>
                      <a:pt x="16580" y="64"/>
                    </a:cubicBezTo>
                    <a:cubicBezTo>
                      <a:pt x="20231" y="1213"/>
                      <a:pt x="21600" y="20285"/>
                      <a:pt x="21600" y="20285"/>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p:cNvSpPr/>
              <p:nvPr/>
            </p:nvSpPr>
            <p:spPr>
              <a:xfrm>
                <a:off x="393700" y="2146300"/>
                <a:ext cx="906640" cy="654050"/>
              </a:xfrm>
              <a:custGeom>
                <a:avLst/>
                <a:gdLst/>
                <a:ahLst/>
                <a:cxnLst>
                  <a:cxn ang="0">
                    <a:pos x="wd2" y="hd2"/>
                  </a:cxn>
                  <a:cxn ang="5400000">
                    <a:pos x="wd2" y="hd2"/>
                  </a:cxn>
                  <a:cxn ang="10800000">
                    <a:pos x="wd2" y="hd2"/>
                  </a:cxn>
                  <a:cxn ang="16200000">
                    <a:pos x="wd2" y="hd2"/>
                  </a:cxn>
                </a:cxnLst>
                <a:rect l="0" t="0" r="r" b="b"/>
                <a:pathLst>
                  <a:path w="21152" h="21600" extrusionOk="0">
                    <a:moveTo>
                      <a:pt x="85" y="21600"/>
                    </a:moveTo>
                    <a:cubicBezTo>
                      <a:pt x="6841" y="18370"/>
                      <a:pt x="15611" y="18203"/>
                      <a:pt x="21152" y="17993"/>
                    </a:cubicBezTo>
                    <a:cubicBezTo>
                      <a:pt x="21152" y="17993"/>
                      <a:pt x="19048" y="2810"/>
                      <a:pt x="16737" y="0"/>
                    </a:cubicBezTo>
                    <a:lnTo>
                      <a:pt x="1685" y="1552"/>
                    </a:lnTo>
                    <a:cubicBezTo>
                      <a:pt x="1685" y="1552"/>
                      <a:pt x="-448" y="11282"/>
                      <a:pt x="85" y="21600"/>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Figura"/>
              <p:cNvSpPr/>
              <p:nvPr/>
            </p:nvSpPr>
            <p:spPr>
              <a:xfrm>
                <a:off x="393699" y="2120900"/>
                <a:ext cx="907759" cy="679451"/>
              </a:xfrm>
              <a:custGeom>
                <a:avLst/>
                <a:gdLst/>
                <a:ahLst/>
                <a:cxnLst>
                  <a:cxn ang="0">
                    <a:pos x="wd2" y="hd2"/>
                  </a:cxn>
                  <a:cxn ang="5400000">
                    <a:pos x="wd2" y="hd2"/>
                  </a:cxn>
                  <a:cxn ang="10800000">
                    <a:pos x="wd2" y="hd2"/>
                  </a:cxn>
                  <a:cxn ang="16200000">
                    <a:pos x="wd2" y="hd2"/>
                  </a:cxn>
                </a:cxnLst>
                <a:rect l="0" t="0" r="r" b="b"/>
                <a:pathLst>
                  <a:path w="21149" h="21600" extrusionOk="0">
                    <a:moveTo>
                      <a:pt x="4520" y="5006"/>
                    </a:moveTo>
                    <a:cubicBezTo>
                      <a:pt x="6562" y="3230"/>
                      <a:pt x="16829" y="4037"/>
                      <a:pt x="17421" y="5370"/>
                    </a:cubicBezTo>
                    <a:cubicBezTo>
                      <a:pt x="17924" y="6500"/>
                      <a:pt x="19729" y="14212"/>
                      <a:pt x="20291" y="18209"/>
                    </a:cubicBezTo>
                    <a:cubicBezTo>
                      <a:pt x="20587" y="18209"/>
                      <a:pt x="20883" y="18209"/>
                      <a:pt x="21149" y="18168"/>
                    </a:cubicBezTo>
                    <a:cubicBezTo>
                      <a:pt x="21149" y="18168"/>
                      <a:pt x="19226" y="2705"/>
                      <a:pt x="16888" y="0"/>
                    </a:cubicBezTo>
                    <a:lnTo>
                      <a:pt x="1295" y="1938"/>
                    </a:lnTo>
                    <a:cubicBezTo>
                      <a:pt x="1295" y="1938"/>
                      <a:pt x="-451" y="11668"/>
                      <a:pt x="111" y="21600"/>
                    </a:cubicBezTo>
                    <a:cubicBezTo>
                      <a:pt x="585" y="21358"/>
                      <a:pt x="1088" y="21156"/>
                      <a:pt x="1591" y="20994"/>
                    </a:cubicBezTo>
                    <a:cubicBezTo>
                      <a:pt x="1739" y="14373"/>
                      <a:pt x="3573" y="5814"/>
                      <a:pt x="4520" y="5006"/>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p:cNvSpPr/>
              <p:nvPr/>
            </p:nvSpPr>
            <p:spPr>
              <a:xfrm>
                <a:off x="876299" y="1308100"/>
                <a:ext cx="611877" cy="350082"/>
              </a:xfrm>
              <a:custGeom>
                <a:avLst/>
                <a:gdLst/>
                <a:ahLst/>
                <a:cxnLst>
                  <a:cxn ang="0">
                    <a:pos x="wd2" y="hd2"/>
                  </a:cxn>
                  <a:cxn ang="5400000">
                    <a:pos x="wd2" y="hd2"/>
                  </a:cxn>
                  <a:cxn ang="10800000">
                    <a:pos x="wd2" y="hd2"/>
                  </a:cxn>
                  <a:cxn ang="16200000">
                    <a:pos x="wd2" y="hd2"/>
                  </a:cxn>
                </a:cxnLst>
                <a:rect l="0" t="0" r="r" b="b"/>
                <a:pathLst>
                  <a:path w="20247" h="20115" extrusionOk="0">
                    <a:moveTo>
                      <a:pt x="19917" y="8959"/>
                    </a:moveTo>
                    <a:cubicBezTo>
                      <a:pt x="19707" y="8667"/>
                      <a:pt x="629" y="-819"/>
                      <a:pt x="40" y="57"/>
                    </a:cubicBezTo>
                    <a:cubicBezTo>
                      <a:pt x="-548" y="859"/>
                      <a:pt x="5545" y="19322"/>
                      <a:pt x="6554" y="19613"/>
                    </a:cubicBezTo>
                    <a:cubicBezTo>
                      <a:pt x="7520" y="19905"/>
                      <a:pt x="16429" y="20781"/>
                      <a:pt x="17732" y="19176"/>
                    </a:cubicBezTo>
                    <a:cubicBezTo>
                      <a:pt x="18993" y="17497"/>
                      <a:pt x="21052" y="10419"/>
                      <a:pt x="19917" y="895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p:cNvSpPr/>
              <p:nvPr/>
            </p:nvSpPr>
            <p:spPr>
              <a:xfrm>
                <a:off x="1270000" y="1435099"/>
                <a:ext cx="213411" cy="207447"/>
              </a:xfrm>
              <a:custGeom>
                <a:avLst/>
                <a:gdLst/>
                <a:ahLst/>
                <a:cxnLst>
                  <a:cxn ang="0">
                    <a:pos x="wd2" y="hd2"/>
                  </a:cxn>
                  <a:cxn ang="5400000">
                    <a:pos x="wd2" y="hd2"/>
                  </a:cxn>
                  <a:cxn ang="10800000">
                    <a:pos x="wd2" y="hd2"/>
                  </a:cxn>
                  <a:cxn ang="16200000">
                    <a:pos x="wd2" y="hd2"/>
                  </a:cxn>
                </a:cxnLst>
                <a:rect l="0" t="0" r="r" b="b"/>
                <a:pathLst>
                  <a:path w="17880" h="17045" extrusionOk="0">
                    <a:moveTo>
                      <a:pt x="8447" y="685"/>
                    </a:moveTo>
                    <a:cubicBezTo>
                      <a:pt x="2276" y="2980"/>
                      <a:pt x="-1342" y="12893"/>
                      <a:pt x="467" y="15085"/>
                    </a:cubicBezTo>
                    <a:cubicBezTo>
                      <a:pt x="4297" y="19989"/>
                      <a:pt x="14406" y="14146"/>
                      <a:pt x="14406" y="14146"/>
                    </a:cubicBezTo>
                    <a:lnTo>
                      <a:pt x="16853" y="6632"/>
                    </a:lnTo>
                    <a:cubicBezTo>
                      <a:pt x="20258" y="2250"/>
                      <a:pt x="14619" y="-1611"/>
                      <a:pt x="8447" y="685"/>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p:cNvSpPr/>
              <p:nvPr/>
            </p:nvSpPr>
            <p:spPr>
              <a:xfrm>
                <a:off x="939799" y="1447799"/>
                <a:ext cx="501651" cy="201770"/>
              </a:xfrm>
              <a:custGeom>
                <a:avLst/>
                <a:gdLst/>
                <a:ahLst/>
                <a:cxnLst>
                  <a:cxn ang="0">
                    <a:pos x="wd2" y="hd2"/>
                  </a:cxn>
                  <a:cxn ang="5400000">
                    <a:pos x="wd2" y="hd2"/>
                  </a:cxn>
                  <a:cxn ang="10800000">
                    <a:pos x="wd2" y="hd2"/>
                  </a:cxn>
                  <a:cxn ang="16200000">
                    <a:pos x="wd2" y="hd2"/>
                  </a:cxn>
                </a:cxnLst>
                <a:rect l="0" t="0" r="r" b="b"/>
                <a:pathLst>
                  <a:path w="21600" h="20426" extrusionOk="0">
                    <a:moveTo>
                      <a:pt x="11702" y="13371"/>
                    </a:moveTo>
                    <a:cubicBezTo>
                      <a:pt x="6671" y="10671"/>
                      <a:pt x="2515" y="5657"/>
                      <a:pt x="0" y="0"/>
                    </a:cubicBezTo>
                    <a:cubicBezTo>
                      <a:pt x="2187" y="9257"/>
                      <a:pt x="4922" y="19286"/>
                      <a:pt x="5632" y="19543"/>
                    </a:cubicBezTo>
                    <a:cubicBezTo>
                      <a:pt x="6890" y="20057"/>
                      <a:pt x="18483" y="21600"/>
                      <a:pt x="20178" y="18771"/>
                    </a:cubicBezTo>
                    <a:cubicBezTo>
                      <a:pt x="20616" y="18000"/>
                      <a:pt x="21108" y="16586"/>
                      <a:pt x="21600" y="14914"/>
                    </a:cubicBezTo>
                    <a:cubicBezTo>
                      <a:pt x="18756" y="15814"/>
                      <a:pt x="15311" y="15429"/>
                      <a:pt x="11702" y="1337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p:cNvSpPr/>
              <p:nvPr/>
            </p:nvSpPr>
            <p:spPr>
              <a:xfrm>
                <a:off x="76199" y="1320800"/>
                <a:ext cx="495332" cy="520074"/>
              </a:xfrm>
              <a:custGeom>
                <a:avLst/>
                <a:gdLst/>
                <a:ahLst/>
                <a:cxnLst>
                  <a:cxn ang="0">
                    <a:pos x="wd2" y="hd2"/>
                  </a:cxn>
                  <a:cxn ang="5400000">
                    <a:pos x="wd2" y="hd2"/>
                  </a:cxn>
                  <a:cxn ang="10800000">
                    <a:pos x="wd2" y="hd2"/>
                  </a:cxn>
                  <a:cxn ang="16200000">
                    <a:pos x="wd2" y="hd2"/>
                  </a:cxn>
                </a:cxnLst>
                <a:rect l="0" t="0" r="r" b="b"/>
                <a:pathLst>
                  <a:path w="20251" h="21010" extrusionOk="0">
                    <a:moveTo>
                      <a:pt x="104" y="15599"/>
                    </a:moveTo>
                    <a:cubicBezTo>
                      <a:pt x="260" y="15343"/>
                      <a:pt x="19056" y="-203"/>
                      <a:pt x="19990" y="2"/>
                    </a:cubicBezTo>
                    <a:cubicBezTo>
                      <a:pt x="20873" y="259"/>
                      <a:pt x="19315" y="15138"/>
                      <a:pt x="18277" y="15753"/>
                    </a:cubicBezTo>
                    <a:cubicBezTo>
                      <a:pt x="17238" y="16420"/>
                      <a:pt x="7425" y="21397"/>
                      <a:pt x="5556" y="20987"/>
                    </a:cubicBezTo>
                    <a:cubicBezTo>
                      <a:pt x="3635" y="20627"/>
                      <a:pt x="-727" y="17087"/>
                      <a:pt x="104" y="1559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p:cNvSpPr/>
              <p:nvPr/>
            </p:nvSpPr>
            <p:spPr>
              <a:xfrm>
                <a:off x="76199" y="1320800"/>
                <a:ext cx="494350" cy="520099"/>
              </a:xfrm>
              <a:custGeom>
                <a:avLst/>
                <a:gdLst/>
                <a:ahLst/>
                <a:cxnLst>
                  <a:cxn ang="0">
                    <a:pos x="wd2" y="hd2"/>
                  </a:cxn>
                  <a:cxn ang="5400000">
                    <a:pos x="wd2" y="hd2"/>
                  </a:cxn>
                  <a:cxn ang="10800000">
                    <a:pos x="wd2" y="hd2"/>
                  </a:cxn>
                  <a:cxn ang="16200000">
                    <a:pos x="wd2" y="hd2"/>
                  </a:cxn>
                </a:cxnLst>
                <a:rect l="0" t="0" r="r" b="b"/>
                <a:pathLst>
                  <a:path w="20211" h="21061" extrusionOk="0">
                    <a:moveTo>
                      <a:pt x="19950" y="3"/>
                    </a:moveTo>
                    <a:cubicBezTo>
                      <a:pt x="19431" y="-151"/>
                      <a:pt x="12577" y="5300"/>
                      <a:pt x="7073" y="9775"/>
                    </a:cubicBezTo>
                    <a:cubicBezTo>
                      <a:pt x="9566" y="10238"/>
                      <a:pt x="11331" y="11472"/>
                      <a:pt x="11331" y="12912"/>
                    </a:cubicBezTo>
                    <a:cubicBezTo>
                      <a:pt x="11331" y="14763"/>
                      <a:pt x="8423" y="16306"/>
                      <a:pt x="4789" y="16306"/>
                    </a:cubicBezTo>
                    <a:cubicBezTo>
                      <a:pt x="3075" y="16306"/>
                      <a:pt x="1518" y="15946"/>
                      <a:pt x="323" y="15380"/>
                    </a:cubicBezTo>
                    <a:cubicBezTo>
                      <a:pt x="168" y="15483"/>
                      <a:pt x="116" y="15586"/>
                      <a:pt x="116" y="15586"/>
                    </a:cubicBezTo>
                    <a:cubicBezTo>
                      <a:pt x="-767" y="17078"/>
                      <a:pt x="3646" y="20626"/>
                      <a:pt x="5568" y="21038"/>
                    </a:cubicBezTo>
                    <a:cubicBezTo>
                      <a:pt x="7489" y="21449"/>
                      <a:pt x="17250" y="16409"/>
                      <a:pt x="18289" y="15792"/>
                    </a:cubicBezTo>
                    <a:cubicBezTo>
                      <a:pt x="19275" y="15175"/>
                      <a:pt x="20833" y="260"/>
                      <a:pt x="19950" y="3"/>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p:cNvSpPr/>
              <p:nvPr/>
            </p:nvSpPr>
            <p:spPr>
              <a:xfrm>
                <a:off x="431799" y="1308099"/>
                <a:ext cx="719045" cy="937519"/>
              </a:xfrm>
              <a:custGeom>
                <a:avLst/>
                <a:gdLst/>
                <a:ahLst/>
                <a:cxnLst>
                  <a:cxn ang="0">
                    <a:pos x="wd2" y="hd2"/>
                  </a:cxn>
                  <a:cxn ang="5400000">
                    <a:pos x="wd2" y="hd2"/>
                  </a:cxn>
                  <a:cxn ang="10800000">
                    <a:pos x="wd2" y="hd2"/>
                  </a:cxn>
                  <a:cxn ang="16200000">
                    <a:pos x="wd2" y="hd2"/>
                  </a:cxn>
                </a:cxnLst>
                <a:rect l="0" t="0" r="r" b="b"/>
                <a:pathLst>
                  <a:path w="19918" h="20209" extrusionOk="0">
                    <a:moveTo>
                      <a:pt x="981" y="19047"/>
                    </a:moveTo>
                    <a:cubicBezTo>
                      <a:pt x="-672" y="17651"/>
                      <a:pt x="-179" y="4702"/>
                      <a:pt x="2037" y="2101"/>
                    </a:cubicBezTo>
                    <a:cubicBezTo>
                      <a:pt x="4007" y="-199"/>
                      <a:pt x="13470" y="-363"/>
                      <a:pt x="14701" y="431"/>
                    </a:cubicBezTo>
                    <a:cubicBezTo>
                      <a:pt x="17938" y="2484"/>
                      <a:pt x="20928" y="16720"/>
                      <a:pt x="19591" y="18308"/>
                    </a:cubicBezTo>
                    <a:cubicBezTo>
                      <a:pt x="17164" y="21237"/>
                      <a:pt x="2318" y="20197"/>
                      <a:pt x="981" y="19047"/>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5" name="Figura"/>
              <p:cNvSpPr/>
              <p:nvPr/>
            </p:nvSpPr>
            <p:spPr>
              <a:xfrm>
                <a:off x="228599" y="1308099"/>
                <a:ext cx="938532" cy="405246"/>
              </a:xfrm>
              <a:custGeom>
                <a:avLst/>
                <a:gdLst/>
                <a:ahLst/>
                <a:cxnLst>
                  <a:cxn ang="0">
                    <a:pos x="wd2" y="hd2"/>
                  </a:cxn>
                  <a:cxn ang="5400000">
                    <a:pos x="wd2" y="hd2"/>
                  </a:cxn>
                  <a:cxn ang="10800000">
                    <a:pos x="wd2" y="hd2"/>
                  </a:cxn>
                  <a:cxn ang="16200000">
                    <a:pos x="wd2" y="hd2"/>
                  </a:cxn>
                </a:cxnLst>
                <a:rect l="0" t="0" r="r" b="b"/>
                <a:pathLst>
                  <a:path w="21600" h="19525" extrusionOk="0">
                    <a:moveTo>
                      <a:pt x="0" y="13038"/>
                    </a:moveTo>
                    <a:cubicBezTo>
                      <a:pt x="0" y="13038"/>
                      <a:pt x="3946" y="19646"/>
                      <a:pt x="10668" y="19524"/>
                    </a:cubicBezTo>
                    <a:lnTo>
                      <a:pt x="12364" y="11936"/>
                    </a:lnTo>
                    <a:lnTo>
                      <a:pt x="14293" y="18116"/>
                    </a:lnTo>
                    <a:cubicBezTo>
                      <a:pt x="14293" y="18116"/>
                      <a:pt x="20577" y="9550"/>
                      <a:pt x="21600" y="2819"/>
                    </a:cubicBezTo>
                    <a:cubicBezTo>
                      <a:pt x="21600" y="2819"/>
                      <a:pt x="15374" y="-1954"/>
                      <a:pt x="9412" y="922"/>
                    </a:cubicBezTo>
                    <a:cubicBezTo>
                      <a:pt x="3566" y="6368"/>
                      <a:pt x="0" y="13038"/>
                      <a:pt x="0" y="13038"/>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p:cNvSpPr/>
              <p:nvPr/>
            </p:nvSpPr>
            <p:spPr>
              <a:xfrm>
                <a:off x="419099" y="1358900"/>
                <a:ext cx="740321" cy="935283"/>
              </a:xfrm>
              <a:custGeom>
                <a:avLst/>
                <a:gdLst/>
                <a:ahLst/>
                <a:cxnLst>
                  <a:cxn ang="0">
                    <a:pos x="wd2" y="hd2"/>
                  </a:cxn>
                  <a:cxn ang="5400000">
                    <a:pos x="wd2" y="hd2"/>
                  </a:cxn>
                  <a:cxn ang="10800000">
                    <a:pos x="wd2" y="hd2"/>
                  </a:cxn>
                  <a:cxn ang="16200000">
                    <a:pos x="wd2" y="hd2"/>
                  </a:cxn>
                </a:cxnLst>
                <a:rect l="0" t="0" r="r" b="b"/>
                <a:pathLst>
                  <a:path w="20540" h="20552" extrusionOk="0">
                    <a:moveTo>
                      <a:pt x="12258" y="18391"/>
                    </a:moveTo>
                    <a:cubicBezTo>
                      <a:pt x="6902" y="19033"/>
                      <a:pt x="2216" y="17079"/>
                      <a:pt x="1687" y="13116"/>
                    </a:cubicBezTo>
                    <a:cubicBezTo>
                      <a:pt x="1335" y="10409"/>
                      <a:pt x="2216" y="3935"/>
                      <a:pt x="4541" y="0"/>
                    </a:cubicBezTo>
                    <a:cubicBezTo>
                      <a:pt x="3625" y="307"/>
                      <a:pt x="2921" y="698"/>
                      <a:pt x="2498" y="1172"/>
                    </a:cubicBezTo>
                    <a:cubicBezTo>
                      <a:pt x="278" y="3795"/>
                      <a:pt x="-885" y="15795"/>
                      <a:pt x="806" y="18530"/>
                    </a:cubicBezTo>
                    <a:cubicBezTo>
                      <a:pt x="2709" y="21600"/>
                      <a:pt x="16099" y="21042"/>
                      <a:pt x="20327" y="17749"/>
                    </a:cubicBezTo>
                    <a:cubicBezTo>
                      <a:pt x="20715" y="17442"/>
                      <a:pt x="20468" y="16381"/>
                      <a:pt x="20398" y="15070"/>
                    </a:cubicBezTo>
                    <a:cubicBezTo>
                      <a:pt x="19024" y="17051"/>
                      <a:pt x="16487" y="17888"/>
                      <a:pt x="12258" y="1839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p:cNvSpPr/>
              <p:nvPr/>
            </p:nvSpPr>
            <p:spPr>
              <a:xfrm>
                <a:off x="241300" y="1269999"/>
                <a:ext cx="910590" cy="403969"/>
              </a:xfrm>
              <a:custGeom>
                <a:avLst/>
                <a:gdLst/>
                <a:ahLst/>
                <a:cxnLst>
                  <a:cxn ang="0">
                    <a:pos x="wd2" y="hd2"/>
                  </a:cxn>
                  <a:cxn ang="5400000">
                    <a:pos x="wd2" y="hd2"/>
                  </a:cxn>
                  <a:cxn ang="10800000">
                    <a:pos x="wd2" y="hd2"/>
                  </a:cxn>
                  <a:cxn ang="16200000">
                    <a:pos x="wd2" y="hd2"/>
                  </a:cxn>
                </a:cxnLst>
                <a:rect l="0" t="0" r="r" b="b"/>
                <a:pathLst>
                  <a:path w="21600" h="19409" extrusionOk="0">
                    <a:moveTo>
                      <a:pt x="0" y="13183"/>
                    </a:moveTo>
                    <a:cubicBezTo>
                      <a:pt x="0" y="13183"/>
                      <a:pt x="3374" y="19529"/>
                      <a:pt x="10303" y="19407"/>
                    </a:cubicBezTo>
                    <a:lnTo>
                      <a:pt x="12141" y="11719"/>
                    </a:lnTo>
                    <a:lnTo>
                      <a:pt x="14400" y="17943"/>
                    </a:lnTo>
                    <a:cubicBezTo>
                      <a:pt x="14400" y="17943"/>
                      <a:pt x="20546" y="10437"/>
                      <a:pt x="21600" y="3726"/>
                    </a:cubicBezTo>
                    <a:cubicBezTo>
                      <a:pt x="21600" y="3726"/>
                      <a:pt x="15515" y="-2071"/>
                      <a:pt x="9339" y="797"/>
                    </a:cubicBezTo>
                    <a:cubicBezTo>
                      <a:pt x="2229" y="4214"/>
                      <a:pt x="0" y="13183"/>
                      <a:pt x="0" y="13183"/>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p:cNvSpPr/>
              <p:nvPr/>
            </p:nvSpPr>
            <p:spPr>
              <a:xfrm>
                <a:off x="507999" y="1295399"/>
                <a:ext cx="399683" cy="171393"/>
              </a:xfrm>
              <a:custGeom>
                <a:avLst/>
                <a:gdLst/>
                <a:ahLst/>
                <a:cxnLst>
                  <a:cxn ang="0">
                    <a:pos x="wd2" y="hd2"/>
                  </a:cxn>
                  <a:cxn ang="5400000">
                    <a:pos x="wd2" y="hd2"/>
                  </a:cxn>
                  <a:cxn ang="10800000">
                    <a:pos x="wd2" y="hd2"/>
                  </a:cxn>
                  <a:cxn ang="16200000">
                    <a:pos x="wd2" y="hd2"/>
                  </a:cxn>
                </a:cxnLst>
                <a:rect l="0" t="0" r="r" b="b"/>
                <a:pathLst>
                  <a:path w="19704" h="20528" extrusionOk="0">
                    <a:moveTo>
                      <a:pt x="11861" y="20528"/>
                    </a:moveTo>
                    <a:cubicBezTo>
                      <a:pt x="11861" y="20528"/>
                      <a:pt x="-661" y="10945"/>
                      <a:pt x="28" y="7446"/>
                    </a:cubicBezTo>
                    <a:cubicBezTo>
                      <a:pt x="1405" y="145"/>
                      <a:pt x="18247" y="-1072"/>
                      <a:pt x="19562" y="753"/>
                    </a:cubicBezTo>
                    <a:cubicBezTo>
                      <a:pt x="20939" y="2579"/>
                      <a:pt x="11861" y="20528"/>
                      <a:pt x="11861" y="20528"/>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p:cNvSpPr/>
              <p:nvPr/>
            </p:nvSpPr>
            <p:spPr>
              <a:xfrm>
                <a:off x="520700" y="1295400"/>
                <a:ext cx="372632" cy="159488"/>
              </a:xfrm>
              <a:custGeom>
                <a:avLst/>
                <a:gdLst/>
                <a:ahLst/>
                <a:cxnLst>
                  <a:cxn ang="0">
                    <a:pos x="wd2" y="hd2"/>
                  </a:cxn>
                  <a:cxn ang="5400000">
                    <a:pos x="wd2" y="hd2"/>
                  </a:cxn>
                  <a:cxn ang="10800000">
                    <a:pos x="wd2" y="hd2"/>
                  </a:cxn>
                  <a:cxn ang="16200000">
                    <a:pos x="wd2" y="hd2"/>
                  </a:cxn>
                </a:cxnLst>
                <a:rect l="0" t="0" r="r" b="b"/>
                <a:pathLst>
                  <a:path w="19744" h="20550" extrusionOk="0">
                    <a:moveTo>
                      <a:pt x="11869" y="20550"/>
                    </a:moveTo>
                    <a:cubicBezTo>
                      <a:pt x="11869" y="20550"/>
                      <a:pt x="-647" y="10895"/>
                      <a:pt x="26" y="7459"/>
                    </a:cubicBezTo>
                    <a:cubicBezTo>
                      <a:pt x="1372" y="95"/>
                      <a:pt x="18194" y="-1050"/>
                      <a:pt x="19607" y="750"/>
                    </a:cubicBezTo>
                    <a:cubicBezTo>
                      <a:pt x="20953" y="2550"/>
                      <a:pt x="11869" y="20550"/>
                      <a:pt x="11869" y="2055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p:cNvSpPr/>
              <p:nvPr/>
            </p:nvSpPr>
            <p:spPr>
              <a:xfrm>
                <a:off x="533399" y="1181099"/>
                <a:ext cx="213361" cy="196851"/>
              </a:xfrm>
              <a:custGeom>
                <a:avLst/>
                <a:gdLst/>
                <a:ahLst/>
                <a:cxnLst>
                  <a:cxn ang="0">
                    <a:pos x="wd2" y="hd2"/>
                  </a:cxn>
                  <a:cxn ang="5400000">
                    <a:pos x="wd2" y="hd2"/>
                  </a:cxn>
                  <a:cxn ang="10800000">
                    <a:pos x="wd2" y="hd2"/>
                  </a:cxn>
                  <a:cxn ang="16200000">
                    <a:pos x="wd2" y="hd2"/>
                  </a:cxn>
                </a:cxnLst>
                <a:rect l="0" t="0" r="r" b="b"/>
                <a:pathLst>
                  <a:path w="21600" h="21600" extrusionOk="0">
                    <a:moveTo>
                      <a:pt x="514" y="18952"/>
                    </a:moveTo>
                    <a:lnTo>
                      <a:pt x="0" y="0"/>
                    </a:lnTo>
                    <a:lnTo>
                      <a:pt x="10671" y="1672"/>
                    </a:lnTo>
                    <a:lnTo>
                      <a:pt x="21600" y="2160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p:cNvSpPr/>
              <p:nvPr/>
            </p:nvSpPr>
            <p:spPr>
              <a:xfrm>
                <a:off x="1346200" y="1409699"/>
                <a:ext cx="241904" cy="256676"/>
              </a:xfrm>
              <a:custGeom>
                <a:avLst/>
                <a:gdLst/>
                <a:ahLst/>
                <a:cxnLst>
                  <a:cxn ang="0">
                    <a:pos x="wd2" y="hd2"/>
                  </a:cxn>
                  <a:cxn ang="5400000">
                    <a:pos x="wd2" y="hd2"/>
                  </a:cxn>
                  <a:cxn ang="10800000">
                    <a:pos x="wd2" y="hd2"/>
                  </a:cxn>
                  <a:cxn ang="16200000">
                    <a:pos x="wd2" y="hd2"/>
                  </a:cxn>
                </a:cxnLst>
                <a:rect l="0" t="0" r="r" b="b"/>
                <a:pathLst>
                  <a:path w="17966" h="17532" extrusionOk="0">
                    <a:moveTo>
                      <a:pt x="5353" y="510"/>
                    </a:moveTo>
                    <a:cubicBezTo>
                      <a:pt x="-778" y="2592"/>
                      <a:pt x="-1155" y="14042"/>
                      <a:pt x="1769" y="15691"/>
                    </a:cubicBezTo>
                    <a:cubicBezTo>
                      <a:pt x="9126" y="20028"/>
                      <a:pt x="15352" y="15344"/>
                      <a:pt x="15352" y="15344"/>
                    </a:cubicBezTo>
                    <a:lnTo>
                      <a:pt x="17332" y="7536"/>
                    </a:lnTo>
                    <a:cubicBezTo>
                      <a:pt x="20445" y="3112"/>
                      <a:pt x="11390" y="-1572"/>
                      <a:pt x="5353" y="510"/>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p:cNvSpPr/>
              <p:nvPr/>
            </p:nvSpPr>
            <p:spPr>
              <a:xfrm>
                <a:off x="0" y="1663699"/>
                <a:ext cx="305819" cy="222588"/>
              </a:xfrm>
              <a:custGeom>
                <a:avLst/>
                <a:gdLst/>
                <a:ahLst/>
                <a:cxnLst>
                  <a:cxn ang="0">
                    <a:pos x="wd2" y="hd2"/>
                  </a:cxn>
                  <a:cxn ang="5400000">
                    <a:pos x="wd2" y="hd2"/>
                  </a:cxn>
                  <a:cxn ang="10800000">
                    <a:pos x="wd2" y="hd2"/>
                  </a:cxn>
                  <a:cxn ang="16200000">
                    <a:pos x="wd2" y="hd2"/>
                  </a:cxn>
                </a:cxnLst>
                <a:rect l="0" t="0" r="r" b="b"/>
                <a:pathLst>
                  <a:path w="18314" h="21032" extrusionOk="0">
                    <a:moveTo>
                      <a:pt x="7096" y="32"/>
                    </a:moveTo>
                    <a:cubicBezTo>
                      <a:pt x="1848" y="-568"/>
                      <a:pt x="403" y="7472"/>
                      <a:pt x="22" y="11672"/>
                    </a:cubicBezTo>
                    <a:cubicBezTo>
                      <a:pt x="-358" y="15992"/>
                      <a:pt x="4205" y="21032"/>
                      <a:pt x="4205" y="21032"/>
                    </a:cubicBezTo>
                    <a:lnTo>
                      <a:pt x="17363" y="16712"/>
                    </a:lnTo>
                    <a:cubicBezTo>
                      <a:pt x="21242" y="13112"/>
                      <a:pt x="12343" y="752"/>
                      <a:pt x="7096" y="32"/>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p:cNvSpPr/>
              <p:nvPr/>
            </p:nvSpPr>
            <p:spPr>
              <a:xfrm>
                <a:off x="-1" y="1663700"/>
                <a:ext cx="306292" cy="222378"/>
              </a:xfrm>
              <a:custGeom>
                <a:avLst/>
                <a:gdLst/>
                <a:ahLst/>
                <a:cxnLst>
                  <a:cxn ang="0">
                    <a:pos x="wd2" y="hd2"/>
                  </a:cxn>
                  <a:cxn ang="5400000">
                    <a:pos x="wd2" y="hd2"/>
                  </a:cxn>
                  <a:cxn ang="10800000">
                    <a:pos x="wd2" y="hd2"/>
                  </a:cxn>
                  <a:cxn ang="16200000">
                    <a:pos x="wd2" y="hd2"/>
                  </a:cxn>
                </a:cxnLst>
                <a:rect l="0" t="0" r="r" b="b"/>
                <a:pathLst>
                  <a:path w="20754" h="21248" extrusionOk="0">
                    <a:moveTo>
                      <a:pt x="14483" y="15302"/>
                    </a:moveTo>
                    <a:cubicBezTo>
                      <a:pt x="10696" y="15302"/>
                      <a:pt x="7684" y="9356"/>
                      <a:pt x="7684" y="2075"/>
                    </a:cubicBezTo>
                    <a:cubicBezTo>
                      <a:pt x="7684" y="1347"/>
                      <a:pt x="7684" y="619"/>
                      <a:pt x="7770" y="12"/>
                    </a:cubicBezTo>
                    <a:cubicBezTo>
                      <a:pt x="2091" y="-352"/>
                      <a:pt x="456" y="7536"/>
                      <a:pt x="25" y="11783"/>
                    </a:cubicBezTo>
                    <a:cubicBezTo>
                      <a:pt x="-405" y="16151"/>
                      <a:pt x="4758" y="21248"/>
                      <a:pt x="4758" y="21248"/>
                    </a:cubicBezTo>
                    <a:lnTo>
                      <a:pt x="19646" y="16879"/>
                    </a:lnTo>
                    <a:cubicBezTo>
                      <a:pt x="21195" y="15545"/>
                      <a:pt x="21023" y="13118"/>
                      <a:pt x="19732" y="10448"/>
                    </a:cubicBezTo>
                    <a:cubicBezTo>
                      <a:pt x="18441" y="13360"/>
                      <a:pt x="16548" y="15302"/>
                      <a:pt x="14483" y="15302"/>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p:cNvSpPr/>
              <p:nvPr/>
            </p:nvSpPr>
            <p:spPr>
              <a:xfrm>
                <a:off x="38100" y="1714499"/>
                <a:ext cx="410636" cy="469109"/>
              </a:xfrm>
              <a:custGeom>
                <a:avLst/>
                <a:gdLst/>
                <a:ahLst/>
                <a:cxnLst>
                  <a:cxn ang="0">
                    <a:pos x="wd2" y="hd2"/>
                  </a:cxn>
                  <a:cxn ang="5400000">
                    <a:pos x="wd2" y="hd2"/>
                  </a:cxn>
                  <a:cxn ang="10800000">
                    <a:pos x="wd2" y="hd2"/>
                  </a:cxn>
                  <a:cxn ang="16200000">
                    <a:pos x="wd2" y="hd2"/>
                  </a:cxn>
                </a:cxnLst>
                <a:rect l="0" t="0" r="r" b="b"/>
                <a:pathLst>
                  <a:path w="20910" h="20832" extrusionOk="0">
                    <a:moveTo>
                      <a:pt x="20199" y="20832"/>
                    </a:moveTo>
                    <a:cubicBezTo>
                      <a:pt x="16318" y="18971"/>
                      <a:pt x="-690" y="8594"/>
                      <a:pt x="21" y="6338"/>
                    </a:cubicBezTo>
                    <a:cubicBezTo>
                      <a:pt x="345" y="5266"/>
                      <a:pt x="474" y="1431"/>
                      <a:pt x="2544" y="416"/>
                    </a:cubicBezTo>
                    <a:cubicBezTo>
                      <a:pt x="4936" y="-768"/>
                      <a:pt x="9334" y="924"/>
                      <a:pt x="10369" y="1206"/>
                    </a:cubicBezTo>
                    <a:cubicBezTo>
                      <a:pt x="12309" y="1713"/>
                      <a:pt x="20910" y="19084"/>
                      <a:pt x="20910" y="19084"/>
                    </a:cubicBezTo>
                    <a:lnTo>
                      <a:pt x="20199" y="20832"/>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p:cNvSpPr/>
              <p:nvPr/>
            </p:nvSpPr>
            <p:spPr>
              <a:xfrm>
                <a:off x="38099" y="1714499"/>
                <a:ext cx="400478" cy="469109"/>
              </a:xfrm>
              <a:custGeom>
                <a:avLst/>
                <a:gdLst/>
                <a:ahLst/>
                <a:cxnLst>
                  <a:cxn ang="0">
                    <a:pos x="wd2" y="hd2"/>
                  </a:cxn>
                  <a:cxn ang="5400000">
                    <a:pos x="wd2" y="hd2"/>
                  </a:cxn>
                  <a:cxn ang="10800000">
                    <a:pos x="wd2" y="hd2"/>
                  </a:cxn>
                  <a:cxn ang="16200000">
                    <a:pos x="wd2" y="hd2"/>
                  </a:cxn>
                </a:cxnLst>
                <a:rect l="0" t="0" r="r" b="b"/>
                <a:pathLst>
                  <a:path w="20893" h="20832" extrusionOk="0">
                    <a:moveTo>
                      <a:pt x="13075" y="15643"/>
                    </a:moveTo>
                    <a:cubicBezTo>
                      <a:pt x="6714" y="10511"/>
                      <a:pt x="3335" y="4702"/>
                      <a:pt x="5587" y="2672"/>
                    </a:cubicBezTo>
                    <a:cubicBezTo>
                      <a:pt x="6780" y="1601"/>
                      <a:pt x="9298" y="1770"/>
                      <a:pt x="12280" y="2954"/>
                    </a:cubicBezTo>
                    <a:cubicBezTo>
                      <a:pt x="11551" y="1939"/>
                      <a:pt x="10954" y="1319"/>
                      <a:pt x="10623" y="1206"/>
                    </a:cubicBezTo>
                    <a:cubicBezTo>
                      <a:pt x="9563" y="924"/>
                      <a:pt x="4991" y="-768"/>
                      <a:pt x="2606" y="416"/>
                    </a:cubicBezTo>
                    <a:cubicBezTo>
                      <a:pt x="486" y="1431"/>
                      <a:pt x="353" y="5266"/>
                      <a:pt x="22" y="6338"/>
                    </a:cubicBezTo>
                    <a:cubicBezTo>
                      <a:pt x="-707" y="8594"/>
                      <a:pt x="16653" y="19027"/>
                      <a:pt x="20694" y="20832"/>
                    </a:cubicBezTo>
                    <a:lnTo>
                      <a:pt x="20893" y="20437"/>
                    </a:lnTo>
                    <a:cubicBezTo>
                      <a:pt x="18441" y="19422"/>
                      <a:pt x="15659" y="17730"/>
                      <a:pt x="13075" y="156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p:cNvSpPr/>
              <p:nvPr/>
            </p:nvSpPr>
            <p:spPr>
              <a:xfrm>
                <a:off x="1384300" y="1435099"/>
                <a:ext cx="547689" cy="213091"/>
              </a:xfrm>
              <a:custGeom>
                <a:avLst/>
                <a:gdLst/>
                <a:ahLst/>
                <a:cxnLst>
                  <a:cxn ang="0">
                    <a:pos x="wd2" y="hd2"/>
                  </a:cxn>
                  <a:cxn ang="5400000">
                    <a:pos x="wd2" y="hd2"/>
                  </a:cxn>
                  <a:cxn ang="10800000">
                    <a:pos x="wd2" y="hd2"/>
                  </a:cxn>
                  <a:cxn ang="16200000">
                    <a:pos x="wd2" y="hd2"/>
                  </a:cxn>
                </a:cxnLst>
                <a:rect l="0" t="0" r="r" b="b"/>
                <a:pathLst>
                  <a:path w="21219" h="19590" extrusionOk="0">
                    <a:moveTo>
                      <a:pt x="21219" y="16235"/>
                    </a:moveTo>
                    <a:cubicBezTo>
                      <a:pt x="17972" y="18454"/>
                      <a:pt x="4047" y="21256"/>
                      <a:pt x="2424" y="18337"/>
                    </a:cubicBezTo>
                    <a:cubicBezTo>
                      <a:pt x="1686" y="17053"/>
                      <a:pt x="-381" y="12966"/>
                      <a:pt x="62" y="8880"/>
                    </a:cubicBezTo>
                    <a:cubicBezTo>
                      <a:pt x="603" y="4093"/>
                      <a:pt x="3112" y="123"/>
                      <a:pt x="3850" y="6"/>
                    </a:cubicBezTo>
                    <a:cubicBezTo>
                      <a:pt x="5425" y="-344"/>
                      <a:pt x="20973" y="13900"/>
                      <a:pt x="20973" y="13900"/>
                    </a:cubicBezTo>
                    <a:lnTo>
                      <a:pt x="21219" y="16235"/>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p:cNvSpPr/>
              <p:nvPr/>
            </p:nvSpPr>
            <p:spPr>
              <a:xfrm>
                <a:off x="1384300" y="1422399"/>
                <a:ext cx="548403" cy="222469"/>
              </a:xfrm>
              <a:custGeom>
                <a:avLst/>
                <a:gdLst/>
                <a:ahLst/>
                <a:cxnLst>
                  <a:cxn ang="0">
                    <a:pos x="wd2" y="hd2"/>
                  </a:cxn>
                  <a:cxn ang="5400000">
                    <a:pos x="wd2" y="hd2"/>
                  </a:cxn>
                  <a:cxn ang="10800000">
                    <a:pos x="wd2" y="hd2"/>
                  </a:cxn>
                  <a:cxn ang="16200000">
                    <a:pos x="wd2" y="hd2"/>
                  </a:cxn>
                </a:cxnLst>
                <a:rect l="0" t="0" r="r" b="b"/>
                <a:pathLst>
                  <a:path w="21198" h="19810" extrusionOk="0">
                    <a:moveTo>
                      <a:pt x="3673" y="16737"/>
                    </a:moveTo>
                    <a:cubicBezTo>
                      <a:pt x="2936" y="15493"/>
                      <a:pt x="1316" y="10517"/>
                      <a:pt x="1807" y="6559"/>
                    </a:cubicBezTo>
                    <a:cubicBezTo>
                      <a:pt x="2102" y="3958"/>
                      <a:pt x="3034" y="1583"/>
                      <a:pt x="3918" y="0"/>
                    </a:cubicBezTo>
                    <a:cubicBezTo>
                      <a:pt x="3918" y="0"/>
                      <a:pt x="3869" y="0"/>
                      <a:pt x="3869" y="0"/>
                    </a:cubicBezTo>
                    <a:cubicBezTo>
                      <a:pt x="3133" y="113"/>
                      <a:pt x="629" y="3958"/>
                      <a:pt x="89" y="8595"/>
                    </a:cubicBezTo>
                    <a:cubicBezTo>
                      <a:pt x="-402" y="12666"/>
                      <a:pt x="1267" y="17529"/>
                      <a:pt x="1954" y="18773"/>
                    </a:cubicBezTo>
                    <a:cubicBezTo>
                      <a:pt x="3574" y="21600"/>
                      <a:pt x="17958" y="17981"/>
                      <a:pt x="21198" y="15832"/>
                    </a:cubicBezTo>
                    <a:lnTo>
                      <a:pt x="21051" y="14702"/>
                    </a:lnTo>
                    <a:cubicBezTo>
                      <a:pt x="16043" y="16737"/>
                      <a:pt x="5096" y="19225"/>
                      <a:pt x="3673" y="1673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p:cNvSpPr/>
              <p:nvPr/>
            </p:nvSpPr>
            <p:spPr>
              <a:xfrm>
                <a:off x="444500" y="2133599"/>
                <a:ext cx="716281" cy="134281"/>
              </a:xfrm>
              <a:custGeom>
                <a:avLst/>
                <a:gdLst/>
                <a:ahLst/>
                <a:cxnLst>
                  <a:cxn ang="0">
                    <a:pos x="wd2" y="hd2"/>
                  </a:cxn>
                  <a:cxn ang="5400000">
                    <a:pos x="wd2" y="hd2"/>
                  </a:cxn>
                  <a:cxn ang="10800000">
                    <a:pos x="wd2" y="hd2"/>
                  </a:cxn>
                  <a:cxn ang="16200000">
                    <a:pos x="wd2" y="hd2"/>
                  </a:cxn>
                </a:cxnLst>
                <a:rect l="0" t="0" r="r" b="b"/>
                <a:pathLst>
                  <a:path w="21600" h="12480" extrusionOk="0">
                    <a:moveTo>
                      <a:pt x="21600" y="0"/>
                    </a:moveTo>
                    <a:cubicBezTo>
                      <a:pt x="6626" y="17233"/>
                      <a:pt x="0" y="5666"/>
                      <a:pt x="0" y="5666"/>
                    </a:cubicBezTo>
                    <a:lnTo>
                      <a:pt x="0" y="6964"/>
                    </a:lnTo>
                    <a:cubicBezTo>
                      <a:pt x="6434" y="21600"/>
                      <a:pt x="21562" y="2479"/>
                      <a:pt x="21562" y="2479"/>
                    </a:cubicBezTo>
                    <a:lnTo>
                      <a:pt x="21600" y="0"/>
                    </a:ln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29" name="Grupo"/>
              <p:cNvGrpSpPr/>
              <p:nvPr/>
            </p:nvGrpSpPr>
            <p:grpSpPr>
              <a:xfrm>
                <a:off x="444500" y="2133599"/>
                <a:ext cx="718820" cy="129542"/>
                <a:chOff x="0" y="0"/>
                <a:chExt cx="718820" cy="129540"/>
              </a:xfrm>
            </p:grpSpPr>
            <p:sp>
              <p:nvSpPr>
                <p:cNvPr id="773" name="Figura"/>
                <p:cNvSpPr/>
                <p:nvPr/>
              </p:nvSpPr>
              <p:spPr>
                <a:xfrm>
                  <a:off x="0" y="63500"/>
                  <a:ext cx="134620" cy="66041"/>
                </a:xfrm>
                <a:custGeom>
                  <a:avLst/>
                  <a:gdLst/>
                  <a:ahLst/>
                  <a:cxnLst>
                    <a:cxn ang="0">
                      <a:pos x="wd2" y="hd2"/>
                    </a:cxn>
                    <a:cxn ang="5400000">
                      <a:pos x="wd2" y="hd2"/>
                    </a:cxn>
                    <a:cxn ang="10800000">
                      <a:pos x="wd2" y="hd2"/>
                    </a:cxn>
                    <a:cxn ang="16200000">
                      <a:pos x="wd2" y="hd2"/>
                    </a:cxn>
                  </a:cxnLst>
                  <a:rect l="0" t="0" r="r" b="b"/>
                  <a:pathLst>
                    <a:path w="21600" h="21600" extrusionOk="0">
                      <a:moveTo>
                        <a:pt x="16709" y="9969"/>
                      </a:moveTo>
                      <a:cubicBezTo>
                        <a:pt x="5502" y="6231"/>
                        <a:pt x="0" y="0"/>
                        <a:pt x="0" y="0"/>
                      </a:cubicBezTo>
                      <a:lnTo>
                        <a:pt x="0" y="4569"/>
                      </a:lnTo>
                      <a:cubicBezTo>
                        <a:pt x="5909" y="13708"/>
                        <a:pt x="13449" y="19108"/>
                        <a:pt x="21600" y="21600"/>
                      </a:cubicBezTo>
                      <a:cubicBezTo>
                        <a:pt x="18747" y="17862"/>
                        <a:pt x="17117" y="14123"/>
                        <a:pt x="16709" y="9969"/>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p:cNvSpPr/>
                <p:nvPr/>
              </p:nvSpPr>
              <p:spPr>
                <a:xfrm>
                  <a:off x="609600" y="0"/>
                  <a:ext cx="109221" cy="54611"/>
                </a:xfrm>
                <a:custGeom>
                  <a:avLst/>
                  <a:gdLst/>
                  <a:ahLst/>
                  <a:cxnLst>
                    <a:cxn ang="0">
                      <a:pos x="wd2" y="hd2"/>
                    </a:cxn>
                    <a:cxn ang="5400000">
                      <a:pos x="wd2" y="hd2"/>
                    </a:cxn>
                    <a:cxn ang="10800000">
                      <a:pos x="wd2" y="hd2"/>
                    </a:cxn>
                    <a:cxn ang="16200000">
                      <a:pos x="wd2" y="hd2"/>
                    </a:cxn>
                  </a:cxnLst>
                  <a:rect l="0" t="0" r="r" b="b"/>
                  <a:pathLst>
                    <a:path w="21600" h="21600" extrusionOk="0">
                      <a:moveTo>
                        <a:pt x="0" y="15070"/>
                      </a:moveTo>
                      <a:cubicBezTo>
                        <a:pt x="2512" y="17079"/>
                        <a:pt x="4772" y="19591"/>
                        <a:pt x="6530" y="21600"/>
                      </a:cubicBezTo>
                      <a:cubicBezTo>
                        <a:pt x="15823" y="15572"/>
                        <a:pt x="21349" y="10549"/>
                        <a:pt x="21349" y="10549"/>
                      </a:cubicBezTo>
                      <a:lnTo>
                        <a:pt x="21600" y="0"/>
                      </a:lnTo>
                      <a:cubicBezTo>
                        <a:pt x="14065" y="6028"/>
                        <a:pt x="6781" y="11051"/>
                        <a:pt x="0" y="15070"/>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0" name="Figura"/>
              <p:cNvSpPr/>
              <p:nvPr/>
            </p:nvSpPr>
            <p:spPr>
              <a:xfrm>
                <a:off x="584200" y="2070099"/>
                <a:ext cx="466407" cy="130691"/>
              </a:xfrm>
              <a:custGeom>
                <a:avLst/>
                <a:gdLst/>
                <a:ahLst/>
                <a:cxnLst>
                  <a:cxn ang="0">
                    <a:pos x="wd2" y="hd2"/>
                  </a:cxn>
                  <a:cxn ang="5400000">
                    <a:pos x="wd2" y="hd2"/>
                  </a:cxn>
                  <a:cxn ang="10800000">
                    <a:pos x="wd2" y="hd2"/>
                  </a:cxn>
                  <a:cxn ang="16200000">
                    <a:pos x="wd2" y="hd2"/>
                  </a:cxn>
                </a:cxnLst>
                <a:rect l="0" t="0" r="r" b="b"/>
                <a:pathLst>
                  <a:path w="20392" h="13980" extrusionOk="0">
                    <a:moveTo>
                      <a:pt x="14617" y="13414"/>
                    </a:moveTo>
                    <a:cubicBezTo>
                      <a:pt x="9897" y="15588"/>
                      <a:pt x="1846" y="11377"/>
                      <a:pt x="291" y="2682"/>
                    </a:cubicBezTo>
                    <a:cubicBezTo>
                      <a:pt x="-1208" y="-6012"/>
                      <a:pt x="3290" y="9067"/>
                      <a:pt x="8898" y="10697"/>
                    </a:cubicBezTo>
                    <a:cubicBezTo>
                      <a:pt x="14229" y="12192"/>
                      <a:pt x="20392" y="7301"/>
                      <a:pt x="20392" y="7301"/>
                    </a:cubicBezTo>
                    <a:cubicBezTo>
                      <a:pt x="20392" y="7301"/>
                      <a:pt x="17893" y="11920"/>
                      <a:pt x="14617" y="13414"/>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p:cNvSpPr/>
              <p:nvPr/>
            </p:nvSpPr>
            <p:spPr>
              <a:xfrm>
                <a:off x="1054100" y="1523999"/>
                <a:ext cx="121921" cy="273051"/>
              </a:xfrm>
              <a:custGeom>
                <a:avLst/>
                <a:gdLst/>
                <a:ahLst/>
                <a:cxnLst>
                  <a:cxn ang="0">
                    <a:pos x="wd2" y="hd2"/>
                  </a:cxn>
                  <a:cxn ang="5400000">
                    <a:pos x="wd2" y="hd2"/>
                  </a:cxn>
                  <a:cxn ang="10800000">
                    <a:pos x="wd2" y="hd2"/>
                  </a:cxn>
                  <a:cxn ang="16200000">
                    <a:pos x="wd2" y="hd2"/>
                  </a:cxn>
                </a:cxnLst>
                <a:rect l="0" t="0" r="r" b="b"/>
                <a:pathLst>
                  <a:path w="21600" h="21600" extrusionOk="0">
                    <a:moveTo>
                      <a:pt x="11475" y="21600"/>
                    </a:moveTo>
                    <a:lnTo>
                      <a:pt x="9000" y="11252"/>
                    </a:lnTo>
                    <a:lnTo>
                      <a:pt x="21600" y="10147"/>
                    </a:lnTo>
                    <a:lnTo>
                      <a:pt x="0" y="0"/>
                    </a:lnTo>
                    <a:cubicBezTo>
                      <a:pt x="0" y="0"/>
                      <a:pt x="4950" y="13462"/>
                      <a:pt x="11475" y="21600"/>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p:cNvSpPr/>
              <p:nvPr/>
            </p:nvSpPr>
            <p:spPr>
              <a:xfrm>
                <a:off x="317499" y="1231900"/>
                <a:ext cx="606391" cy="332767"/>
              </a:xfrm>
              <a:custGeom>
                <a:avLst/>
                <a:gdLst/>
                <a:ahLst/>
                <a:cxnLst>
                  <a:cxn ang="0">
                    <a:pos x="wd2" y="hd2"/>
                  </a:cxn>
                  <a:cxn ang="5400000">
                    <a:pos x="wd2" y="hd2"/>
                  </a:cxn>
                  <a:cxn ang="10800000">
                    <a:pos x="wd2" y="hd2"/>
                  </a:cxn>
                  <a:cxn ang="16200000">
                    <a:pos x="wd2" y="hd2"/>
                  </a:cxn>
                </a:cxnLst>
                <a:rect l="0" t="0" r="r" b="b"/>
                <a:pathLst>
                  <a:path w="21177" h="18679" extrusionOk="0">
                    <a:moveTo>
                      <a:pt x="13483" y="18179"/>
                    </a:moveTo>
                    <a:cubicBezTo>
                      <a:pt x="19382" y="16325"/>
                      <a:pt x="21600" y="9411"/>
                      <a:pt x="21112" y="5490"/>
                    </a:cubicBezTo>
                    <a:cubicBezTo>
                      <a:pt x="21023" y="4777"/>
                      <a:pt x="20713" y="3921"/>
                      <a:pt x="20225" y="2995"/>
                    </a:cubicBezTo>
                    <a:cubicBezTo>
                      <a:pt x="18806" y="2710"/>
                      <a:pt x="17253" y="2567"/>
                      <a:pt x="15657" y="2638"/>
                    </a:cubicBezTo>
                    <a:lnTo>
                      <a:pt x="16588" y="1925"/>
                    </a:lnTo>
                    <a:cubicBezTo>
                      <a:pt x="16411" y="1783"/>
                      <a:pt x="16189" y="1640"/>
                      <a:pt x="15967" y="1498"/>
                    </a:cubicBezTo>
                    <a:lnTo>
                      <a:pt x="16721" y="785"/>
                    </a:lnTo>
                    <a:cubicBezTo>
                      <a:pt x="13483" y="-1639"/>
                      <a:pt x="5855" y="2068"/>
                      <a:pt x="3726" y="4919"/>
                    </a:cubicBezTo>
                    <a:cubicBezTo>
                      <a:pt x="2706" y="6274"/>
                      <a:pt x="2617" y="7842"/>
                      <a:pt x="3016" y="9125"/>
                    </a:cubicBezTo>
                    <a:cubicBezTo>
                      <a:pt x="1774" y="10409"/>
                      <a:pt x="754" y="11763"/>
                      <a:pt x="0" y="13046"/>
                    </a:cubicBezTo>
                    <a:cubicBezTo>
                      <a:pt x="1153" y="16682"/>
                      <a:pt x="7939" y="19961"/>
                      <a:pt x="13483" y="18179"/>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33" name="Grupo"/>
              <p:cNvGrpSpPr/>
              <p:nvPr/>
            </p:nvGrpSpPr>
            <p:grpSpPr>
              <a:xfrm>
                <a:off x="342899" y="711200"/>
                <a:ext cx="645161" cy="697154"/>
                <a:chOff x="0" y="0"/>
                <a:chExt cx="645159" cy="697153"/>
              </a:xfrm>
            </p:grpSpPr>
            <p:sp>
              <p:nvSpPr>
                <p:cNvPr id="763" name="Figura"/>
                <p:cNvSpPr/>
                <p:nvPr/>
              </p:nvSpPr>
              <p:spPr>
                <a:xfrm>
                  <a:off x="0" y="-1"/>
                  <a:ext cx="566464" cy="523266"/>
                </a:xfrm>
                <a:custGeom>
                  <a:avLst/>
                  <a:gdLst/>
                  <a:ahLst/>
                  <a:cxnLst>
                    <a:cxn ang="0">
                      <a:pos x="wd2" y="hd2"/>
                    </a:cxn>
                    <a:cxn ang="5400000">
                      <a:pos x="wd2" y="hd2"/>
                    </a:cxn>
                    <a:cxn ang="10800000">
                      <a:pos x="wd2" y="hd2"/>
                    </a:cxn>
                    <a:cxn ang="16200000">
                      <a:pos x="wd2" y="hd2"/>
                    </a:cxn>
                  </a:cxnLst>
                  <a:rect l="0" t="0" r="r" b="b"/>
                  <a:pathLst>
                    <a:path w="20369" h="21549" extrusionOk="0">
                      <a:moveTo>
                        <a:pt x="20353" y="3819"/>
                      </a:moveTo>
                      <a:cubicBezTo>
                        <a:pt x="20079" y="1727"/>
                        <a:pt x="18435" y="2826"/>
                        <a:pt x="18435" y="2826"/>
                      </a:cubicBezTo>
                      <a:cubicBezTo>
                        <a:pt x="18435" y="2826"/>
                        <a:pt x="17841" y="1361"/>
                        <a:pt x="16563" y="838"/>
                      </a:cubicBezTo>
                      <a:cubicBezTo>
                        <a:pt x="15284" y="315"/>
                        <a:pt x="13366" y="1832"/>
                        <a:pt x="13366" y="1832"/>
                      </a:cubicBezTo>
                      <a:cubicBezTo>
                        <a:pt x="13366" y="1832"/>
                        <a:pt x="12316" y="54"/>
                        <a:pt x="10535" y="1"/>
                      </a:cubicBezTo>
                      <a:cubicBezTo>
                        <a:pt x="8754" y="-51"/>
                        <a:pt x="8069" y="1936"/>
                        <a:pt x="8069" y="1936"/>
                      </a:cubicBezTo>
                      <a:cubicBezTo>
                        <a:pt x="8069" y="1936"/>
                        <a:pt x="7886" y="1361"/>
                        <a:pt x="6653" y="1361"/>
                      </a:cubicBezTo>
                      <a:cubicBezTo>
                        <a:pt x="4918" y="1361"/>
                        <a:pt x="5055" y="4970"/>
                        <a:pt x="5055" y="4970"/>
                      </a:cubicBezTo>
                      <a:cubicBezTo>
                        <a:pt x="2041" y="4604"/>
                        <a:pt x="1904" y="8422"/>
                        <a:pt x="1904" y="8422"/>
                      </a:cubicBezTo>
                      <a:cubicBezTo>
                        <a:pt x="-973" y="11978"/>
                        <a:pt x="-151" y="16842"/>
                        <a:pt x="1493" y="18672"/>
                      </a:cubicBezTo>
                      <a:cubicBezTo>
                        <a:pt x="3091" y="20503"/>
                        <a:pt x="3548" y="17156"/>
                        <a:pt x="3548" y="17156"/>
                      </a:cubicBezTo>
                      <a:cubicBezTo>
                        <a:pt x="4416" y="17940"/>
                        <a:pt x="5192" y="16633"/>
                        <a:pt x="5192" y="16633"/>
                      </a:cubicBezTo>
                      <a:cubicBezTo>
                        <a:pt x="5466" y="19509"/>
                        <a:pt x="6151" y="20555"/>
                        <a:pt x="8343" y="21549"/>
                      </a:cubicBezTo>
                      <a:lnTo>
                        <a:pt x="10854" y="19823"/>
                      </a:lnTo>
                      <a:cubicBezTo>
                        <a:pt x="8617" y="11560"/>
                        <a:pt x="17111" y="7480"/>
                        <a:pt x="17111" y="7480"/>
                      </a:cubicBezTo>
                      <a:cubicBezTo>
                        <a:pt x="17111" y="7480"/>
                        <a:pt x="20627" y="5911"/>
                        <a:pt x="20353" y="381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4" name="Figura"/>
                <p:cNvSpPr/>
                <p:nvPr/>
              </p:nvSpPr>
              <p:spPr>
                <a:xfrm>
                  <a:off x="0" y="38100"/>
                  <a:ext cx="309501" cy="480060"/>
                </a:xfrm>
                <a:custGeom>
                  <a:avLst/>
                  <a:gdLst/>
                  <a:ahLst/>
                  <a:cxnLst>
                    <a:cxn ang="0">
                      <a:pos x="wd2" y="hd2"/>
                    </a:cxn>
                    <a:cxn ang="5400000">
                      <a:pos x="wd2" y="hd2"/>
                    </a:cxn>
                    <a:cxn ang="10800000">
                      <a:pos x="wd2" y="hd2"/>
                    </a:cxn>
                    <a:cxn ang="16200000">
                      <a:pos x="wd2" y="hd2"/>
                    </a:cxn>
                  </a:cxnLst>
                  <a:rect l="0" t="0" r="r" b="b"/>
                  <a:pathLst>
                    <a:path w="19864" h="21600" extrusionOk="0">
                      <a:moveTo>
                        <a:pt x="19864" y="10343"/>
                      </a:moveTo>
                      <a:cubicBezTo>
                        <a:pt x="14566" y="8629"/>
                        <a:pt x="10001" y="8343"/>
                        <a:pt x="10001" y="2857"/>
                      </a:cubicBezTo>
                      <a:cubicBezTo>
                        <a:pt x="10001" y="1886"/>
                        <a:pt x="10164" y="914"/>
                        <a:pt x="10327" y="0"/>
                      </a:cubicBezTo>
                      <a:cubicBezTo>
                        <a:pt x="8860" y="1029"/>
                        <a:pt x="9023" y="3486"/>
                        <a:pt x="9023" y="3486"/>
                      </a:cubicBezTo>
                      <a:cubicBezTo>
                        <a:pt x="3644" y="3086"/>
                        <a:pt x="3399" y="7257"/>
                        <a:pt x="3399" y="7257"/>
                      </a:cubicBezTo>
                      <a:cubicBezTo>
                        <a:pt x="-1736" y="11143"/>
                        <a:pt x="-269" y="16457"/>
                        <a:pt x="2666" y="18457"/>
                      </a:cubicBezTo>
                      <a:cubicBezTo>
                        <a:pt x="5518" y="20457"/>
                        <a:pt x="6333" y="16800"/>
                        <a:pt x="6333" y="16800"/>
                      </a:cubicBezTo>
                      <a:cubicBezTo>
                        <a:pt x="7882" y="17657"/>
                        <a:pt x="9268" y="16229"/>
                        <a:pt x="9268" y="16229"/>
                      </a:cubicBezTo>
                      <a:cubicBezTo>
                        <a:pt x="9757" y="19371"/>
                        <a:pt x="10979" y="20514"/>
                        <a:pt x="14892" y="21600"/>
                      </a:cubicBezTo>
                      <a:lnTo>
                        <a:pt x="19375" y="19714"/>
                      </a:lnTo>
                      <a:cubicBezTo>
                        <a:pt x="18641" y="17886"/>
                        <a:pt x="19375" y="11829"/>
                        <a:pt x="19864" y="10343"/>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5" name="Figura"/>
                <p:cNvSpPr/>
                <p:nvPr/>
              </p:nvSpPr>
              <p:spPr>
                <a:xfrm>
                  <a:off x="215899" y="139699"/>
                  <a:ext cx="326209" cy="328824"/>
                </a:xfrm>
                <a:custGeom>
                  <a:avLst/>
                  <a:gdLst/>
                  <a:ahLst/>
                  <a:cxnLst>
                    <a:cxn ang="0">
                      <a:pos x="wd2" y="hd2"/>
                    </a:cxn>
                    <a:cxn ang="5400000">
                      <a:pos x="wd2" y="hd2"/>
                    </a:cxn>
                    <a:cxn ang="10800000">
                      <a:pos x="wd2" y="hd2"/>
                    </a:cxn>
                    <a:cxn ang="16200000">
                      <a:pos x="wd2" y="hd2"/>
                    </a:cxn>
                  </a:cxnLst>
                  <a:rect l="0" t="0" r="r" b="b"/>
                  <a:pathLst>
                    <a:path w="19674" h="14679" extrusionOk="0">
                      <a:moveTo>
                        <a:pt x="2670" y="10268"/>
                      </a:moveTo>
                      <a:cubicBezTo>
                        <a:pt x="1751" y="7887"/>
                        <a:pt x="2287" y="4882"/>
                        <a:pt x="219" y="3805"/>
                      </a:cubicBezTo>
                      <a:cubicBezTo>
                        <a:pt x="-1849" y="2728"/>
                        <a:pt x="11325" y="-3168"/>
                        <a:pt x="15538" y="2275"/>
                      </a:cubicBezTo>
                      <a:cubicBezTo>
                        <a:pt x="19751" y="7774"/>
                        <a:pt x="19674" y="12763"/>
                        <a:pt x="19674" y="12763"/>
                      </a:cubicBezTo>
                      <a:cubicBezTo>
                        <a:pt x="19674" y="12763"/>
                        <a:pt x="5887" y="18432"/>
                        <a:pt x="2670" y="1026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6" name="Figura"/>
                <p:cNvSpPr/>
                <p:nvPr/>
              </p:nvSpPr>
              <p:spPr>
                <a:xfrm>
                  <a:off x="177800" y="253999"/>
                  <a:ext cx="465372" cy="438075"/>
                </a:xfrm>
                <a:custGeom>
                  <a:avLst/>
                  <a:gdLst/>
                  <a:ahLst/>
                  <a:cxnLst>
                    <a:cxn ang="0">
                      <a:pos x="wd2" y="hd2"/>
                    </a:cxn>
                    <a:cxn ang="5400000">
                      <a:pos x="wd2" y="hd2"/>
                    </a:cxn>
                    <a:cxn ang="10800000">
                      <a:pos x="wd2" y="hd2"/>
                    </a:cxn>
                    <a:cxn ang="16200000">
                      <a:pos x="wd2" y="hd2"/>
                    </a:cxn>
                  </a:cxnLst>
                  <a:rect l="0" t="0" r="r" b="b"/>
                  <a:pathLst>
                    <a:path w="19689" h="19659" extrusionOk="0">
                      <a:moveTo>
                        <a:pt x="0" y="2166"/>
                      </a:moveTo>
                      <a:cubicBezTo>
                        <a:pt x="0" y="2166"/>
                        <a:pt x="376" y="15388"/>
                        <a:pt x="2149" y="16528"/>
                      </a:cubicBezTo>
                      <a:cubicBezTo>
                        <a:pt x="10209" y="21600"/>
                        <a:pt x="16710" y="19833"/>
                        <a:pt x="19128" y="16015"/>
                      </a:cubicBezTo>
                      <a:cubicBezTo>
                        <a:pt x="21600" y="12196"/>
                        <a:pt x="15099" y="6383"/>
                        <a:pt x="15099" y="6383"/>
                      </a:cubicBezTo>
                      <a:cubicBezTo>
                        <a:pt x="15099" y="6383"/>
                        <a:pt x="7469" y="10885"/>
                        <a:pt x="4137" y="6725"/>
                      </a:cubicBezTo>
                      <a:cubicBezTo>
                        <a:pt x="860" y="2622"/>
                        <a:pt x="537" y="0"/>
                        <a:pt x="537" y="0"/>
                      </a:cubicBezTo>
                      <a:lnTo>
                        <a:pt x="0" y="2166"/>
                      </a:ln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7" name="Figura"/>
                <p:cNvSpPr/>
                <p:nvPr/>
              </p:nvSpPr>
              <p:spPr>
                <a:xfrm>
                  <a:off x="165100" y="241300"/>
                  <a:ext cx="480060" cy="455854"/>
                </a:xfrm>
                <a:custGeom>
                  <a:avLst/>
                  <a:gdLst/>
                  <a:ahLst/>
                  <a:cxnLst>
                    <a:cxn ang="0">
                      <a:pos x="wd2" y="hd2"/>
                    </a:cxn>
                    <a:cxn ang="5400000">
                      <a:pos x="wd2" y="hd2"/>
                    </a:cxn>
                    <a:cxn ang="10800000">
                      <a:pos x="wd2" y="hd2"/>
                    </a:cxn>
                    <a:cxn ang="16200000">
                      <a:pos x="wd2" y="hd2"/>
                    </a:cxn>
                  </a:cxnLst>
                  <a:rect l="0" t="0" r="r" b="b"/>
                  <a:pathLst>
                    <a:path w="21600" h="19728" extrusionOk="0">
                      <a:moveTo>
                        <a:pt x="18171" y="18137"/>
                      </a:moveTo>
                      <a:cubicBezTo>
                        <a:pt x="13886" y="19676"/>
                        <a:pt x="8343" y="15664"/>
                        <a:pt x="5886" y="9179"/>
                      </a:cubicBezTo>
                      <a:cubicBezTo>
                        <a:pt x="5657" y="8629"/>
                        <a:pt x="5486" y="8079"/>
                        <a:pt x="5314" y="7475"/>
                      </a:cubicBezTo>
                      <a:cubicBezTo>
                        <a:pt x="5257" y="7420"/>
                        <a:pt x="5143" y="7365"/>
                        <a:pt x="5143" y="7255"/>
                      </a:cubicBezTo>
                      <a:cubicBezTo>
                        <a:pt x="1657" y="330"/>
                        <a:pt x="800" y="0"/>
                        <a:pt x="800" y="0"/>
                      </a:cubicBezTo>
                      <a:lnTo>
                        <a:pt x="0" y="2583"/>
                      </a:lnTo>
                      <a:cubicBezTo>
                        <a:pt x="0" y="2583"/>
                        <a:pt x="1086" y="15609"/>
                        <a:pt x="2971" y="16708"/>
                      </a:cubicBezTo>
                      <a:cubicBezTo>
                        <a:pt x="11543" y="21600"/>
                        <a:pt x="18457" y="19896"/>
                        <a:pt x="21029" y="16214"/>
                      </a:cubicBezTo>
                      <a:cubicBezTo>
                        <a:pt x="21314" y="15774"/>
                        <a:pt x="21486" y="15334"/>
                        <a:pt x="21600" y="14840"/>
                      </a:cubicBezTo>
                      <a:cubicBezTo>
                        <a:pt x="20800" y="16434"/>
                        <a:pt x="19657" y="17588"/>
                        <a:pt x="18171" y="18137"/>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8" name="Figura"/>
                <p:cNvSpPr/>
                <p:nvPr/>
              </p:nvSpPr>
              <p:spPr>
                <a:xfrm>
                  <a:off x="139700" y="342899"/>
                  <a:ext cx="88014" cy="97160"/>
                </a:xfrm>
                <a:custGeom>
                  <a:avLst/>
                  <a:gdLst/>
                  <a:ahLst/>
                  <a:cxnLst>
                    <a:cxn ang="0">
                      <a:pos x="wd2" y="hd2"/>
                    </a:cxn>
                    <a:cxn ang="5400000">
                      <a:pos x="wd2" y="hd2"/>
                    </a:cxn>
                    <a:cxn ang="10800000">
                      <a:pos x="wd2" y="hd2"/>
                    </a:cxn>
                    <a:cxn ang="16200000">
                      <a:pos x="wd2" y="hd2"/>
                    </a:cxn>
                  </a:cxnLst>
                  <a:rect l="0" t="0" r="r" b="b"/>
                  <a:pathLst>
                    <a:path w="17206" h="17036" extrusionOk="0">
                      <a:moveTo>
                        <a:pt x="12345" y="749"/>
                      </a:moveTo>
                      <a:cubicBezTo>
                        <a:pt x="8373" y="-1923"/>
                        <a:pt x="-3793" y="2976"/>
                        <a:pt x="1173" y="8766"/>
                      </a:cubicBezTo>
                      <a:cubicBezTo>
                        <a:pt x="6138" y="14778"/>
                        <a:pt x="16069" y="19677"/>
                        <a:pt x="17062" y="15446"/>
                      </a:cubicBezTo>
                      <a:cubicBezTo>
                        <a:pt x="17807" y="11215"/>
                        <a:pt x="15573" y="2976"/>
                        <a:pt x="12345" y="74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9" name="Figura"/>
                <p:cNvSpPr/>
                <p:nvPr/>
              </p:nvSpPr>
              <p:spPr>
                <a:xfrm>
                  <a:off x="165100" y="368300"/>
                  <a:ext cx="51281" cy="55940"/>
                </a:xfrm>
                <a:custGeom>
                  <a:avLst/>
                  <a:gdLst/>
                  <a:ahLst/>
                  <a:cxnLst>
                    <a:cxn ang="0">
                      <a:pos x="wd2" y="hd2"/>
                    </a:cxn>
                    <a:cxn ang="5400000">
                      <a:pos x="wd2" y="hd2"/>
                    </a:cxn>
                    <a:cxn ang="10800000">
                      <a:pos x="wd2" y="hd2"/>
                    </a:cxn>
                    <a:cxn ang="16200000">
                      <a:pos x="wd2" y="hd2"/>
                    </a:cxn>
                  </a:cxnLst>
                  <a:rect l="0" t="0" r="r" b="b"/>
                  <a:pathLst>
                    <a:path w="17101" h="16990" extrusionOk="0">
                      <a:moveTo>
                        <a:pt x="12256" y="751"/>
                      </a:moveTo>
                      <a:cubicBezTo>
                        <a:pt x="8021" y="-1949"/>
                        <a:pt x="-3838" y="3065"/>
                        <a:pt x="1244" y="8851"/>
                      </a:cubicBezTo>
                      <a:cubicBezTo>
                        <a:pt x="6327" y="14637"/>
                        <a:pt x="16068" y="19651"/>
                        <a:pt x="16915" y="15408"/>
                      </a:cubicBezTo>
                      <a:cubicBezTo>
                        <a:pt x="17762" y="11165"/>
                        <a:pt x="15644" y="3065"/>
                        <a:pt x="12256" y="75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0" name="Figura"/>
                <p:cNvSpPr/>
                <p:nvPr/>
              </p:nvSpPr>
              <p:spPr>
                <a:xfrm>
                  <a:off x="190500" y="393699"/>
                  <a:ext cx="33607" cy="37468"/>
                </a:xfrm>
                <a:custGeom>
                  <a:avLst/>
                  <a:gdLst/>
                  <a:ahLst/>
                  <a:cxnLst>
                    <a:cxn ang="0">
                      <a:pos x="wd2" y="hd2"/>
                    </a:cxn>
                    <a:cxn ang="5400000">
                      <a:pos x="wd2" y="hd2"/>
                    </a:cxn>
                    <a:cxn ang="10800000">
                      <a:pos x="wd2" y="hd2"/>
                    </a:cxn>
                    <a:cxn ang="16200000">
                      <a:pos x="wd2" y="hd2"/>
                    </a:cxn>
                  </a:cxnLst>
                  <a:rect l="0" t="0" r="r" b="b"/>
                  <a:pathLst>
                    <a:path w="16811" h="16769" extrusionOk="0">
                      <a:moveTo>
                        <a:pt x="12029" y="810"/>
                      </a:moveTo>
                      <a:cubicBezTo>
                        <a:pt x="8218" y="-2032"/>
                        <a:pt x="-3853" y="3084"/>
                        <a:pt x="1229" y="8768"/>
                      </a:cubicBezTo>
                      <a:cubicBezTo>
                        <a:pt x="6312" y="14452"/>
                        <a:pt x="15841" y="19568"/>
                        <a:pt x="16476" y="15021"/>
                      </a:cubicBezTo>
                      <a:cubicBezTo>
                        <a:pt x="17747" y="11042"/>
                        <a:pt x="15206" y="3084"/>
                        <a:pt x="12029" y="8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1" name="Figura"/>
                <p:cNvSpPr/>
                <p:nvPr/>
              </p:nvSpPr>
              <p:spPr>
                <a:xfrm>
                  <a:off x="254000" y="215899"/>
                  <a:ext cx="138535" cy="91505"/>
                </a:xfrm>
                <a:custGeom>
                  <a:avLst/>
                  <a:gdLst/>
                  <a:ahLst/>
                  <a:cxnLst>
                    <a:cxn ang="0">
                      <a:pos x="wd2" y="hd2"/>
                    </a:cxn>
                    <a:cxn ang="5400000">
                      <a:pos x="wd2" y="hd2"/>
                    </a:cxn>
                    <a:cxn ang="10800000">
                      <a:pos x="wd2" y="hd2"/>
                    </a:cxn>
                    <a:cxn ang="16200000">
                      <a:pos x="wd2" y="hd2"/>
                    </a:cxn>
                  </a:cxnLst>
                  <a:rect l="0" t="0" r="r" b="b"/>
                  <a:pathLst>
                    <a:path w="17325" h="18750" extrusionOk="0">
                      <a:moveTo>
                        <a:pt x="777" y="17049"/>
                      </a:moveTo>
                      <a:cubicBezTo>
                        <a:pt x="5065" y="20692"/>
                        <a:pt x="16024" y="18350"/>
                        <a:pt x="17136" y="11323"/>
                      </a:cubicBezTo>
                      <a:cubicBezTo>
                        <a:pt x="18089" y="4297"/>
                        <a:pt x="15230" y="-908"/>
                        <a:pt x="13165" y="133"/>
                      </a:cubicBezTo>
                      <a:cubicBezTo>
                        <a:pt x="11260" y="1174"/>
                        <a:pt x="-3511" y="13405"/>
                        <a:pt x="777" y="1704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2" name="Figura"/>
                <p:cNvSpPr/>
                <p:nvPr/>
              </p:nvSpPr>
              <p:spPr>
                <a:xfrm>
                  <a:off x="419099" y="177800"/>
                  <a:ext cx="119256" cy="84975"/>
                </a:xfrm>
                <a:custGeom>
                  <a:avLst/>
                  <a:gdLst/>
                  <a:ahLst/>
                  <a:cxnLst>
                    <a:cxn ang="0">
                      <a:pos x="wd2" y="hd2"/>
                    </a:cxn>
                    <a:cxn ang="5400000">
                      <a:pos x="wd2" y="hd2"/>
                    </a:cxn>
                    <a:cxn ang="10800000">
                      <a:pos x="wd2" y="hd2"/>
                    </a:cxn>
                    <a:cxn ang="16200000">
                      <a:pos x="wd2" y="hd2"/>
                    </a:cxn>
                  </a:cxnLst>
                  <a:rect l="0" t="0" r="r" b="b"/>
                  <a:pathLst>
                    <a:path w="17336" h="19270" extrusionOk="0">
                      <a:moveTo>
                        <a:pt x="16703" y="14985"/>
                      </a:moveTo>
                      <a:cubicBezTo>
                        <a:pt x="12826" y="20457"/>
                        <a:pt x="1934" y="21321"/>
                        <a:pt x="457" y="13833"/>
                      </a:cubicBezTo>
                      <a:cubicBezTo>
                        <a:pt x="-1020" y="6345"/>
                        <a:pt x="1380" y="-279"/>
                        <a:pt x="3411" y="9"/>
                      </a:cubicBezTo>
                      <a:cubicBezTo>
                        <a:pt x="5442" y="297"/>
                        <a:pt x="20580" y="9225"/>
                        <a:pt x="16703" y="14985"/>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4" name="Figura"/>
              <p:cNvSpPr/>
              <p:nvPr/>
            </p:nvSpPr>
            <p:spPr>
              <a:xfrm>
                <a:off x="774700" y="2235200"/>
                <a:ext cx="54829" cy="210820"/>
              </a:xfrm>
              <a:custGeom>
                <a:avLst/>
                <a:gdLst/>
                <a:ahLst/>
                <a:cxnLst>
                  <a:cxn ang="0">
                    <a:pos x="wd2" y="hd2"/>
                  </a:cxn>
                  <a:cxn ang="5400000">
                    <a:pos x="wd2" y="hd2"/>
                  </a:cxn>
                  <a:cxn ang="10800000">
                    <a:pos x="wd2" y="hd2"/>
                  </a:cxn>
                  <a:cxn ang="16200000">
                    <a:pos x="wd2" y="hd2"/>
                  </a:cxn>
                </a:cxnLst>
                <a:rect l="0" t="0" r="r" b="b"/>
                <a:pathLst>
                  <a:path w="15041" h="21600" extrusionOk="0">
                    <a:moveTo>
                      <a:pt x="15041" y="0"/>
                    </a:moveTo>
                    <a:cubicBezTo>
                      <a:pt x="-6559" y="4164"/>
                      <a:pt x="1454" y="21600"/>
                      <a:pt x="1454" y="21600"/>
                    </a:cubicBezTo>
                    <a:lnTo>
                      <a:pt x="9815" y="18737"/>
                    </a:lnTo>
                    <a:cubicBezTo>
                      <a:pt x="2847" y="7677"/>
                      <a:pt x="15041" y="0"/>
                      <a:pt x="15041"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p:cNvSpPr/>
              <p:nvPr/>
            </p:nvSpPr>
            <p:spPr>
              <a:xfrm>
                <a:off x="838200" y="2247900"/>
                <a:ext cx="84248" cy="223521"/>
              </a:xfrm>
              <a:custGeom>
                <a:avLst/>
                <a:gdLst/>
                <a:ahLst/>
                <a:cxnLst>
                  <a:cxn ang="0">
                    <a:pos x="wd2" y="hd2"/>
                  </a:cxn>
                  <a:cxn ang="5400000">
                    <a:pos x="wd2" y="hd2"/>
                  </a:cxn>
                  <a:cxn ang="10800000">
                    <a:pos x="wd2" y="hd2"/>
                  </a:cxn>
                  <a:cxn ang="16200000">
                    <a:pos x="wd2" y="hd2"/>
                  </a:cxn>
                </a:cxnLst>
                <a:rect l="0" t="0" r="r" b="b"/>
                <a:pathLst>
                  <a:path w="19105" h="21600" extrusionOk="0">
                    <a:moveTo>
                      <a:pt x="0" y="0"/>
                    </a:moveTo>
                    <a:cubicBezTo>
                      <a:pt x="21600" y="3682"/>
                      <a:pt x="19008" y="21600"/>
                      <a:pt x="19008" y="21600"/>
                    </a:cubicBezTo>
                    <a:lnTo>
                      <a:pt x="10368" y="18900"/>
                    </a:lnTo>
                    <a:cubicBezTo>
                      <a:pt x="13824" y="7486"/>
                      <a:pt x="0" y="0"/>
                      <a:pt x="0"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p:cNvSpPr/>
              <p:nvPr/>
            </p:nvSpPr>
            <p:spPr>
              <a:xfrm>
                <a:off x="812799" y="2222500"/>
                <a:ext cx="5334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547"/>
                      <a:pt x="16457" y="0"/>
                      <a:pt x="10800" y="0"/>
                    </a:cubicBezTo>
                    <a:cubicBezTo>
                      <a:pt x="4629" y="0"/>
                      <a:pt x="0" y="5116"/>
                      <a:pt x="0" y="10800"/>
                    </a:cubicBezTo>
                    <a:cubicBezTo>
                      <a:pt x="0" y="17053"/>
                      <a:pt x="5143" y="21600"/>
                      <a:pt x="10800" y="21600"/>
                    </a:cubicBezTo>
                    <a:cubicBezTo>
                      <a:pt x="16457" y="21600"/>
                      <a:pt x="21600" y="16484"/>
                      <a:pt x="21600" y="1080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p:cNvSpPr/>
              <p:nvPr/>
            </p:nvSpPr>
            <p:spPr>
              <a:xfrm>
                <a:off x="1511299" y="571499"/>
                <a:ext cx="628651" cy="3116581"/>
              </a:xfrm>
              <a:custGeom>
                <a:avLst/>
                <a:gdLst/>
                <a:ahLst/>
                <a:cxnLst>
                  <a:cxn ang="0">
                    <a:pos x="wd2" y="hd2"/>
                  </a:cxn>
                  <a:cxn ang="5400000">
                    <a:pos x="wd2" y="hd2"/>
                  </a:cxn>
                  <a:cxn ang="10800000">
                    <a:pos x="wd2" y="hd2"/>
                  </a:cxn>
                  <a:cxn ang="16200000">
                    <a:pos x="wd2" y="hd2"/>
                  </a:cxn>
                </a:cxnLst>
                <a:rect l="0" t="0" r="r" b="b"/>
                <a:pathLst>
                  <a:path w="21600" h="21600" extrusionOk="0">
                    <a:moveTo>
                      <a:pt x="1353" y="21600"/>
                    </a:moveTo>
                    <a:lnTo>
                      <a:pt x="0" y="21600"/>
                    </a:lnTo>
                    <a:lnTo>
                      <a:pt x="20596" y="0"/>
                    </a:lnTo>
                    <a:lnTo>
                      <a:pt x="21600" y="44"/>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p:cNvSpPr/>
              <p:nvPr/>
            </p:nvSpPr>
            <p:spPr>
              <a:xfrm>
                <a:off x="1943099" y="0"/>
                <a:ext cx="489603" cy="644246"/>
              </a:xfrm>
              <a:custGeom>
                <a:avLst/>
                <a:gdLst/>
                <a:ahLst/>
                <a:cxnLst>
                  <a:cxn ang="0">
                    <a:pos x="wd2" y="hd2"/>
                  </a:cxn>
                  <a:cxn ang="5400000">
                    <a:pos x="wd2" y="hd2"/>
                  </a:cxn>
                  <a:cxn ang="10800000">
                    <a:pos x="wd2" y="hd2"/>
                  </a:cxn>
                  <a:cxn ang="16200000">
                    <a:pos x="wd2" y="hd2"/>
                  </a:cxn>
                </a:cxnLst>
                <a:rect l="0" t="0" r="r" b="b"/>
                <a:pathLst>
                  <a:path w="19365" h="21072" extrusionOk="0">
                    <a:moveTo>
                      <a:pt x="930" y="17945"/>
                    </a:moveTo>
                    <a:cubicBezTo>
                      <a:pt x="1583" y="19108"/>
                      <a:pt x="3994" y="20312"/>
                      <a:pt x="6958" y="20686"/>
                    </a:cubicBezTo>
                    <a:cubicBezTo>
                      <a:pt x="10675" y="21185"/>
                      <a:pt x="12031" y="21600"/>
                      <a:pt x="14492" y="19232"/>
                    </a:cubicBezTo>
                    <a:cubicBezTo>
                      <a:pt x="18511" y="15411"/>
                      <a:pt x="19365" y="3198"/>
                      <a:pt x="19365" y="3198"/>
                    </a:cubicBezTo>
                    <a:cubicBezTo>
                      <a:pt x="19365" y="3198"/>
                      <a:pt x="15899" y="18235"/>
                      <a:pt x="11478" y="19398"/>
                    </a:cubicBezTo>
                    <a:cubicBezTo>
                      <a:pt x="10072" y="19772"/>
                      <a:pt x="3692" y="18194"/>
                      <a:pt x="3090" y="17488"/>
                    </a:cubicBezTo>
                    <a:cubicBezTo>
                      <a:pt x="1181" y="15245"/>
                      <a:pt x="829" y="12545"/>
                      <a:pt x="3692" y="0"/>
                    </a:cubicBezTo>
                    <a:cubicBezTo>
                      <a:pt x="3692" y="0"/>
                      <a:pt x="-2235" y="12254"/>
                      <a:pt x="930" y="17945"/>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p:cNvSpPr/>
              <p:nvPr/>
            </p:nvSpPr>
            <p:spPr>
              <a:xfrm>
                <a:off x="2095499" y="38100"/>
                <a:ext cx="138639" cy="567691"/>
              </a:xfrm>
              <a:custGeom>
                <a:avLst/>
                <a:gdLst/>
                <a:ahLst/>
                <a:cxnLst>
                  <a:cxn ang="0">
                    <a:pos x="wd2" y="hd2"/>
                  </a:cxn>
                  <a:cxn ang="5400000">
                    <a:pos x="wd2" y="hd2"/>
                  </a:cxn>
                  <a:cxn ang="10800000">
                    <a:pos x="wd2" y="hd2"/>
                  </a:cxn>
                  <a:cxn ang="16200000">
                    <a:pos x="wd2" y="hd2"/>
                  </a:cxn>
                </a:cxnLst>
                <a:rect l="0" t="0" r="r" b="b"/>
                <a:pathLst>
                  <a:path w="20867" h="21600" extrusionOk="0">
                    <a:moveTo>
                      <a:pt x="0" y="21165"/>
                    </a:moveTo>
                    <a:cubicBezTo>
                      <a:pt x="0" y="21165"/>
                      <a:pt x="18159" y="483"/>
                      <a:pt x="20835" y="0"/>
                    </a:cubicBezTo>
                    <a:cubicBezTo>
                      <a:pt x="21600" y="966"/>
                      <a:pt x="8028" y="21600"/>
                      <a:pt x="8028" y="21600"/>
                    </a:cubicBezTo>
                    <a:lnTo>
                      <a:pt x="0" y="21165"/>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p:cNvSpPr/>
              <p:nvPr/>
            </p:nvSpPr>
            <p:spPr>
              <a:xfrm>
                <a:off x="1371600" y="3581400"/>
                <a:ext cx="198121" cy="100715"/>
              </a:xfrm>
              <a:custGeom>
                <a:avLst/>
                <a:gdLst/>
                <a:ahLst/>
                <a:cxnLst>
                  <a:cxn ang="0">
                    <a:pos x="wd2" y="hd2"/>
                  </a:cxn>
                  <a:cxn ang="5400000">
                    <a:pos x="wd2" y="hd2"/>
                  </a:cxn>
                  <a:cxn ang="10800000">
                    <a:pos x="wd2" y="hd2"/>
                  </a:cxn>
                  <a:cxn ang="16200000">
                    <a:pos x="wd2" y="hd2"/>
                  </a:cxn>
                </a:cxnLst>
                <a:rect l="0" t="0" r="r" b="b"/>
                <a:pathLst>
                  <a:path w="21600" h="20152" extrusionOk="0">
                    <a:moveTo>
                      <a:pt x="0" y="20152"/>
                    </a:moveTo>
                    <a:lnTo>
                      <a:pt x="21600" y="20152"/>
                    </a:lnTo>
                    <a:cubicBezTo>
                      <a:pt x="21600" y="20152"/>
                      <a:pt x="7062" y="-1448"/>
                      <a:pt x="3877" y="77"/>
                    </a:cubicBezTo>
                    <a:cubicBezTo>
                      <a:pt x="831" y="1347"/>
                      <a:pt x="0" y="20152"/>
                      <a:pt x="0" y="20152"/>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p:cNvSpPr/>
              <p:nvPr/>
            </p:nvSpPr>
            <p:spPr>
              <a:xfrm>
                <a:off x="914400" y="1968500"/>
                <a:ext cx="219111" cy="187591"/>
              </a:xfrm>
              <a:custGeom>
                <a:avLst/>
                <a:gdLst/>
                <a:ahLst/>
                <a:cxnLst>
                  <a:cxn ang="0">
                    <a:pos x="wd2" y="hd2"/>
                  </a:cxn>
                  <a:cxn ang="5400000">
                    <a:pos x="wd2" y="hd2"/>
                  </a:cxn>
                  <a:cxn ang="10800000">
                    <a:pos x="wd2" y="hd2"/>
                  </a:cxn>
                  <a:cxn ang="16200000">
                    <a:pos x="wd2" y="hd2"/>
                  </a:cxn>
                </a:cxnLst>
                <a:rect l="0" t="0" r="r" b="b"/>
                <a:pathLst>
                  <a:path w="14788" h="15873" extrusionOk="0">
                    <a:moveTo>
                      <a:pt x="14256" y="2132"/>
                    </a:moveTo>
                    <a:cubicBezTo>
                      <a:pt x="12799" y="6753"/>
                      <a:pt x="10999" y="13953"/>
                      <a:pt x="2856" y="15457"/>
                    </a:cubicBezTo>
                    <a:cubicBezTo>
                      <a:pt x="-5287" y="17069"/>
                      <a:pt x="6284" y="13738"/>
                      <a:pt x="9113" y="9976"/>
                    </a:cubicBezTo>
                    <a:cubicBezTo>
                      <a:pt x="11942" y="6215"/>
                      <a:pt x="16313" y="-4531"/>
                      <a:pt x="14256" y="2132"/>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p:cNvSpPr/>
              <p:nvPr/>
            </p:nvSpPr>
            <p:spPr>
              <a:xfrm>
                <a:off x="393700" y="2641600"/>
                <a:ext cx="919480" cy="161386"/>
              </a:xfrm>
              <a:custGeom>
                <a:avLst/>
                <a:gdLst/>
                <a:ahLst/>
                <a:cxnLst>
                  <a:cxn ang="0">
                    <a:pos x="wd2" y="hd2"/>
                  </a:cxn>
                  <a:cxn ang="5400000">
                    <a:pos x="wd2" y="hd2"/>
                  </a:cxn>
                  <a:cxn ang="10800000">
                    <a:pos x="wd2" y="hd2"/>
                  </a:cxn>
                  <a:cxn ang="16200000">
                    <a:pos x="wd2" y="hd2"/>
                  </a:cxn>
                </a:cxnLst>
                <a:rect l="0" t="0" r="r" b="b"/>
                <a:pathLst>
                  <a:path w="21600" h="18299" extrusionOk="0">
                    <a:moveTo>
                      <a:pt x="209" y="18299"/>
                    </a:moveTo>
                    <a:lnTo>
                      <a:pt x="0" y="13403"/>
                    </a:lnTo>
                    <a:cubicBezTo>
                      <a:pt x="0" y="13403"/>
                      <a:pt x="10054" y="-3301"/>
                      <a:pt x="21600" y="587"/>
                    </a:cubicBezTo>
                    <a:lnTo>
                      <a:pt x="21510" y="6347"/>
                    </a:lnTo>
                    <a:cubicBezTo>
                      <a:pt x="13425" y="6491"/>
                      <a:pt x="8204" y="9227"/>
                      <a:pt x="209" y="18299"/>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43" name="Grupo"/>
              <p:cNvGrpSpPr/>
              <p:nvPr/>
            </p:nvGrpSpPr>
            <p:grpSpPr>
              <a:xfrm>
                <a:off x="393700" y="2641600"/>
                <a:ext cx="922020" cy="157480"/>
                <a:chOff x="0" y="0"/>
                <a:chExt cx="922019" cy="157480"/>
              </a:xfrm>
            </p:grpSpPr>
            <p:sp>
              <p:nvSpPr>
                <p:cNvPr id="761" name="Figura"/>
                <p:cNvSpPr/>
                <p:nvPr/>
              </p:nvSpPr>
              <p:spPr>
                <a:xfrm>
                  <a:off x="0" y="88899"/>
                  <a:ext cx="93981" cy="68582"/>
                </a:xfrm>
                <a:custGeom>
                  <a:avLst/>
                  <a:gdLst/>
                  <a:ahLst/>
                  <a:cxnLst>
                    <a:cxn ang="0">
                      <a:pos x="wd2" y="hd2"/>
                    </a:cxn>
                    <a:cxn ang="5400000">
                      <a:pos x="wd2" y="hd2"/>
                    </a:cxn>
                    <a:cxn ang="10800000">
                      <a:pos x="wd2" y="hd2"/>
                    </a:cxn>
                    <a:cxn ang="16200000">
                      <a:pos x="wd2" y="hd2"/>
                    </a:cxn>
                  </a:cxnLst>
                  <a:rect l="0" t="0" r="r" b="b"/>
                  <a:pathLst>
                    <a:path w="21600" h="21600" extrusionOk="0">
                      <a:moveTo>
                        <a:pt x="19557" y="0"/>
                      </a:moveTo>
                      <a:cubicBezTo>
                        <a:pt x="7297" y="4800"/>
                        <a:pt x="0" y="8000"/>
                        <a:pt x="0" y="8000"/>
                      </a:cubicBezTo>
                      <a:lnTo>
                        <a:pt x="2043" y="21600"/>
                      </a:lnTo>
                      <a:cubicBezTo>
                        <a:pt x="8757" y="19600"/>
                        <a:pt x="15178" y="17600"/>
                        <a:pt x="21600" y="15600"/>
                      </a:cubicBezTo>
                      <a:cubicBezTo>
                        <a:pt x="20432" y="10400"/>
                        <a:pt x="19849" y="5200"/>
                        <a:pt x="19557"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2" name="Figura"/>
                <p:cNvSpPr/>
                <p:nvPr/>
              </p:nvSpPr>
              <p:spPr>
                <a:xfrm>
                  <a:off x="838199" y="0"/>
                  <a:ext cx="83821" cy="55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09" y="6873"/>
                        <a:pt x="1964" y="14236"/>
                        <a:pt x="2291" y="21600"/>
                      </a:cubicBezTo>
                      <a:cubicBezTo>
                        <a:pt x="8182" y="21600"/>
                        <a:pt x="14400" y="21109"/>
                        <a:pt x="20618" y="21109"/>
                      </a:cubicBezTo>
                      <a:lnTo>
                        <a:pt x="21600" y="1473"/>
                      </a:lnTo>
                      <a:cubicBezTo>
                        <a:pt x="14400" y="491"/>
                        <a:pt x="7200" y="0"/>
                        <a:pt x="0"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4" name="Grupo"/>
              <p:cNvGrpSpPr/>
              <p:nvPr/>
            </p:nvGrpSpPr>
            <p:grpSpPr>
              <a:xfrm>
                <a:off x="406400" y="2146299"/>
                <a:ext cx="155722" cy="179738"/>
                <a:chOff x="0" y="0"/>
                <a:chExt cx="155721" cy="179736"/>
              </a:xfrm>
            </p:grpSpPr>
            <p:sp>
              <p:nvSpPr>
                <p:cNvPr id="756" name="Figura"/>
                <p:cNvSpPr/>
                <p:nvPr/>
              </p:nvSpPr>
              <p:spPr>
                <a:xfrm>
                  <a:off x="-1" y="0"/>
                  <a:ext cx="106826" cy="116807"/>
                </a:xfrm>
                <a:custGeom>
                  <a:avLst/>
                  <a:gdLst/>
                  <a:ahLst/>
                  <a:cxnLst>
                    <a:cxn ang="0">
                      <a:pos x="wd2" y="hd2"/>
                    </a:cxn>
                    <a:cxn ang="5400000">
                      <a:pos x="wd2" y="hd2"/>
                    </a:cxn>
                    <a:cxn ang="10800000">
                      <a:pos x="wd2" y="hd2"/>
                    </a:cxn>
                    <a:cxn ang="16200000">
                      <a:pos x="wd2" y="hd2"/>
                    </a:cxn>
                  </a:cxnLst>
                  <a:rect l="0" t="0" r="r" b="b"/>
                  <a:pathLst>
                    <a:path w="20884" h="21135" extrusionOk="0">
                      <a:moveTo>
                        <a:pt x="20855" y="18383"/>
                      </a:moveTo>
                      <a:cubicBezTo>
                        <a:pt x="18869" y="11719"/>
                        <a:pt x="11917" y="6434"/>
                        <a:pt x="8193" y="0"/>
                      </a:cubicBezTo>
                      <a:lnTo>
                        <a:pt x="0" y="689"/>
                      </a:lnTo>
                      <a:cubicBezTo>
                        <a:pt x="3476" y="9651"/>
                        <a:pt x="3972" y="18613"/>
                        <a:pt x="6703" y="20911"/>
                      </a:cubicBezTo>
                      <a:cubicBezTo>
                        <a:pt x="7448" y="21600"/>
                        <a:pt x="21600" y="20681"/>
                        <a:pt x="20855" y="183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p:cNvSpPr/>
                <p:nvPr/>
              </p:nvSpPr>
              <p:spPr>
                <a:xfrm>
                  <a:off x="25400" y="88900"/>
                  <a:ext cx="22628" cy="75845"/>
                </a:xfrm>
                <a:custGeom>
                  <a:avLst/>
                  <a:gdLst/>
                  <a:ahLst/>
                  <a:cxnLst>
                    <a:cxn ang="0">
                      <a:pos x="wd2" y="hd2"/>
                    </a:cxn>
                    <a:cxn ang="5400000">
                      <a:pos x="wd2" y="hd2"/>
                    </a:cxn>
                    <a:cxn ang="10800000">
                      <a:pos x="wd2" y="hd2"/>
                    </a:cxn>
                    <a:cxn ang="16200000">
                      <a:pos x="wd2" y="hd2"/>
                    </a:cxn>
                  </a:cxnLst>
                  <a:rect l="0" t="0" r="r" b="b"/>
                  <a:pathLst>
                    <a:path w="19243" h="17916" extrusionOk="0">
                      <a:moveTo>
                        <a:pt x="0" y="2010"/>
                      </a:moveTo>
                      <a:cubicBezTo>
                        <a:pt x="3240" y="6210"/>
                        <a:pt x="2160" y="18210"/>
                        <a:pt x="9720" y="17910"/>
                      </a:cubicBezTo>
                      <a:cubicBezTo>
                        <a:pt x="21600" y="17910"/>
                        <a:pt x="19440" y="8610"/>
                        <a:pt x="18360" y="3510"/>
                      </a:cubicBezTo>
                      <a:cubicBezTo>
                        <a:pt x="17280" y="-3390"/>
                        <a:pt x="0" y="2010"/>
                        <a:pt x="0" y="20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p:cNvSpPr/>
                <p:nvPr/>
              </p:nvSpPr>
              <p:spPr>
                <a:xfrm>
                  <a:off x="88899" y="76200"/>
                  <a:ext cx="39590" cy="86545"/>
                </a:xfrm>
                <a:custGeom>
                  <a:avLst/>
                  <a:gdLst/>
                  <a:ahLst/>
                  <a:cxnLst>
                    <a:cxn ang="0">
                      <a:pos x="wd2" y="hd2"/>
                    </a:cxn>
                    <a:cxn ang="5400000">
                      <a:pos x="wd2" y="hd2"/>
                    </a:cxn>
                    <a:cxn ang="10800000">
                      <a:pos x="wd2" y="hd2"/>
                    </a:cxn>
                    <a:cxn ang="16200000">
                      <a:pos x="wd2" y="hd2"/>
                    </a:cxn>
                  </a:cxnLst>
                  <a:rect l="0" t="0" r="r" b="b"/>
                  <a:pathLst>
                    <a:path w="17265" h="18172" extrusionOk="0">
                      <a:moveTo>
                        <a:pt x="0" y="3501"/>
                      </a:moveTo>
                      <a:cubicBezTo>
                        <a:pt x="3323" y="6967"/>
                        <a:pt x="11077" y="18434"/>
                        <a:pt x="14954" y="18167"/>
                      </a:cubicBezTo>
                      <a:cubicBezTo>
                        <a:pt x="21600" y="17634"/>
                        <a:pt x="12185" y="5367"/>
                        <a:pt x="8308" y="1901"/>
                      </a:cubicBezTo>
                      <a:cubicBezTo>
                        <a:pt x="2769" y="-3166"/>
                        <a:pt x="0" y="3501"/>
                        <a:pt x="0" y="35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9" name="Figura"/>
                <p:cNvSpPr/>
                <p:nvPr/>
              </p:nvSpPr>
              <p:spPr>
                <a:xfrm>
                  <a:off x="50800" y="12699"/>
                  <a:ext cx="104922" cy="62698"/>
                </a:xfrm>
                <a:custGeom>
                  <a:avLst/>
                  <a:gdLst/>
                  <a:ahLst/>
                  <a:cxnLst>
                    <a:cxn ang="0">
                      <a:pos x="wd2" y="hd2"/>
                    </a:cxn>
                    <a:cxn ang="5400000">
                      <a:pos x="wd2" y="hd2"/>
                    </a:cxn>
                    <a:cxn ang="10800000">
                      <a:pos x="wd2" y="hd2"/>
                    </a:cxn>
                    <a:cxn ang="16200000">
                      <a:pos x="wd2" y="hd2"/>
                    </a:cxn>
                  </a:cxnLst>
                  <a:rect l="0" t="0" r="r" b="b"/>
                  <a:pathLst>
                    <a:path w="16223" h="16156" extrusionOk="0">
                      <a:moveTo>
                        <a:pt x="6568" y="16156"/>
                      </a:moveTo>
                      <a:cubicBezTo>
                        <a:pt x="8728" y="7974"/>
                        <a:pt x="13638" y="18447"/>
                        <a:pt x="15798" y="15502"/>
                      </a:cubicBezTo>
                      <a:cubicBezTo>
                        <a:pt x="18743" y="11574"/>
                        <a:pt x="5587" y="5029"/>
                        <a:pt x="874" y="447"/>
                      </a:cubicBezTo>
                      <a:cubicBezTo>
                        <a:pt x="-2857" y="-3153"/>
                        <a:pt x="6568" y="16156"/>
                        <a:pt x="6568" y="1615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0" name="Figura"/>
                <p:cNvSpPr/>
                <p:nvPr/>
              </p:nvSpPr>
              <p:spPr>
                <a:xfrm>
                  <a:off x="63499" y="88900"/>
                  <a:ext cx="32492" cy="90837"/>
                </a:xfrm>
                <a:custGeom>
                  <a:avLst/>
                  <a:gdLst/>
                  <a:ahLst/>
                  <a:cxnLst>
                    <a:cxn ang="0">
                      <a:pos x="wd2" y="hd2"/>
                    </a:cxn>
                    <a:cxn ang="5400000">
                      <a:pos x="wd2" y="hd2"/>
                    </a:cxn>
                    <a:cxn ang="10800000">
                      <a:pos x="wd2" y="hd2"/>
                    </a:cxn>
                    <a:cxn ang="16200000">
                      <a:pos x="wd2" y="hd2"/>
                    </a:cxn>
                  </a:cxnLst>
                  <a:rect l="0" t="0" r="r" b="b"/>
                  <a:pathLst>
                    <a:path w="17268" h="18392" extrusionOk="0">
                      <a:moveTo>
                        <a:pt x="0" y="2706"/>
                      </a:moveTo>
                      <a:cubicBezTo>
                        <a:pt x="2700" y="6306"/>
                        <a:pt x="9450" y="18392"/>
                        <a:pt x="14175" y="18392"/>
                      </a:cubicBezTo>
                      <a:cubicBezTo>
                        <a:pt x="21600" y="18392"/>
                        <a:pt x="13500" y="6049"/>
                        <a:pt x="12150" y="2449"/>
                      </a:cubicBezTo>
                      <a:cubicBezTo>
                        <a:pt x="8100" y="-3208"/>
                        <a:pt x="0" y="2706"/>
                        <a:pt x="0" y="270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5" name="Grupo"/>
              <p:cNvGrpSpPr/>
              <p:nvPr/>
            </p:nvGrpSpPr>
            <p:grpSpPr>
              <a:xfrm>
                <a:off x="685799" y="990599"/>
                <a:ext cx="193585" cy="164049"/>
                <a:chOff x="0" y="0"/>
                <a:chExt cx="193583" cy="164047"/>
              </a:xfrm>
            </p:grpSpPr>
            <p:sp>
              <p:nvSpPr>
                <p:cNvPr id="752" name="Figura"/>
                <p:cNvSpPr/>
                <p:nvPr/>
              </p:nvSpPr>
              <p:spPr>
                <a:xfrm>
                  <a:off x="127000" y="0"/>
                  <a:ext cx="36855" cy="57344"/>
                </a:xfrm>
                <a:custGeom>
                  <a:avLst/>
                  <a:gdLst/>
                  <a:ahLst/>
                  <a:cxnLst>
                    <a:cxn ang="0">
                      <a:pos x="wd2" y="hd2"/>
                    </a:cxn>
                    <a:cxn ang="5400000">
                      <a:pos x="wd2" y="hd2"/>
                    </a:cxn>
                    <a:cxn ang="10800000">
                      <a:pos x="wd2" y="hd2"/>
                    </a:cxn>
                    <a:cxn ang="16200000">
                      <a:pos x="wd2" y="hd2"/>
                    </a:cxn>
                  </a:cxnLst>
                  <a:rect l="0" t="0" r="r" b="b"/>
                  <a:pathLst>
                    <a:path w="19588"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894"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p:cNvSpPr/>
                <p:nvPr/>
              </p:nvSpPr>
              <p:spPr>
                <a:xfrm>
                  <a:off x="63499" y="-1"/>
                  <a:ext cx="121160" cy="164049"/>
                </a:xfrm>
                <a:custGeom>
                  <a:avLst/>
                  <a:gdLst/>
                  <a:ahLst/>
                  <a:cxnLst>
                    <a:cxn ang="0">
                      <a:pos x="wd2" y="hd2"/>
                    </a:cxn>
                    <a:cxn ang="5400000">
                      <a:pos x="wd2" y="hd2"/>
                    </a:cxn>
                    <a:cxn ang="10800000">
                      <a:pos x="wd2" y="hd2"/>
                    </a:cxn>
                    <a:cxn ang="16200000">
                      <a:pos x="wd2" y="hd2"/>
                    </a:cxn>
                  </a:cxnLst>
                  <a:rect l="0" t="0" r="r" b="b"/>
                  <a:pathLst>
                    <a:path w="20006" h="18356" extrusionOk="0">
                      <a:moveTo>
                        <a:pt x="23" y="332"/>
                      </a:moveTo>
                      <a:cubicBezTo>
                        <a:pt x="2540" y="-2652"/>
                        <a:pt x="21204" y="15395"/>
                        <a:pt x="19946" y="17811"/>
                      </a:cubicBezTo>
                      <a:cubicBezTo>
                        <a:pt x="19317" y="18948"/>
                        <a:pt x="5056" y="17953"/>
                        <a:pt x="5056" y="17953"/>
                      </a:cubicBezTo>
                      <a:cubicBezTo>
                        <a:pt x="5056" y="17953"/>
                        <a:pt x="-396" y="759"/>
                        <a:pt x="23" y="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p:cNvSpPr/>
                <p:nvPr/>
              </p:nvSpPr>
              <p:spPr>
                <a:xfrm>
                  <a:off x="76199" y="-1"/>
                  <a:ext cx="117385" cy="164004"/>
                </a:xfrm>
                <a:custGeom>
                  <a:avLst/>
                  <a:gdLst/>
                  <a:ahLst/>
                  <a:cxnLst>
                    <a:cxn ang="0">
                      <a:pos x="wd2" y="hd2"/>
                    </a:cxn>
                    <a:cxn ang="5400000">
                      <a:pos x="wd2" y="hd2"/>
                    </a:cxn>
                    <a:cxn ang="10800000">
                      <a:pos x="wd2" y="hd2"/>
                    </a:cxn>
                    <a:cxn ang="16200000">
                      <a:pos x="wd2" y="hd2"/>
                    </a:cxn>
                  </a:cxnLst>
                  <a:rect l="0" t="0" r="r" b="b"/>
                  <a:pathLst>
                    <a:path w="20166" h="19924" extrusionOk="0">
                      <a:moveTo>
                        <a:pt x="0" y="47"/>
                      </a:moveTo>
                      <a:cubicBezTo>
                        <a:pt x="5891" y="2824"/>
                        <a:pt x="18764" y="16556"/>
                        <a:pt x="17673" y="18716"/>
                      </a:cubicBezTo>
                      <a:cubicBezTo>
                        <a:pt x="17236" y="19641"/>
                        <a:pt x="8509" y="19178"/>
                        <a:pt x="4364" y="19024"/>
                      </a:cubicBezTo>
                      <a:cubicBezTo>
                        <a:pt x="4364" y="19333"/>
                        <a:pt x="4582" y="19487"/>
                        <a:pt x="4582" y="19487"/>
                      </a:cubicBezTo>
                      <a:cubicBezTo>
                        <a:pt x="4582" y="19487"/>
                        <a:pt x="19636" y="20567"/>
                        <a:pt x="20073" y="19333"/>
                      </a:cubicBezTo>
                      <a:cubicBezTo>
                        <a:pt x="21600" y="17018"/>
                        <a:pt x="3927" y="-1033"/>
                        <a:pt x="0" y="47"/>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p:cNvSpPr/>
                <p:nvPr/>
              </p:nvSpPr>
              <p:spPr>
                <a:xfrm>
                  <a:off x="0" y="25400"/>
                  <a:ext cx="36772" cy="57344"/>
                </a:xfrm>
                <a:custGeom>
                  <a:avLst/>
                  <a:gdLst/>
                  <a:ahLst/>
                  <a:cxnLst>
                    <a:cxn ang="0">
                      <a:pos x="wd2" y="hd2"/>
                    </a:cxn>
                    <a:cxn ang="5400000">
                      <a:pos x="wd2" y="hd2"/>
                    </a:cxn>
                    <a:cxn ang="10800000">
                      <a:pos x="wd2" y="hd2"/>
                    </a:cxn>
                    <a:cxn ang="16200000">
                      <a:pos x="wd2" y="hd2"/>
                    </a:cxn>
                  </a:cxnLst>
                  <a:rect l="0" t="0" r="r" b="b"/>
                  <a:pathLst>
                    <a:path w="19544"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219"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46" name="Figura"/>
              <p:cNvSpPr/>
              <p:nvPr/>
            </p:nvSpPr>
            <p:spPr>
              <a:xfrm>
                <a:off x="711199" y="1181099"/>
                <a:ext cx="124963" cy="76313"/>
              </a:xfrm>
              <a:custGeom>
                <a:avLst/>
                <a:gdLst/>
                <a:ahLst/>
                <a:cxnLst>
                  <a:cxn ang="0">
                    <a:pos x="wd2" y="hd2"/>
                  </a:cxn>
                  <a:cxn ang="5400000">
                    <a:pos x="wd2" y="hd2"/>
                  </a:cxn>
                  <a:cxn ang="10800000">
                    <a:pos x="wd2" y="hd2"/>
                  </a:cxn>
                  <a:cxn ang="16200000">
                    <a:pos x="wd2" y="hd2"/>
                  </a:cxn>
                </a:cxnLst>
                <a:rect l="0" t="0" r="r" b="b"/>
                <a:pathLst>
                  <a:path w="21253" h="19087" extrusionOk="0">
                    <a:moveTo>
                      <a:pt x="0" y="0"/>
                    </a:moveTo>
                    <a:lnTo>
                      <a:pt x="21168" y="318"/>
                    </a:lnTo>
                    <a:cubicBezTo>
                      <a:pt x="21168" y="318"/>
                      <a:pt x="21600" y="10482"/>
                      <a:pt x="20520" y="11435"/>
                    </a:cubicBezTo>
                    <a:cubicBezTo>
                      <a:pt x="19656" y="12388"/>
                      <a:pt x="5184" y="21600"/>
                      <a:pt x="2808" y="18424"/>
                    </a:cubicBezTo>
                    <a:cubicBezTo>
                      <a:pt x="216" y="14929"/>
                      <a:pt x="0" y="0"/>
                      <a:pt x="0" y="0"/>
                    </a:cubicBezTo>
                    <a:close/>
                  </a:path>
                </a:pathLst>
              </a:custGeom>
              <a:solidFill>
                <a:srgbClr val="501F1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p:cNvSpPr/>
              <p:nvPr/>
            </p:nvSpPr>
            <p:spPr>
              <a:xfrm>
                <a:off x="711199" y="1181099"/>
                <a:ext cx="116982" cy="72173"/>
              </a:xfrm>
              <a:custGeom>
                <a:avLst/>
                <a:gdLst/>
                <a:ahLst/>
                <a:cxnLst>
                  <a:cxn ang="0">
                    <a:pos x="wd2" y="hd2"/>
                  </a:cxn>
                  <a:cxn ang="5400000">
                    <a:pos x="wd2" y="hd2"/>
                  </a:cxn>
                  <a:cxn ang="10800000">
                    <a:pos x="wd2" y="hd2"/>
                  </a:cxn>
                  <a:cxn ang="16200000">
                    <a:pos x="wd2" y="hd2"/>
                  </a:cxn>
                </a:cxnLst>
                <a:rect l="0" t="0" r="r" b="b"/>
                <a:pathLst>
                  <a:path w="21394" h="19179" extrusionOk="0">
                    <a:moveTo>
                      <a:pt x="0" y="0"/>
                    </a:moveTo>
                    <a:lnTo>
                      <a:pt x="21368" y="338"/>
                    </a:lnTo>
                    <a:cubicBezTo>
                      <a:pt x="21368" y="338"/>
                      <a:pt x="21600" y="10463"/>
                      <a:pt x="20671" y="11475"/>
                    </a:cubicBezTo>
                    <a:cubicBezTo>
                      <a:pt x="19742" y="12487"/>
                      <a:pt x="5110" y="21600"/>
                      <a:pt x="2787" y="18562"/>
                    </a:cubicBezTo>
                    <a:cubicBezTo>
                      <a:pt x="232" y="14850"/>
                      <a:pt x="0" y="0"/>
                      <a:pt x="0" y="0"/>
                    </a:cubicBezTo>
                    <a:close/>
                  </a:path>
                </a:pathLst>
              </a:custGeom>
              <a:solidFill>
                <a:srgbClr val="FDED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p:cNvSpPr/>
              <p:nvPr/>
            </p:nvSpPr>
            <p:spPr>
              <a:xfrm>
                <a:off x="1930399" y="1562099"/>
                <a:ext cx="53438" cy="25643"/>
              </a:xfrm>
              <a:custGeom>
                <a:avLst/>
                <a:gdLst/>
                <a:ahLst/>
                <a:cxnLst>
                  <a:cxn ang="0">
                    <a:pos x="wd2" y="hd2"/>
                  </a:cxn>
                  <a:cxn ang="5400000">
                    <a:pos x="wd2" y="hd2"/>
                  </a:cxn>
                  <a:cxn ang="10800000">
                    <a:pos x="wd2" y="hd2"/>
                  </a:cxn>
                  <a:cxn ang="16200000">
                    <a:pos x="wd2" y="hd2"/>
                  </a:cxn>
                </a:cxnLst>
                <a:rect l="0" t="0" r="r" b="b"/>
                <a:pathLst>
                  <a:path w="21136" h="20766" extrusionOk="0">
                    <a:moveTo>
                      <a:pt x="21136" y="12537"/>
                    </a:moveTo>
                    <a:cubicBezTo>
                      <a:pt x="21136" y="7395"/>
                      <a:pt x="17117" y="2252"/>
                      <a:pt x="11089" y="195"/>
                    </a:cubicBezTo>
                    <a:cubicBezTo>
                      <a:pt x="5062" y="-834"/>
                      <a:pt x="541" y="2252"/>
                      <a:pt x="38" y="8423"/>
                    </a:cubicBezTo>
                    <a:cubicBezTo>
                      <a:pt x="-464" y="13566"/>
                      <a:pt x="4057" y="18709"/>
                      <a:pt x="10085" y="20766"/>
                    </a:cubicBezTo>
                    <a:cubicBezTo>
                      <a:pt x="16113" y="20766"/>
                      <a:pt x="21136" y="17680"/>
                      <a:pt x="21136" y="125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p:cNvSpPr/>
              <p:nvPr/>
            </p:nvSpPr>
            <p:spPr>
              <a:xfrm>
                <a:off x="1930399" y="1574800"/>
                <a:ext cx="42032" cy="24567"/>
              </a:xfrm>
              <a:custGeom>
                <a:avLst/>
                <a:gdLst/>
                <a:ahLst/>
                <a:cxnLst>
                  <a:cxn ang="0">
                    <a:pos x="wd2" y="hd2"/>
                  </a:cxn>
                  <a:cxn ang="5400000">
                    <a:pos x="wd2" y="hd2"/>
                  </a:cxn>
                  <a:cxn ang="10800000">
                    <a:pos x="wd2" y="hd2"/>
                  </a:cxn>
                  <a:cxn ang="16200000">
                    <a:pos x="wd2" y="hd2"/>
                  </a:cxn>
                </a:cxnLst>
                <a:rect l="0" t="0" r="r" b="b"/>
                <a:pathLst>
                  <a:path w="21025" h="19896" extrusionOk="0">
                    <a:moveTo>
                      <a:pt x="20965" y="11473"/>
                    </a:moveTo>
                    <a:cubicBezTo>
                      <a:pt x="21600" y="6330"/>
                      <a:pt x="17153" y="1187"/>
                      <a:pt x="10800" y="159"/>
                    </a:cubicBezTo>
                    <a:cubicBezTo>
                      <a:pt x="5082" y="-870"/>
                      <a:pt x="0" y="3244"/>
                      <a:pt x="0" y="8387"/>
                    </a:cubicBezTo>
                    <a:cubicBezTo>
                      <a:pt x="0" y="13530"/>
                      <a:pt x="3812" y="18673"/>
                      <a:pt x="10165" y="19701"/>
                    </a:cubicBezTo>
                    <a:cubicBezTo>
                      <a:pt x="15247" y="20730"/>
                      <a:pt x="20329" y="17644"/>
                      <a:pt x="20965" y="1147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p:cNvSpPr/>
              <p:nvPr/>
            </p:nvSpPr>
            <p:spPr>
              <a:xfrm>
                <a:off x="1917699" y="1600199"/>
                <a:ext cx="41911" cy="24327"/>
              </a:xfrm>
              <a:custGeom>
                <a:avLst/>
                <a:gdLst/>
                <a:ahLst/>
                <a:cxnLst>
                  <a:cxn ang="0">
                    <a:pos x="wd2" y="hd2"/>
                  </a:cxn>
                  <a:cxn ang="5400000">
                    <a:pos x="wd2" y="hd2"/>
                  </a:cxn>
                  <a:cxn ang="10800000">
                    <a:pos x="wd2" y="hd2"/>
                  </a:cxn>
                  <a:cxn ang="16200000">
                    <a:pos x="wd2" y="hd2"/>
                  </a:cxn>
                </a:cxnLst>
                <a:rect l="0" t="0" r="r" b="b"/>
                <a:pathLst>
                  <a:path w="21600" h="20687" extrusionOk="0">
                    <a:moveTo>
                      <a:pt x="21600" y="12047"/>
                    </a:moveTo>
                    <a:cubicBezTo>
                      <a:pt x="21600" y="6647"/>
                      <a:pt x="17673" y="1247"/>
                      <a:pt x="11127" y="167"/>
                    </a:cubicBezTo>
                    <a:cubicBezTo>
                      <a:pt x="5236" y="-913"/>
                      <a:pt x="0" y="3407"/>
                      <a:pt x="0" y="8807"/>
                    </a:cubicBezTo>
                    <a:cubicBezTo>
                      <a:pt x="0" y="14207"/>
                      <a:pt x="3927" y="19607"/>
                      <a:pt x="10473" y="20687"/>
                    </a:cubicBezTo>
                    <a:cubicBezTo>
                      <a:pt x="16364" y="20687"/>
                      <a:pt x="21600" y="17447"/>
                      <a:pt x="21600" y="120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p:cNvSpPr/>
              <p:nvPr/>
            </p:nvSpPr>
            <p:spPr>
              <a:xfrm>
                <a:off x="1904999" y="1549400"/>
                <a:ext cx="28330" cy="43409"/>
              </a:xfrm>
              <a:custGeom>
                <a:avLst/>
                <a:gdLst/>
                <a:ahLst/>
                <a:cxnLst>
                  <a:cxn ang="0">
                    <a:pos x="wd2" y="hd2"/>
                  </a:cxn>
                  <a:cxn ang="5400000">
                    <a:pos x="wd2" y="hd2"/>
                  </a:cxn>
                  <a:cxn ang="10800000">
                    <a:pos x="wd2" y="hd2"/>
                  </a:cxn>
                  <a:cxn ang="16200000">
                    <a:pos x="wd2" y="hd2"/>
                  </a:cxn>
                </a:cxnLst>
                <a:rect l="0" t="0" r="r" b="b"/>
                <a:pathLst>
                  <a:path w="20076" h="20508" extrusionOk="0">
                    <a:moveTo>
                      <a:pt x="19938" y="10851"/>
                    </a:moveTo>
                    <a:cubicBezTo>
                      <a:pt x="20838" y="5451"/>
                      <a:pt x="17238" y="651"/>
                      <a:pt x="11838" y="51"/>
                    </a:cubicBezTo>
                    <a:cubicBezTo>
                      <a:pt x="6438" y="-549"/>
                      <a:pt x="1038" y="4251"/>
                      <a:pt x="138" y="9651"/>
                    </a:cubicBezTo>
                    <a:cubicBezTo>
                      <a:pt x="-762" y="15051"/>
                      <a:pt x="2838" y="19851"/>
                      <a:pt x="8238" y="20451"/>
                    </a:cubicBezTo>
                    <a:cubicBezTo>
                      <a:pt x="14538" y="21051"/>
                      <a:pt x="19038" y="16851"/>
                      <a:pt x="19938" y="1085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1962076"/>
            </a:xfrm>
            <a:prstGeom prst="rect">
              <a:avLst/>
            </a:prstGeom>
            <a:noFill/>
          </p:spPr>
          <p:txBody>
            <a:bodyPr wrap="square" lIns="121920" tIns="60960" rIns="121920" bIns="60960">
              <a:spAutoFit/>
            </a:bodyPr>
            <a:lstStyle/>
            <a:p>
              <a:pPr algn="ctr" defTabSz="1219170"/>
              <a:r>
                <a:rPr lang="en-US" sz="5400" dirty="0" err="1">
                  <a:solidFill>
                    <a:srgbClr val="2E2E2E"/>
                  </a:solidFill>
                  <a:latin typeface="Times New Roman" panose="02020603050405020304" pitchFamily="18" charset="0"/>
                  <a:cs typeface="Times New Roman" panose="02020603050405020304" pitchFamily="18" charset="0"/>
                </a:rPr>
                <a:t>Đế</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quốc</a:t>
              </a:r>
              <a:r>
                <a:rPr lang="en-US" sz="5400" dirty="0">
                  <a:solidFill>
                    <a:srgbClr val="2E2E2E"/>
                  </a:solidFill>
                  <a:latin typeface="Times New Roman" panose="02020603050405020304" pitchFamily="18" charset="0"/>
                  <a:cs typeface="Times New Roman" panose="02020603050405020304" pitchFamily="18" charset="0"/>
                </a:rPr>
                <a:t> La </a:t>
              </a:r>
              <a:r>
                <a:rPr lang="en-US" sz="5400" dirty="0" err="1">
                  <a:solidFill>
                    <a:srgbClr val="2E2E2E"/>
                  </a:solidFill>
                  <a:latin typeface="Times New Roman" panose="02020603050405020304" pitchFamily="18" charset="0"/>
                  <a:cs typeface="Times New Roman" panose="02020603050405020304" pitchFamily="18" charset="0"/>
                </a:rPr>
                <a:t>Mã</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suy</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yếu</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vào</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thời</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gian</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nào</a:t>
              </a:r>
              <a:r>
                <a:rPr lang="en-US" sz="5400" dirty="0">
                  <a:solidFill>
                    <a:srgbClr val="2E2E2E"/>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Từ thế kỷ III,  đế quốc La Mã lâm vào tình trạng khủng hoảng.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a:extLst>
              <a:ext uri="{FF2B5EF4-FFF2-40B4-BE49-F238E27FC236}">
                <a16:creationId xmlns:a16="http://schemas.microsoft.com/office/drawing/2014/main" id="{657ED185-0785-7F43-A8D7-4763D154424F}"/>
              </a:ext>
            </a:extLst>
          </p:cNvPr>
          <p:cNvGrpSpPr/>
          <p:nvPr/>
        </p:nvGrpSpPr>
        <p:grpSpPr>
          <a:xfrm flipH="1">
            <a:off x="14038578" y="5163082"/>
            <a:ext cx="2115822" cy="4003778"/>
            <a:chOff x="0" y="0"/>
            <a:chExt cx="2115819" cy="4003777"/>
          </a:xfrm>
        </p:grpSpPr>
        <p:sp>
          <p:nvSpPr>
            <p:cNvPr id="101" name="Figura">
              <a:extLst>
                <a:ext uri="{FF2B5EF4-FFF2-40B4-BE49-F238E27FC236}">
                  <a16:creationId xmlns:a16="http://schemas.microsoft.com/office/drawing/2014/main" id="{E421C46D-1EFD-4040-8C04-FF5BE58C2AE8}"/>
                </a:ext>
              </a:extLst>
            </p:cNvPr>
            <p:cNvSpPr/>
            <p:nvPr/>
          </p:nvSpPr>
          <p:spPr>
            <a:xfrm>
              <a:off x="457200" y="2666999"/>
              <a:ext cx="364491" cy="582931"/>
            </a:xfrm>
            <a:custGeom>
              <a:avLst/>
              <a:gdLst/>
              <a:ahLst/>
              <a:cxnLst>
                <a:cxn ang="0">
                  <a:pos x="wd2" y="hd2"/>
                </a:cxn>
                <a:cxn ang="5400000">
                  <a:pos x="wd2" y="hd2"/>
                </a:cxn>
                <a:cxn ang="10800000">
                  <a:pos x="wd2" y="hd2"/>
                </a:cxn>
                <a:cxn ang="16200000">
                  <a:pos x="wd2" y="hd2"/>
                </a:cxn>
              </a:cxnLst>
              <a:rect l="0" t="0" r="r" b="b"/>
              <a:pathLst>
                <a:path w="21600" h="21600" extrusionOk="0">
                  <a:moveTo>
                    <a:pt x="0" y="2259"/>
                  </a:moveTo>
                  <a:lnTo>
                    <a:pt x="17009" y="20847"/>
                  </a:lnTo>
                  <a:lnTo>
                    <a:pt x="21600" y="21600"/>
                  </a:lnTo>
                  <a:lnTo>
                    <a:pt x="21449" y="17835"/>
                  </a:lnTo>
                  <a:lnTo>
                    <a:pt x="2107" y="0"/>
                  </a:ln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 name="Figura">
              <a:extLst>
                <a:ext uri="{FF2B5EF4-FFF2-40B4-BE49-F238E27FC236}">
                  <a16:creationId xmlns:a16="http://schemas.microsoft.com/office/drawing/2014/main" id="{0817AD9D-68FE-FF44-8BF7-859A6E38435D}"/>
                </a:ext>
              </a:extLst>
            </p:cNvPr>
            <p:cNvSpPr/>
            <p:nvPr/>
          </p:nvSpPr>
          <p:spPr>
            <a:xfrm>
              <a:off x="469899" y="2692399"/>
              <a:ext cx="370627" cy="569718"/>
            </a:xfrm>
            <a:custGeom>
              <a:avLst/>
              <a:gdLst/>
              <a:ahLst/>
              <a:cxnLst>
                <a:cxn ang="0">
                  <a:pos x="wd2" y="hd2"/>
                </a:cxn>
                <a:cxn ang="5400000">
                  <a:pos x="wd2" y="hd2"/>
                </a:cxn>
                <a:cxn ang="10800000">
                  <a:pos x="wd2" y="hd2"/>
                </a:cxn>
                <a:cxn ang="16200000">
                  <a:pos x="wd2" y="hd2"/>
                </a:cxn>
              </a:cxnLst>
              <a:rect l="0" t="0" r="r" b="b"/>
              <a:pathLst>
                <a:path w="20873" h="21249" extrusionOk="0">
                  <a:moveTo>
                    <a:pt x="0" y="2558"/>
                  </a:moveTo>
                  <a:lnTo>
                    <a:pt x="3290" y="0"/>
                  </a:lnTo>
                  <a:lnTo>
                    <a:pt x="20026" y="16342"/>
                  </a:lnTo>
                  <a:cubicBezTo>
                    <a:pt x="20026" y="16342"/>
                    <a:pt x="21600" y="20605"/>
                    <a:pt x="20456" y="21174"/>
                  </a:cubicBezTo>
                  <a:cubicBezTo>
                    <a:pt x="19597" y="21600"/>
                    <a:pt x="15163" y="20084"/>
                    <a:pt x="15163" y="20084"/>
                  </a:cubicBezTo>
                  <a:lnTo>
                    <a:pt x="0" y="2558"/>
                  </a:lnTo>
                  <a:close/>
                </a:path>
              </a:pathLst>
            </a:custGeom>
            <a:solidFill>
              <a:srgbClr val="8641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 name="Figura">
              <a:extLst>
                <a:ext uri="{FF2B5EF4-FFF2-40B4-BE49-F238E27FC236}">
                  <a16:creationId xmlns:a16="http://schemas.microsoft.com/office/drawing/2014/main" id="{A2413AB4-4CA5-3C40-9E68-7F4B5B3DE75D}"/>
                </a:ext>
              </a:extLst>
            </p:cNvPr>
            <p:cNvSpPr/>
            <p:nvPr/>
          </p:nvSpPr>
          <p:spPr>
            <a:xfrm>
              <a:off x="292099" y="1752600"/>
              <a:ext cx="76669" cy="330107"/>
            </a:xfrm>
            <a:custGeom>
              <a:avLst/>
              <a:gdLst/>
              <a:ahLst/>
              <a:cxnLst>
                <a:cxn ang="0">
                  <a:pos x="wd2" y="hd2"/>
                </a:cxn>
                <a:cxn ang="5400000">
                  <a:pos x="wd2" y="hd2"/>
                </a:cxn>
                <a:cxn ang="10800000">
                  <a:pos x="wd2" y="hd2"/>
                </a:cxn>
                <a:cxn ang="16200000">
                  <a:pos x="wd2" y="hd2"/>
                </a:cxn>
              </a:cxnLst>
              <a:rect l="0" t="0" r="r" b="b"/>
              <a:pathLst>
                <a:path w="18898" h="20717" extrusionOk="0">
                  <a:moveTo>
                    <a:pt x="13956" y="9522"/>
                  </a:moveTo>
                  <a:cubicBezTo>
                    <a:pt x="9260" y="3783"/>
                    <a:pt x="3626" y="-441"/>
                    <a:pt x="1121" y="37"/>
                  </a:cubicBezTo>
                  <a:cubicBezTo>
                    <a:pt x="-1383" y="515"/>
                    <a:pt x="495" y="5537"/>
                    <a:pt x="4878" y="11196"/>
                  </a:cubicBezTo>
                  <a:cubicBezTo>
                    <a:pt x="9574" y="16935"/>
                    <a:pt x="15208" y="21159"/>
                    <a:pt x="17713" y="20681"/>
                  </a:cubicBezTo>
                  <a:cubicBezTo>
                    <a:pt x="20217" y="20203"/>
                    <a:pt x="18652" y="15261"/>
                    <a:pt x="13956" y="9522"/>
                  </a:cubicBezTo>
                  <a:close/>
                </a:path>
              </a:pathLst>
            </a:custGeom>
            <a:solidFill>
              <a:srgbClr val="9B9F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 name="Figura">
              <a:extLst>
                <a:ext uri="{FF2B5EF4-FFF2-40B4-BE49-F238E27FC236}">
                  <a16:creationId xmlns:a16="http://schemas.microsoft.com/office/drawing/2014/main" id="{98E936CA-832E-4046-BD57-7FAB97A56CFF}"/>
                </a:ext>
              </a:extLst>
            </p:cNvPr>
            <p:cNvSpPr/>
            <p:nvPr/>
          </p:nvSpPr>
          <p:spPr>
            <a:xfrm>
              <a:off x="393700" y="2578099"/>
              <a:ext cx="93981" cy="124462"/>
            </a:xfrm>
            <a:custGeom>
              <a:avLst/>
              <a:gdLst/>
              <a:ahLst/>
              <a:cxnLst>
                <a:cxn ang="0">
                  <a:pos x="wd2" y="hd2"/>
                </a:cxn>
                <a:cxn ang="5400000">
                  <a:pos x="wd2" y="hd2"/>
                </a:cxn>
                <a:cxn ang="10800000">
                  <a:pos x="wd2" y="hd2"/>
                </a:cxn>
                <a:cxn ang="16200000">
                  <a:pos x="wd2" y="hd2"/>
                </a:cxn>
              </a:cxnLst>
              <a:rect l="0" t="0" r="r" b="b"/>
              <a:pathLst>
                <a:path w="21600" h="21600" extrusionOk="0">
                  <a:moveTo>
                    <a:pt x="15178" y="21600"/>
                  </a:moveTo>
                  <a:lnTo>
                    <a:pt x="0" y="1763"/>
                  </a:lnTo>
                  <a:lnTo>
                    <a:pt x="4670" y="0"/>
                  </a:lnTo>
                  <a:lnTo>
                    <a:pt x="21600" y="14106"/>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 name="Figura">
              <a:extLst>
                <a:ext uri="{FF2B5EF4-FFF2-40B4-BE49-F238E27FC236}">
                  <a16:creationId xmlns:a16="http://schemas.microsoft.com/office/drawing/2014/main" id="{D3F12D01-9A4B-B342-BA2E-3A11EB64EA6F}"/>
                </a:ext>
              </a:extLst>
            </p:cNvPr>
            <p:cNvSpPr/>
            <p:nvPr/>
          </p:nvSpPr>
          <p:spPr>
            <a:xfrm>
              <a:off x="393700" y="2578100"/>
              <a:ext cx="133350" cy="173990"/>
            </a:xfrm>
            <a:custGeom>
              <a:avLst/>
              <a:gdLst/>
              <a:ahLst/>
              <a:cxnLst>
                <a:cxn ang="0">
                  <a:pos x="wd2" y="hd2"/>
                </a:cxn>
                <a:cxn ang="5400000">
                  <a:pos x="wd2" y="hd2"/>
                </a:cxn>
                <a:cxn ang="10800000">
                  <a:pos x="wd2" y="hd2"/>
                </a:cxn>
                <a:cxn ang="16200000">
                  <a:pos x="wd2" y="hd2"/>
                </a:cxn>
              </a:cxnLst>
              <a:rect l="0" t="0" r="r" b="b"/>
              <a:pathLst>
                <a:path w="21600" h="21600" extrusionOk="0">
                  <a:moveTo>
                    <a:pt x="16457" y="0"/>
                  </a:moveTo>
                  <a:cubicBezTo>
                    <a:pt x="15017" y="8199"/>
                    <a:pt x="10903" y="13874"/>
                    <a:pt x="0" y="16397"/>
                  </a:cubicBezTo>
                  <a:lnTo>
                    <a:pt x="823" y="21600"/>
                  </a:lnTo>
                  <a:cubicBezTo>
                    <a:pt x="11520" y="18920"/>
                    <a:pt x="19337" y="13874"/>
                    <a:pt x="21600" y="3469"/>
                  </a:cubicBezTo>
                  <a:lnTo>
                    <a:pt x="16457" y="0"/>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 name="Figura">
              <a:extLst>
                <a:ext uri="{FF2B5EF4-FFF2-40B4-BE49-F238E27FC236}">
                  <a16:creationId xmlns:a16="http://schemas.microsoft.com/office/drawing/2014/main" id="{B2BF22A8-3031-0240-8D0B-6E81DCE38EC2}"/>
                </a:ext>
              </a:extLst>
            </p:cNvPr>
            <p:cNvSpPr/>
            <p:nvPr/>
          </p:nvSpPr>
          <p:spPr>
            <a:xfrm>
              <a:off x="495300" y="2654299"/>
              <a:ext cx="834390" cy="531350"/>
            </a:xfrm>
            <a:custGeom>
              <a:avLst/>
              <a:gdLst/>
              <a:ahLst/>
              <a:cxnLst>
                <a:cxn ang="0">
                  <a:pos x="wd2" y="hd2"/>
                </a:cxn>
                <a:cxn ang="5400000">
                  <a:pos x="wd2" y="hd2"/>
                </a:cxn>
                <a:cxn ang="10800000">
                  <a:pos x="wd2" y="hd2"/>
                </a:cxn>
                <a:cxn ang="16200000">
                  <a:pos x="wd2" y="hd2"/>
                </a:cxn>
              </a:cxnLst>
              <a:rect l="0" t="0" r="r" b="b"/>
              <a:pathLst>
                <a:path w="21600" h="20968" extrusionOk="0">
                  <a:moveTo>
                    <a:pt x="0" y="20948"/>
                  </a:moveTo>
                  <a:cubicBezTo>
                    <a:pt x="0" y="20948"/>
                    <a:pt x="14827" y="21600"/>
                    <a:pt x="21600" y="15335"/>
                  </a:cubicBezTo>
                  <a:lnTo>
                    <a:pt x="12986" y="0"/>
                  </a:lnTo>
                  <a:lnTo>
                    <a:pt x="4504" y="1103"/>
                  </a:lnTo>
                  <a:lnTo>
                    <a:pt x="0" y="20948"/>
                  </a:lnTo>
                  <a:close/>
                </a:path>
              </a:pathLst>
            </a:custGeom>
            <a:solidFill>
              <a:srgbClr val="98A13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 name="Figura">
              <a:extLst>
                <a:ext uri="{FF2B5EF4-FFF2-40B4-BE49-F238E27FC236}">
                  <a16:creationId xmlns:a16="http://schemas.microsoft.com/office/drawing/2014/main" id="{B72D3DF0-7D14-F54B-A830-ED869E9E144A}"/>
                </a:ext>
              </a:extLst>
            </p:cNvPr>
            <p:cNvSpPr/>
            <p:nvPr/>
          </p:nvSpPr>
          <p:spPr>
            <a:xfrm>
              <a:off x="901700" y="2527299"/>
              <a:ext cx="430537" cy="742951"/>
            </a:xfrm>
            <a:custGeom>
              <a:avLst/>
              <a:gdLst/>
              <a:ahLst/>
              <a:cxnLst>
                <a:cxn ang="0">
                  <a:pos x="wd2" y="hd2"/>
                </a:cxn>
                <a:cxn ang="5400000">
                  <a:pos x="wd2" y="hd2"/>
                </a:cxn>
                <a:cxn ang="10800000">
                  <a:pos x="wd2" y="hd2"/>
                </a:cxn>
                <a:cxn ang="16200000">
                  <a:pos x="wd2" y="hd2"/>
                </a:cxn>
              </a:cxnLst>
              <a:rect l="0" t="0" r="r" b="b"/>
              <a:pathLst>
                <a:path w="21537" h="21600" extrusionOk="0">
                  <a:moveTo>
                    <a:pt x="12769" y="0"/>
                  </a:moveTo>
                  <a:lnTo>
                    <a:pt x="0" y="1292"/>
                  </a:lnTo>
                  <a:lnTo>
                    <a:pt x="18678" y="21600"/>
                  </a:lnTo>
                  <a:cubicBezTo>
                    <a:pt x="18678" y="21600"/>
                    <a:pt x="21346" y="19274"/>
                    <a:pt x="21536" y="17612"/>
                  </a:cubicBezTo>
                  <a:cubicBezTo>
                    <a:pt x="21600" y="15914"/>
                    <a:pt x="12769" y="0"/>
                    <a:pt x="12769"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 name="Figura">
              <a:extLst>
                <a:ext uri="{FF2B5EF4-FFF2-40B4-BE49-F238E27FC236}">
                  <a16:creationId xmlns:a16="http://schemas.microsoft.com/office/drawing/2014/main" id="{7E18B6A0-BD50-E54C-A3B4-A0E2BE914019}"/>
                </a:ext>
              </a:extLst>
            </p:cNvPr>
            <p:cNvSpPr/>
            <p:nvPr/>
          </p:nvSpPr>
          <p:spPr>
            <a:xfrm>
              <a:off x="507999" y="2578100"/>
              <a:ext cx="290831" cy="763271"/>
            </a:xfrm>
            <a:custGeom>
              <a:avLst/>
              <a:gdLst/>
              <a:ahLst/>
              <a:cxnLst>
                <a:cxn ang="0">
                  <a:pos x="wd2" y="hd2"/>
                </a:cxn>
                <a:cxn ang="5400000">
                  <a:pos x="wd2" y="hd2"/>
                </a:cxn>
                <a:cxn ang="10800000">
                  <a:pos x="wd2" y="hd2"/>
                </a:cxn>
                <a:cxn ang="16200000">
                  <a:pos x="wd2" y="hd2"/>
                </a:cxn>
              </a:cxnLst>
              <a:rect l="0" t="0" r="r" b="b"/>
              <a:pathLst>
                <a:path w="21600" h="21600" extrusionOk="0">
                  <a:moveTo>
                    <a:pt x="6886" y="431"/>
                  </a:moveTo>
                  <a:lnTo>
                    <a:pt x="21600" y="0"/>
                  </a:lnTo>
                  <a:lnTo>
                    <a:pt x="4150" y="21600"/>
                  </a:lnTo>
                  <a:lnTo>
                    <a:pt x="0" y="20594"/>
                  </a:ln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 name="Figura">
              <a:extLst>
                <a:ext uri="{FF2B5EF4-FFF2-40B4-BE49-F238E27FC236}">
                  <a16:creationId xmlns:a16="http://schemas.microsoft.com/office/drawing/2014/main" id="{8FD386CB-08B8-8B4C-8743-96F778DA6DBA}"/>
                </a:ext>
              </a:extLst>
            </p:cNvPr>
            <p:cNvSpPr/>
            <p:nvPr/>
          </p:nvSpPr>
          <p:spPr>
            <a:xfrm>
              <a:off x="406400" y="3086100"/>
              <a:ext cx="223521" cy="884605"/>
            </a:xfrm>
            <a:custGeom>
              <a:avLst/>
              <a:gdLst/>
              <a:ahLst/>
              <a:cxnLst>
                <a:cxn ang="0">
                  <a:pos x="wd2" y="hd2"/>
                </a:cxn>
                <a:cxn ang="5400000">
                  <a:pos x="wd2" y="hd2"/>
                </a:cxn>
                <a:cxn ang="10800000">
                  <a:pos x="wd2" y="hd2"/>
                </a:cxn>
                <a:cxn ang="16200000">
                  <a:pos x="wd2" y="hd2"/>
                </a:cxn>
              </a:cxnLst>
              <a:rect l="0" t="0" r="r" b="b"/>
              <a:pathLst>
                <a:path w="21600" h="20896" extrusionOk="0">
                  <a:moveTo>
                    <a:pt x="0" y="20896"/>
                  </a:moveTo>
                  <a:lnTo>
                    <a:pt x="3068" y="20896"/>
                  </a:lnTo>
                  <a:cubicBezTo>
                    <a:pt x="3068" y="20896"/>
                    <a:pt x="18777" y="8776"/>
                    <a:pt x="21600" y="6946"/>
                  </a:cubicBezTo>
                  <a:cubicBezTo>
                    <a:pt x="19636" y="4696"/>
                    <a:pt x="18532" y="2356"/>
                    <a:pt x="19268" y="826"/>
                  </a:cubicBezTo>
                  <a:cubicBezTo>
                    <a:pt x="20005" y="-704"/>
                    <a:pt x="18164" y="286"/>
                    <a:pt x="16077" y="676"/>
                  </a:cubicBezTo>
                  <a:cubicBezTo>
                    <a:pt x="15218" y="856"/>
                    <a:pt x="11045" y="4516"/>
                    <a:pt x="6873" y="6196"/>
                  </a:cubicBezTo>
                  <a:cubicBezTo>
                    <a:pt x="5400" y="8626"/>
                    <a:pt x="4173" y="16246"/>
                    <a:pt x="0" y="20896"/>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 name="Figura">
              <a:extLst>
                <a:ext uri="{FF2B5EF4-FFF2-40B4-BE49-F238E27FC236}">
                  <a16:creationId xmlns:a16="http://schemas.microsoft.com/office/drawing/2014/main" id="{2B6C1516-396E-5641-89A0-CAA4DBDFE890}"/>
                </a:ext>
              </a:extLst>
            </p:cNvPr>
            <p:cNvSpPr/>
            <p:nvPr/>
          </p:nvSpPr>
          <p:spPr>
            <a:xfrm>
              <a:off x="482599" y="3086099"/>
              <a:ext cx="142242" cy="357143"/>
            </a:xfrm>
            <a:custGeom>
              <a:avLst/>
              <a:gdLst/>
              <a:ahLst/>
              <a:cxnLst>
                <a:cxn ang="0">
                  <a:pos x="wd2" y="hd2"/>
                </a:cxn>
                <a:cxn ang="5400000">
                  <a:pos x="wd2" y="hd2"/>
                </a:cxn>
                <a:cxn ang="10800000">
                  <a:pos x="wd2" y="hd2"/>
                </a:cxn>
                <a:cxn ang="16200000">
                  <a:pos x="wd2" y="hd2"/>
                </a:cxn>
              </a:cxnLst>
              <a:rect l="0" t="0" r="r" b="b"/>
              <a:pathLst>
                <a:path w="21600" h="19786" extrusionOk="0">
                  <a:moveTo>
                    <a:pt x="18514" y="19786"/>
                  </a:moveTo>
                  <a:cubicBezTo>
                    <a:pt x="19864" y="18379"/>
                    <a:pt x="20829" y="17253"/>
                    <a:pt x="21600" y="16620"/>
                  </a:cubicBezTo>
                  <a:cubicBezTo>
                    <a:pt x="18514" y="11343"/>
                    <a:pt x="17936" y="5363"/>
                    <a:pt x="19093" y="1774"/>
                  </a:cubicBezTo>
                  <a:cubicBezTo>
                    <a:pt x="20250" y="-1814"/>
                    <a:pt x="16200" y="1000"/>
                    <a:pt x="12921" y="1915"/>
                  </a:cubicBezTo>
                  <a:cubicBezTo>
                    <a:pt x="11571" y="2267"/>
                    <a:pt x="5979" y="9584"/>
                    <a:pt x="0" y="13806"/>
                  </a:cubicBezTo>
                  <a:cubicBezTo>
                    <a:pt x="7329" y="13806"/>
                    <a:pt x="13886" y="16127"/>
                    <a:pt x="18514" y="19786"/>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 name="Figura">
              <a:extLst>
                <a:ext uri="{FF2B5EF4-FFF2-40B4-BE49-F238E27FC236}">
                  <a16:creationId xmlns:a16="http://schemas.microsoft.com/office/drawing/2014/main" id="{B783AFF9-F79C-6A4C-9F1F-ED3913F8E61F}"/>
                </a:ext>
              </a:extLst>
            </p:cNvPr>
            <p:cNvSpPr/>
            <p:nvPr/>
          </p:nvSpPr>
          <p:spPr>
            <a:xfrm>
              <a:off x="406399" y="3467099"/>
              <a:ext cx="186691" cy="508001"/>
            </a:xfrm>
            <a:custGeom>
              <a:avLst/>
              <a:gdLst/>
              <a:ahLst/>
              <a:cxnLst>
                <a:cxn ang="0">
                  <a:pos x="wd2" y="hd2"/>
                </a:cxn>
                <a:cxn ang="5400000">
                  <a:pos x="wd2" y="hd2"/>
                </a:cxn>
                <a:cxn ang="10800000">
                  <a:pos x="wd2" y="hd2"/>
                </a:cxn>
                <a:cxn ang="16200000">
                  <a:pos x="wd2" y="hd2"/>
                </a:cxn>
              </a:cxnLst>
              <a:rect l="0" t="0" r="r" b="b"/>
              <a:pathLst>
                <a:path w="21600" h="21600" extrusionOk="0">
                  <a:moveTo>
                    <a:pt x="16898" y="1350"/>
                  </a:moveTo>
                  <a:cubicBezTo>
                    <a:pt x="13224" y="1350"/>
                    <a:pt x="9845" y="864"/>
                    <a:pt x="6906" y="0"/>
                  </a:cubicBezTo>
                  <a:cubicBezTo>
                    <a:pt x="5584" y="6102"/>
                    <a:pt x="3820" y="15390"/>
                    <a:pt x="0" y="21600"/>
                  </a:cubicBezTo>
                  <a:lnTo>
                    <a:pt x="3673" y="21600"/>
                  </a:lnTo>
                  <a:cubicBezTo>
                    <a:pt x="3673" y="21600"/>
                    <a:pt x="14988" y="8532"/>
                    <a:pt x="21600" y="1080"/>
                  </a:cubicBezTo>
                  <a:cubicBezTo>
                    <a:pt x="19984" y="1242"/>
                    <a:pt x="18514" y="1350"/>
                    <a:pt x="16898" y="135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 name="Figura">
              <a:extLst>
                <a:ext uri="{FF2B5EF4-FFF2-40B4-BE49-F238E27FC236}">
                  <a16:creationId xmlns:a16="http://schemas.microsoft.com/office/drawing/2014/main" id="{544FEC42-34CC-2C41-80D0-D78AAE318316}"/>
                </a:ext>
              </a:extLst>
            </p:cNvPr>
            <p:cNvSpPr/>
            <p:nvPr/>
          </p:nvSpPr>
          <p:spPr>
            <a:xfrm>
              <a:off x="444500" y="3467100"/>
              <a:ext cx="144780" cy="269240"/>
            </a:xfrm>
            <a:custGeom>
              <a:avLst/>
              <a:gdLst/>
              <a:ahLst/>
              <a:cxnLst>
                <a:cxn ang="0">
                  <a:pos x="wd2" y="hd2"/>
                </a:cxn>
                <a:cxn ang="5400000">
                  <a:pos x="wd2" y="hd2"/>
                </a:cxn>
                <a:cxn ang="10800000">
                  <a:pos x="wd2" y="hd2"/>
                </a:cxn>
                <a:cxn ang="16200000">
                  <a:pos x="wd2" y="hd2"/>
                </a:cxn>
              </a:cxnLst>
              <a:rect l="0" t="0" r="r" b="b"/>
              <a:pathLst>
                <a:path w="21600" h="21600" extrusionOk="0">
                  <a:moveTo>
                    <a:pt x="4547" y="15996"/>
                  </a:moveTo>
                  <a:cubicBezTo>
                    <a:pt x="7200" y="16200"/>
                    <a:pt x="9095" y="18340"/>
                    <a:pt x="9853" y="21600"/>
                  </a:cubicBezTo>
                  <a:cubicBezTo>
                    <a:pt x="13832" y="14875"/>
                    <a:pt x="18189" y="7642"/>
                    <a:pt x="21600" y="2038"/>
                  </a:cubicBezTo>
                  <a:cubicBezTo>
                    <a:pt x="19705" y="2343"/>
                    <a:pt x="17811" y="2547"/>
                    <a:pt x="15726" y="2547"/>
                  </a:cubicBezTo>
                  <a:cubicBezTo>
                    <a:pt x="10989" y="2547"/>
                    <a:pt x="6632" y="1630"/>
                    <a:pt x="2842" y="0"/>
                  </a:cubicBezTo>
                  <a:cubicBezTo>
                    <a:pt x="2084" y="4992"/>
                    <a:pt x="1137" y="11208"/>
                    <a:pt x="0" y="17525"/>
                  </a:cubicBezTo>
                  <a:cubicBezTo>
                    <a:pt x="1516" y="16404"/>
                    <a:pt x="3032" y="15894"/>
                    <a:pt x="4547" y="15996"/>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 name="Figura">
              <a:extLst>
                <a:ext uri="{FF2B5EF4-FFF2-40B4-BE49-F238E27FC236}">
                  <a16:creationId xmlns:a16="http://schemas.microsoft.com/office/drawing/2014/main" id="{4411FED0-A12F-F142-86C1-9CCC68A9ABA2}"/>
                </a:ext>
              </a:extLst>
            </p:cNvPr>
            <p:cNvSpPr/>
            <p:nvPr/>
          </p:nvSpPr>
          <p:spPr>
            <a:xfrm>
              <a:off x="266700" y="3848099"/>
              <a:ext cx="199391" cy="155679"/>
            </a:xfrm>
            <a:custGeom>
              <a:avLst/>
              <a:gdLst/>
              <a:ahLst/>
              <a:cxnLst>
                <a:cxn ang="0">
                  <a:pos x="wd2" y="hd2"/>
                </a:cxn>
                <a:cxn ang="5400000">
                  <a:pos x="wd2" y="hd2"/>
                </a:cxn>
                <a:cxn ang="10800000">
                  <a:pos x="wd2" y="hd2"/>
                </a:cxn>
                <a:cxn ang="16200000">
                  <a:pos x="wd2" y="hd2"/>
                </a:cxn>
              </a:cxnLst>
              <a:rect l="0" t="0" r="r" b="b"/>
              <a:pathLst>
                <a:path w="21600" h="20367" extrusionOk="0">
                  <a:moveTo>
                    <a:pt x="18848" y="20367"/>
                  </a:moveTo>
                  <a:lnTo>
                    <a:pt x="0" y="20367"/>
                  </a:lnTo>
                  <a:cubicBezTo>
                    <a:pt x="0" y="20367"/>
                    <a:pt x="6604" y="16545"/>
                    <a:pt x="11006" y="13721"/>
                  </a:cubicBezTo>
                  <a:cubicBezTo>
                    <a:pt x="14308" y="11561"/>
                    <a:pt x="18298" y="-1233"/>
                    <a:pt x="21600" y="96"/>
                  </a:cubicBezTo>
                  <a:lnTo>
                    <a:pt x="18848" y="20367"/>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 name="Figura">
              <a:extLst>
                <a:ext uri="{FF2B5EF4-FFF2-40B4-BE49-F238E27FC236}">
                  <a16:creationId xmlns:a16="http://schemas.microsoft.com/office/drawing/2014/main" id="{CED1B53F-AC10-9149-8A5F-AE9A664B7645}"/>
                </a:ext>
              </a:extLst>
            </p:cNvPr>
            <p:cNvSpPr/>
            <p:nvPr/>
          </p:nvSpPr>
          <p:spPr>
            <a:xfrm>
              <a:off x="1219200" y="3098799"/>
              <a:ext cx="442764" cy="878634"/>
            </a:xfrm>
            <a:custGeom>
              <a:avLst/>
              <a:gdLst/>
              <a:ahLst/>
              <a:cxnLst>
                <a:cxn ang="0">
                  <a:pos x="wd2" y="hd2"/>
                </a:cxn>
                <a:cxn ang="5400000">
                  <a:pos x="wd2" y="hd2"/>
                </a:cxn>
                <a:cxn ang="10800000">
                  <a:pos x="wd2" y="hd2"/>
                </a:cxn>
                <a:cxn ang="16200000">
                  <a:pos x="wd2" y="hd2"/>
                </a:cxn>
              </a:cxnLst>
              <a:rect l="0" t="0" r="r" b="b"/>
              <a:pathLst>
                <a:path w="20631" h="20871" extrusionOk="0">
                  <a:moveTo>
                    <a:pt x="20631" y="20871"/>
                  </a:moveTo>
                  <a:lnTo>
                    <a:pt x="19152" y="20871"/>
                  </a:lnTo>
                  <a:cubicBezTo>
                    <a:pt x="19152" y="20871"/>
                    <a:pt x="4298" y="9196"/>
                    <a:pt x="1931" y="7386"/>
                  </a:cubicBezTo>
                  <a:cubicBezTo>
                    <a:pt x="1635" y="5154"/>
                    <a:pt x="1516" y="2348"/>
                    <a:pt x="274" y="810"/>
                  </a:cubicBezTo>
                  <a:cubicBezTo>
                    <a:pt x="-969" y="-729"/>
                    <a:pt x="2345" y="327"/>
                    <a:pt x="3588" y="719"/>
                  </a:cubicBezTo>
                  <a:cubicBezTo>
                    <a:pt x="4830" y="1111"/>
                    <a:pt x="12583" y="12786"/>
                    <a:pt x="20631" y="20871"/>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 name="Figura">
              <a:extLst>
                <a:ext uri="{FF2B5EF4-FFF2-40B4-BE49-F238E27FC236}">
                  <a16:creationId xmlns:a16="http://schemas.microsoft.com/office/drawing/2014/main" id="{4E540AF4-A854-724E-9459-EABB78F33653}"/>
                </a:ext>
              </a:extLst>
            </p:cNvPr>
            <p:cNvSpPr/>
            <p:nvPr/>
          </p:nvSpPr>
          <p:spPr>
            <a:xfrm>
              <a:off x="1333500" y="3429000"/>
              <a:ext cx="120650" cy="148673"/>
            </a:xfrm>
            <a:custGeom>
              <a:avLst/>
              <a:gdLst/>
              <a:ahLst/>
              <a:cxnLst>
                <a:cxn ang="0">
                  <a:pos x="wd2" y="hd2"/>
                </a:cxn>
                <a:cxn ang="5400000">
                  <a:pos x="wd2" y="hd2"/>
                </a:cxn>
                <a:cxn ang="10800000">
                  <a:pos x="wd2" y="hd2"/>
                </a:cxn>
                <a:cxn ang="16200000">
                  <a:pos x="wd2" y="hd2"/>
                </a:cxn>
              </a:cxnLst>
              <a:rect l="0" t="0" r="r" b="b"/>
              <a:pathLst>
                <a:path w="21600" h="21072" extrusionOk="0">
                  <a:moveTo>
                    <a:pt x="0" y="11163"/>
                  </a:moveTo>
                  <a:cubicBezTo>
                    <a:pt x="0" y="11163"/>
                    <a:pt x="6594" y="21423"/>
                    <a:pt x="6594" y="21063"/>
                  </a:cubicBezTo>
                  <a:cubicBezTo>
                    <a:pt x="6594" y="20703"/>
                    <a:pt x="21600" y="7563"/>
                    <a:pt x="21600" y="7563"/>
                  </a:cubicBezTo>
                  <a:lnTo>
                    <a:pt x="17280" y="3"/>
                  </a:lnTo>
                  <a:cubicBezTo>
                    <a:pt x="17280" y="-177"/>
                    <a:pt x="12505" y="9363"/>
                    <a:pt x="0" y="11163"/>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 name="Figura">
              <a:extLst>
                <a:ext uri="{FF2B5EF4-FFF2-40B4-BE49-F238E27FC236}">
                  <a16:creationId xmlns:a16="http://schemas.microsoft.com/office/drawing/2014/main" id="{060FF3DA-BD36-B845-9D33-75BDF3BF8319}"/>
                </a:ext>
              </a:extLst>
            </p:cNvPr>
            <p:cNvSpPr/>
            <p:nvPr/>
          </p:nvSpPr>
          <p:spPr>
            <a:xfrm>
              <a:off x="457200" y="3441699"/>
              <a:ext cx="143759" cy="77531"/>
            </a:xfrm>
            <a:custGeom>
              <a:avLst/>
              <a:gdLst/>
              <a:ahLst/>
              <a:cxnLst>
                <a:cxn ang="0">
                  <a:pos x="wd2" y="hd2"/>
                </a:cxn>
                <a:cxn ang="5400000">
                  <a:pos x="wd2" y="hd2"/>
                </a:cxn>
                <a:cxn ang="10800000">
                  <a:pos x="wd2" y="hd2"/>
                </a:cxn>
                <a:cxn ang="16200000">
                  <a:pos x="wd2" y="hd2"/>
                </a:cxn>
              </a:cxnLst>
              <a:rect l="0" t="0" r="r" b="b"/>
              <a:pathLst>
                <a:path w="21261" h="20930" extrusionOk="0">
                  <a:moveTo>
                    <a:pt x="2291" y="0"/>
                  </a:moveTo>
                  <a:cubicBezTo>
                    <a:pt x="2291" y="0"/>
                    <a:pt x="-339" y="21600"/>
                    <a:pt x="37" y="20914"/>
                  </a:cubicBezTo>
                  <a:cubicBezTo>
                    <a:pt x="412" y="20229"/>
                    <a:pt x="19758" y="20229"/>
                    <a:pt x="19758" y="20229"/>
                  </a:cubicBezTo>
                  <a:lnTo>
                    <a:pt x="21261" y="10629"/>
                  </a:lnTo>
                  <a:cubicBezTo>
                    <a:pt x="21261" y="10286"/>
                    <a:pt x="11306" y="9257"/>
                    <a:pt x="2291"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 name="Figura">
              <a:extLst>
                <a:ext uri="{FF2B5EF4-FFF2-40B4-BE49-F238E27FC236}">
                  <a16:creationId xmlns:a16="http://schemas.microsoft.com/office/drawing/2014/main" id="{4FCBDA4C-E4C7-F146-AA66-2AC935B9C506}"/>
                </a:ext>
              </a:extLst>
            </p:cNvPr>
            <p:cNvSpPr/>
            <p:nvPr/>
          </p:nvSpPr>
          <p:spPr>
            <a:xfrm>
              <a:off x="1219200" y="3086100"/>
              <a:ext cx="116997" cy="322588"/>
            </a:xfrm>
            <a:custGeom>
              <a:avLst/>
              <a:gdLst/>
              <a:ahLst/>
              <a:cxnLst>
                <a:cxn ang="0">
                  <a:pos x="wd2" y="hd2"/>
                </a:cxn>
                <a:cxn ang="5400000">
                  <a:pos x="wd2" y="hd2"/>
                </a:cxn>
                <a:cxn ang="10800000">
                  <a:pos x="wd2" y="hd2"/>
                </a:cxn>
                <a:cxn ang="16200000">
                  <a:pos x="wd2" y="hd2"/>
                </a:cxn>
              </a:cxnLst>
              <a:rect l="0" t="0" r="r" b="b"/>
              <a:pathLst>
                <a:path w="18256" h="20245" extrusionOk="0">
                  <a:moveTo>
                    <a:pt x="7951" y="20245"/>
                  </a:moveTo>
                  <a:cubicBezTo>
                    <a:pt x="9735" y="15064"/>
                    <a:pt x="13500" y="10362"/>
                    <a:pt x="18256" y="6456"/>
                  </a:cubicBezTo>
                  <a:cubicBezTo>
                    <a:pt x="15680" y="4145"/>
                    <a:pt x="14491" y="1275"/>
                    <a:pt x="13698" y="1116"/>
                  </a:cubicBezTo>
                  <a:cubicBezTo>
                    <a:pt x="9537" y="80"/>
                    <a:pt x="-3344" y="-1355"/>
                    <a:pt x="817" y="2710"/>
                  </a:cubicBezTo>
                  <a:cubicBezTo>
                    <a:pt x="4979" y="6775"/>
                    <a:pt x="6762" y="14187"/>
                    <a:pt x="7753" y="20086"/>
                  </a:cubicBezTo>
                  <a:cubicBezTo>
                    <a:pt x="7753" y="20086"/>
                    <a:pt x="7951" y="20165"/>
                    <a:pt x="7951" y="20245"/>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 name="Figura">
              <a:extLst>
                <a:ext uri="{FF2B5EF4-FFF2-40B4-BE49-F238E27FC236}">
                  <a16:creationId xmlns:a16="http://schemas.microsoft.com/office/drawing/2014/main" id="{C4854610-EEC6-EA4D-B970-758DCD537496}"/>
                </a:ext>
              </a:extLst>
            </p:cNvPr>
            <p:cNvSpPr/>
            <p:nvPr/>
          </p:nvSpPr>
          <p:spPr>
            <a:xfrm>
              <a:off x="1371599" y="3467099"/>
              <a:ext cx="294641" cy="502921"/>
            </a:xfrm>
            <a:custGeom>
              <a:avLst/>
              <a:gdLst/>
              <a:ahLst/>
              <a:cxnLst>
                <a:cxn ang="0">
                  <a:pos x="wd2" y="hd2"/>
                </a:cxn>
                <a:cxn ang="5400000">
                  <a:pos x="wd2" y="hd2"/>
                </a:cxn>
                <a:cxn ang="10800000">
                  <a:pos x="wd2" y="hd2"/>
                </a:cxn>
                <a:cxn ang="16200000">
                  <a:pos x="wd2" y="hd2"/>
                </a:cxn>
              </a:cxnLst>
              <a:rect l="0" t="0" r="r" b="b"/>
              <a:pathLst>
                <a:path w="21600" h="21600" extrusionOk="0">
                  <a:moveTo>
                    <a:pt x="5493" y="0"/>
                  </a:moveTo>
                  <a:cubicBezTo>
                    <a:pt x="4003" y="1909"/>
                    <a:pt x="2141" y="3382"/>
                    <a:pt x="0" y="4200"/>
                  </a:cubicBezTo>
                  <a:cubicBezTo>
                    <a:pt x="8100" y="11509"/>
                    <a:pt x="19272" y="21600"/>
                    <a:pt x="19272" y="21600"/>
                  </a:cubicBezTo>
                  <a:lnTo>
                    <a:pt x="21600" y="21600"/>
                  </a:lnTo>
                  <a:cubicBezTo>
                    <a:pt x="15921" y="14836"/>
                    <a:pt x="10148" y="6818"/>
                    <a:pt x="5493" y="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9" name="Grupo">
              <a:extLst>
                <a:ext uri="{FF2B5EF4-FFF2-40B4-BE49-F238E27FC236}">
                  <a16:creationId xmlns:a16="http://schemas.microsoft.com/office/drawing/2014/main" id="{B292E425-A1F0-9C46-A2D9-1416254CDF10}"/>
                </a:ext>
              </a:extLst>
            </p:cNvPr>
            <p:cNvGrpSpPr/>
            <p:nvPr/>
          </p:nvGrpSpPr>
          <p:grpSpPr>
            <a:xfrm>
              <a:off x="1371599" y="3467100"/>
              <a:ext cx="280672" cy="511810"/>
              <a:chOff x="0" y="0"/>
              <a:chExt cx="280669" cy="511810"/>
            </a:xfrm>
          </p:grpSpPr>
          <p:sp>
            <p:nvSpPr>
              <p:cNvPr id="304" name="Figura">
                <a:extLst>
                  <a:ext uri="{FF2B5EF4-FFF2-40B4-BE49-F238E27FC236}">
                    <a16:creationId xmlns:a16="http://schemas.microsoft.com/office/drawing/2014/main" id="{B76310D5-2200-7146-AEAE-B639E4C3E141}"/>
                  </a:ext>
                </a:extLst>
              </p:cNvPr>
              <p:cNvSpPr/>
              <p:nvPr/>
            </p:nvSpPr>
            <p:spPr>
              <a:xfrm>
                <a:off x="-1" y="-1"/>
                <a:ext cx="166371" cy="353061"/>
              </a:xfrm>
              <a:custGeom>
                <a:avLst/>
                <a:gdLst/>
                <a:ahLst/>
                <a:cxnLst>
                  <a:cxn ang="0">
                    <a:pos x="wd2" y="hd2"/>
                  </a:cxn>
                  <a:cxn ang="5400000">
                    <a:pos x="wd2" y="hd2"/>
                  </a:cxn>
                  <a:cxn ang="10800000">
                    <a:pos x="wd2" y="hd2"/>
                  </a:cxn>
                  <a:cxn ang="16200000">
                    <a:pos x="wd2" y="hd2"/>
                  </a:cxn>
                </a:cxnLst>
                <a:rect l="0" t="0" r="r" b="b"/>
                <a:pathLst>
                  <a:path w="21600" h="21600" extrusionOk="0">
                    <a:moveTo>
                      <a:pt x="20940" y="20978"/>
                    </a:moveTo>
                    <a:cubicBezTo>
                      <a:pt x="16159" y="15617"/>
                      <a:pt x="15005" y="10722"/>
                      <a:pt x="17643" y="9246"/>
                    </a:cubicBezTo>
                    <a:cubicBezTo>
                      <a:pt x="14840" y="6060"/>
                      <a:pt x="12202" y="2953"/>
                      <a:pt x="9728" y="0"/>
                    </a:cubicBezTo>
                    <a:cubicBezTo>
                      <a:pt x="7090" y="2719"/>
                      <a:pt x="3792" y="4817"/>
                      <a:pt x="0" y="5983"/>
                    </a:cubicBezTo>
                    <a:cubicBezTo>
                      <a:pt x="6925" y="10955"/>
                      <a:pt x="15005" y="16860"/>
                      <a:pt x="21600" y="21600"/>
                    </a:cubicBezTo>
                    <a:cubicBezTo>
                      <a:pt x="21270" y="21367"/>
                      <a:pt x="21105" y="21212"/>
                      <a:pt x="20940" y="20978"/>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5" name="Figura">
                <a:extLst>
                  <a:ext uri="{FF2B5EF4-FFF2-40B4-BE49-F238E27FC236}">
                    <a16:creationId xmlns:a16="http://schemas.microsoft.com/office/drawing/2014/main" id="{CF5B9661-F372-0541-B5FB-A19C32D41FC5}"/>
                  </a:ext>
                </a:extLst>
              </p:cNvPr>
              <p:cNvSpPr/>
              <p:nvPr/>
            </p:nvSpPr>
            <p:spPr>
              <a:xfrm>
                <a:off x="253999" y="495300"/>
                <a:ext cx="26671" cy="1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43" y="13292"/>
                      <a:pt x="8229" y="21600"/>
                      <a:pt x="8229" y="21600"/>
                    </a:cubicBezTo>
                    <a:lnTo>
                      <a:pt x="21600" y="21600"/>
                    </a:lnTo>
                    <a:cubicBezTo>
                      <a:pt x="15429" y="18277"/>
                      <a:pt x="7200" y="9969"/>
                      <a:pt x="0" y="0"/>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0" name="Figura">
              <a:extLst>
                <a:ext uri="{FF2B5EF4-FFF2-40B4-BE49-F238E27FC236}">
                  <a16:creationId xmlns:a16="http://schemas.microsoft.com/office/drawing/2014/main" id="{5FBD84ED-75BE-3944-860B-334C221A9405}"/>
                </a:ext>
              </a:extLst>
            </p:cNvPr>
            <p:cNvSpPr/>
            <p:nvPr/>
          </p:nvSpPr>
          <p:spPr>
            <a:xfrm>
              <a:off x="1574799" y="3848099"/>
              <a:ext cx="233681" cy="150618"/>
            </a:xfrm>
            <a:custGeom>
              <a:avLst/>
              <a:gdLst/>
              <a:ahLst/>
              <a:cxnLst>
                <a:cxn ang="0">
                  <a:pos x="wd2" y="hd2"/>
                </a:cxn>
                <a:cxn ang="5400000">
                  <a:pos x="wd2" y="hd2"/>
                </a:cxn>
                <a:cxn ang="10800000">
                  <a:pos x="wd2" y="hd2"/>
                </a:cxn>
                <a:cxn ang="16200000">
                  <a:pos x="wd2" y="hd2"/>
                </a:cxn>
              </a:cxnLst>
              <a:rect l="0" t="0" r="r" b="b"/>
              <a:pathLst>
                <a:path w="21600" h="20331" extrusionOk="0">
                  <a:moveTo>
                    <a:pt x="5517" y="20331"/>
                  </a:moveTo>
                  <a:lnTo>
                    <a:pt x="21600" y="20331"/>
                  </a:lnTo>
                  <a:cubicBezTo>
                    <a:pt x="21600" y="20331"/>
                    <a:pt x="15378" y="16560"/>
                    <a:pt x="11152" y="13645"/>
                  </a:cubicBezTo>
                  <a:cubicBezTo>
                    <a:pt x="7983" y="11588"/>
                    <a:pt x="2583" y="-1269"/>
                    <a:pt x="0" y="102"/>
                  </a:cubicBezTo>
                  <a:lnTo>
                    <a:pt x="5517" y="20331"/>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 name="Figura">
              <a:extLst>
                <a:ext uri="{FF2B5EF4-FFF2-40B4-BE49-F238E27FC236}">
                  <a16:creationId xmlns:a16="http://schemas.microsoft.com/office/drawing/2014/main" id="{15FD12CD-5DC7-E041-B5CF-2B2B91D6F1EF}"/>
                </a:ext>
              </a:extLst>
            </p:cNvPr>
            <p:cNvSpPr/>
            <p:nvPr/>
          </p:nvSpPr>
          <p:spPr>
            <a:xfrm>
              <a:off x="508000" y="2324100"/>
              <a:ext cx="822961" cy="858470"/>
            </a:xfrm>
            <a:custGeom>
              <a:avLst/>
              <a:gdLst/>
              <a:ahLst/>
              <a:cxnLst>
                <a:cxn ang="0">
                  <a:pos x="wd2" y="hd2"/>
                </a:cxn>
                <a:cxn ang="5400000">
                  <a:pos x="wd2" y="hd2"/>
                </a:cxn>
                <a:cxn ang="10800000">
                  <a:pos x="wd2" y="hd2"/>
                </a:cxn>
                <a:cxn ang="16200000">
                  <a:pos x="wd2" y="hd2"/>
                </a:cxn>
              </a:cxnLst>
              <a:rect l="0" t="0" r="r" b="b"/>
              <a:pathLst>
                <a:path w="21600" h="20769" extrusionOk="0">
                  <a:moveTo>
                    <a:pt x="0" y="20769"/>
                  </a:moveTo>
                  <a:cubicBezTo>
                    <a:pt x="0" y="20769"/>
                    <a:pt x="4667" y="18680"/>
                    <a:pt x="11300" y="17512"/>
                  </a:cubicBezTo>
                  <a:cubicBezTo>
                    <a:pt x="11300" y="17512"/>
                    <a:pt x="11267" y="9001"/>
                    <a:pt x="11600" y="8970"/>
                  </a:cubicBezTo>
                  <a:cubicBezTo>
                    <a:pt x="12733" y="8909"/>
                    <a:pt x="15000" y="16683"/>
                    <a:pt x="15000" y="16683"/>
                  </a:cubicBezTo>
                  <a:lnTo>
                    <a:pt x="21600" y="17297"/>
                  </a:lnTo>
                  <a:cubicBezTo>
                    <a:pt x="21600" y="17297"/>
                    <a:pt x="17333" y="3378"/>
                    <a:pt x="16100" y="828"/>
                  </a:cubicBezTo>
                  <a:cubicBezTo>
                    <a:pt x="15300" y="-831"/>
                    <a:pt x="5333" y="183"/>
                    <a:pt x="3367" y="2272"/>
                  </a:cubicBezTo>
                  <a:cubicBezTo>
                    <a:pt x="2267" y="3471"/>
                    <a:pt x="0" y="20769"/>
                    <a:pt x="0" y="2076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22" name="Grupo">
              <a:extLst>
                <a:ext uri="{FF2B5EF4-FFF2-40B4-BE49-F238E27FC236}">
                  <a16:creationId xmlns:a16="http://schemas.microsoft.com/office/drawing/2014/main" id="{9297B5CB-D79E-D447-87C7-20435BDC4942}"/>
                </a:ext>
              </a:extLst>
            </p:cNvPr>
            <p:cNvGrpSpPr/>
            <p:nvPr/>
          </p:nvGrpSpPr>
          <p:grpSpPr>
            <a:xfrm>
              <a:off x="508000" y="2324099"/>
              <a:ext cx="819151" cy="858521"/>
              <a:chOff x="0" y="0"/>
              <a:chExt cx="819149" cy="858519"/>
            </a:xfrm>
          </p:grpSpPr>
          <p:sp>
            <p:nvSpPr>
              <p:cNvPr id="301" name="Figura">
                <a:extLst>
                  <a:ext uri="{FF2B5EF4-FFF2-40B4-BE49-F238E27FC236}">
                    <a16:creationId xmlns:a16="http://schemas.microsoft.com/office/drawing/2014/main" id="{307CD49B-06B6-2D48-AA0A-B3F7CEC4CA12}"/>
                  </a:ext>
                </a:extLst>
              </p:cNvPr>
              <p:cNvSpPr/>
              <p:nvPr/>
            </p:nvSpPr>
            <p:spPr>
              <a:xfrm>
                <a:off x="558800" y="0"/>
                <a:ext cx="260350" cy="708661"/>
              </a:xfrm>
              <a:custGeom>
                <a:avLst/>
                <a:gdLst/>
                <a:ahLst/>
                <a:cxnLst>
                  <a:cxn ang="0">
                    <a:pos x="wd2" y="hd2"/>
                  </a:cxn>
                  <a:cxn ang="5400000">
                    <a:pos x="wd2" y="hd2"/>
                  </a:cxn>
                  <a:cxn ang="10800000">
                    <a:pos x="wd2" y="hd2"/>
                  </a:cxn>
                  <a:cxn ang="16200000">
                    <a:pos x="wd2" y="hd2"/>
                  </a:cxn>
                </a:cxnLst>
                <a:rect l="0" t="0" r="r" b="b"/>
                <a:pathLst>
                  <a:path w="21600" h="21600" extrusionOk="0">
                    <a:moveTo>
                      <a:pt x="15489" y="21368"/>
                    </a:moveTo>
                    <a:lnTo>
                      <a:pt x="21600" y="21600"/>
                    </a:lnTo>
                    <a:cubicBezTo>
                      <a:pt x="21600" y="21600"/>
                      <a:pt x="8113" y="4065"/>
                      <a:pt x="4215" y="852"/>
                    </a:cubicBezTo>
                    <a:cubicBezTo>
                      <a:pt x="3688" y="465"/>
                      <a:pt x="2213" y="194"/>
                      <a:pt x="0" y="0"/>
                    </a:cubicBezTo>
                    <a:cubicBezTo>
                      <a:pt x="6849" y="3755"/>
                      <a:pt x="12644" y="10490"/>
                      <a:pt x="15489" y="21368"/>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2" name="Figura">
                <a:extLst>
                  <a:ext uri="{FF2B5EF4-FFF2-40B4-BE49-F238E27FC236}">
                    <a16:creationId xmlns:a16="http://schemas.microsoft.com/office/drawing/2014/main" id="{799B9E56-8408-314A-8304-2A95BDA33F3F}"/>
                  </a:ext>
                </a:extLst>
              </p:cNvPr>
              <p:cNvSpPr/>
              <p:nvPr/>
            </p:nvSpPr>
            <p:spPr>
              <a:xfrm>
                <a:off x="0" y="76199"/>
                <a:ext cx="151131"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29" y="175"/>
                      <a:pt x="19059" y="351"/>
                      <a:pt x="18333" y="526"/>
                    </a:cubicBezTo>
                    <a:cubicBezTo>
                      <a:pt x="12343" y="1858"/>
                      <a:pt x="0" y="21600"/>
                      <a:pt x="0" y="21600"/>
                    </a:cubicBezTo>
                    <a:cubicBezTo>
                      <a:pt x="0" y="21600"/>
                      <a:pt x="5445" y="21109"/>
                      <a:pt x="14703" y="20408"/>
                    </a:cubicBezTo>
                    <a:cubicBezTo>
                      <a:pt x="13069" y="14096"/>
                      <a:pt x="11617" y="5295"/>
                      <a:pt x="21600" y="0"/>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3" name="Figura">
                <a:extLst>
                  <a:ext uri="{FF2B5EF4-FFF2-40B4-BE49-F238E27FC236}">
                    <a16:creationId xmlns:a16="http://schemas.microsoft.com/office/drawing/2014/main" id="{EC167FFD-F8F6-9D45-85B8-0F6324FB6D2A}"/>
                  </a:ext>
                </a:extLst>
              </p:cNvPr>
              <p:cNvSpPr/>
              <p:nvPr/>
            </p:nvSpPr>
            <p:spPr>
              <a:xfrm>
                <a:off x="101599" y="25400"/>
                <a:ext cx="508001" cy="144914"/>
              </a:xfrm>
              <a:custGeom>
                <a:avLst/>
                <a:gdLst/>
                <a:ahLst/>
                <a:cxnLst>
                  <a:cxn ang="0">
                    <a:pos x="wd2" y="hd2"/>
                  </a:cxn>
                  <a:cxn ang="5400000">
                    <a:pos x="wd2" y="hd2"/>
                  </a:cxn>
                  <a:cxn ang="10800000">
                    <a:pos x="wd2" y="hd2"/>
                  </a:cxn>
                  <a:cxn ang="16200000">
                    <a:pos x="wd2" y="hd2"/>
                  </a:cxn>
                </a:cxnLst>
                <a:rect l="0" t="0" r="r" b="b"/>
                <a:pathLst>
                  <a:path w="21600" h="19561" extrusionOk="0">
                    <a:moveTo>
                      <a:pt x="21222" y="0"/>
                    </a:moveTo>
                    <a:cubicBezTo>
                      <a:pt x="14796" y="14571"/>
                      <a:pt x="270" y="12000"/>
                      <a:pt x="270" y="12000"/>
                    </a:cubicBezTo>
                    <a:lnTo>
                      <a:pt x="0" y="19371"/>
                    </a:lnTo>
                    <a:cubicBezTo>
                      <a:pt x="15714" y="21600"/>
                      <a:pt x="21600" y="3429"/>
                      <a:pt x="21600" y="3429"/>
                    </a:cubicBezTo>
                    <a:lnTo>
                      <a:pt x="21222" y="0"/>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3" name="Figura">
              <a:extLst>
                <a:ext uri="{FF2B5EF4-FFF2-40B4-BE49-F238E27FC236}">
                  <a16:creationId xmlns:a16="http://schemas.microsoft.com/office/drawing/2014/main" id="{4423F0AB-79C0-A249-800C-E1B32934237A}"/>
                </a:ext>
              </a:extLst>
            </p:cNvPr>
            <p:cNvSpPr/>
            <p:nvPr/>
          </p:nvSpPr>
          <p:spPr>
            <a:xfrm>
              <a:off x="495300" y="2666999"/>
              <a:ext cx="834390" cy="516895"/>
            </a:xfrm>
            <a:custGeom>
              <a:avLst/>
              <a:gdLst/>
              <a:ahLst/>
              <a:cxnLst>
                <a:cxn ang="0">
                  <a:pos x="wd2" y="hd2"/>
                </a:cxn>
                <a:cxn ang="5400000">
                  <a:pos x="wd2" y="hd2"/>
                </a:cxn>
                <a:cxn ang="10800000">
                  <a:pos x="wd2" y="hd2"/>
                </a:cxn>
                <a:cxn ang="16200000">
                  <a:pos x="wd2" y="hd2"/>
                </a:cxn>
              </a:cxnLst>
              <a:rect l="0" t="0" r="r" b="b"/>
              <a:pathLst>
                <a:path w="21600" h="21547" extrusionOk="0">
                  <a:moveTo>
                    <a:pt x="15255" y="12918"/>
                  </a:moveTo>
                  <a:cubicBezTo>
                    <a:pt x="15255" y="12918"/>
                    <a:pt x="12953" y="-53"/>
                    <a:pt x="11704" y="0"/>
                  </a:cubicBezTo>
                  <a:cubicBezTo>
                    <a:pt x="10619" y="53"/>
                    <a:pt x="10488" y="14082"/>
                    <a:pt x="10488" y="14082"/>
                  </a:cubicBezTo>
                  <a:cubicBezTo>
                    <a:pt x="5589" y="15459"/>
                    <a:pt x="2038" y="17629"/>
                    <a:pt x="197" y="18900"/>
                  </a:cubicBezTo>
                  <a:cubicBezTo>
                    <a:pt x="66" y="20541"/>
                    <a:pt x="0" y="21547"/>
                    <a:pt x="0" y="21547"/>
                  </a:cubicBezTo>
                  <a:cubicBezTo>
                    <a:pt x="0" y="21547"/>
                    <a:pt x="4668" y="17947"/>
                    <a:pt x="11310" y="15935"/>
                  </a:cubicBezTo>
                  <a:cubicBezTo>
                    <a:pt x="11310" y="15935"/>
                    <a:pt x="11967" y="5453"/>
                    <a:pt x="12296" y="5400"/>
                  </a:cubicBezTo>
                  <a:cubicBezTo>
                    <a:pt x="13447" y="5294"/>
                    <a:pt x="14992" y="14453"/>
                    <a:pt x="14992" y="14453"/>
                  </a:cubicBezTo>
                  <a:lnTo>
                    <a:pt x="21600" y="15512"/>
                  </a:lnTo>
                  <a:cubicBezTo>
                    <a:pt x="21600" y="15512"/>
                    <a:pt x="21468" y="14823"/>
                    <a:pt x="21271" y="13712"/>
                  </a:cubicBezTo>
                  <a:lnTo>
                    <a:pt x="15255" y="12918"/>
                  </a:ln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 name="Figura">
              <a:extLst>
                <a:ext uri="{FF2B5EF4-FFF2-40B4-BE49-F238E27FC236}">
                  <a16:creationId xmlns:a16="http://schemas.microsoft.com/office/drawing/2014/main" id="{09A1A9CB-48E8-3848-B8BC-1B95023483F3}"/>
                </a:ext>
              </a:extLst>
            </p:cNvPr>
            <p:cNvSpPr/>
            <p:nvPr/>
          </p:nvSpPr>
          <p:spPr>
            <a:xfrm>
              <a:off x="1346199" y="3467099"/>
              <a:ext cx="18542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8259"/>
                  </a:moveTo>
                  <a:lnTo>
                    <a:pt x="12279" y="0"/>
                  </a:lnTo>
                  <a:lnTo>
                    <a:pt x="21600" y="10292"/>
                  </a:lnTo>
                  <a:lnTo>
                    <a:pt x="4734" y="21600"/>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 name="Figura">
              <a:extLst>
                <a:ext uri="{FF2B5EF4-FFF2-40B4-BE49-F238E27FC236}">
                  <a16:creationId xmlns:a16="http://schemas.microsoft.com/office/drawing/2014/main" id="{E3B6EC00-B9C5-974F-B336-FA25A912DF9A}"/>
                </a:ext>
              </a:extLst>
            </p:cNvPr>
            <p:cNvSpPr/>
            <p:nvPr/>
          </p:nvSpPr>
          <p:spPr>
            <a:xfrm>
              <a:off x="431800" y="3467100"/>
              <a:ext cx="170181" cy="151131"/>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21600" y="4356"/>
                  </a:lnTo>
                  <a:lnTo>
                    <a:pt x="19504" y="21600"/>
                  </a:lnTo>
                  <a:lnTo>
                    <a:pt x="0" y="15973"/>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 name="Figura">
              <a:extLst>
                <a:ext uri="{FF2B5EF4-FFF2-40B4-BE49-F238E27FC236}">
                  <a16:creationId xmlns:a16="http://schemas.microsoft.com/office/drawing/2014/main" id="{2E249F34-054B-C34B-BEC9-90B1E7074FBB}"/>
                </a:ext>
              </a:extLst>
            </p:cNvPr>
            <p:cNvSpPr/>
            <p:nvPr/>
          </p:nvSpPr>
          <p:spPr>
            <a:xfrm>
              <a:off x="990599" y="1651000"/>
              <a:ext cx="431801" cy="223521"/>
            </a:xfrm>
            <a:custGeom>
              <a:avLst/>
              <a:gdLst/>
              <a:ahLst/>
              <a:cxnLst>
                <a:cxn ang="0">
                  <a:pos x="wd2" y="hd2"/>
                </a:cxn>
                <a:cxn ang="5400000">
                  <a:pos x="wd2" y="hd2"/>
                </a:cxn>
                <a:cxn ang="10800000">
                  <a:pos x="wd2" y="hd2"/>
                </a:cxn>
                <a:cxn ang="16200000">
                  <a:pos x="wd2" y="hd2"/>
                </a:cxn>
              </a:cxnLst>
              <a:rect l="0" t="0" r="r" b="b"/>
              <a:pathLst>
                <a:path w="21600" h="21600" extrusionOk="0">
                  <a:moveTo>
                    <a:pt x="6289" y="21600"/>
                  </a:moveTo>
                  <a:lnTo>
                    <a:pt x="21282" y="13745"/>
                  </a:lnTo>
                  <a:lnTo>
                    <a:pt x="21600" y="368"/>
                  </a:lnTo>
                  <a:lnTo>
                    <a:pt x="0" y="0"/>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0" name="Figura">
              <a:extLst>
                <a:ext uri="{FF2B5EF4-FFF2-40B4-BE49-F238E27FC236}">
                  <a16:creationId xmlns:a16="http://schemas.microsoft.com/office/drawing/2014/main" id="{D9934CE2-4CBA-FC49-AC1B-2E1D441C4614}"/>
                </a:ext>
              </a:extLst>
            </p:cNvPr>
            <p:cNvSpPr/>
            <p:nvPr/>
          </p:nvSpPr>
          <p:spPr>
            <a:xfrm>
              <a:off x="990599" y="1651000"/>
              <a:ext cx="427992" cy="223521"/>
            </a:xfrm>
            <a:custGeom>
              <a:avLst/>
              <a:gdLst/>
              <a:ahLst/>
              <a:cxnLst>
                <a:cxn ang="0">
                  <a:pos x="wd2" y="hd2"/>
                </a:cxn>
                <a:cxn ang="5400000">
                  <a:pos x="wd2" y="hd2"/>
                </a:cxn>
                <a:cxn ang="10800000">
                  <a:pos x="wd2" y="hd2"/>
                </a:cxn>
                <a:cxn ang="16200000">
                  <a:pos x="wd2" y="hd2"/>
                </a:cxn>
              </a:cxnLst>
              <a:rect l="0" t="0" r="r" b="b"/>
              <a:pathLst>
                <a:path w="21600" h="21600" extrusionOk="0">
                  <a:moveTo>
                    <a:pt x="19549" y="6259"/>
                  </a:moveTo>
                  <a:cubicBezTo>
                    <a:pt x="16024" y="5645"/>
                    <a:pt x="13204" y="2945"/>
                    <a:pt x="13011" y="245"/>
                  </a:cubicBezTo>
                  <a:lnTo>
                    <a:pt x="0" y="0"/>
                  </a:lnTo>
                  <a:lnTo>
                    <a:pt x="6345" y="21600"/>
                  </a:lnTo>
                  <a:lnTo>
                    <a:pt x="21472" y="13745"/>
                  </a:lnTo>
                  <a:lnTo>
                    <a:pt x="21600" y="6382"/>
                  </a:lnTo>
                  <a:cubicBezTo>
                    <a:pt x="20959" y="6505"/>
                    <a:pt x="20254" y="6382"/>
                    <a:pt x="19549" y="6259"/>
                  </a:cubicBez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1" name="Figura">
              <a:extLst>
                <a:ext uri="{FF2B5EF4-FFF2-40B4-BE49-F238E27FC236}">
                  <a16:creationId xmlns:a16="http://schemas.microsoft.com/office/drawing/2014/main" id="{9289EB84-D2E9-8E4B-ACC5-04606DA460A0}"/>
                </a:ext>
              </a:extLst>
            </p:cNvPr>
            <p:cNvSpPr/>
            <p:nvPr/>
          </p:nvSpPr>
          <p:spPr>
            <a:xfrm>
              <a:off x="50800" y="1701799"/>
              <a:ext cx="478445" cy="195581"/>
            </a:xfrm>
            <a:custGeom>
              <a:avLst/>
              <a:gdLst/>
              <a:ahLst/>
              <a:cxnLst>
                <a:cxn ang="0">
                  <a:pos x="wd2" y="hd2"/>
                </a:cxn>
                <a:cxn ang="5400000">
                  <a:pos x="wd2" y="hd2"/>
                </a:cxn>
                <a:cxn ang="10800000">
                  <a:pos x="wd2" y="hd2"/>
                </a:cxn>
                <a:cxn ang="16200000">
                  <a:pos x="wd2" y="hd2"/>
                </a:cxn>
              </a:cxnLst>
              <a:rect l="0" t="0" r="r" b="b"/>
              <a:pathLst>
                <a:path w="20758" h="21600" extrusionOk="0">
                  <a:moveTo>
                    <a:pt x="18774" y="21600"/>
                  </a:moveTo>
                  <a:cubicBezTo>
                    <a:pt x="18774" y="21600"/>
                    <a:pt x="1582" y="19636"/>
                    <a:pt x="370" y="17392"/>
                  </a:cubicBezTo>
                  <a:cubicBezTo>
                    <a:pt x="-842" y="15148"/>
                    <a:pt x="1307" y="4909"/>
                    <a:pt x="1307" y="4909"/>
                  </a:cubicBezTo>
                  <a:lnTo>
                    <a:pt x="20758" y="0"/>
                  </a:lnTo>
                  <a:lnTo>
                    <a:pt x="18774" y="21600"/>
                  </a:ln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2" name="Figura">
              <a:extLst>
                <a:ext uri="{FF2B5EF4-FFF2-40B4-BE49-F238E27FC236}">
                  <a16:creationId xmlns:a16="http://schemas.microsoft.com/office/drawing/2014/main" id="{B4701B39-68D8-D346-B9E2-717AFF7D151C}"/>
                </a:ext>
              </a:extLst>
            </p:cNvPr>
            <p:cNvSpPr/>
            <p:nvPr/>
          </p:nvSpPr>
          <p:spPr>
            <a:xfrm>
              <a:off x="304799" y="1612899"/>
              <a:ext cx="925350" cy="809362"/>
            </a:xfrm>
            <a:custGeom>
              <a:avLst/>
              <a:gdLst/>
              <a:ahLst/>
              <a:cxnLst>
                <a:cxn ang="0">
                  <a:pos x="wd2" y="hd2"/>
                </a:cxn>
                <a:cxn ang="5400000">
                  <a:pos x="wd2" y="hd2"/>
                </a:cxn>
                <a:cxn ang="10800000">
                  <a:pos x="wd2" y="hd2"/>
                </a:cxn>
                <a:cxn ang="16200000">
                  <a:pos x="wd2" y="hd2"/>
                </a:cxn>
              </a:cxnLst>
              <a:rect l="0" t="0" r="r" b="b"/>
              <a:pathLst>
                <a:path w="21413" h="20762" extrusionOk="0">
                  <a:moveTo>
                    <a:pt x="18691" y="19319"/>
                  </a:moveTo>
                  <a:cubicBezTo>
                    <a:pt x="18691" y="19319"/>
                    <a:pt x="19308" y="12510"/>
                    <a:pt x="19161" y="10360"/>
                  </a:cubicBezTo>
                  <a:lnTo>
                    <a:pt x="21394" y="10197"/>
                  </a:lnTo>
                  <a:cubicBezTo>
                    <a:pt x="21394" y="10197"/>
                    <a:pt x="21600" y="3649"/>
                    <a:pt x="20630" y="0"/>
                  </a:cubicBezTo>
                  <a:cubicBezTo>
                    <a:pt x="20630" y="0"/>
                    <a:pt x="11109" y="586"/>
                    <a:pt x="9081" y="847"/>
                  </a:cubicBezTo>
                  <a:cubicBezTo>
                    <a:pt x="7053" y="1108"/>
                    <a:pt x="0" y="2346"/>
                    <a:pt x="0" y="2346"/>
                  </a:cubicBezTo>
                  <a:cubicBezTo>
                    <a:pt x="0" y="2346"/>
                    <a:pt x="1469" y="10067"/>
                    <a:pt x="1381" y="11957"/>
                  </a:cubicBezTo>
                  <a:cubicBezTo>
                    <a:pt x="1381" y="11957"/>
                    <a:pt x="4878" y="10979"/>
                    <a:pt x="5172" y="10979"/>
                  </a:cubicBezTo>
                  <a:cubicBezTo>
                    <a:pt x="5466" y="10979"/>
                    <a:pt x="6495" y="19222"/>
                    <a:pt x="7611" y="20427"/>
                  </a:cubicBezTo>
                  <a:cubicBezTo>
                    <a:pt x="8728" y="21600"/>
                    <a:pt x="18691" y="19319"/>
                    <a:pt x="18691" y="1931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3" name="Figura">
              <a:extLst>
                <a:ext uri="{FF2B5EF4-FFF2-40B4-BE49-F238E27FC236}">
                  <a16:creationId xmlns:a16="http://schemas.microsoft.com/office/drawing/2014/main" id="{FBED6B0D-87DE-B84A-A8CB-07825F18C2CD}"/>
                </a:ext>
              </a:extLst>
            </p:cNvPr>
            <p:cNvSpPr/>
            <p:nvPr/>
          </p:nvSpPr>
          <p:spPr>
            <a:xfrm>
              <a:off x="952500" y="2260600"/>
              <a:ext cx="92559" cy="149145"/>
            </a:xfrm>
            <a:custGeom>
              <a:avLst/>
              <a:gdLst/>
              <a:ahLst/>
              <a:cxnLst>
                <a:cxn ang="0">
                  <a:pos x="wd2" y="hd2"/>
                </a:cxn>
                <a:cxn ang="5400000">
                  <a:pos x="wd2" y="hd2"/>
                </a:cxn>
                <a:cxn ang="10800000">
                  <a:pos x="wd2" y="hd2"/>
                </a:cxn>
                <a:cxn ang="16200000">
                  <a:pos x="wd2" y="hd2"/>
                </a:cxn>
              </a:cxnLst>
              <a:rect l="0" t="0" r="r" b="b"/>
              <a:pathLst>
                <a:path w="20183" h="19217" extrusionOk="0">
                  <a:moveTo>
                    <a:pt x="19938" y="235"/>
                  </a:moveTo>
                  <a:cubicBezTo>
                    <a:pt x="13846" y="9072"/>
                    <a:pt x="3600" y="15126"/>
                    <a:pt x="0" y="19217"/>
                  </a:cubicBezTo>
                  <a:lnTo>
                    <a:pt x="17169" y="16926"/>
                  </a:lnTo>
                  <a:cubicBezTo>
                    <a:pt x="14123" y="17744"/>
                    <a:pt x="21600" y="-2383"/>
                    <a:pt x="19938" y="23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4" name="Figura">
              <a:extLst>
                <a:ext uri="{FF2B5EF4-FFF2-40B4-BE49-F238E27FC236}">
                  <a16:creationId xmlns:a16="http://schemas.microsoft.com/office/drawing/2014/main" id="{350FBE23-9032-914A-AB1C-F808E1D14B40}"/>
                </a:ext>
              </a:extLst>
            </p:cNvPr>
            <p:cNvSpPr/>
            <p:nvPr/>
          </p:nvSpPr>
          <p:spPr>
            <a:xfrm>
              <a:off x="381000" y="1638300"/>
              <a:ext cx="734073" cy="340361"/>
            </a:xfrm>
            <a:custGeom>
              <a:avLst/>
              <a:gdLst/>
              <a:ahLst/>
              <a:cxnLst>
                <a:cxn ang="0">
                  <a:pos x="wd2" y="hd2"/>
                </a:cxn>
                <a:cxn ang="5400000">
                  <a:pos x="wd2" y="hd2"/>
                </a:cxn>
                <a:cxn ang="10800000">
                  <a:pos x="wd2" y="hd2"/>
                </a:cxn>
                <a:cxn ang="16200000">
                  <a:pos x="wd2" y="hd2"/>
                </a:cxn>
              </a:cxnLst>
              <a:rect l="0" t="0" r="r" b="b"/>
              <a:pathLst>
                <a:path w="20774" h="21600" extrusionOk="0">
                  <a:moveTo>
                    <a:pt x="0" y="4191"/>
                  </a:moveTo>
                  <a:cubicBezTo>
                    <a:pt x="0" y="4191"/>
                    <a:pt x="5068" y="19182"/>
                    <a:pt x="11285" y="21600"/>
                  </a:cubicBezTo>
                  <a:lnTo>
                    <a:pt x="13657" y="13540"/>
                  </a:lnTo>
                  <a:lnTo>
                    <a:pt x="16173" y="20149"/>
                  </a:lnTo>
                  <a:cubicBezTo>
                    <a:pt x="16173" y="20149"/>
                    <a:pt x="21600" y="9672"/>
                    <a:pt x="20666" y="0"/>
                  </a:cubicBezTo>
                  <a:lnTo>
                    <a:pt x="11070" y="322"/>
                  </a:lnTo>
                  <a:lnTo>
                    <a:pt x="0" y="4191"/>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25" name="Grupo">
              <a:extLst>
                <a:ext uri="{FF2B5EF4-FFF2-40B4-BE49-F238E27FC236}">
                  <a16:creationId xmlns:a16="http://schemas.microsoft.com/office/drawing/2014/main" id="{B25FBE23-A546-DD43-ABCE-33D9E0A38B1A}"/>
                </a:ext>
              </a:extLst>
            </p:cNvPr>
            <p:cNvGrpSpPr/>
            <p:nvPr/>
          </p:nvGrpSpPr>
          <p:grpSpPr>
            <a:xfrm>
              <a:off x="355599" y="1905000"/>
              <a:ext cx="876865" cy="523992"/>
              <a:chOff x="0" y="0"/>
              <a:chExt cx="876863" cy="523991"/>
            </a:xfrm>
          </p:grpSpPr>
          <p:sp>
            <p:nvSpPr>
              <p:cNvPr id="299" name="Figura">
                <a:extLst>
                  <a:ext uri="{FF2B5EF4-FFF2-40B4-BE49-F238E27FC236}">
                    <a16:creationId xmlns:a16="http://schemas.microsoft.com/office/drawing/2014/main" id="{CD6C8386-F6F1-2D49-B9B0-C3497327A2DB}"/>
                  </a:ext>
                </a:extLst>
              </p:cNvPr>
              <p:cNvSpPr/>
              <p:nvPr/>
            </p:nvSpPr>
            <p:spPr>
              <a:xfrm>
                <a:off x="-1" y="63499"/>
                <a:ext cx="373381" cy="460493"/>
              </a:xfrm>
              <a:custGeom>
                <a:avLst/>
                <a:gdLst/>
                <a:ahLst/>
                <a:cxnLst>
                  <a:cxn ang="0">
                    <a:pos x="wd2" y="hd2"/>
                  </a:cxn>
                  <a:cxn ang="5400000">
                    <a:pos x="wd2" y="hd2"/>
                  </a:cxn>
                  <a:cxn ang="10800000">
                    <a:pos x="wd2" y="hd2"/>
                  </a:cxn>
                  <a:cxn ang="16200000">
                    <a:pos x="wd2" y="hd2"/>
                  </a:cxn>
                </a:cxnLst>
                <a:rect l="0" t="0" r="r" b="b"/>
                <a:pathLst>
                  <a:path w="21600" h="21516" extrusionOk="0">
                    <a:moveTo>
                      <a:pt x="14547" y="6705"/>
                    </a:moveTo>
                    <a:cubicBezTo>
                      <a:pt x="13812" y="4213"/>
                      <a:pt x="13224" y="2018"/>
                      <a:pt x="12784" y="0"/>
                    </a:cubicBezTo>
                    <a:cubicBezTo>
                      <a:pt x="11976" y="119"/>
                      <a:pt x="11167" y="178"/>
                      <a:pt x="10359" y="297"/>
                    </a:cubicBezTo>
                    <a:cubicBezTo>
                      <a:pt x="6759" y="653"/>
                      <a:pt x="3233" y="712"/>
                      <a:pt x="0" y="593"/>
                    </a:cubicBezTo>
                    <a:cubicBezTo>
                      <a:pt x="367" y="2670"/>
                      <a:pt x="661" y="4510"/>
                      <a:pt x="588" y="5459"/>
                    </a:cubicBezTo>
                    <a:cubicBezTo>
                      <a:pt x="588" y="5459"/>
                      <a:pt x="9331" y="3679"/>
                      <a:pt x="10065" y="3679"/>
                    </a:cubicBezTo>
                    <a:cubicBezTo>
                      <a:pt x="10800" y="3679"/>
                      <a:pt x="13371" y="18692"/>
                      <a:pt x="16163" y="20888"/>
                    </a:cubicBezTo>
                    <a:cubicBezTo>
                      <a:pt x="16824" y="21422"/>
                      <a:pt x="18882" y="21600"/>
                      <a:pt x="21600" y="21481"/>
                    </a:cubicBezTo>
                    <a:cubicBezTo>
                      <a:pt x="17633" y="18692"/>
                      <a:pt x="16531" y="13292"/>
                      <a:pt x="14547" y="670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0" name="Figura">
                <a:extLst>
                  <a:ext uri="{FF2B5EF4-FFF2-40B4-BE49-F238E27FC236}">
                    <a16:creationId xmlns:a16="http://schemas.microsoft.com/office/drawing/2014/main" id="{4365E616-2384-8B47-A716-84A0E7CDE98B}"/>
                  </a:ext>
                </a:extLst>
              </p:cNvPr>
              <p:cNvSpPr/>
              <p:nvPr/>
            </p:nvSpPr>
            <p:spPr>
              <a:xfrm>
                <a:off x="685799" y="0"/>
                <a:ext cx="191065" cy="482600"/>
              </a:xfrm>
              <a:custGeom>
                <a:avLst/>
                <a:gdLst/>
                <a:ahLst/>
                <a:cxnLst>
                  <a:cxn ang="0">
                    <a:pos x="wd2" y="hd2"/>
                  </a:cxn>
                  <a:cxn ang="5400000">
                    <a:pos x="wd2" y="hd2"/>
                  </a:cxn>
                  <a:cxn ang="10800000">
                    <a:pos x="wd2" y="hd2"/>
                  </a:cxn>
                  <a:cxn ang="16200000">
                    <a:pos x="wd2" y="hd2"/>
                  </a:cxn>
                </a:cxnLst>
                <a:rect l="0" t="0" r="r" b="b"/>
                <a:pathLst>
                  <a:path w="21521" h="21600" extrusionOk="0">
                    <a:moveTo>
                      <a:pt x="8726" y="796"/>
                    </a:moveTo>
                    <a:cubicBezTo>
                      <a:pt x="10156" y="8015"/>
                      <a:pt x="8154" y="16825"/>
                      <a:pt x="0" y="21600"/>
                    </a:cubicBezTo>
                    <a:cubicBezTo>
                      <a:pt x="5007" y="21259"/>
                      <a:pt x="8297" y="20975"/>
                      <a:pt x="8297" y="20975"/>
                    </a:cubicBezTo>
                    <a:cubicBezTo>
                      <a:pt x="8297" y="20975"/>
                      <a:pt x="11301" y="9095"/>
                      <a:pt x="10585" y="5343"/>
                    </a:cubicBezTo>
                    <a:lnTo>
                      <a:pt x="21457" y="5059"/>
                    </a:lnTo>
                    <a:cubicBezTo>
                      <a:pt x="21457" y="5059"/>
                      <a:pt x="21600" y="2899"/>
                      <a:pt x="21457" y="0"/>
                    </a:cubicBezTo>
                    <a:cubicBezTo>
                      <a:pt x="17595" y="398"/>
                      <a:pt x="13303" y="682"/>
                      <a:pt x="8726" y="796"/>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26" name="Figura">
              <a:extLst>
                <a:ext uri="{FF2B5EF4-FFF2-40B4-BE49-F238E27FC236}">
                  <a16:creationId xmlns:a16="http://schemas.microsoft.com/office/drawing/2014/main" id="{FF0540BA-53FF-AA4E-9C9F-21009E52FA87}"/>
                </a:ext>
              </a:extLst>
            </p:cNvPr>
            <p:cNvSpPr/>
            <p:nvPr/>
          </p:nvSpPr>
          <p:spPr>
            <a:xfrm>
              <a:off x="1422400" y="1650999"/>
              <a:ext cx="535200" cy="157481"/>
            </a:xfrm>
            <a:custGeom>
              <a:avLst/>
              <a:gdLst/>
              <a:ahLst/>
              <a:cxnLst>
                <a:cxn ang="0">
                  <a:pos x="wd2" y="hd2"/>
                </a:cxn>
                <a:cxn ang="5400000">
                  <a:pos x="wd2" y="hd2"/>
                </a:cxn>
                <a:cxn ang="10800000">
                  <a:pos x="wd2" y="hd2"/>
                </a:cxn>
                <a:cxn ang="16200000">
                  <a:pos x="wd2" y="hd2"/>
                </a:cxn>
              </a:cxnLst>
              <a:rect l="0" t="0" r="r" b="b"/>
              <a:pathLst>
                <a:path w="21120" h="21600" extrusionOk="0">
                  <a:moveTo>
                    <a:pt x="71" y="10277"/>
                  </a:moveTo>
                  <a:cubicBezTo>
                    <a:pt x="-480" y="7316"/>
                    <a:pt x="2326" y="0"/>
                    <a:pt x="3379" y="0"/>
                  </a:cubicBezTo>
                  <a:cubicBezTo>
                    <a:pt x="4481" y="0"/>
                    <a:pt x="21120" y="8361"/>
                    <a:pt x="21120" y="8361"/>
                  </a:cubicBezTo>
                  <a:lnTo>
                    <a:pt x="21070" y="12716"/>
                  </a:lnTo>
                  <a:cubicBezTo>
                    <a:pt x="21070" y="12716"/>
                    <a:pt x="6386" y="21600"/>
                    <a:pt x="4882" y="21600"/>
                  </a:cubicBezTo>
                  <a:cubicBezTo>
                    <a:pt x="3329" y="21600"/>
                    <a:pt x="623" y="13065"/>
                    <a:pt x="71" y="1027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7" name="Figura">
              <a:extLst>
                <a:ext uri="{FF2B5EF4-FFF2-40B4-BE49-F238E27FC236}">
                  <a16:creationId xmlns:a16="http://schemas.microsoft.com/office/drawing/2014/main" id="{76B445E8-AA25-C44B-B419-510502148A39}"/>
                </a:ext>
              </a:extLst>
            </p:cNvPr>
            <p:cNvSpPr/>
            <p:nvPr/>
          </p:nvSpPr>
          <p:spPr>
            <a:xfrm>
              <a:off x="1422399" y="1650999"/>
              <a:ext cx="534247" cy="157481"/>
            </a:xfrm>
            <a:custGeom>
              <a:avLst/>
              <a:gdLst/>
              <a:ahLst/>
              <a:cxnLst>
                <a:cxn ang="0">
                  <a:pos x="wd2" y="hd2"/>
                </a:cxn>
                <a:cxn ang="5400000">
                  <a:pos x="wd2" y="hd2"/>
                </a:cxn>
                <a:cxn ang="10800000">
                  <a:pos x="wd2" y="hd2"/>
                </a:cxn>
                <a:cxn ang="16200000">
                  <a:pos x="wd2" y="hd2"/>
                </a:cxn>
              </a:cxnLst>
              <a:rect l="0" t="0" r="r" b="b"/>
              <a:pathLst>
                <a:path w="21082" h="21600" extrusionOk="0">
                  <a:moveTo>
                    <a:pt x="13314" y="13587"/>
                  </a:moveTo>
                  <a:cubicBezTo>
                    <a:pt x="7901" y="13065"/>
                    <a:pt x="3341" y="8535"/>
                    <a:pt x="3140" y="3658"/>
                  </a:cubicBezTo>
                  <a:cubicBezTo>
                    <a:pt x="3090" y="2439"/>
                    <a:pt x="3341" y="1219"/>
                    <a:pt x="3842" y="174"/>
                  </a:cubicBezTo>
                  <a:cubicBezTo>
                    <a:pt x="3642" y="174"/>
                    <a:pt x="3491" y="0"/>
                    <a:pt x="3391" y="0"/>
                  </a:cubicBezTo>
                  <a:cubicBezTo>
                    <a:pt x="2288" y="0"/>
                    <a:pt x="-518" y="7142"/>
                    <a:pt x="83" y="10277"/>
                  </a:cubicBezTo>
                  <a:cubicBezTo>
                    <a:pt x="585" y="13065"/>
                    <a:pt x="3341" y="21426"/>
                    <a:pt x="4895" y="21600"/>
                  </a:cubicBezTo>
                  <a:cubicBezTo>
                    <a:pt x="6398" y="21600"/>
                    <a:pt x="21082" y="12716"/>
                    <a:pt x="21082" y="12716"/>
                  </a:cubicBezTo>
                  <a:lnTo>
                    <a:pt x="21082" y="10800"/>
                  </a:lnTo>
                  <a:cubicBezTo>
                    <a:pt x="19428" y="12890"/>
                    <a:pt x="16572" y="13935"/>
                    <a:pt x="13314" y="1358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8" name="Figura">
              <a:extLst>
                <a:ext uri="{FF2B5EF4-FFF2-40B4-BE49-F238E27FC236}">
                  <a16:creationId xmlns:a16="http://schemas.microsoft.com/office/drawing/2014/main" id="{5BF8EF11-FAC7-0C4B-B37E-E2D31F08782E}"/>
                </a:ext>
              </a:extLst>
            </p:cNvPr>
            <p:cNvSpPr/>
            <p:nvPr/>
          </p:nvSpPr>
          <p:spPr>
            <a:xfrm>
              <a:off x="381000" y="1612900"/>
              <a:ext cx="735247" cy="341630"/>
            </a:xfrm>
            <a:custGeom>
              <a:avLst/>
              <a:gdLst/>
              <a:ahLst/>
              <a:cxnLst>
                <a:cxn ang="0">
                  <a:pos x="wd2" y="hd2"/>
                </a:cxn>
                <a:cxn ang="5400000">
                  <a:pos x="wd2" y="hd2"/>
                </a:cxn>
                <a:cxn ang="10800000">
                  <a:pos x="wd2" y="hd2"/>
                </a:cxn>
                <a:cxn ang="16200000">
                  <a:pos x="wd2" y="hd2"/>
                </a:cxn>
              </a:cxnLst>
              <a:rect l="0" t="0" r="r" b="b"/>
              <a:pathLst>
                <a:path w="20807" h="21600" extrusionOk="0">
                  <a:moveTo>
                    <a:pt x="0" y="4256"/>
                  </a:moveTo>
                  <a:cubicBezTo>
                    <a:pt x="0" y="4256"/>
                    <a:pt x="5068" y="19191"/>
                    <a:pt x="11285" y="21600"/>
                  </a:cubicBezTo>
                  <a:lnTo>
                    <a:pt x="13657" y="13570"/>
                  </a:lnTo>
                  <a:lnTo>
                    <a:pt x="16461" y="19914"/>
                  </a:lnTo>
                  <a:cubicBezTo>
                    <a:pt x="16461" y="19914"/>
                    <a:pt x="21600" y="9716"/>
                    <a:pt x="20701" y="0"/>
                  </a:cubicBezTo>
                  <a:lnTo>
                    <a:pt x="11105" y="321"/>
                  </a:lnTo>
                  <a:lnTo>
                    <a:pt x="0" y="4256"/>
                  </a:lnTo>
                  <a:close/>
                </a:path>
              </a:pathLst>
            </a:custGeom>
            <a:solidFill>
              <a:srgbClr val="EED8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9" name="Figura">
              <a:extLst>
                <a:ext uri="{FF2B5EF4-FFF2-40B4-BE49-F238E27FC236}">
                  <a16:creationId xmlns:a16="http://schemas.microsoft.com/office/drawing/2014/main" id="{237A4288-57AD-814C-AD50-B457176CB66A}"/>
                </a:ext>
              </a:extLst>
            </p:cNvPr>
            <p:cNvSpPr/>
            <p:nvPr/>
          </p:nvSpPr>
          <p:spPr>
            <a:xfrm>
              <a:off x="685799" y="1612900"/>
              <a:ext cx="260527" cy="123839"/>
            </a:xfrm>
            <a:custGeom>
              <a:avLst/>
              <a:gdLst/>
              <a:ahLst/>
              <a:cxnLst>
                <a:cxn ang="0">
                  <a:pos x="wd2" y="hd2"/>
                </a:cxn>
                <a:cxn ang="5400000">
                  <a:pos x="wd2" y="hd2"/>
                </a:cxn>
                <a:cxn ang="10800000">
                  <a:pos x="wd2" y="hd2"/>
                </a:cxn>
                <a:cxn ang="16200000">
                  <a:pos x="wd2" y="hd2"/>
                </a:cxn>
              </a:cxnLst>
              <a:rect l="0" t="0" r="r" b="b"/>
              <a:pathLst>
                <a:path w="21100" h="19148" extrusionOk="0">
                  <a:moveTo>
                    <a:pt x="13180" y="19148"/>
                  </a:moveTo>
                  <a:cubicBezTo>
                    <a:pt x="13180" y="19148"/>
                    <a:pt x="-500" y="10115"/>
                    <a:pt x="14" y="3832"/>
                  </a:cubicBezTo>
                  <a:cubicBezTo>
                    <a:pt x="529" y="-2452"/>
                    <a:pt x="21100" y="886"/>
                    <a:pt x="21100" y="886"/>
                  </a:cubicBezTo>
                  <a:cubicBezTo>
                    <a:pt x="21100" y="886"/>
                    <a:pt x="20894" y="10508"/>
                    <a:pt x="13180" y="19148"/>
                  </a:cubicBezTo>
                  <a:close/>
                </a:path>
              </a:pathLst>
            </a:custGeom>
            <a:solidFill>
              <a:srgbClr val="EB96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0" name="Figura">
              <a:extLst>
                <a:ext uri="{FF2B5EF4-FFF2-40B4-BE49-F238E27FC236}">
                  <a16:creationId xmlns:a16="http://schemas.microsoft.com/office/drawing/2014/main" id="{528D3197-CDCC-4542-A9D4-CBCA2BE08FD2}"/>
                </a:ext>
              </a:extLst>
            </p:cNvPr>
            <p:cNvSpPr/>
            <p:nvPr/>
          </p:nvSpPr>
          <p:spPr>
            <a:xfrm>
              <a:off x="685799" y="1612900"/>
              <a:ext cx="241487" cy="119226"/>
            </a:xfrm>
            <a:custGeom>
              <a:avLst/>
              <a:gdLst/>
              <a:ahLst/>
              <a:cxnLst>
                <a:cxn ang="0">
                  <a:pos x="wd2" y="hd2"/>
                </a:cxn>
                <a:cxn ang="5400000">
                  <a:pos x="wd2" y="hd2"/>
                </a:cxn>
                <a:cxn ang="10800000">
                  <a:pos x="wd2" y="hd2"/>
                </a:cxn>
                <a:cxn ang="16200000">
                  <a:pos x="wd2" y="hd2"/>
                </a:cxn>
              </a:cxnLst>
              <a:rect l="0" t="0" r="r" b="b"/>
              <a:pathLst>
                <a:path w="20955" h="19312" extrusionOk="0">
                  <a:moveTo>
                    <a:pt x="13351" y="19312"/>
                  </a:moveTo>
                  <a:cubicBezTo>
                    <a:pt x="13351" y="19312"/>
                    <a:pt x="-535" y="9849"/>
                    <a:pt x="16" y="3678"/>
                  </a:cubicBezTo>
                  <a:cubicBezTo>
                    <a:pt x="567" y="-2288"/>
                    <a:pt x="20955" y="798"/>
                    <a:pt x="20955" y="798"/>
                  </a:cubicBezTo>
                  <a:cubicBezTo>
                    <a:pt x="20955" y="798"/>
                    <a:pt x="21065" y="10672"/>
                    <a:pt x="13351" y="193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1" name="Figura">
              <a:extLst>
                <a:ext uri="{FF2B5EF4-FFF2-40B4-BE49-F238E27FC236}">
                  <a16:creationId xmlns:a16="http://schemas.microsoft.com/office/drawing/2014/main" id="{1297FDDD-22C1-6548-A49E-B422770F73BE}"/>
                </a:ext>
              </a:extLst>
            </p:cNvPr>
            <p:cNvSpPr/>
            <p:nvPr/>
          </p:nvSpPr>
          <p:spPr>
            <a:xfrm>
              <a:off x="279400" y="1676400"/>
              <a:ext cx="129540" cy="412750"/>
            </a:xfrm>
            <a:custGeom>
              <a:avLst/>
              <a:gdLst/>
              <a:ahLst/>
              <a:cxnLst>
                <a:cxn ang="0">
                  <a:pos x="wd2" y="hd2"/>
                </a:cxn>
                <a:cxn ang="5400000">
                  <a:pos x="wd2" y="hd2"/>
                </a:cxn>
                <a:cxn ang="10800000">
                  <a:pos x="wd2" y="hd2"/>
                </a:cxn>
                <a:cxn ang="16200000">
                  <a:pos x="wd2" y="hd2"/>
                </a:cxn>
              </a:cxnLst>
              <a:rect l="0" t="0" r="r" b="b"/>
              <a:pathLst>
                <a:path w="21600" h="21600" extrusionOk="0">
                  <a:moveTo>
                    <a:pt x="12494" y="21401"/>
                  </a:moveTo>
                  <a:lnTo>
                    <a:pt x="21600" y="21600"/>
                  </a:lnTo>
                  <a:cubicBezTo>
                    <a:pt x="21600" y="21600"/>
                    <a:pt x="20753" y="8374"/>
                    <a:pt x="9106" y="0"/>
                  </a:cubicBezTo>
                  <a:lnTo>
                    <a:pt x="0" y="665"/>
                  </a:lnTo>
                  <a:cubicBezTo>
                    <a:pt x="212" y="665"/>
                    <a:pt x="7624" y="7045"/>
                    <a:pt x="12494" y="21401"/>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2" name="Figura">
              <a:extLst>
                <a:ext uri="{FF2B5EF4-FFF2-40B4-BE49-F238E27FC236}">
                  <a16:creationId xmlns:a16="http://schemas.microsoft.com/office/drawing/2014/main" id="{BDAE16A7-863C-0247-8F33-A7C5ACD579E4}"/>
                </a:ext>
              </a:extLst>
            </p:cNvPr>
            <p:cNvSpPr/>
            <p:nvPr/>
          </p:nvSpPr>
          <p:spPr>
            <a:xfrm>
              <a:off x="342899" y="1943099"/>
              <a:ext cx="73661" cy="14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62" y="6198"/>
                    <a:pt x="3724" y="13148"/>
                    <a:pt x="5586" y="21037"/>
                  </a:cubicBezTo>
                  <a:lnTo>
                    <a:pt x="21600" y="21600"/>
                  </a:lnTo>
                  <a:cubicBezTo>
                    <a:pt x="21600" y="21600"/>
                    <a:pt x="21228" y="14838"/>
                    <a:pt x="19366" y="5071"/>
                  </a:cubicBezTo>
                  <a:cubicBezTo>
                    <a:pt x="12662" y="5259"/>
                    <a:pt x="5959" y="3381"/>
                    <a:pt x="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3" name="Figura">
              <a:extLst>
                <a:ext uri="{FF2B5EF4-FFF2-40B4-BE49-F238E27FC236}">
                  <a16:creationId xmlns:a16="http://schemas.microsoft.com/office/drawing/2014/main" id="{616EB617-FB99-7F45-A3C6-B236A52AB681}"/>
                </a:ext>
              </a:extLst>
            </p:cNvPr>
            <p:cNvSpPr/>
            <p:nvPr/>
          </p:nvSpPr>
          <p:spPr>
            <a:xfrm>
              <a:off x="1181100" y="1612899"/>
              <a:ext cx="81363" cy="419101"/>
            </a:xfrm>
            <a:custGeom>
              <a:avLst/>
              <a:gdLst/>
              <a:ahLst/>
              <a:cxnLst>
                <a:cxn ang="0">
                  <a:pos x="wd2" y="hd2"/>
                </a:cxn>
                <a:cxn ang="5400000">
                  <a:pos x="wd2" y="hd2"/>
                </a:cxn>
                <a:cxn ang="10800000">
                  <a:pos x="wd2" y="hd2"/>
                </a:cxn>
                <a:cxn ang="16200000">
                  <a:pos x="wd2" y="hd2"/>
                </a:cxn>
              </a:cxnLst>
              <a:rect l="0" t="0" r="r" b="b"/>
              <a:pathLst>
                <a:path w="17297" h="21600" extrusionOk="0">
                  <a:moveTo>
                    <a:pt x="4050" y="20880"/>
                  </a:moveTo>
                  <a:lnTo>
                    <a:pt x="15390" y="21600"/>
                  </a:lnTo>
                  <a:cubicBezTo>
                    <a:pt x="15390" y="21600"/>
                    <a:pt x="21600" y="8771"/>
                    <a:pt x="11610" y="0"/>
                  </a:cubicBezTo>
                  <a:lnTo>
                    <a:pt x="0" y="65"/>
                  </a:lnTo>
                  <a:cubicBezTo>
                    <a:pt x="0" y="65"/>
                    <a:pt x="5670" y="6676"/>
                    <a:pt x="4050" y="20880"/>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4" name="Figura">
              <a:extLst>
                <a:ext uri="{FF2B5EF4-FFF2-40B4-BE49-F238E27FC236}">
                  <a16:creationId xmlns:a16="http://schemas.microsoft.com/office/drawing/2014/main" id="{E53A09DA-366F-6242-9C86-84943B0C8415}"/>
                </a:ext>
              </a:extLst>
            </p:cNvPr>
            <p:cNvSpPr/>
            <p:nvPr/>
          </p:nvSpPr>
          <p:spPr>
            <a:xfrm>
              <a:off x="1193800" y="1879599"/>
              <a:ext cx="60961" cy="157481"/>
            </a:xfrm>
            <a:custGeom>
              <a:avLst/>
              <a:gdLst/>
              <a:ahLst/>
              <a:cxnLst>
                <a:cxn ang="0">
                  <a:pos x="wd2" y="hd2"/>
                </a:cxn>
                <a:cxn ang="5400000">
                  <a:pos x="wd2" y="hd2"/>
                </a:cxn>
                <a:cxn ang="10800000">
                  <a:pos x="wd2" y="hd2"/>
                </a:cxn>
                <a:cxn ang="16200000">
                  <a:pos x="wd2" y="hd2"/>
                </a:cxn>
              </a:cxnLst>
              <a:rect l="0" t="0" r="r" b="b"/>
              <a:pathLst>
                <a:path w="21600" h="21600" extrusionOk="0">
                  <a:moveTo>
                    <a:pt x="450" y="0"/>
                  </a:moveTo>
                  <a:cubicBezTo>
                    <a:pt x="450" y="5748"/>
                    <a:pt x="450" y="12368"/>
                    <a:pt x="0" y="19684"/>
                  </a:cubicBezTo>
                  <a:lnTo>
                    <a:pt x="18900" y="21600"/>
                  </a:lnTo>
                  <a:cubicBezTo>
                    <a:pt x="18900" y="21600"/>
                    <a:pt x="20700" y="15329"/>
                    <a:pt x="21600" y="6445"/>
                  </a:cubicBezTo>
                  <a:cubicBezTo>
                    <a:pt x="13500" y="5923"/>
                    <a:pt x="6300" y="3658"/>
                    <a:pt x="45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5" name="Figura">
              <a:extLst>
                <a:ext uri="{FF2B5EF4-FFF2-40B4-BE49-F238E27FC236}">
                  <a16:creationId xmlns:a16="http://schemas.microsoft.com/office/drawing/2014/main" id="{FD599A6A-0267-DC48-AF4D-3A47E5640014}"/>
                </a:ext>
              </a:extLst>
            </p:cNvPr>
            <p:cNvSpPr/>
            <p:nvPr/>
          </p:nvSpPr>
          <p:spPr>
            <a:xfrm>
              <a:off x="609599" y="2324100"/>
              <a:ext cx="508001" cy="125832"/>
            </a:xfrm>
            <a:custGeom>
              <a:avLst/>
              <a:gdLst/>
              <a:ahLst/>
              <a:cxnLst>
                <a:cxn ang="0">
                  <a:pos x="wd2" y="hd2"/>
                </a:cxn>
                <a:cxn ang="5400000">
                  <a:pos x="wd2" y="hd2"/>
                </a:cxn>
                <a:cxn ang="10800000">
                  <a:pos x="wd2" y="hd2"/>
                </a:cxn>
                <a:cxn ang="16200000">
                  <a:pos x="wd2" y="hd2"/>
                </a:cxn>
              </a:cxnLst>
              <a:rect l="0" t="0" r="r" b="b"/>
              <a:pathLst>
                <a:path w="21600" h="20982" extrusionOk="0">
                  <a:moveTo>
                    <a:pt x="21276" y="0"/>
                  </a:moveTo>
                  <a:cubicBezTo>
                    <a:pt x="14850" y="18000"/>
                    <a:pt x="216" y="14824"/>
                    <a:pt x="216" y="14824"/>
                  </a:cubicBezTo>
                  <a:lnTo>
                    <a:pt x="0" y="20965"/>
                  </a:lnTo>
                  <a:cubicBezTo>
                    <a:pt x="15768" y="21600"/>
                    <a:pt x="21600" y="4235"/>
                    <a:pt x="21600" y="4235"/>
                  </a:cubicBezTo>
                  <a:lnTo>
                    <a:pt x="21276" y="0"/>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6" name="Figura">
              <a:extLst>
                <a:ext uri="{FF2B5EF4-FFF2-40B4-BE49-F238E27FC236}">
                  <a16:creationId xmlns:a16="http://schemas.microsoft.com/office/drawing/2014/main" id="{4079D64D-269E-6A44-A1F5-69FDB17053F8}"/>
                </a:ext>
              </a:extLst>
            </p:cNvPr>
            <p:cNvSpPr/>
            <p:nvPr/>
          </p:nvSpPr>
          <p:spPr>
            <a:xfrm>
              <a:off x="1587500" y="-1"/>
              <a:ext cx="367676" cy="3304542"/>
            </a:xfrm>
            <a:custGeom>
              <a:avLst/>
              <a:gdLst/>
              <a:ahLst/>
              <a:cxnLst>
                <a:cxn ang="0">
                  <a:pos x="wd2" y="hd2"/>
                </a:cxn>
                <a:cxn ang="5400000">
                  <a:pos x="wd2" y="hd2"/>
                </a:cxn>
                <a:cxn ang="10800000">
                  <a:pos x="wd2" y="hd2"/>
                </a:cxn>
                <a:cxn ang="16200000">
                  <a:pos x="wd2" y="hd2"/>
                </a:cxn>
              </a:cxnLst>
              <a:rect l="0" t="0" r="r" b="b"/>
              <a:pathLst>
                <a:path w="10708" h="21600" extrusionOk="0">
                  <a:moveTo>
                    <a:pt x="0" y="0"/>
                  </a:moveTo>
                  <a:lnTo>
                    <a:pt x="37" y="241"/>
                  </a:lnTo>
                  <a:cubicBezTo>
                    <a:pt x="15386" y="9945"/>
                    <a:pt x="8618" y="17732"/>
                    <a:pt x="3773" y="21376"/>
                  </a:cubicBezTo>
                  <a:lnTo>
                    <a:pt x="3810" y="21600"/>
                  </a:lnTo>
                  <a:cubicBezTo>
                    <a:pt x="3847" y="21600"/>
                    <a:pt x="21600" y="11614"/>
                    <a:pt x="0" y="0"/>
                  </a:cubicBez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7" name="Figura">
              <a:extLst>
                <a:ext uri="{FF2B5EF4-FFF2-40B4-BE49-F238E27FC236}">
                  <a16:creationId xmlns:a16="http://schemas.microsoft.com/office/drawing/2014/main" id="{3E97E70F-8A76-BC4B-B4AD-BFD6F1FF1E3D}"/>
                </a:ext>
              </a:extLst>
            </p:cNvPr>
            <p:cNvSpPr/>
            <p:nvPr/>
          </p:nvSpPr>
          <p:spPr>
            <a:xfrm>
              <a:off x="838200" y="2438399"/>
              <a:ext cx="36862" cy="124462"/>
            </a:xfrm>
            <a:custGeom>
              <a:avLst/>
              <a:gdLst/>
              <a:ahLst/>
              <a:cxnLst>
                <a:cxn ang="0">
                  <a:pos x="wd2" y="hd2"/>
                </a:cxn>
                <a:cxn ang="5400000">
                  <a:pos x="wd2" y="hd2"/>
                </a:cxn>
                <a:cxn ang="10800000">
                  <a:pos x="wd2" y="hd2"/>
                </a:cxn>
                <a:cxn ang="16200000">
                  <a:pos x="wd2" y="hd2"/>
                </a:cxn>
              </a:cxnLst>
              <a:rect l="0" t="0" r="r" b="b"/>
              <a:pathLst>
                <a:path w="20898" h="21600" extrusionOk="0">
                  <a:moveTo>
                    <a:pt x="0" y="21600"/>
                  </a:moveTo>
                  <a:lnTo>
                    <a:pt x="12240" y="21600"/>
                  </a:lnTo>
                  <a:cubicBezTo>
                    <a:pt x="12240" y="21600"/>
                    <a:pt x="10080" y="2865"/>
                    <a:pt x="20880" y="0"/>
                  </a:cubicBezTo>
                  <a:cubicBezTo>
                    <a:pt x="21600" y="0"/>
                    <a:pt x="720" y="661"/>
                    <a:pt x="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8" name="Figura">
              <a:extLst>
                <a:ext uri="{FF2B5EF4-FFF2-40B4-BE49-F238E27FC236}">
                  <a16:creationId xmlns:a16="http://schemas.microsoft.com/office/drawing/2014/main" id="{15BBF4FB-FFCD-404E-9F22-AB534E4A1BED}"/>
                </a:ext>
              </a:extLst>
            </p:cNvPr>
            <p:cNvSpPr/>
            <p:nvPr/>
          </p:nvSpPr>
          <p:spPr>
            <a:xfrm>
              <a:off x="901700" y="2438399"/>
              <a:ext cx="64770" cy="1765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706" y="21445"/>
                  </a:lnTo>
                  <a:cubicBezTo>
                    <a:pt x="12706" y="21445"/>
                    <a:pt x="8471" y="2953"/>
                    <a:pt x="0" y="0"/>
                  </a:cubicBezTo>
                  <a:cubicBezTo>
                    <a:pt x="0" y="0"/>
                    <a:pt x="15247" y="932"/>
                    <a:pt x="2160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9" name="Figura">
              <a:extLst>
                <a:ext uri="{FF2B5EF4-FFF2-40B4-BE49-F238E27FC236}">
                  <a16:creationId xmlns:a16="http://schemas.microsoft.com/office/drawing/2014/main" id="{4F9E600B-0DA5-BA49-9DF0-233EBB381653}"/>
                </a:ext>
              </a:extLst>
            </p:cNvPr>
            <p:cNvSpPr/>
            <p:nvPr/>
          </p:nvSpPr>
          <p:spPr>
            <a:xfrm>
              <a:off x="863599" y="2413000"/>
              <a:ext cx="57601" cy="36855"/>
            </a:xfrm>
            <a:custGeom>
              <a:avLst/>
              <a:gdLst/>
              <a:ahLst/>
              <a:cxnLst>
                <a:cxn ang="0">
                  <a:pos x="wd2" y="hd2"/>
                </a:cxn>
                <a:cxn ang="5400000">
                  <a:pos x="wd2" y="hd2"/>
                </a:cxn>
                <a:cxn ang="10800000">
                  <a:pos x="wd2" y="hd2"/>
                </a:cxn>
                <a:cxn ang="16200000">
                  <a:pos x="wd2" y="hd2"/>
                </a:cxn>
              </a:cxnLst>
              <a:rect l="0" t="0" r="r" b="b"/>
              <a:pathLst>
                <a:path w="20409" h="19588" extrusionOk="0">
                  <a:moveTo>
                    <a:pt x="20375" y="7094"/>
                  </a:moveTo>
                  <a:cubicBezTo>
                    <a:pt x="19925" y="1694"/>
                    <a:pt x="14525" y="-1006"/>
                    <a:pt x="9125" y="344"/>
                  </a:cubicBezTo>
                  <a:cubicBezTo>
                    <a:pt x="3275" y="1694"/>
                    <a:pt x="-775" y="7094"/>
                    <a:pt x="125" y="12494"/>
                  </a:cubicBezTo>
                  <a:cubicBezTo>
                    <a:pt x="575" y="17894"/>
                    <a:pt x="5975" y="20594"/>
                    <a:pt x="11375" y="19244"/>
                  </a:cubicBezTo>
                  <a:cubicBezTo>
                    <a:pt x="16775" y="17894"/>
                    <a:pt x="20825" y="12494"/>
                    <a:pt x="20375" y="7094"/>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0" name="Figura">
              <a:extLst>
                <a:ext uri="{FF2B5EF4-FFF2-40B4-BE49-F238E27FC236}">
                  <a16:creationId xmlns:a16="http://schemas.microsoft.com/office/drawing/2014/main" id="{3FF7BF8F-3166-CF45-BE73-A47EB6B964BF}"/>
                </a:ext>
              </a:extLst>
            </p:cNvPr>
            <p:cNvSpPr/>
            <p:nvPr/>
          </p:nvSpPr>
          <p:spPr>
            <a:xfrm>
              <a:off x="380999" y="2552699"/>
              <a:ext cx="53803" cy="50356"/>
            </a:xfrm>
            <a:custGeom>
              <a:avLst/>
              <a:gdLst/>
              <a:ahLst/>
              <a:cxnLst>
                <a:cxn ang="0">
                  <a:pos x="wd2" y="hd2"/>
                </a:cxn>
                <a:cxn ang="5400000">
                  <a:pos x="wd2" y="hd2"/>
                </a:cxn>
                <a:cxn ang="10800000">
                  <a:pos x="wd2" y="hd2"/>
                </a:cxn>
                <a:cxn ang="16200000">
                  <a:pos x="wd2" y="hd2"/>
                </a:cxn>
              </a:cxnLst>
              <a:rect l="0" t="0" r="r" b="b"/>
              <a:pathLst>
                <a:path w="20334" h="19917" extrusionOk="0">
                  <a:moveTo>
                    <a:pt x="40" y="11223"/>
                  </a:moveTo>
                  <a:cubicBezTo>
                    <a:pt x="520" y="16748"/>
                    <a:pt x="5320" y="20767"/>
                    <a:pt x="11080" y="19762"/>
                  </a:cubicBezTo>
                  <a:cubicBezTo>
                    <a:pt x="16840" y="18758"/>
                    <a:pt x="21160" y="13232"/>
                    <a:pt x="20200" y="7707"/>
                  </a:cubicBezTo>
                  <a:cubicBezTo>
                    <a:pt x="19240" y="2683"/>
                    <a:pt x="14440" y="-833"/>
                    <a:pt x="9160" y="172"/>
                  </a:cubicBezTo>
                  <a:cubicBezTo>
                    <a:pt x="3400" y="1679"/>
                    <a:pt x="-440" y="6200"/>
                    <a:pt x="40" y="11223"/>
                  </a:cubicBez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1" name="Figura">
              <a:extLst>
                <a:ext uri="{FF2B5EF4-FFF2-40B4-BE49-F238E27FC236}">
                  <a16:creationId xmlns:a16="http://schemas.microsoft.com/office/drawing/2014/main" id="{31F4B819-5614-414F-9BBD-51EB6544A5FB}"/>
                </a:ext>
              </a:extLst>
            </p:cNvPr>
            <p:cNvSpPr/>
            <p:nvPr/>
          </p:nvSpPr>
          <p:spPr>
            <a:xfrm>
              <a:off x="393700" y="2565399"/>
              <a:ext cx="32311" cy="29568"/>
            </a:xfrm>
            <a:custGeom>
              <a:avLst/>
              <a:gdLst/>
              <a:ahLst/>
              <a:cxnLst>
                <a:cxn ang="0">
                  <a:pos x="wd2" y="hd2"/>
                </a:cxn>
                <a:cxn ang="5400000">
                  <a:pos x="wd2" y="hd2"/>
                </a:cxn>
                <a:cxn ang="10800000">
                  <a:pos x="wd2" y="hd2"/>
                </a:cxn>
                <a:cxn ang="16200000">
                  <a:pos x="wd2" y="hd2"/>
                </a:cxn>
              </a:cxnLst>
              <a:rect l="0" t="0" r="r" b="b"/>
              <a:pathLst>
                <a:path w="20353" h="20114" extrusionOk="0">
                  <a:moveTo>
                    <a:pt x="0" y="10500"/>
                  </a:moveTo>
                  <a:cubicBezTo>
                    <a:pt x="0" y="16548"/>
                    <a:pt x="4800" y="20868"/>
                    <a:pt x="11200" y="20004"/>
                  </a:cubicBezTo>
                  <a:cubicBezTo>
                    <a:pt x="17600" y="19140"/>
                    <a:pt x="21600" y="13092"/>
                    <a:pt x="20000" y="7908"/>
                  </a:cubicBezTo>
                  <a:cubicBezTo>
                    <a:pt x="19200" y="2724"/>
                    <a:pt x="13600" y="-732"/>
                    <a:pt x="8800" y="132"/>
                  </a:cubicBezTo>
                  <a:cubicBezTo>
                    <a:pt x="4000" y="996"/>
                    <a:pt x="0" y="5316"/>
                    <a:pt x="0" y="10500"/>
                  </a:cubicBez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2" name="Figura">
              <a:extLst>
                <a:ext uri="{FF2B5EF4-FFF2-40B4-BE49-F238E27FC236}">
                  <a16:creationId xmlns:a16="http://schemas.microsoft.com/office/drawing/2014/main" id="{28FD5107-653A-DE4C-B749-75B0F348B91C}"/>
                </a:ext>
              </a:extLst>
            </p:cNvPr>
            <p:cNvSpPr/>
            <p:nvPr/>
          </p:nvSpPr>
          <p:spPr>
            <a:xfrm>
              <a:off x="469900" y="2451099"/>
              <a:ext cx="256541" cy="318771"/>
            </a:xfrm>
            <a:custGeom>
              <a:avLst/>
              <a:gdLst/>
              <a:ahLst/>
              <a:cxnLst>
                <a:cxn ang="0">
                  <a:pos x="wd2" y="hd2"/>
                </a:cxn>
                <a:cxn ang="5400000">
                  <a:pos x="wd2" y="hd2"/>
                </a:cxn>
                <a:cxn ang="10800000">
                  <a:pos x="wd2" y="hd2"/>
                </a:cxn>
                <a:cxn ang="16200000">
                  <a:pos x="wd2" y="hd2"/>
                </a:cxn>
              </a:cxnLst>
              <a:rect l="0" t="0" r="r" b="b"/>
              <a:pathLst>
                <a:path w="21600" h="21600" extrusionOk="0">
                  <a:moveTo>
                    <a:pt x="18606" y="0"/>
                  </a:moveTo>
                  <a:lnTo>
                    <a:pt x="0" y="21084"/>
                  </a:lnTo>
                  <a:lnTo>
                    <a:pt x="642" y="21600"/>
                  </a:lnTo>
                  <a:lnTo>
                    <a:pt x="21600" y="344"/>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3" name="Figura">
              <a:extLst>
                <a:ext uri="{FF2B5EF4-FFF2-40B4-BE49-F238E27FC236}">
                  <a16:creationId xmlns:a16="http://schemas.microsoft.com/office/drawing/2014/main" id="{D54DD0A1-452B-404B-9C29-D82EC7F3F1E3}"/>
                </a:ext>
              </a:extLst>
            </p:cNvPr>
            <p:cNvSpPr/>
            <p:nvPr/>
          </p:nvSpPr>
          <p:spPr>
            <a:xfrm>
              <a:off x="1371599" y="1638300"/>
              <a:ext cx="126656" cy="184150"/>
            </a:xfrm>
            <a:custGeom>
              <a:avLst/>
              <a:gdLst/>
              <a:ahLst/>
              <a:cxnLst>
                <a:cxn ang="0">
                  <a:pos x="wd2" y="hd2"/>
                </a:cxn>
                <a:cxn ang="5400000">
                  <a:pos x="wd2" y="hd2"/>
                </a:cxn>
                <a:cxn ang="10800000">
                  <a:pos x="wd2" y="hd2"/>
                </a:cxn>
                <a:cxn ang="16200000">
                  <a:pos x="wd2" y="hd2"/>
                </a:cxn>
              </a:cxnLst>
              <a:rect l="0" t="0" r="r" b="b"/>
              <a:pathLst>
                <a:path w="17803" h="21600" extrusionOk="0">
                  <a:moveTo>
                    <a:pt x="17803" y="17280"/>
                  </a:moveTo>
                  <a:lnTo>
                    <a:pt x="5664" y="21600"/>
                  </a:lnTo>
                  <a:cubicBezTo>
                    <a:pt x="5664" y="21600"/>
                    <a:pt x="-3797" y="13407"/>
                    <a:pt x="1737" y="0"/>
                  </a:cubicBezTo>
                  <a:lnTo>
                    <a:pt x="15661" y="2532"/>
                  </a:lnTo>
                  <a:cubicBezTo>
                    <a:pt x="15661" y="2532"/>
                    <a:pt x="12626" y="11172"/>
                    <a:pt x="17803" y="17280"/>
                  </a:cubicBezTo>
                  <a:close/>
                </a:path>
              </a:pathLst>
            </a:custGeom>
            <a:solidFill>
              <a:srgbClr val="CA79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4" name="Figura">
              <a:extLst>
                <a:ext uri="{FF2B5EF4-FFF2-40B4-BE49-F238E27FC236}">
                  <a16:creationId xmlns:a16="http://schemas.microsoft.com/office/drawing/2014/main" id="{B196FA72-F9C5-A34B-8746-6A554078AC60}"/>
                </a:ext>
              </a:extLst>
            </p:cNvPr>
            <p:cNvSpPr/>
            <p:nvPr/>
          </p:nvSpPr>
          <p:spPr>
            <a:xfrm>
              <a:off x="1371600" y="1650999"/>
              <a:ext cx="126515" cy="172722"/>
            </a:xfrm>
            <a:custGeom>
              <a:avLst/>
              <a:gdLst/>
              <a:ahLst/>
              <a:cxnLst>
                <a:cxn ang="0">
                  <a:pos x="wd2" y="hd2"/>
                </a:cxn>
                <a:cxn ang="5400000">
                  <a:pos x="wd2" y="hd2"/>
                </a:cxn>
                <a:cxn ang="10800000">
                  <a:pos x="wd2" y="hd2"/>
                </a:cxn>
                <a:cxn ang="16200000">
                  <a:pos x="wd2" y="hd2"/>
                </a:cxn>
              </a:cxnLst>
              <a:rect l="0" t="0" r="r" b="b"/>
              <a:pathLst>
                <a:path w="18391" h="21600" extrusionOk="0">
                  <a:moveTo>
                    <a:pt x="15253" y="7147"/>
                  </a:moveTo>
                  <a:cubicBezTo>
                    <a:pt x="14883" y="7147"/>
                    <a:pt x="14329" y="7147"/>
                    <a:pt x="13960" y="7147"/>
                  </a:cubicBezTo>
                  <a:cubicBezTo>
                    <a:pt x="7683" y="6671"/>
                    <a:pt x="2514" y="3494"/>
                    <a:pt x="1222" y="0"/>
                  </a:cubicBezTo>
                  <a:cubicBezTo>
                    <a:pt x="-3209" y="13341"/>
                    <a:pt x="5837" y="21600"/>
                    <a:pt x="5837" y="21600"/>
                  </a:cubicBezTo>
                  <a:lnTo>
                    <a:pt x="18391" y="16994"/>
                  </a:lnTo>
                  <a:cubicBezTo>
                    <a:pt x="15806" y="13818"/>
                    <a:pt x="15253" y="10165"/>
                    <a:pt x="15253" y="7147"/>
                  </a:cubicBezTo>
                  <a:close/>
                </a:path>
              </a:pathLst>
            </a:custGeom>
            <a:solidFill>
              <a:srgbClr val="B9647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5" name="Figura">
              <a:extLst>
                <a:ext uri="{FF2B5EF4-FFF2-40B4-BE49-F238E27FC236}">
                  <a16:creationId xmlns:a16="http://schemas.microsoft.com/office/drawing/2014/main" id="{994628E4-B1A8-D745-B9F6-6DB826F76795}"/>
                </a:ext>
              </a:extLst>
            </p:cNvPr>
            <p:cNvSpPr/>
            <p:nvPr/>
          </p:nvSpPr>
          <p:spPr>
            <a:xfrm>
              <a:off x="317500" y="1612899"/>
              <a:ext cx="643891" cy="208420"/>
            </a:xfrm>
            <a:custGeom>
              <a:avLst/>
              <a:gdLst/>
              <a:ahLst/>
              <a:cxnLst>
                <a:cxn ang="0">
                  <a:pos x="wd2" y="hd2"/>
                </a:cxn>
                <a:cxn ang="5400000">
                  <a:pos x="wd2" y="hd2"/>
                </a:cxn>
                <a:cxn ang="10800000">
                  <a:pos x="wd2" y="hd2"/>
                </a:cxn>
                <a:cxn ang="16200000">
                  <a:pos x="wd2" y="hd2"/>
                </a:cxn>
              </a:cxnLst>
              <a:rect l="0" t="0" r="r" b="b"/>
              <a:pathLst>
                <a:path w="21600" h="21226" extrusionOk="0">
                  <a:moveTo>
                    <a:pt x="10779" y="21226"/>
                  </a:moveTo>
                  <a:cubicBezTo>
                    <a:pt x="15976" y="21226"/>
                    <a:pt x="20620" y="7645"/>
                    <a:pt x="21600" y="143"/>
                  </a:cubicBezTo>
                  <a:lnTo>
                    <a:pt x="19257" y="273"/>
                  </a:lnTo>
                  <a:cubicBezTo>
                    <a:pt x="17254" y="-115"/>
                    <a:pt x="13505" y="-374"/>
                    <a:pt x="12611" y="1566"/>
                  </a:cubicBezTo>
                  <a:cubicBezTo>
                    <a:pt x="12568" y="1566"/>
                    <a:pt x="12525" y="1695"/>
                    <a:pt x="12525" y="1695"/>
                  </a:cubicBezTo>
                  <a:lnTo>
                    <a:pt x="2045" y="6740"/>
                  </a:lnTo>
                  <a:cubicBezTo>
                    <a:pt x="2045" y="6740"/>
                    <a:pt x="2173" y="7257"/>
                    <a:pt x="2471" y="8292"/>
                  </a:cubicBezTo>
                  <a:cubicBezTo>
                    <a:pt x="1917" y="8551"/>
                    <a:pt x="1406" y="8809"/>
                    <a:pt x="980" y="8939"/>
                  </a:cubicBezTo>
                  <a:cubicBezTo>
                    <a:pt x="895" y="8163"/>
                    <a:pt x="767" y="7386"/>
                    <a:pt x="682" y="6610"/>
                  </a:cubicBezTo>
                  <a:lnTo>
                    <a:pt x="0" y="7128"/>
                  </a:lnTo>
                  <a:cubicBezTo>
                    <a:pt x="1363" y="13466"/>
                    <a:pt x="5922" y="21226"/>
                    <a:pt x="10779" y="21226"/>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6" name="Figura">
              <a:extLst>
                <a:ext uri="{FF2B5EF4-FFF2-40B4-BE49-F238E27FC236}">
                  <a16:creationId xmlns:a16="http://schemas.microsoft.com/office/drawing/2014/main" id="{5290FA2C-A64C-D546-BF5A-95423E8D5CAD}"/>
                </a:ext>
              </a:extLst>
            </p:cNvPr>
            <p:cNvSpPr/>
            <p:nvPr/>
          </p:nvSpPr>
          <p:spPr>
            <a:xfrm>
              <a:off x="800099" y="1193800"/>
              <a:ext cx="71459" cy="78549"/>
            </a:xfrm>
            <a:custGeom>
              <a:avLst/>
              <a:gdLst/>
              <a:ahLst/>
              <a:cxnLst>
                <a:cxn ang="0">
                  <a:pos x="wd2" y="hd2"/>
                </a:cxn>
                <a:cxn ang="5400000">
                  <a:pos x="wd2" y="hd2"/>
                </a:cxn>
                <a:cxn ang="10800000">
                  <a:pos x="wd2" y="hd2"/>
                </a:cxn>
                <a:cxn ang="16200000">
                  <a:pos x="wd2" y="hd2"/>
                </a:cxn>
              </a:cxnLst>
              <a:rect l="0" t="0" r="r" b="b"/>
              <a:pathLst>
                <a:path w="18414" h="18053" extrusionOk="0">
                  <a:moveTo>
                    <a:pt x="7200" y="0"/>
                  </a:moveTo>
                  <a:lnTo>
                    <a:pt x="0" y="14595"/>
                  </a:lnTo>
                  <a:cubicBezTo>
                    <a:pt x="4582" y="21600"/>
                    <a:pt x="13091" y="16638"/>
                    <a:pt x="17345" y="11384"/>
                  </a:cubicBezTo>
                  <a:cubicBezTo>
                    <a:pt x="21600" y="6422"/>
                    <a:pt x="12109" y="2043"/>
                    <a:pt x="7200" y="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7" name="Figura">
              <a:extLst>
                <a:ext uri="{FF2B5EF4-FFF2-40B4-BE49-F238E27FC236}">
                  <a16:creationId xmlns:a16="http://schemas.microsoft.com/office/drawing/2014/main" id="{EDD8C222-10CF-CA4E-8B6D-D2A4235E703B}"/>
                </a:ext>
              </a:extLst>
            </p:cNvPr>
            <p:cNvSpPr/>
            <p:nvPr/>
          </p:nvSpPr>
          <p:spPr>
            <a:xfrm>
              <a:off x="635000" y="1181100"/>
              <a:ext cx="314756" cy="419625"/>
            </a:xfrm>
            <a:custGeom>
              <a:avLst/>
              <a:gdLst/>
              <a:ahLst/>
              <a:cxnLst>
                <a:cxn ang="0">
                  <a:pos x="wd2" y="hd2"/>
                </a:cxn>
                <a:cxn ang="5400000">
                  <a:pos x="wd2" y="hd2"/>
                </a:cxn>
                <a:cxn ang="10800000">
                  <a:pos x="wd2" y="hd2"/>
                </a:cxn>
                <a:cxn ang="16200000">
                  <a:pos x="wd2" y="hd2"/>
                </a:cxn>
              </a:cxnLst>
              <a:rect l="0" t="0" r="r" b="b"/>
              <a:pathLst>
                <a:path w="18718" h="20991" extrusionOk="0">
                  <a:moveTo>
                    <a:pt x="10423" y="662"/>
                  </a:moveTo>
                  <a:cubicBezTo>
                    <a:pt x="10423" y="662"/>
                    <a:pt x="19561" y="17560"/>
                    <a:pt x="18655" y="18831"/>
                  </a:cubicBezTo>
                  <a:cubicBezTo>
                    <a:pt x="17673" y="20102"/>
                    <a:pt x="7930" y="20991"/>
                    <a:pt x="7930" y="20991"/>
                  </a:cubicBezTo>
                  <a:cubicBezTo>
                    <a:pt x="7930" y="20991"/>
                    <a:pt x="-2039" y="10382"/>
                    <a:pt x="378" y="4982"/>
                  </a:cubicBezTo>
                  <a:cubicBezTo>
                    <a:pt x="2870" y="-482"/>
                    <a:pt x="9063" y="-609"/>
                    <a:pt x="10423" y="6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8" name="Figura">
              <a:extLst>
                <a:ext uri="{FF2B5EF4-FFF2-40B4-BE49-F238E27FC236}">
                  <a16:creationId xmlns:a16="http://schemas.microsoft.com/office/drawing/2014/main" id="{D6B62050-844C-604D-A4AF-681489C59373}"/>
                </a:ext>
              </a:extLst>
            </p:cNvPr>
            <p:cNvSpPr/>
            <p:nvPr/>
          </p:nvSpPr>
          <p:spPr>
            <a:xfrm>
              <a:off x="774700" y="1346199"/>
              <a:ext cx="24567" cy="43182"/>
            </a:xfrm>
            <a:custGeom>
              <a:avLst/>
              <a:gdLst/>
              <a:ahLst/>
              <a:cxnLst>
                <a:cxn ang="0">
                  <a:pos x="wd2" y="hd2"/>
                </a:cxn>
                <a:cxn ang="5400000">
                  <a:pos x="wd2" y="hd2"/>
                </a:cxn>
                <a:cxn ang="10800000">
                  <a:pos x="wd2" y="hd2"/>
                </a:cxn>
                <a:cxn ang="16200000">
                  <a:pos x="wd2" y="hd2"/>
                </a:cxn>
              </a:cxnLst>
              <a:rect l="0" t="0" r="r" b="b"/>
              <a:pathLst>
                <a:path w="19896" h="21600" extrusionOk="0">
                  <a:moveTo>
                    <a:pt x="19701" y="10165"/>
                  </a:moveTo>
                  <a:cubicBezTo>
                    <a:pt x="18673" y="4447"/>
                    <a:pt x="13530" y="0"/>
                    <a:pt x="8387" y="0"/>
                  </a:cubicBezTo>
                  <a:cubicBezTo>
                    <a:pt x="3244" y="635"/>
                    <a:pt x="-870" y="5718"/>
                    <a:pt x="159" y="11435"/>
                  </a:cubicBezTo>
                  <a:cubicBezTo>
                    <a:pt x="1187" y="17153"/>
                    <a:pt x="6330" y="21600"/>
                    <a:pt x="11473" y="21600"/>
                  </a:cubicBezTo>
                  <a:cubicBezTo>
                    <a:pt x="17644" y="20965"/>
                    <a:pt x="20730" y="15882"/>
                    <a:pt x="19701" y="10165"/>
                  </a:cubicBezTo>
                  <a:close/>
                </a:path>
              </a:pathLst>
            </a:custGeom>
            <a:solidFill>
              <a:srgbClr val="7450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9" name="Figura">
              <a:extLst>
                <a:ext uri="{FF2B5EF4-FFF2-40B4-BE49-F238E27FC236}">
                  <a16:creationId xmlns:a16="http://schemas.microsoft.com/office/drawing/2014/main" id="{93E4E1EE-A1FD-2E41-80D5-BDD13C90C083}"/>
                </a:ext>
              </a:extLst>
            </p:cNvPr>
            <p:cNvSpPr/>
            <p:nvPr/>
          </p:nvSpPr>
          <p:spPr>
            <a:xfrm>
              <a:off x="762000" y="1346200"/>
              <a:ext cx="53534" cy="22154"/>
            </a:xfrm>
            <a:custGeom>
              <a:avLst/>
              <a:gdLst/>
              <a:ahLst/>
              <a:cxnLst>
                <a:cxn ang="0">
                  <a:pos x="wd2" y="hd2"/>
                </a:cxn>
                <a:cxn ang="5400000">
                  <a:pos x="wd2" y="hd2"/>
                </a:cxn>
                <a:cxn ang="10800000">
                  <a:pos x="wd2" y="hd2"/>
                </a:cxn>
                <a:cxn ang="16200000">
                  <a:pos x="wd2" y="hd2"/>
                </a:cxn>
              </a:cxnLst>
              <a:rect l="0" t="0" r="r" b="b"/>
              <a:pathLst>
                <a:path w="20693" h="19831" extrusionOk="0">
                  <a:moveTo>
                    <a:pt x="20655" y="12789"/>
                  </a:moveTo>
                  <a:cubicBezTo>
                    <a:pt x="21146" y="7105"/>
                    <a:pt x="16728" y="1421"/>
                    <a:pt x="10837" y="284"/>
                  </a:cubicBezTo>
                  <a:cubicBezTo>
                    <a:pt x="5437" y="-853"/>
                    <a:pt x="528" y="1421"/>
                    <a:pt x="37" y="7105"/>
                  </a:cubicBezTo>
                  <a:cubicBezTo>
                    <a:pt x="-454" y="12789"/>
                    <a:pt x="3964" y="18473"/>
                    <a:pt x="9855" y="19610"/>
                  </a:cubicBezTo>
                  <a:cubicBezTo>
                    <a:pt x="15746" y="20747"/>
                    <a:pt x="20655" y="17336"/>
                    <a:pt x="20655" y="1278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0" name="Figura">
              <a:extLst>
                <a:ext uri="{FF2B5EF4-FFF2-40B4-BE49-F238E27FC236}">
                  <a16:creationId xmlns:a16="http://schemas.microsoft.com/office/drawing/2014/main" id="{1ECCE50E-D31E-C249-B2D6-EF286F6943E1}"/>
                </a:ext>
              </a:extLst>
            </p:cNvPr>
            <p:cNvSpPr/>
            <p:nvPr/>
          </p:nvSpPr>
          <p:spPr>
            <a:xfrm>
              <a:off x="774699" y="1371600"/>
              <a:ext cx="49126" cy="27940"/>
            </a:xfrm>
            <a:custGeom>
              <a:avLst/>
              <a:gdLst/>
              <a:ahLst/>
              <a:cxnLst>
                <a:cxn ang="0">
                  <a:pos x="wd2" y="hd2"/>
                </a:cxn>
                <a:cxn ang="5400000">
                  <a:pos x="wd2" y="hd2"/>
                </a:cxn>
                <a:cxn ang="10800000">
                  <a:pos x="wd2" y="hd2"/>
                </a:cxn>
                <a:cxn ang="16200000">
                  <a:pos x="wd2" y="hd2"/>
                </a:cxn>
              </a:cxnLst>
              <a:rect l="0" t="0" r="r" b="b"/>
              <a:pathLst>
                <a:path w="19893" h="19800" extrusionOk="0">
                  <a:moveTo>
                    <a:pt x="19718" y="2700"/>
                  </a:moveTo>
                  <a:cubicBezTo>
                    <a:pt x="18690" y="-900"/>
                    <a:pt x="13547" y="-900"/>
                    <a:pt x="8404" y="2700"/>
                  </a:cubicBezTo>
                  <a:cubicBezTo>
                    <a:pt x="2747" y="6300"/>
                    <a:pt x="-853" y="13500"/>
                    <a:pt x="176" y="17100"/>
                  </a:cubicBezTo>
                  <a:cubicBezTo>
                    <a:pt x="1204" y="20700"/>
                    <a:pt x="6347" y="20700"/>
                    <a:pt x="11490" y="17100"/>
                  </a:cubicBezTo>
                  <a:cubicBezTo>
                    <a:pt x="17147" y="13500"/>
                    <a:pt x="20747" y="6300"/>
                    <a:pt x="19718" y="27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1" name="Figura">
              <a:extLst>
                <a:ext uri="{FF2B5EF4-FFF2-40B4-BE49-F238E27FC236}">
                  <a16:creationId xmlns:a16="http://schemas.microsoft.com/office/drawing/2014/main" id="{591A4BDC-4801-804D-96AA-FB19BB743673}"/>
                </a:ext>
              </a:extLst>
            </p:cNvPr>
            <p:cNvSpPr/>
            <p:nvPr/>
          </p:nvSpPr>
          <p:spPr>
            <a:xfrm>
              <a:off x="520699" y="1295399"/>
              <a:ext cx="179452" cy="251461"/>
            </a:xfrm>
            <a:custGeom>
              <a:avLst/>
              <a:gdLst/>
              <a:ahLst/>
              <a:cxnLst>
                <a:cxn ang="0">
                  <a:pos x="wd2" y="hd2"/>
                </a:cxn>
                <a:cxn ang="5400000">
                  <a:pos x="wd2" y="hd2"/>
                </a:cxn>
                <a:cxn ang="10800000">
                  <a:pos x="wd2" y="hd2"/>
                </a:cxn>
                <a:cxn ang="16200000">
                  <a:pos x="wd2" y="hd2"/>
                </a:cxn>
              </a:cxnLst>
              <a:rect l="0" t="0" r="r" b="b"/>
              <a:pathLst>
                <a:path w="19565" h="21600" extrusionOk="0">
                  <a:moveTo>
                    <a:pt x="16934" y="21600"/>
                  </a:moveTo>
                  <a:cubicBezTo>
                    <a:pt x="16934" y="21600"/>
                    <a:pt x="-2035" y="12218"/>
                    <a:pt x="180" y="7418"/>
                  </a:cubicBezTo>
                  <a:cubicBezTo>
                    <a:pt x="2396" y="2618"/>
                    <a:pt x="10842" y="0"/>
                    <a:pt x="10842" y="0"/>
                  </a:cubicBezTo>
                  <a:lnTo>
                    <a:pt x="19565" y="16800"/>
                  </a:lnTo>
                  <a:lnTo>
                    <a:pt x="16934" y="21600"/>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2" name="Figura">
              <a:extLst>
                <a:ext uri="{FF2B5EF4-FFF2-40B4-BE49-F238E27FC236}">
                  <a16:creationId xmlns:a16="http://schemas.microsoft.com/office/drawing/2014/main" id="{F30F2958-0FC4-D344-B526-51C2899D391A}"/>
                </a:ext>
              </a:extLst>
            </p:cNvPr>
            <p:cNvSpPr/>
            <p:nvPr/>
          </p:nvSpPr>
          <p:spPr>
            <a:xfrm>
              <a:off x="584200" y="1282699"/>
              <a:ext cx="482600" cy="386018"/>
            </a:xfrm>
            <a:custGeom>
              <a:avLst/>
              <a:gdLst/>
              <a:ahLst/>
              <a:cxnLst>
                <a:cxn ang="0">
                  <a:pos x="wd2" y="hd2"/>
                </a:cxn>
                <a:cxn ang="5400000">
                  <a:pos x="wd2" y="hd2"/>
                </a:cxn>
                <a:cxn ang="10800000">
                  <a:pos x="wd2" y="hd2"/>
                </a:cxn>
                <a:cxn ang="16200000">
                  <a:pos x="wd2" y="hd2"/>
                </a:cxn>
              </a:cxnLst>
              <a:rect l="0" t="0" r="r" b="b"/>
              <a:pathLst>
                <a:path w="21600" h="17841" extrusionOk="0">
                  <a:moveTo>
                    <a:pt x="14324" y="5400"/>
                  </a:moveTo>
                  <a:lnTo>
                    <a:pt x="21600" y="11446"/>
                  </a:lnTo>
                  <a:cubicBezTo>
                    <a:pt x="21600" y="11446"/>
                    <a:pt x="17166" y="21600"/>
                    <a:pt x="3865" y="16317"/>
                  </a:cubicBezTo>
                  <a:lnTo>
                    <a:pt x="3467" y="9743"/>
                  </a:lnTo>
                  <a:lnTo>
                    <a:pt x="0" y="646"/>
                  </a:lnTo>
                  <a:lnTo>
                    <a:pt x="2103" y="0"/>
                  </a:lnTo>
                  <a:cubicBezTo>
                    <a:pt x="2103" y="0"/>
                    <a:pt x="5968" y="7983"/>
                    <a:pt x="6764" y="8159"/>
                  </a:cubicBezTo>
                  <a:cubicBezTo>
                    <a:pt x="7560" y="8393"/>
                    <a:pt x="14324" y="5400"/>
                    <a:pt x="14324" y="540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3" name="Figura">
              <a:extLst>
                <a:ext uri="{FF2B5EF4-FFF2-40B4-BE49-F238E27FC236}">
                  <a16:creationId xmlns:a16="http://schemas.microsoft.com/office/drawing/2014/main" id="{E503D64D-8E5F-AA41-8B87-11795797B371}"/>
                </a:ext>
              </a:extLst>
            </p:cNvPr>
            <p:cNvSpPr/>
            <p:nvPr/>
          </p:nvSpPr>
          <p:spPr>
            <a:xfrm>
              <a:off x="698499" y="1308099"/>
              <a:ext cx="137104" cy="46743"/>
            </a:xfrm>
            <a:custGeom>
              <a:avLst/>
              <a:gdLst/>
              <a:ahLst/>
              <a:cxnLst>
                <a:cxn ang="0">
                  <a:pos x="wd2" y="hd2"/>
                </a:cxn>
                <a:cxn ang="5400000">
                  <a:pos x="wd2" y="hd2"/>
                </a:cxn>
                <a:cxn ang="10800000">
                  <a:pos x="wd2" y="hd2"/>
                </a:cxn>
                <a:cxn ang="16200000">
                  <a:pos x="wd2" y="hd2"/>
                </a:cxn>
              </a:cxnLst>
              <a:rect l="0" t="0" r="r" b="b"/>
              <a:pathLst>
                <a:path w="18958" h="15588" extrusionOk="0">
                  <a:moveTo>
                    <a:pt x="18782" y="2118"/>
                  </a:moveTo>
                  <a:cubicBezTo>
                    <a:pt x="11056" y="11012"/>
                    <a:pt x="5612" y="0"/>
                    <a:pt x="5612" y="0"/>
                  </a:cubicBezTo>
                  <a:cubicBezTo>
                    <a:pt x="5612" y="0"/>
                    <a:pt x="-2642" y="424"/>
                    <a:pt x="870" y="11012"/>
                  </a:cubicBezTo>
                  <a:cubicBezTo>
                    <a:pt x="4382" y="21600"/>
                    <a:pt x="15270" y="11012"/>
                    <a:pt x="18958" y="7200"/>
                  </a:cubicBezTo>
                  <a:lnTo>
                    <a:pt x="18782" y="2118"/>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4" name="Figura">
              <a:extLst>
                <a:ext uri="{FF2B5EF4-FFF2-40B4-BE49-F238E27FC236}">
                  <a16:creationId xmlns:a16="http://schemas.microsoft.com/office/drawing/2014/main" id="{6382CAA2-A453-8D48-9F25-186148CB30B0}"/>
                </a:ext>
              </a:extLst>
            </p:cNvPr>
            <p:cNvSpPr/>
            <p:nvPr/>
          </p:nvSpPr>
          <p:spPr>
            <a:xfrm>
              <a:off x="685800" y="1282699"/>
              <a:ext cx="54377" cy="57483"/>
            </a:xfrm>
            <a:custGeom>
              <a:avLst/>
              <a:gdLst/>
              <a:ahLst/>
              <a:cxnLst>
                <a:cxn ang="0">
                  <a:pos x="wd2" y="hd2"/>
                </a:cxn>
                <a:cxn ang="5400000">
                  <a:pos x="wd2" y="hd2"/>
                </a:cxn>
                <a:cxn ang="10800000">
                  <a:pos x="wd2" y="hd2"/>
                </a:cxn>
                <a:cxn ang="16200000">
                  <a:pos x="wd2" y="hd2"/>
                </a:cxn>
              </a:cxnLst>
              <a:rect l="0" t="0" r="r" b="b"/>
              <a:pathLst>
                <a:path w="18497" h="18105" extrusionOk="0">
                  <a:moveTo>
                    <a:pt x="8640" y="0"/>
                  </a:moveTo>
                  <a:lnTo>
                    <a:pt x="0" y="14000"/>
                  </a:lnTo>
                  <a:cubicBezTo>
                    <a:pt x="3456" y="21600"/>
                    <a:pt x="12528" y="17200"/>
                    <a:pt x="17280" y="12400"/>
                  </a:cubicBezTo>
                  <a:cubicBezTo>
                    <a:pt x="21600" y="7600"/>
                    <a:pt x="13392" y="2400"/>
                    <a:pt x="8640"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5" name="Figura">
              <a:extLst>
                <a:ext uri="{FF2B5EF4-FFF2-40B4-BE49-F238E27FC236}">
                  <a16:creationId xmlns:a16="http://schemas.microsoft.com/office/drawing/2014/main" id="{B07008E3-453D-8244-A451-FCC708854F5B}"/>
                </a:ext>
              </a:extLst>
            </p:cNvPr>
            <p:cNvSpPr/>
            <p:nvPr/>
          </p:nvSpPr>
          <p:spPr>
            <a:xfrm>
              <a:off x="609600" y="1485899"/>
              <a:ext cx="75765" cy="58672"/>
            </a:xfrm>
            <a:custGeom>
              <a:avLst/>
              <a:gdLst/>
              <a:ahLst/>
              <a:cxnLst>
                <a:cxn ang="0">
                  <a:pos x="wd2" y="hd2"/>
                </a:cxn>
                <a:cxn ang="5400000">
                  <a:pos x="wd2" y="hd2"/>
                </a:cxn>
                <a:cxn ang="10800000">
                  <a:pos x="wd2" y="hd2"/>
                </a:cxn>
                <a:cxn ang="16200000">
                  <a:pos x="wd2" y="hd2"/>
                </a:cxn>
              </a:cxnLst>
              <a:rect l="0" t="0" r="r" b="b"/>
              <a:pathLst>
                <a:path w="18149" h="20364" extrusionOk="0">
                  <a:moveTo>
                    <a:pt x="18052" y="0"/>
                  </a:moveTo>
                  <a:lnTo>
                    <a:pt x="1319" y="1763"/>
                  </a:lnTo>
                  <a:cubicBezTo>
                    <a:pt x="-3244" y="12343"/>
                    <a:pt x="4970" y="18955"/>
                    <a:pt x="11663" y="20278"/>
                  </a:cubicBezTo>
                  <a:cubicBezTo>
                    <a:pt x="18356"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6" name="Figura">
              <a:extLst>
                <a:ext uri="{FF2B5EF4-FFF2-40B4-BE49-F238E27FC236}">
                  <a16:creationId xmlns:a16="http://schemas.microsoft.com/office/drawing/2014/main" id="{FC99FCFB-4AEF-984B-8C98-B43FE3E2C199}"/>
                </a:ext>
              </a:extLst>
            </p:cNvPr>
            <p:cNvSpPr/>
            <p:nvPr/>
          </p:nvSpPr>
          <p:spPr>
            <a:xfrm>
              <a:off x="558799" y="1460499"/>
              <a:ext cx="75681" cy="58672"/>
            </a:xfrm>
            <a:custGeom>
              <a:avLst/>
              <a:gdLst/>
              <a:ahLst/>
              <a:cxnLst>
                <a:cxn ang="0">
                  <a:pos x="wd2" y="hd2"/>
                </a:cxn>
                <a:cxn ang="5400000">
                  <a:pos x="wd2" y="hd2"/>
                </a:cxn>
                <a:cxn ang="10800000">
                  <a:pos x="wd2" y="hd2"/>
                </a:cxn>
                <a:cxn ang="16200000">
                  <a:pos x="wd2" y="hd2"/>
                </a:cxn>
              </a:cxnLst>
              <a:rect l="0" t="0" r="r" b="b"/>
              <a:pathLst>
                <a:path w="18129" h="20364" extrusionOk="0">
                  <a:moveTo>
                    <a:pt x="18052" y="0"/>
                  </a:moveTo>
                  <a:lnTo>
                    <a:pt x="1319" y="1763"/>
                  </a:lnTo>
                  <a:cubicBezTo>
                    <a:pt x="-3244" y="12343"/>
                    <a:pt x="4970" y="18955"/>
                    <a:pt x="11663" y="20278"/>
                  </a:cubicBezTo>
                  <a:cubicBezTo>
                    <a:pt x="18052"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7" name="Figura">
              <a:extLst>
                <a:ext uri="{FF2B5EF4-FFF2-40B4-BE49-F238E27FC236}">
                  <a16:creationId xmlns:a16="http://schemas.microsoft.com/office/drawing/2014/main" id="{4E9D3404-326E-6D42-8C82-A57976508950}"/>
                </a:ext>
              </a:extLst>
            </p:cNvPr>
            <p:cNvSpPr/>
            <p:nvPr/>
          </p:nvSpPr>
          <p:spPr>
            <a:xfrm>
              <a:off x="508000" y="1422399"/>
              <a:ext cx="75765" cy="58844"/>
            </a:xfrm>
            <a:custGeom>
              <a:avLst/>
              <a:gdLst/>
              <a:ahLst/>
              <a:cxnLst>
                <a:cxn ang="0">
                  <a:pos x="wd2" y="hd2"/>
                </a:cxn>
                <a:cxn ang="5400000">
                  <a:pos x="wd2" y="hd2"/>
                </a:cxn>
                <a:cxn ang="10800000">
                  <a:pos x="wd2" y="hd2"/>
                </a:cxn>
                <a:cxn ang="16200000">
                  <a:pos x="wd2" y="hd2"/>
                </a:cxn>
              </a:cxnLst>
              <a:rect l="0" t="0" r="r" b="b"/>
              <a:pathLst>
                <a:path w="18149" h="20016" extrusionOk="0">
                  <a:moveTo>
                    <a:pt x="18052" y="0"/>
                  </a:moveTo>
                  <a:lnTo>
                    <a:pt x="1319" y="1728"/>
                  </a:lnTo>
                  <a:cubicBezTo>
                    <a:pt x="-3244" y="12096"/>
                    <a:pt x="4970" y="18576"/>
                    <a:pt x="11663" y="19872"/>
                  </a:cubicBezTo>
                  <a:cubicBezTo>
                    <a:pt x="18356" y="21600"/>
                    <a:pt x="18356" y="734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8" name="Figura">
              <a:extLst>
                <a:ext uri="{FF2B5EF4-FFF2-40B4-BE49-F238E27FC236}">
                  <a16:creationId xmlns:a16="http://schemas.microsoft.com/office/drawing/2014/main" id="{9682EEA6-E17D-EE4E-B44E-E6D3E9B5AB45}"/>
                </a:ext>
              </a:extLst>
            </p:cNvPr>
            <p:cNvSpPr/>
            <p:nvPr/>
          </p:nvSpPr>
          <p:spPr>
            <a:xfrm>
              <a:off x="647699" y="1320799"/>
              <a:ext cx="59806" cy="74600"/>
            </a:xfrm>
            <a:custGeom>
              <a:avLst/>
              <a:gdLst/>
              <a:ahLst/>
              <a:cxnLst>
                <a:cxn ang="0">
                  <a:pos x="wd2" y="hd2"/>
                </a:cxn>
                <a:cxn ang="5400000">
                  <a:pos x="wd2" y="hd2"/>
                </a:cxn>
                <a:cxn ang="10800000">
                  <a:pos x="wd2" y="hd2"/>
                </a:cxn>
                <a:cxn ang="16200000">
                  <a:pos x="wd2" y="hd2"/>
                </a:cxn>
              </a:cxnLst>
              <a:rect l="0" t="0" r="r" b="b"/>
              <a:pathLst>
                <a:path w="20758" h="17870" extrusionOk="0">
                  <a:moveTo>
                    <a:pt x="0" y="296"/>
                  </a:moveTo>
                  <a:lnTo>
                    <a:pt x="2645" y="16724"/>
                  </a:lnTo>
                  <a:cubicBezTo>
                    <a:pt x="13224" y="20983"/>
                    <a:pt x="19396" y="12465"/>
                    <a:pt x="20718" y="6076"/>
                  </a:cubicBezTo>
                  <a:cubicBezTo>
                    <a:pt x="21600" y="-617"/>
                    <a:pt x="7494" y="-313"/>
                    <a:pt x="0" y="296"/>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9" name="Figura">
              <a:extLst>
                <a:ext uri="{FF2B5EF4-FFF2-40B4-BE49-F238E27FC236}">
                  <a16:creationId xmlns:a16="http://schemas.microsoft.com/office/drawing/2014/main" id="{A9BFF4BE-6C8E-3745-B848-3B755A4066BA}"/>
                </a:ext>
              </a:extLst>
            </p:cNvPr>
            <p:cNvSpPr/>
            <p:nvPr/>
          </p:nvSpPr>
          <p:spPr>
            <a:xfrm>
              <a:off x="584199" y="1282700"/>
              <a:ext cx="273051" cy="385725"/>
            </a:xfrm>
            <a:custGeom>
              <a:avLst/>
              <a:gdLst/>
              <a:ahLst/>
              <a:cxnLst>
                <a:cxn ang="0">
                  <a:pos x="wd2" y="hd2"/>
                </a:cxn>
                <a:cxn ang="5400000">
                  <a:pos x="wd2" y="hd2"/>
                </a:cxn>
                <a:cxn ang="10800000">
                  <a:pos x="wd2" y="hd2"/>
                </a:cxn>
                <a:cxn ang="16200000">
                  <a:pos x="wd2" y="hd2"/>
                </a:cxn>
              </a:cxnLst>
              <a:rect l="0" t="0" r="r" b="b"/>
              <a:pathLst>
                <a:path w="21600" h="21439" extrusionOk="0">
                  <a:moveTo>
                    <a:pt x="15673" y="17012"/>
                  </a:moveTo>
                  <a:cubicBezTo>
                    <a:pt x="13663" y="14682"/>
                    <a:pt x="12860" y="12141"/>
                    <a:pt x="12960" y="9741"/>
                  </a:cubicBezTo>
                  <a:cubicBezTo>
                    <a:pt x="12458" y="9812"/>
                    <a:pt x="12156" y="9812"/>
                    <a:pt x="11955" y="9812"/>
                  </a:cubicBezTo>
                  <a:cubicBezTo>
                    <a:pt x="10448" y="9529"/>
                    <a:pt x="3717" y="0"/>
                    <a:pt x="3717" y="0"/>
                  </a:cubicBezTo>
                  <a:lnTo>
                    <a:pt x="0" y="776"/>
                  </a:lnTo>
                  <a:lnTo>
                    <a:pt x="6128" y="11718"/>
                  </a:lnTo>
                  <a:lnTo>
                    <a:pt x="6832" y="19624"/>
                  </a:lnTo>
                  <a:cubicBezTo>
                    <a:pt x="12659" y="21176"/>
                    <a:pt x="17581" y="21600"/>
                    <a:pt x="21600" y="21388"/>
                  </a:cubicBezTo>
                  <a:cubicBezTo>
                    <a:pt x="19289" y="20329"/>
                    <a:pt x="17180" y="18918"/>
                    <a:pt x="15673" y="17012"/>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0" name="Figura">
              <a:extLst>
                <a:ext uri="{FF2B5EF4-FFF2-40B4-BE49-F238E27FC236}">
                  <a16:creationId xmlns:a16="http://schemas.microsoft.com/office/drawing/2014/main" id="{3A151B4A-3768-7340-A1D5-6D7C8114DDFF}"/>
                </a:ext>
              </a:extLst>
            </p:cNvPr>
            <p:cNvSpPr/>
            <p:nvPr/>
          </p:nvSpPr>
          <p:spPr>
            <a:xfrm>
              <a:off x="596900" y="1435100"/>
              <a:ext cx="92359" cy="81517"/>
            </a:xfrm>
            <a:custGeom>
              <a:avLst/>
              <a:gdLst/>
              <a:ahLst/>
              <a:cxnLst>
                <a:cxn ang="0">
                  <a:pos x="wd2" y="hd2"/>
                </a:cxn>
                <a:cxn ang="5400000">
                  <a:pos x="wd2" y="hd2"/>
                </a:cxn>
                <a:cxn ang="10800000">
                  <a:pos x="wd2" y="hd2"/>
                </a:cxn>
                <a:cxn ang="16200000">
                  <a:pos x="wd2" y="hd2"/>
                </a:cxn>
              </a:cxnLst>
              <a:rect l="0" t="0" r="r" b="b"/>
              <a:pathLst>
                <a:path w="18480" h="20693" extrusionOk="0">
                  <a:moveTo>
                    <a:pt x="9840" y="60"/>
                  </a:moveTo>
                  <a:cubicBezTo>
                    <a:pt x="5266" y="-907"/>
                    <a:pt x="-3120" y="10054"/>
                    <a:pt x="1200" y="14890"/>
                  </a:cubicBezTo>
                  <a:cubicBezTo>
                    <a:pt x="5520" y="19726"/>
                    <a:pt x="18480" y="20693"/>
                    <a:pt x="18480" y="20693"/>
                  </a:cubicBezTo>
                  <a:cubicBezTo>
                    <a:pt x="18480" y="20693"/>
                    <a:pt x="16193" y="1350"/>
                    <a:pt x="9840" y="6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1" name="Figura">
              <a:extLst>
                <a:ext uri="{FF2B5EF4-FFF2-40B4-BE49-F238E27FC236}">
                  <a16:creationId xmlns:a16="http://schemas.microsoft.com/office/drawing/2014/main" id="{8DE525A3-2F11-9A42-9737-F06F981FE1CF}"/>
                </a:ext>
              </a:extLst>
            </p:cNvPr>
            <p:cNvSpPr/>
            <p:nvPr/>
          </p:nvSpPr>
          <p:spPr>
            <a:xfrm>
              <a:off x="609600" y="1447799"/>
              <a:ext cx="57272" cy="49700"/>
            </a:xfrm>
            <a:custGeom>
              <a:avLst/>
              <a:gdLst/>
              <a:ahLst/>
              <a:cxnLst>
                <a:cxn ang="0">
                  <a:pos x="wd2" y="hd2"/>
                </a:cxn>
                <a:cxn ang="5400000">
                  <a:pos x="wd2" y="hd2"/>
                </a:cxn>
                <a:cxn ang="10800000">
                  <a:pos x="wd2" y="hd2"/>
                </a:cxn>
                <a:cxn ang="16200000">
                  <a:pos x="wd2" y="hd2"/>
                </a:cxn>
              </a:cxnLst>
              <a:rect l="0" t="0" r="r" b="b"/>
              <a:pathLst>
                <a:path w="18379" h="20617" extrusionOk="0">
                  <a:moveTo>
                    <a:pt x="9821" y="71"/>
                  </a:moveTo>
                  <a:cubicBezTo>
                    <a:pt x="5337" y="-983"/>
                    <a:pt x="-3221" y="10080"/>
                    <a:pt x="1262" y="14822"/>
                  </a:cubicBezTo>
                  <a:cubicBezTo>
                    <a:pt x="5337" y="19563"/>
                    <a:pt x="18379" y="20617"/>
                    <a:pt x="18379" y="20617"/>
                  </a:cubicBezTo>
                  <a:cubicBezTo>
                    <a:pt x="18379" y="20617"/>
                    <a:pt x="15934" y="1124"/>
                    <a:pt x="9821" y="7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2" name="Figura">
              <a:extLst>
                <a:ext uri="{FF2B5EF4-FFF2-40B4-BE49-F238E27FC236}">
                  <a16:creationId xmlns:a16="http://schemas.microsoft.com/office/drawing/2014/main" id="{7F600320-0950-0B44-BDD7-90862DD198FC}"/>
                </a:ext>
              </a:extLst>
            </p:cNvPr>
            <p:cNvSpPr/>
            <p:nvPr/>
          </p:nvSpPr>
          <p:spPr>
            <a:xfrm>
              <a:off x="635000" y="1473199"/>
              <a:ext cx="34311" cy="29286"/>
            </a:xfrm>
            <a:custGeom>
              <a:avLst/>
              <a:gdLst/>
              <a:ahLst/>
              <a:cxnLst>
                <a:cxn ang="0">
                  <a:pos x="wd2" y="hd2"/>
                </a:cxn>
                <a:cxn ang="5400000">
                  <a:pos x="wd2" y="hd2"/>
                </a:cxn>
                <a:cxn ang="10800000">
                  <a:pos x="wd2" y="hd2"/>
                </a:cxn>
                <a:cxn ang="16200000">
                  <a:pos x="wd2" y="hd2"/>
                </a:cxn>
              </a:cxnLst>
              <a:rect l="0" t="0" r="r" b="b"/>
              <a:pathLst>
                <a:path w="18236" h="20753" extrusionOk="0">
                  <a:moveTo>
                    <a:pt x="9461" y="53"/>
                  </a:moveTo>
                  <a:cubicBezTo>
                    <a:pt x="5411" y="-847"/>
                    <a:pt x="-3364" y="9953"/>
                    <a:pt x="1361" y="14453"/>
                  </a:cubicBezTo>
                  <a:cubicBezTo>
                    <a:pt x="5411" y="18953"/>
                    <a:pt x="18236" y="20753"/>
                    <a:pt x="18236" y="20753"/>
                  </a:cubicBezTo>
                  <a:cubicBezTo>
                    <a:pt x="18236" y="20753"/>
                    <a:pt x="15536" y="1853"/>
                    <a:pt x="9461" y="5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3" name="Figura">
              <a:extLst>
                <a:ext uri="{FF2B5EF4-FFF2-40B4-BE49-F238E27FC236}">
                  <a16:creationId xmlns:a16="http://schemas.microsoft.com/office/drawing/2014/main" id="{FFDF27A8-A399-C747-B0B7-B4C22112DFE4}"/>
                </a:ext>
              </a:extLst>
            </p:cNvPr>
            <p:cNvSpPr/>
            <p:nvPr/>
          </p:nvSpPr>
          <p:spPr>
            <a:xfrm>
              <a:off x="812800" y="1270000"/>
              <a:ext cx="80093" cy="53629"/>
            </a:xfrm>
            <a:custGeom>
              <a:avLst/>
              <a:gdLst/>
              <a:ahLst/>
              <a:cxnLst>
                <a:cxn ang="0">
                  <a:pos x="wd2" y="hd2"/>
                </a:cxn>
                <a:cxn ang="5400000">
                  <a:pos x="wd2" y="hd2"/>
                </a:cxn>
                <a:cxn ang="10800000">
                  <a:pos x="wd2" y="hd2"/>
                </a:cxn>
                <a:cxn ang="16200000">
                  <a:pos x="wd2" y="hd2"/>
                </a:cxn>
              </a:cxnLst>
              <a:rect l="0" t="0" r="r" b="b"/>
              <a:pathLst>
                <a:path w="20957" h="16287" extrusionOk="0">
                  <a:moveTo>
                    <a:pt x="0" y="11962"/>
                  </a:moveTo>
                  <a:cubicBezTo>
                    <a:pt x="11298" y="13891"/>
                    <a:pt x="11963" y="1162"/>
                    <a:pt x="11963" y="1162"/>
                  </a:cubicBezTo>
                  <a:cubicBezTo>
                    <a:pt x="11963" y="1162"/>
                    <a:pt x="20271" y="-3852"/>
                    <a:pt x="20935" y="6948"/>
                  </a:cubicBezTo>
                  <a:cubicBezTo>
                    <a:pt x="21600" y="17748"/>
                    <a:pt x="6646" y="16591"/>
                    <a:pt x="1994" y="15819"/>
                  </a:cubicBezTo>
                  <a:lnTo>
                    <a:pt x="0" y="11962"/>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4" name="Figura">
              <a:extLst>
                <a:ext uri="{FF2B5EF4-FFF2-40B4-BE49-F238E27FC236}">
                  <a16:creationId xmlns:a16="http://schemas.microsoft.com/office/drawing/2014/main" id="{4157FCF9-A102-0148-9276-410221F1FB90}"/>
                </a:ext>
              </a:extLst>
            </p:cNvPr>
            <p:cNvSpPr/>
            <p:nvPr/>
          </p:nvSpPr>
          <p:spPr>
            <a:xfrm>
              <a:off x="812799" y="1282700"/>
              <a:ext cx="101053" cy="142232"/>
            </a:xfrm>
            <a:custGeom>
              <a:avLst/>
              <a:gdLst/>
              <a:ahLst/>
              <a:cxnLst>
                <a:cxn ang="0">
                  <a:pos x="wd2" y="hd2"/>
                </a:cxn>
                <a:cxn ang="5400000">
                  <a:pos x="wd2" y="hd2"/>
                </a:cxn>
                <a:cxn ang="10800000">
                  <a:pos x="wd2" y="hd2"/>
                </a:cxn>
                <a:cxn ang="16200000">
                  <a:pos x="wd2" y="hd2"/>
                </a:cxn>
              </a:cxnLst>
              <a:rect l="0" t="0" r="r" b="b"/>
              <a:pathLst>
                <a:path w="19755" h="17529" extrusionOk="0">
                  <a:moveTo>
                    <a:pt x="3605" y="15596"/>
                  </a:moveTo>
                  <a:cubicBezTo>
                    <a:pt x="5591" y="17005"/>
                    <a:pt x="20239" y="19353"/>
                    <a:pt x="19742" y="15127"/>
                  </a:cubicBezTo>
                  <a:cubicBezTo>
                    <a:pt x="19246" y="10901"/>
                    <a:pt x="2860" y="2918"/>
                    <a:pt x="625" y="257"/>
                  </a:cubicBezTo>
                  <a:cubicBezTo>
                    <a:pt x="-1361" y="-2247"/>
                    <a:pt x="1867" y="14344"/>
                    <a:pt x="3605" y="155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5" name="Figura">
              <a:extLst>
                <a:ext uri="{FF2B5EF4-FFF2-40B4-BE49-F238E27FC236}">
                  <a16:creationId xmlns:a16="http://schemas.microsoft.com/office/drawing/2014/main" id="{551B819E-ECC1-DD41-948D-748EAE506B6C}"/>
                </a:ext>
              </a:extLst>
            </p:cNvPr>
            <p:cNvSpPr/>
            <p:nvPr/>
          </p:nvSpPr>
          <p:spPr>
            <a:xfrm>
              <a:off x="812800" y="1282699"/>
              <a:ext cx="100424" cy="142310"/>
            </a:xfrm>
            <a:custGeom>
              <a:avLst/>
              <a:gdLst/>
              <a:ahLst/>
              <a:cxnLst>
                <a:cxn ang="0">
                  <a:pos x="wd2" y="hd2"/>
                </a:cxn>
                <a:cxn ang="5400000">
                  <a:pos x="wd2" y="hd2"/>
                </a:cxn>
                <a:cxn ang="10800000">
                  <a:pos x="wd2" y="hd2"/>
                </a:cxn>
                <a:cxn ang="16200000">
                  <a:pos x="wd2" y="hd2"/>
                </a:cxn>
              </a:cxnLst>
              <a:rect l="0" t="0" r="r" b="b"/>
              <a:pathLst>
                <a:path w="21086" h="20003" extrusionOk="0">
                  <a:moveTo>
                    <a:pt x="800" y="320"/>
                  </a:moveTo>
                  <a:cubicBezTo>
                    <a:pt x="267" y="-394"/>
                    <a:pt x="0" y="142"/>
                    <a:pt x="0" y="1391"/>
                  </a:cubicBezTo>
                  <a:cubicBezTo>
                    <a:pt x="5333" y="5318"/>
                    <a:pt x="17867" y="12459"/>
                    <a:pt x="18400" y="16565"/>
                  </a:cubicBezTo>
                  <a:cubicBezTo>
                    <a:pt x="18933" y="19778"/>
                    <a:pt x="11467" y="19599"/>
                    <a:pt x="6133" y="18707"/>
                  </a:cubicBezTo>
                  <a:cubicBezTo>
                    <a:pt x="11200" y="20135"/>
                    <a:pt x="21600" y="21206"/>
                    <a:pt x="21067" y="17279"/>
                  </a:cubicBezTo>
                  <a:cubicBezTo>
                    <a:pt x="20800" y="12459"/>
                    <a:pt x="3200" y="3355"/>
                    <a:pt x="800" y="32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6" name="Figura">
              <a:extLst>
                <a:ext uri="{FF2B5EF4-FFF2-40B4-BE49-F238E27FC236}">
                  <a16:creationId xmlns:a16="http://schemas.microsoft.com/office/drawing/2014/main" id="{B8D8CFB4-B2CC-8248-8167-4D520AA877B0}"/>
                </a:ext>
              </a:extLst>
            </p:cNvPr>
            <p:cNvSpPr/>
            <p:nvPr/>
          </p:nvSpPr>
          <p:spPr>
            <a:xfrm>
              <a:off x="469900" y="1079499"/>
              <a:ext cx="386030" cy="343388"/>
            </a:xfrm>
            <a:custGeom>
              <a:avLst/>
              <a:gdLst/>
              <a:ahLst/>
              <a:cxnLst>
                <a:cxn ang="0">
                  <a:pos x="wd2" y="hd2"/>
                </a:cxn>
                <a:cxn ang="5400000">
                  <a:pos x="wd2" y="hd2"/>
                </a:cxn>
                <a:cxn ang="10800000">
                  <a:pos x="wd2" y="hd2"/>
                </a:cxn>
                <a:cxn ang="16200000">
                  <a:pos x="wd2" y="hd2"/>
                </a:cxn>
              </a:cxnLst>
              <a:rect l="0" t="0" r="r" b="b"/>
              <a:pathLst>
                <a:path w="18599" h="17644" extrusionOk="0">
                  <a:moveTo>
                    <a:pt x="1405" y="17644"/>
                  </a:moveTo>
                  <a:cubicBezTo>
                    <a:pt x="1405" y="17644"/>
                    <a:pt x="-3001" y="7725"/>
                    <a:pt x="3791" y="2243"/>
                  </a:cubicBezTo>
                  <a:cubicBezTo>
                    <a:pt x="11379" y="-3956"/>
                    <a:pt x="18599" y="4658"/>
                    <a:pt x="18599" y="4658"/>
                  </a:cubicBezTo>
                  <a:lnTo>
                    <a:pt x="1405" y="17644"/>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7" name="Figura">
              <a:extLst>
                <a:ext uri="{FF2B5EF4-FFF2-40B4-BE49-F238E27FC236}">
                  <a16:creationId xmlns:a16="http://schemas.microsoft.com/office/drawing/2014/main" id="{2C44B27D-C6D9-F84E-AC7B-8C70B0C92746}"/>
                </a:ext>
              </a:extLst>
            </p:cNvPr>
            <p:cNvSpPr/>
            <p:nvPr/>
          </p:nvSpPr>
          <p:spPr>
            <a:xfrm>
              <a:off x="-1" y="1676400"/>
              <a:ext cx="603191" cy="200641"/>
            </a:xfrm>
            <a:custGeom>
              <a:avLst/>
              <a:gdLst/>
              <a:ahLst/>
              <a:cxnLst>
                <a:cxn ang="0">
                  <a:pos x="wd2" y="hd2"/>
                </a:cxn>
                <a:cxn ang="5400000">
                  <a:pos x="wd2" y="hd2"/>
                </a:cxn>
                <a:cxn ang="10800000">
                  <a:pos x="wd2" y="hd2"/>
                </a:cxn>
                <a:cxn ang="16200000">
                  <a:pos x="wd2" y="hd2"/>
                </a:cxn>
              </a:cxnLst>
              <a:rect l="0" t="0" r="r" b="b"/>
              <a:pathLst>
                <a:path w="21109" h="20808" extrusionOk="0">
                  <a:moveTo>
                    <a:pt x="42" y="16375"/>
                  </a:moveTo>
                  <a:cubicBezTo>
                    <a:pt x="-491" y="14400"/>
                    <a:pt x="4176" y="439"/>
                    <a:pt x="5153" y="175"/>
                  </a:cubicBezTo>
                  <a:cubicBezTo>
                    <a:pt x="6131" y="-220"/>
                    <a:pt x="21109" y="175"/>
                    <a:pt x="21109" y="175"/>
                  </a:cubicBezTo>
                  <a:lnTo>
                    <a:pt x="21109" y="3468"/>
                  </a:lnTo>
                  <a:cubicBezTo>
                    <a:pt x="21109" y="3468"/>
                    <a:pt x="7465" y="20063"/>
                    <a:pt x="6131" y="20721"/>
                  </a:cubicBezTo>
                  <a:cubicBezTo>
                    <a:pt x="4798" y="21380"/>
                    <a:pt x="531" y="18087"/>
                    <a:pt x="42" y="163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8" name="Figura">
              <a:extLst>
                <a:ext uri="{FF2B5EF4-FFF2-40B4-BE49-F238E27FC236}">
                  <a16:creationId xmlns:a16="http://schemas.microsoft.com/office/drawing/2014/main" id="{B9DE1867-DF54-E14D-881A-B0FF3DC65AF0}"/>
                </a:ext>
              </a:extLst>
            </p:cNvPr>
            <p:cNvSpPr/>
            <p:nvPr/>
          </p:nvSpPr>
          <p:spPr>
            <a:xfrm>
              <a:off x="-1" y="1701800"/>
              <a:ext cx="603099" cy="172306"/>
            </a:xfrm>
            <a:custGeom>
              <a:avLst/>
              <a:gdLst/>
              <a:ahLst/>
              <a:cxnLst>
                <a:cxn ang="0">
                  <a:pos x="wd2" y="hd2"/>
                </a:cxn>
                <a:cxn ang="5400000">
                  <a:pos x="wd2" y="hd2"/>
                </a:cxn>
                <a:cxn ang="10800000">
                  <a:pos x="wd2" y="hd2"/>
                </a:cxn>
                <a:cxn ang="16200000">
                  <a:pos x="wd2" y="hd2"/>
                </a:cxn>
              </a:cxnLst>
              <a:rect l="0" t="0" r="r" b="b"/>
              <a:pathLst>
                <a:path w="21325" h="20933" extrusionOk="0">
                  <a:moveTo>
                    <a:pt x="13242" y="7714"/>
                  </a:moveTo>
                  <a:cubicBezTo>
                    <a:pt x="7808" y="11417"/>
                    <a:pt x="3273" y="10646"/>
                    <a:pt x="2913" y="4320"/>
                  </a:cubicBezTo>
                  <a:cubicBezTo>
                    <a:pt x="2868" y="3857"/>
                    <a:pt x="2913" y="3240"/>
                    <a:pt x="2913" y="2623"/>
                  </a:cubicBezTo>
                  <a:cubicBezTo>
                    <a:pt x="1342" y="7714"/>
                    <a:pt x="-275" y="14349"/>
                    <a:pt x="39" y="15737"/>
                  </a:cubicBezTo>
                  <a:cubicBezTo>
                    <a:pt x="533" y="17897"/>
                    <a:pt x="4844" y="21600"/>
                    <a:pt x="6192" y="20829"/>
                  </a:cubicBezTo>
                  <a:cubicBezTo>
                    <a:pt x="7539" y="20057"/>
                    <a:pt x="21325" y="617"/>
                    <a:pt x="21325" y="617"/>
                  </a:cubicBezTo>
                  <a:lnTo>
                    <a:pt x="21325" y="0"/>
                  </a:lnTo>
                  <a:cubicBezTo>
                    <a:pt x="19484" y="2931"/>
                    <a:pt x="16475" y="5400"/>
                    <a:pt x="13242" y="7714"/>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9" name="Figura">
              <a:extLst>
                <a:ext uri="{FF2B5EF4-FFF2-40B4-BE49-F238E27FC236}">
                  <a16:creationId xmlns:a16="http://schemas.microsoft.com/office/drawing/2014/main" id="{96EDF323-7A54-E245-AEED-75271FB338C2}"/>
                </a:ext>
              </a:extLst>
            </p:cNvPr>
            <p:cNvSpPr/>
            <p:nvPr/>
          </p:nvSpPr>
          <p:spPr>
            <a:xfrm>
              <a:off x="800099" y="1460499"/>
              <a:ext cx="123192" cy="29792"/>
            </a:xfrm>
            <a:custGeom>
              <a:avLst/>
              <a:gdLst/>
              <a:ahLst/>
              <a:cxnLst>
                <a:cxn ang="0">
                  <a:pos x="wd2" y="hd2"/>
                </a:cxn>
                <a:cxn ang="5400000">
                  <a:pos x="wd2" y="hd2"/>
                </a:cxn>
                <a:cxn ang="10800000">
                  <a:pos x="wd2" y="hd2"/>
                </a:cxn>
                <a:cxn ang="16200000">
                  <a:pos x="wd2" y="hd2"/>
                </a:cxn>
              </a:cxnLst>
              <a:rect l="0" t="0" r="r" b="b"/>
              <a:pathLst>
                <a:path w="21600" h="10133" extrusionOk="0">
                  <a:moveTo>
                    <a:pt x="1336" y="1728"/>
                  </a:moveTo>
                  <a:lnTo>
                    <a:pt x="0" y="1728"/>
                  </a:lnTo>
                  <a:cubicBezTo>
                    <a:pt x="5344" y="21600"/>
                    <a:pt x="21600" y="0"/>
                    <a:pt x="21600" y="0"/>
                  </a:cubicBezTo>
                  <a:lnTo>
                    <a:pt x="21377" y="0"/>
                  </a:lnTo>
                  <a:cubicBezTo>
                    <a:pt x="17592" y="4752"/>
                    <a:pt x="6012" y="15984"/>
                    <a:pt x="1336" y="1728"/>
                  </a:cubicBez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0" name="Figura">
              <a:extLst>
                <a:ext uri="{FF2B5EF4-FFF2-40B4-BE49-F238E27FC236}">
                  <a16:creationId xmlns:a16="http://schemas.microsoft.com/office/drawing/2014/main" id="{36AC0FD2-319D-A04D-A1A8-30C6FF8AAA98}"/>
                </a:ext>
              </a:extLst>
            </p:cNvPr>
            <p:cNvSpPr/>
            <p:nvPr/>
          </p:nvSpPr>
          <p:spPr>
            <a:xfrm>
              <a:off x="812800" y="1447799"/>
              <a:ext cx="29252" cy="29829"/>
            </a:xfrm>
            <a:custGeom>
              <a:avLst/>
              <a:gdLst/>
              <a:ahLst/>
              <a:cxnLst>
                <a:cxn ang="0">
                  <a:pos x="wd2" y="hd2"/>
                </a:cxn>
                <a:cxn ang="5400000">
                  <a:pos x="wd2" y="hd2"/>
                </a:cxn>
                <a:cxn ang="10800000">
                  <a:pos x="wd2" y="hd2"/>
                </a:cxn>
                <a:cxn ang="16200000">
                  <a:pos x="wd2" y="hd2"/>
                </a:cxn>
              </a:cxnLst>
              <a:rect l="0" t="0" r="r" b="b"/>
              <a:pathLst>
                <a:path w="18426" h="18789" extrusionOk="0">
                  <a:moveTo>
                    <a:pt x="0" y="14789"/>
                  </a:moveTo>
                  <a:cubicBezTo>
                    <a:pt x="0" y="14789"/>
                    <a:pt x="2400" y="-2811"/>
                    <a:pt x="12000" y="389"/>
                  </a:cubicBezTo>
                  <a:cubicBezTo>
                    <a:pt x="21600" y="3589"/>
                    <a:pt x="17600" y="18789"/>
                    <a:pt x="17600" y="18789"/>
                  </a:cubicBezTo>
                  <a:cubicBezTo>
                    <a:pt x="17600" y="18789"/>
                    <a:pt x="6400" y="17989"/>
                    <a:pt x="0" y="14789"/>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1" name="Figura">
              <a:extLst>
                <a:ext uri="{FF2B5EF4-FFF2-40B4-BE49-F238E27FC236}">
                  <a16:creationId xmlns:a16="http://schemas.microsoft.com/office/drawing/2014/main" id="{779DA7B8-1EDC-DE4B-8687-9E5E76EA3665}"/>
                </a:ext>
              </a:extLst>
            </p:cNvPr>
            <p:cNvSpPr/>
            <p:nvPr/>
          </p:nvSpPr>
          <p:spPr>
            <a:xfrm>
              <a:off x="787400" y="1447799"/>
              <a:ext cx="20517" cy="16625"/>
            </a:xfrm>
            <a:custGeom>
              <a:avLst/>
              <a:gdLst/>
              <a:ahLst/>
              <a:cxnLst>
                <a:cxn ang="0">
                  <a:pos x="wd2" y="hd2"/>
                </a:cxn>
                <a:cxn ang="5400000">
                  <a:pos x="wd2" y="hd2"/>
                </a:cxn>
                <a:cxn ang="10800000">
                  <a:pos x="wd2" y="hd2"/>
                </a:cxn>
                <a:cxn ang="16200000">
                  <a:pos x="wd2" y="hd2"/>
                </a:cxn>
              </a:cxnLst>
              <a:rect l="0" t="0" r="r" b="b"/>
              <a:pathLst>
                <a:path w="19386" h="18848" extrusionOk="0">
                  <a:moveTo>
                    <a:pt x="0" y="18720"/>
                  </a:moveTo>
                  <a:cubicBezTo>
                    <a:pt x="0" y="18720"/>
                    <a:pt x="21600" y="21600"/>
                    <a:pt x="19200" y="0"/>
                  </a:cubicBezTo>
                  <a:lnTo>
                    <a:pt x="0" y="18720"/>
                  </a:ln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2" name="Figura">
              <a:extLst>
                <a:ext uri="{FF2B5EF4-FFF2-40B4-BE49-F238E27FC236}">
                  <a16:creationId xmlns:a16="http://schemas.microsoft.com/office/drawing/2014/main" id="{35852481-0F07-9C40-A0CE-6FFA2D154696}"/>
                </a:ext>
              </a:extLst>
            </p:cNvPr>
            <p:cNvSpPr/>
            <p:nvPr/>
          </p:nvSpPr>
          <p:spPr>
            <a:xfrm>
              <a:off x="520699" y="1206499"/>
              <a:ext cx="357230" cy="316231"/>
            </a:xfrm>
            <a:custGeom>
              <a:avLst/>
              <a:gdLst/>
              <a:ahLst/>
              <a:cxnLst>
                <a:cxn ang="0">
                  <a:pos x="wd2" y="hd2"/>
                </a:cxn>
                <a:cxn ang="5400000">
                  <a:pos x="wd2" y="hd2"/>
                </a:cxn>
                <a:cxn ang="10800000">
                  <a:pos x="wd2" y="hd2"/>
                </a:cxn>
                <a:cxn ang="16200000">
                  <a:pos x="wd2" y="hd2"/>
                </a:cxn>
              </a:cxnLst>
              <a:rect l="0" t="0" r="r" b="b"/>
              <a:pathLst>
                <a:path w="21170" h="21600" extrusionOk="0">
                  <a:moveTo>
                    <a:pt x="19267" y="4337"/>
                  </a:moveTo>
                  <a:cubicBezTo>
                    <a:pt x="19869" y="3990"/>
                    <a:pt x="20471" y="3296"/>
                    <a:pt x="20923" y="2689"/>
                  </a:cubicBezTo>
                  <a:cubicBezTo>
                    <a:pt x="21600" y="1648"/>
                    <a:pt x="20772" y="694"/>
                    <a:pt x="19794" y="0"/>
                  </a:cubicBezTo>
                  <a:lnTo>
                    <a:pt x="0" y="17002"/>
                  </a:lnTo>
                  <a:cubicBezTo>
                    <a:pt x="226" y="18130"/>
                    <a:pt x="1430" y="18824"/>
                    <a:pt x="2559" y="19084"/>
                  </a:cubicBezTo>
                  <a:cubicBezTo>
                    <a:pt x="2709" y="20386"/>
                    <a:pt x="4215" y="21166"/>
                    <a:pt x="5419" y="21427"/>
                  </a:cubicBezTo>
                  <a:cubicBezTo>
                    <a:pt x="5494" y="21427"/>
                    <a:pt x="5645" y="21427"/>
                    <a:pt x="5720" y="21427"/>
                  </a:cubicBezTo>
                  <a:cubicBezTo>
                    <a:pt x="5720" y="21513"/>
                    <a:pt x="5795" y="21513"/>
                    <a:pt x="5795" y="21600"/>
                  </a:cubicBezTo>
                  <a:lnTo>
                    <a:pt x="20095" y="6419"/>
                  </a:lnTo>
                  <a:cubicBezTo>
                    <a:pt x="19794" y="5639"/>
                    <a:pt x="19568" y="4945"/>
                    <a:pt x="19267" y="4337"/>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3" name="Figura">
              <a:extLst>
                <a:ext uri="{FF2B5EF4-FFF2-40B4-BE49-F238E27FC236}">
                  <a16:creationId xmlns:a16="http://schemas.microsoft.com/office/drawing/2014/main" id="{3F6AE3B6-67CC-E44B-834A-8DB4AF89CF4C}"/>
                </a:ext>
              </a:extLst>
            </p:cNvPr>
            <p:cNvSpPr/>
            <p:nvPr/>
          </p:nvSpPr>
          <p:spPr>
            <a:xfrm>
              <a:off x="304800" y="1015999"/>
              <a:ext cx="797561" cy="588011"/>
            </a:xfrm>
            <a:custGeom>
              <a:avLst/>
              <a:gdLst/>
              <a:ahLst/>
              <a:cxnLst>
                <a:cxn ang="0">
                  <a:pos x="wd2" y="hd2"/>
                </a:cxn>
                <a:cxn ang="5400000">
                  <a:pos x="wd2" y="hd2"/>
                </a:cxn>
                <a:cxn ang="10800000">
                  <a:pos x="wd2" y="hd2"/>
                </a:cxn>
                <a:cxn ang="16200000">
                  <a:pos x="wd2" y="hd2"/>
                </a:cxn>
              </a:cxnLst>
              <a:rect l="0" t="0" r="r" b="b"/>
              <a:pathLst>
                <a:path w="21600" h="21600" extrusionOk="0">
                  <a:moveTo>
                    <a:pt x="0" y="21367"/>
                  </a:moveTo>
                  <a:lnTo>
                    <a:pt x="516" y="21600"/>
                  </a:lnTo>
                  <a:lnTo>
                    <a:pt x="21600" y="840"/>
                  </a:lnTo>
                  <a:lnTo>
                    <a:pt x="21462" y="0"/>
                  </a:lnTo>
                  <a:lnTo>
                    <a:pt x="9596" y="8537"/>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4" name="Figura">
              <a:extLst>
                <a:ext uri="{FF2B5EF4-FFF2-40B4-BE49-F238E27FC236}">
                  <a16:creationId xmlns:a16="http://schemas.microsoft.com/office/drawing/2014/main" id="{7BBE9177-4D1C-B84B-A94D-A5F1B17B7D78}"/>
                </a:ext>
              </a:extLst>
            </p:cNvPr>
            <p:cNvSpPr/>
            <p:nvPr/>
          </p:nvSpPr>
          <p:spPr>
            <a:xfrm>
              <a:off x="304800" y="1295399"/>
              <a:ext cx="443231" cy="309881"/>
            </a:xfrm>
            <a:custGeom>
              <a:avLst/>
              <a:gdLst/>
              <a:ahLst/>
              <a:cxnLst>
                <a:cxn ang="0">
                  <a:pos x="wd2" y="hd2"/>
                </a:cxn>
                <a:cxn ang="5400000">
                  <a:pos x="wd2" y="hd2"/>
                </a:cxn>
                <a:cxn ang="10800000">
                  <a:pos x="wd2" y="hd2"/>
                </a:cxn>
                <a:cxn ang="16200000">
                  <a:pos x="wd2" y="hd2"/>
                </a:cxn>
              </a:cxnLst>
              <a:rect l="0" t="0" r="r" b="b"/>
              <a:pathLst>
                <a:path w="21600" h="21600" extrusionOk="0">
                  <a:moveTo>
                    <a:pt x="14916" y="0"/>
                  </a:moveTo>
                  <a:lnTo>
                    <a:pt x="0" y="21157"/>
                  </a:lnTo>
                  <a:lnTo>
                    <a:pt x="928" y="21600"/>
                  </a:lnTo>
                  <a:lnTo>
                    <a:pt x="21600" y="89"/>
                  </a:lnTo>
                  <a:cubicBezTo>
                    <a:pt x="18815" y="974"/>
                    <a:pt x="16463" y="974"/>
                    <a:pt x="14916" y="0"/>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5" name="Figura">
              <a:extLst>
                <a:ext uri="{FF2B5EF4-FFF2-40B4-BE49-F238E27FC236}">
                  <a16:creationId xmlns:a16="http://schemas.microsoft.com/office/drawing/2014/main" id="{E30654B9-D487-F840-8879-023C73507299}"/>
                </a:ext>
              </a:extLst>
            </p:cNvPr>
            <p:cNvSpPr/>
            <p:nvPr/>
          </p:nvSpPr>
          <p:spPr>
            <a:xfrm>
              <a:off x="469900" y="1143000"/>
              <a:ext cx="329089" cy="285750"/>
            </a:xfrm>
            <a:custGeom>
              <a:avLst/>
              <a:gdLst/>
              <a:ahLst/>
              <a:cxnLst>
                <a:cxn ang="0">
                  <a:pos x="wd2" y="hd2"/>
                </a:cxn>
                <a:cxn ang="5400000">
                  <a:pos x="wd2" y="hd2"/>
                </a:cxn>
                <a:cxn ang="10800000">
                  <a:pos x="wd2" y="hd2"/>
                </a:cxn>
                <a:cxn ang="16200000">
                  <a:pos x="wd2" y="hd2"/>
                </a:cxn>
              </a:cxnLst>
              <a:rect l="0" t="0" r="r" b="b"/>
              <a:pathLst>
                <a:path w="18533" h="21600" extrusionOk="0">
                  <a:moveTo>
                    <a:pt x="13455" y="6624"/>
                  </a:moveTo>
                  <a:cubicBezTo>
                    <a:pt x="8806" y="6624"/>
                    <a:pt x="4872" y="3840"/>
                    <a:pt x="3442" y="0"/>
                  </a:cubicBezTo>
                  <a:cubicBezTo>
                    <a:pt x="-3067" y="8256"/>
                    <a:pt x="1654" y="21600"/>
                    <a:pt x="1654" y="21600"/>
                  </a:cubicBezTo>
                  <a:lnTo>
                    <a:pt x="18533" y="5472"/>
                  </a:lnTo>
                  <a:cubicBezTo>
                    <a:pt x="16959" y="6144"/>
                    <a:pt x="15243" y="6624"/>
                    <a:pt x="13455" y="6624"/>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6" name="Figura">
              <a:extLst>
                <a:ext uri="{FF2B5EF4-FFF2-40B4-BE49-F238E27FC236}">
                  <a16:creationId xmlns:a16="http://schemas.microsoft.com/office/drawing/2014/main" id="{983CC57A-DE20-2443-8EBB-444FAF6B936D}"/>
                </a:ext>
              </a:extLst>
            </p:cNvPr>
            <p:cNvSpPr/>
            <p:nvPr/>
          </p:nvSpPr>
          <p:spPr>
            <a:xfrm>
              <a:off x="520699" y="1143000"/>
              <a:ext cx="276861" cy="130811"/>
            </a:xfrm>
            <a:custGeom>
              <a:avLst/>
              <a:gdLst/>
              <a:ahLst/>
              <a:cxnLst>
                <a:cxn ang="0">
                  <a:pos x="wd2" y="hd2"/>
                </a:cxn>
                <a:cxn ang="5400000">
                  <a:pos x="wd2" y="hd2"/>
                </a:cxn>
                <a:cxn ang="10800000">
                  <a:pos x="wd2" y="hd2"/>
                </a:cxn>
                <a:cxn ang="16200000">
                  <a:pos x="wd2" y="hd2"/>
                </a:cxn>
              </a:cxnLst>
              <a:rect l="0" t="0" r="r" b="b"/>
              <a:pathLst>
                <a:path w="21600" h="21600" extrusionOk="0">
                  <a:moveTo>
                    <a:pt x="14862" y="21600"/>
                  </a:moveTo>
                  <a:cubicBezTo>
                    <a:pt x="14961" y="21600"/>
                    <a:pt x="15061" y="21600"/>
                    <a:pt x="15160" y="21600"/>
                  </a:cubicBezTo>
                  <a:lnTo>
                    <a:pt x="21600" y="11953"/>
                  </a:lnTo>
                  <a:cubicBezTo>
                    <a:pt x="19519" y="13631"/>
                    <a:pt x="17141" y="14470"/>
                    <a:pt x="14565" y="14470"/>
                  </a:cubicBezTo>
                  <a:cubicBezTo>
                    <a:pt x="8125" y="14470"/>
                    <a:pt x="2675" y="8388"/>
                    <a:pt x="694" y="0"/>
                  </a:cubicBezTo>
                  <a:cubicBezTo>
                    <a:pt x="495" y="419"/>
                    <a:pt x="198" y="1049"/>
                    <a:pt x="0" y="1468"/>
                  </a:cubicBezTo>
                  <a:cubicBezTo>
                    <a:pt x="2279" y="11324"/>
                    <a:pt x="7927" y="19293"/>
                    <a:pt x="14862" y="21600"/>
                  </a:cubicBezTo>
                  <a:close/>
                </a:path>
              </a:pathLst>
            </a:custGeom>
            <a:solidFill>
              <a:srgbClr val="81B7B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7" name="Figura">
              <a:extLst>
                <a:ext uri="{FF2B5EF4-FFF2-40B4-BE49-F238E27FC236}">
                  <a16:creationId xmlns:a16="http://schemas.microsoft.com/office/drawing/2014/main" id="{ABC61CFD-BC14-0D4F-BA53-C16ED89F6339}"/>
                </a:ext>
              </a:extLst>
            </p:cNvPr>
            <p:cNvSpPr/>
            <p:nvPr/>
          </p:nvSpPr>
          <p:spPr>
            <a:xfrm>
              <a:off x="1892299" y="1485899"/>
              <a:ext cx="73661" cy="312422"/>
            </a:xfrm>
            <a:custGeom>
              <a:avLst/>
              <a:gdLst/>
              <a:ahLst/>
              <a:cxnLst>
                <a:cxn ang="0">
                  <a:pos x="wd2" y="hd2"/>
                </a:cxn>
                <a:cxn ang="5400000">
                  <a:pos x="wd2" y="hd2"/>
                </a:cxn>
                <a:cxn ang="10800000">
                  <a:pos x="wd2" y="hd2"/>
                </a:cxn>
                <a:cxn ang="16200000">
                  <a:pos x="wd2" y="hd2"/>
                </a:cxn>
              </a:cxnLst>
              <a:rect l="0" t="0" r="r" b="b"/>
              <a:pathLst>
                <a:path w="21600" h="21600" extrusionOk="0">
                  <a:moveTo>
                    <a:pt x="18248" y="0"/>
                  </a:moveTo>
                  <a:lnTo>
                    <a:pt x="0" y="351"/>
                  </a:lnTo>
                  <a:lnTo>
                    <a:pt x="3724" y="21600"/>
                  </a:lnTo>
                  <a:lnTo>
                    <a:pt x="21600" y="21249"/>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8" name="Figura">
              <a:extLst>
                <a:ext uri="{FF2B5EF4-FFF2-40B4-BE49-F238E27FC236}">
                  <a16:creationId xmlns:a16="http://schemas.microsoft.com/office/drawing/2014/main" id="{C2327D98-DFD3-6443-9EEB-8CC9E7B33E08}"/>
                </a:ext>
              </a:extLst>
            </p:cNvPr>
            <p:cNvSpPr/>
            <p:nvPr/>
          </p:nvSpPr>
          <p:spPr>
            <a:xfrm>
              <a:off x="1904999" y="1777999"/>
              <a:ext cx="73661" cy="41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2" y="5891"/>
                  </a:lnTo>
                  <a:lnTo>
                    <a:pt x="0" y="15055"/>
                  </a:lnTo>
                  <a:lnTo>
                    <a:pt x="21228" y="21600"/>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9" name="Figura">
              <a:extLst>
                <a:ext uri="{FF2B5EF4-FFF2-40B4-BE49-F238E27FC236}">
                  <a16:creationId xmlns:a16="http://schemas.microsoft.com/office/drawing/2014/main" id="{C9FD4E1B-EC3D-AC47-B199-6834D457A5E6}"/>
                </a:ext>
              </a:extLst>
            </p:cNvPr>
            <p:cNvSpPr/>
            <p:nvPr/>
          </p:nvSpPr>
          <p:spPr>
            <a:xfrm>
              <a:off x="1892299" y="1473200"/>
              <a:ext cx="73661" cy="27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691"/>
                  </a:lnTo>
                  <a:lnTo>
                    <a:pt x="21228" y="0"/>
                  </a:lnTo>
                  <a:lnTo>
                    <a:pt x="0" y="982"/>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0" name="Rectángulo">
              <a:extLst>
                <a:ext uri="{FF2B5EF4-FFF2-40B4-BE49-F238E27FC236}">
                  <a16:creationId xmlns:a16="http://schemas.microsoft.com/office/drawing/2014/main" id="{6F5F8763-33C8-D44B-99D0-61D36180440E}"/>
                </a:ext>
              </a:extLst>
            </p:cNvPr>
            <p:cNvSpPr/>
            <p:nvPr/>
          </p:nvSpPr>
          <p:spPr>
            <a:xfrm>
              <a:off x="850900" y="1676400"/>
              <a:ext cx="1150620" cy="10161"/>
            </a:xfrm>
            <a:prstGeom prst="rect">
              <a:avLst/>
            </a:prstGeom>
            <a:solidFill>
              <a:srgbClr val="CB83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1" name="Figura">
              <a:extLst>
                <a:ext uri="{FF2B5EF4-FFF2-40B4-BE49-F238E27FC236}">
                  <a16:creationId xmlns:a16="http://schemas.microsoft.com/office/drawing/2014/main" id="{9B9A4AD2-49B5-1C4A-BFEC-E357001A0C62}"/>
                </a:ext>
              </a:extLst>
            </p:cNvPr>
            <p:cNvSpPr/>
            <p:nvPr/>
          </p:nvSpPr>
          <p:spPr>
            <a:xfrm>
              <a:off x="698500" y="1650999"/>
              <a:ext cx="179071" cy="71122"/>
            </a:xfrm>
            <a:custGeom>
              <a:avLst/>
              <a:gdLst/>
              <a:ahLst/>
              <a:cxnLst>
                <a:cxn ang="0">
                  <a:pos x="wd2" y="hd2"/>
                </a:cxn>
                <a:cxn ang="5400000">
                  <a:pos x="wd2" y="hd2"/>
                </a:cxn>
                <a:cxn ang="10800000">
                  <a:pos x="wd2" y="hd2"/>
                </a:cxn>
                <a:cxn ang="16200000">
                  <a:pos x="wd2" y="hd2"/>
                </a:cxn>
              </a:cxnLst>
              <a:rect l="0" t="0" r="r" b="b"/>
              <a:pathLst>
                <a:path w="21600" h="21600" extrusionOk="0">
                  <a:moveTo>
                    <a:pt x="2298" y="0"/>
                  </a:moveTo>
                  <a:lnTo>
                    <a:pt x="18689" y="1929"/>
                  </a:lnTo>
                  <a:lnTo>
                    <a:pt x="21600" y="10414"/>
                  </a:lnTo>
                  <a:lnTo>
                    <a:pt x="17617" y="21600"/>
                  </a:lnTo>
                  <a:lnTo>
                    <a:pt x="0" y="21214"/>
                  </a:lnTo>
                  <a:lnTo>
                    <a:pt x="4289" y="10800"/>
                  </a:ln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2" name="Figura">
              <a:extLst>
                <a:ext uri="{FF2B5EF4-FFF2-40B4-BE49-F238E27FC236}">
                  <a16:creationId xmlns:a16="http://schemas.microsoft.com/office/drawing/2014/main" id="{16AE88BF-267C-D349-A305-147D3FF7B41A}"/>
                </a:ext>
              </a:extLst>
            </p:cNvPr>
            <p:cNvSpPr/>
            <p:nvPr/>
          </p:nvSpPr>
          <p:spPr>
            <a:xfrm>
              <a:off x="749300" y="12699"/>
              <a:ext cx="971550" cy="3265172"/>
            </a:xfrm>
            <a:custGeom>
              <a:avLst/>
              <a:gdLst/>
              <a:ahLst/>
              <a:cxnLst>
                <a:cxn ang="0">
                  <a:pos x="wd2" y="hd2"/>
                </a:cxn>
                <a:cxn ang="5400000">
                  <a:pos x="wd2" y="hd2"/>
                </a:cxn>
                <a:cxn ang="10800000">
                  <a:pos x="wd2" y="hd2"/>
                </a:cxn>
                <a:cxn ang="16200000">
                  <a:pos x="wd2" y="hd2"/>
                </a:cxn>
              </a:cxnLst>
              <a:rect l="0" t="0" r="r" b="b"/>
              <a:pathLst>
                <a:path w="21600" h="21600" extrusionOk="0">
                  <a:moveTo>
                    <a:pt x="311" y="11132"/>
                  </a:moveTo>
                  <a:lnTo>
                    <a:pt x="18748" y="92"/>
                  </a:lnTo>
                  <a:lnTo>
                    <a:pt x="18748" y="0"/>
                  </a:lnTo>
                  <a:lnTo>
                    <a:pt x="0" y="11132"/>
                  </a:lnTo>
                  <a:lnTo>
                    <a:pt x="21600" y="21600"/>
                  </a:lnTo>
                  <a:lnTo>
                    <a:pt x="21600" y="21508"/>
                  </a:ln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83" name="Grupo">
              <a:extLst>
                <a:ext uri="{FF2B5EF4-FFF2-40B4-BE49-F238E27FC236}">
                  <a16:creationId xmlns:a16="http://schemas.microsoft.com/office/drawing/2014/main" id="{4D325A0E-DE57-4042-A3A4-F83B41240647}"/>
                </a:ext>
              </a:extLst>
            </p:cNvPr>
            <p:cNvGrpSpPr/>
            <p:nvPr/>
          </p:nvGrpSpPr>
          <p:grpSpPr>
            <a:xfrm>
              <a:off x="571500" y="1651000"/>
              <a:ext cx="199380" cy="96310"/>
              <a:chOff x="0" y="0"/>
              <a:chExt cx="199379" cy="96309"/>
            </a:xfrm>
          </p:grpSpPr>
          <p:sp>
            <p:nvSpPr>
              <p:cNvPr id="294" name="Figura">
                <a:extLst>
                  <a:ext uri="{FF2B5EF4-FFF2-40B4-BE49-F238E27FC236}">
                    <a16:creationId xmlns:a16="http://schemas.microsoft.com/office/drawing/2014/main" id="{388740F7-6584-704C-B98B-A2D9E686E2BF}"/>
                  </a:ext>
                </a:extLst>
              </p:cNvPr>
              <p:cNvSpPr/>
              <p:nvPr/>
            </p:nvSpPr>
            <p:spPr>
              <a:xfrm>
                <a:off x="-1" y="25399"/>
                <a:ext cx="142741" cy="70911"/>
              </a:xfrm>
              <a:custGeom>
                <a:avLst/>
                <a:gdLst/>
                <a:ahLst/>
                <a:cxnLst>
                  <a:cxn ang="0">
                    <a:pos x="wd2" y="hd2"/>
                  </a:cxn>
                  <a:cxn ang="5400000">
                    <a:pos x="wd2" y="hd2"/>
                  </a:cxn>
                  <a:cxn ang="10800000">
                    <a:pos x="wd2" y="hd2"/>
                  </a:cxn>
                  <a:cxn ang="16200000">
                    <a:pos x="wd2" y="hd2"/>
                  </a:cxn>
                </a:cxnLst>
                <a:rect l="0" t="0" r="r" b="b"/>
                <a:pathLst>
                  <a:path w="20401" h="18554" extrusionOk="0">
                    <a:moveTo>
                      <a:pt x="19966" y="1417"/>
                    </a:moveTo>
                    <a:cubicBezTo>
                      <a:pt x="14703" y="-1906"/>
                      <a:pt x="8531" y="1749"/>
                      <a:pt x="2904" y="1085"/>
                    </a:cubicBezTo>
                    <a:lnTo>
                      <a:pt x="0" y="10722"/>
                    </a:lnTo>
                    <a:cubicBezTo>
                      <a:pt x="7261" y="13712"/>
                      <a:pt x="14884" y="19694"/>
                      <a:pt x="17425" y="18365"/>
                    </a:cubicBezTo>
                    <a:cubicBezTo>
                      <a:pt x="18151" y="18032"/>
                      <a:pt x="21600" y="2414"/>
                      <a:pt x="19966" y="141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5" name="Figura">
                <a:extLst>
                  <a:ext uri="{FF2B5EF4-FFF2-40B4-BE49-F238E27FC236}">
                    <a16:creationId xmlns:a16="http://schemas.microsoft.com/office/drawing/2014/main" id="{8F9F7EFA-DB01-4B45-836C-681543AF8D4A}"/>
                  </a:ext>
                </a:extLst>
              </p:cNvPr>
              <p:cNvSpPr/>
              <p:nvPr/>
            </p:nvSpPr>
            <p:spPr>
              <a:xfrm>
                <a:off x="88900" y="63499"/>
                <a:ext cx="49878" cy="31125"/>
              </a:xfrm>
              <a:custGeom>
                <a:avLst/>
                <a:gdLst/>
                <a:ahLst/>
                <a:cxnLst>
                  <a:cxn ang="0">
                    <a:pos x="wd2" y="hd2"/>
                  </a:cxn>
                  <a:cxn ang="5400000">
                    <a:pos x="wd2" y="hd2"/>
                  </a:cxn>
                  <a:cxn ang="10800000">
                    <a:pos x="wd2" y="hd2"/>
                  </a:cxn>
                  <a:cxn ang="16200000">
                    <a:pos x="wd2" y="hd2"/>
                  </a:cxn>
                </a:cxnLst>
                <a:rect l="0" t="0" r="r" b="b"/>
                <a:pathLst>
                  <a:path w="17673" h="14307" extrusionOk="0">
                    <a:moveTo>
                      <a:pt x="147" y="10340"/>
                    </a:moveTo>
                    <a:cubicBezTo>
                      <a:pt x="6447" y="12092"/>
                      <a:pt x="14997" y="16762"/>
                      <a:pt x="16797" y="12676"/>
                    </a:cubicBezTo>
                    <a:cubicBezTo>
                      <a:pt x="19947" y="6254"/>
                      <a:pt x="14097" y="6254"/>
                      <a:pt x="7347" y="1584"/>
                    </a:cubicBezTo>
                    <a:cubicBezTo>
                      <a:pt x="-1653" y="-4838"/>
                      <a:pt x="147" y="10340"/>
                      <a:pt x="147" y="103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6" name="Figura">
                <a:extLst>
                  <a:ext uri="{FF2B5EF4-FFF2-40B4-BE49-F238E27FC236}">
                    <a16:creationId xmlns:a16="http://schemas.microsoft.com/office/drawing/2014/main" id="{430B4611-3FFB-E54E-9EF7-F6A678EE895F}"/>
                  </a:ext>
                </a:extLst>
              </p:cNvPr>
              <p:cNvSpPr/>
              <p:nvPr/>
            </p:nvSpPr>
            <p:spPr>
              <a:xfrm>
                <a:off x="114299" y="25399"/>
                <a:ext cx="85081" cy="28240"/>
              </a:xfrm>
              <a:custGeom>
                <a:avLst/>
                <a:gdLst/>
                <a:ahLst/>
                <a:cxnLst>
                  <a:cxn ang="0">
                    <a:pos x="wd2" y="hd2"/>
                  </a:cxn>
                  <a:cxn ang="5400000">
                    <a:pos x="wd2" y="hd2"/>
                  </a:cxn>
                  <a:cxn ang="10800000">
                    <a:pos x="wd2" y="hd2"/>
                  </a:cxn>
                  <a:cxn ang="16200000">
                    <a:pos x="wd2" y="hd2"/>
                  </a:cxn>
                </a:cxnLst>
                <a:rect l="0" t="0" r="r" b="b"/>
                <a:pathLst>
                  <a:path w="17434" h="17788" extrusionOk="0">
                    <a:moveTo>
                      <a:pt x="1984" y="12834"/>
                    </a:moveTo>
                    <a:cubicBezTo>
                      <a:pt x="5627" y="14434"/>
                      <a:pt x="16817" y="20834"/>
                      <a:pt x="17338" y="16034"/>
                    </a:cubicBezTo>
                    <a:cubicBezTo>
                      <a:pt x="18639" y="7234"/>
                      <a:pt x="6408" y="1634"/>
                      <a:pt x="2764" y="34"/>
                    </a:cubicBezTo>
                    <a:cubicBezTo>
                      <a:pt x="-2961" y="-766"/>
                      <a:pt x="1984" y="12834"/>
                      <a:pt x="1984" y="12834"/>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7" name="Figura">
                <a:extLst>
                  <a:ext uri="{FF2B5EF4-FFF2-40B4-BE49-F238E27FC236}">
                    <a16:creationId xmlns:a16="http://schemas.microsoft.com/office/drawing/2014/main" id="{EBDC2EE3-D857-6546-8673-9627F3BB8579}"/>
                  </a:ext>
                </a:extLst>
              </p:cNvPr>
              <p:cNvSpPr/>
              <p:nvPr/>
            </p:nvSpPr>
            <p:spPr>
              <a:xfrm>
                <a:off x="25399" y="0"/>
                <a:ext cx="130691" cy="46555"/>
              </a:xfrm>
              <a:custGeom>
                <a:avLst/>
                <a:gdLst/>
                <a:ahLst/>
                <a:cxnLst>
                  <a:cxn ang="0">
                    <a:pos x="wd2" y="hd2"/>
                  </a:cxn>
                  <a:cxn ang="5400000">
                    <a:pos x="wd2" y="hd2"/>
                  </a:cxn>
                  <a:cxn ang="10800000">
                    <a:pos x="wd2" y="hd2"/>
                  </a:cxn>
                  <a:cxn ang="16200000">
                    <a:pos x="wd2" y="hd2"/>
                  </a:cxn>
                </a:cxnLst>
                <a:rect l="0" t="0" r="r" b="b"/>
                <a:pathLst>
                  <a:path w="17925" h="16159" extrusionOk="0">
                    <a:moveTo>
                      <a:pt x="10053" y="16159"/>
                    </a:moveTo>
                    <a:cubicBezTo>
                      <a:pt x="8311" y="5139"/>
                      <a:pt x="18588" y="7343"/>
                      <a:pt x="17891" y="2494"/>
                    </a:cubicBezTo>
                    <a:cubicBezTo>
                      <a:pt x="17020" y="-5441"/>
                      <a:pt x="5175" y="7783"/>
                      <a:pt x="646" y="11310"/>
                    </a:cubicBezTo>
                    <a:cubicBezTo>
                      <a:pt x="-3012" y="13514"/>
                      <a:pt x="10053" y="16159"/>
                      <a:pt x="10053" y="161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8" name="Figura">
                <a:extLst>
                  <a:ext uri="{FF2B5EF4-FFF2-40B4-BE49-F238E27FC236}">
                    <a16:creationId xmlns:a16="http://schemas.microsoft.com/office/drawing/2014/main" id="{2BD49C29-C03E-A249-AC07-6A524D8ACD80}"/>
                  </a:ext>
                </a:extLst>
              </p:cNvPr>
              <p:cNvSpPr/>
              <p:nvPr/>
            </p:nvSpPr>
            <p:spPr>
              <a:xfrm>
                <a:off x="114299" y="50799"/>
                <a:ext cx="51448" cy="30512"/>
              </a:xfrm>
              <a:custGeom>
                <a:avLst/>
                <a:gdLst/>
                <a:ahLst/>
                <a:cxnLst>
                  <a:cxn ang="0">
                    <a:pos x="wd2" y="hd2"/>
                  </a:cxn>
                  <a:cxn ang="5400000">
                    <a:pos x="wd2" y="hd2"/>
                  </a:cxn>
                  <a:cxn ang="10800000">
                    <a:pos x="wd2" y="hd2"/>
                  </a:cxn>
                  <a:cxn ang="16200000">
                    <a:pos x="wd2" y="hd2"/>
                  </a:cxn>
                </a:cxnLst>
                <a:rect l="0" t="0" r="r" b="b"/>
                <a:pathLst>
                  <a:path w="16204" h="15262" extrusionOk="0">
                    <a:moveTo>
                      <a:pt x="1365" y="10603"/>
                    </a:moveTo>
                    <a:cubicBezTo>
                      <a:pt x="6565" y="13144"/>
                      <a:pt x="14165" y="17591"/>
                      <a:pt x="15765" y="13779"/>
                    </a:cubicBezTo>
                    <a:cubicBezTo>
                      <a:pt x="18165" y="8062"/>
                      <a:pt x="10165" y="4250"/>
                      <a:pt x="4965" y="1073"/>
                    </a:cubicBezTo>
                    <a:cubicBezTo>
                      <a:pt x="-3435" y="-4009"/>
                      <a:pt x="1365" y="10603"/>
                      <a:pt x="1365" y="1060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4" name="Figura">
              <a:extLst>
                <a:ext uri="{FF2B5EF4-FFF2-40B4-BE49-F238E27FC236}">
                  <a16:creationId xmlns:a16="http://schemas.microsoft.com/office/drawing/2014/main" id="{B48992A6-EBAF-9646-B2C3-5D97B4D69B21}"/>
                </a:ext>
              </a:extLst>
            </p:cNvPr>
            <p:cNvSpPr/>
            <p:nvPr/>
          </p:nvSpPr>
          <p:spPr>
            <a:xfrm>
              <a:off x="495299" y="1079500"/>
              <a:ext cx="349251" cy="124847"/>
            </a:xfrm>
            <a:custGeom>
              <a:avLst/>
              <a:gdLst/>
              <a:ahLst/>
              <a:cxnLst>
                <a:cxn ang="0">
                  <a:pos x="wd2" y="hd2"/>
                </a:cxn>
                <a:cxn ang="5400000">
                  <a:pos x="wd2" y="hd2"/>
                </a:cxn>
                <a:cxn ang="10800000">
                  <a:pos x="wd2" y="hd2"/>
                </a:cxn>
                <a:cxn ang="16200000">
                  <a:pos x="wd2" y="hd2"/>
                </a:cxn>
              </a:cxnLst>
              <a:rect l="0" t="0" r="r" b="b"/>
              <a:pathLst>
                <a:path w="21600" h="15387" extrusionOk="0">
                  <a:moveTo>
                    <a:pt x="21600" y="8813"/>
                  </a:moveTo>
                  <a:cubicBezTo>
                    <a:pt x="18772" y="3804"/>
                    <a:pt x="11468" y="-6213"/>
                    <a:pt x="3849" y="5370"/>
                  </a:cubicBezTo>
                  <a:cubicBezTo>
                    <a:pt x="1885" y="8344"/>
                    <a:pt x="707" y="11787"/>
                    <a:pt x="0" y="15387"/>
                  </a:cubicBezTo>
                  <a:cubicBezTo>
                    <a:pt x="785" y="12257"/>
                    <a:pt x="1885" y="9283"/>
                    <a:pt x="3613" y="6622"/>
                  </a:cubicBezTo>
                  <a:cubicBezTo>
                    <a:pt x="10918" y="-4491"/>
                    <a:pt x="17908" y="4274"/>
                    <a:pt x="20972" y="9283"/>
                  </a:cubicBezTo>
                  <a:lnTo>
                    <a:pt x="21600" y="8813"/>
                  </a:ln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5" name="Triángulo">
              <a:extLst>
                <a:ext uri="{FF2B5EF4-FFF2-40B4-BE49-F238E27FC236}">
                  <a16:creationId xmlns:a16="http://schemas.microsoft.com/office/drawing/2014/main" id="{E784A272-8D3E-6D4F-876F-AF0C7A5A2EFA}"/>
                </a:ext>
              </a:extLst>
            </p:cNvPr>
            <p:cNvSpPr/>
            <p:nvPr/>
          </p:nvSpPr>
          <p:spPr>
            <a:xfrm>
              <a:off x="304800" y="1295400"/>
              <a:ext cx="379730"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1125" y="7863"/>
                  </a:ln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6" name="Figura">
              <a:extLst>
                <a:ext uri="{FF2B5EF4-FFF2-40B4-BE49-F238E27FC236}">
                  <a16:creationId xmlns:a16="http://schemas.microsoft.com/office/drawing/2014/main" id="{4FF741BD-E425-1646-858C-F8F1DF90C04E}"/>
                </a:ext>
              </a:extLst>
            </p:cNvPr>
            <p:cNvSpPr/>
            <p:nvPr/>
          </p:nvSpPr>
          <p:spPr>
            <a:xfrm>
              <a:off x="469899" y="1181099"/>
              <a:ext cx="73529" cy="213361"/>
            </a:xfrm>
            <a:custGeom>
              <a:avLst/>
              <a:gdLst/>
              <a:ahLst/>
              <a:cxnLst>
                <a:cxn ang="0">
                  <a:pos x="wd2" y="hd2"/>
                </a:cxn>
                <a:cxn ang="5400000">
                  <a:pos x="wd2" y="hd2"/>
                </a:cxn>
                <a:cxn ang="10800000">
                  <a:pos x="wd2" y="hd2"/>
                </a:cxn>
                <a:cxn ang="16200000">
                  <a:pos x="wd2" y="hd2"/>
                </a:cxn>
              </a:cxnLst>
              <a:rect l="0" t="0" r="r" b="b"/>
              <a:pathLst>
                <a:path w="15067" h="21600" extrusionOk="0">
                  <a:moveTo>
                    <a:pt x="5959" y="0"/>
                  </a:moveTo>
                  <a:cubicBezTo>
                    <a:pt x="5959" y="0"/>
                    <a:pt x="-6533" y="6943"/>
                    <a:pt x="4657" y="21600"/>
                  </a:cubicBezTo>
                  <a:lnTo>
                    <a:pt x="15067" y="17871"/>
                  </a:lnTo>
                  <a:cubicBezTo>
                    <a:pt x="14807" y="17871"/>
                    <a:pt x="1534" y="6686"/>
                    <a:pt x="5959" y="0"/>
                  </a:cubicBez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7" name="Figura">
              <a:extLst>
                <a:ext uri="{FF2B5EF4-FFF2-40B4-BE49-F238E27FC236}">
                  <a16:creationId xmlns:a16="http://schemas.microsoft.com/office/drawing/2014/main" id="{CB270D0E-E7CA-9E47-8F40-E232A0B9BF4D}"/>
                </a:ext>
              </a:extLst>
            </p:cNvPr>
            <p:cNvSpPr/>
            <p:nvPr/>
          </p:nvSpPr>
          <p:spPr>
            <a:xfrm>
              <a:off x="1930399" y="16891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8" name="Figura">
              <a:extLst>
                <a:ext uri="{FF2B5EF4-FFF2-40B4-BE49-F238E27FC236}">
                  <a16:creationId xmlns:a16="http://schemas.microsoft.com/office/drawing/2014/main" id="{DADE2133-4F87-2242-8D2F-0EBC6653A43E}"/>
                </a:ext>
              </a:extLst>
            </p:cNvPr>
            <p:cNvSpPr/>
            <p:nvPr/>
          </p:nvSpPr>
          <p:spPr>
            <a:xfrm>
              <a:off x="1930400" y="1714500"/>
              <a:ext cx="4826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7053" y="0"/>
                    <a:pt x="10800" y="0"/>
                  </a:cubicBezTo>
                  <a:cubicBezTo>
                    <a:pt x="5116" y="0"/>
                    <a:pt x="0" y="4800"/>
                    <a:pt x="0" y="10800"/>
                  </a:cubicBezTo>
                  <a:cubicBezTo>
                    <a:pt x="0" y="16800"/>
                    <a:pt x="5116" y="21600"/>
                    <a:pt x="10800" y="21600"/>
                  </a:cubicBezTo>
                  <a:cubicBezTo>
                    <a:pt x="17053"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9" name="Figura">
              <a:extLst>
                <a:ext uri="{FF2B5EF4-FFF2-40B4-BE49-F238E27FC236}">
                  <a16:creationId xmlns:a16="http://schemas.microsoft.com/office/drawing/2014/main" id="{FAFE58F7-524C-3C4C-8A35-98EC5580E700}"/>
                </a:ext>
              </a:extLst>
            </p:cNvPr>
            <p:cNvSpPr/>
            <p:nvPr/>
          </p:nvSpPr>
          <p:spPr>
            <a:xfrm>
              <a:off x="1943100" y="1739900"/>
              <a:ext cx="3810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560" y="0"/>
                    <a:pt x="10800" y="0"/>
                  </a:cubicBezTo>
                  <a:cubicBezTo>
                    <a:pt x="5040" y="0"/>
                    <a:pt x="0" y="4800"/>
                    <a:pt x="0" y="10800"/>
                  </a:cubicBezTo>
                  <a:cubicBezTo>
                    <a:pt x="0" y="16800"/>
                    <a:pt x="5040" y="21600"/>
                    <a:pt x="10800" y="21600"/>
                  </a:cubicBezTo>
                  <a:cubicBezTo>
                    <a:pt x="16560"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0" name="Figura">
              <a:extLst>
                <a:ext uri="{FF2B5EF4-FFF2-40B4-BE49-F238E27FC236}">
                  <a16:creationId xmlns:a16="http://schemas.microsoft.com/office/drawing/2014/main" id="{D3E4B1D5-0A6D-BC48-92A5-D9DBC71E5E79}"/>
                </a:ext>
              </a:extLst>
            </p:cNvPr>
            <p:cNvSpPr/>
            <p:nvPr/>
          </p:nvSpPr>
          <p:spPr>
            <a:xfrm>
              <a:off x="1879600" y="1689099"/>
              <a:ext cx="55881" cy="28273"/>
            </a:xfrm>
            <a:custGeom>
              <a:avLst/>
              <a:gdLst/>
              <a:ahLst/>
              <a:cxnLst>
                <a:cxn ang="0">
                  <a:pos x="wd2" y="hd2"/>
                </a:cxn>
                <a:cxn ang="5400000">
                  <a:pos x="wd2" y="hd2"/>
                </a:cxn>
                <a:cxn ang="10800000">
                  <a:pos x="wd2" y="hd2"/>
                </a:cxn>
                <a:cxn ang="16200000">
                  <a:pos x="wd2" y="hd2"/>
                </a:cxn>
              </a:cxnLst>
              <a:rect l="0" t="0" r="r" b="b"/>
              <a:pathLst>
                <a:path w="21600" h="20035" extrusionOk="0">
                  <a:moveTo>
                    <a:pt x="21600" y="9137"/>
                  </a:moveTo>
                  <a:cubicBezTo>
                    <a:pt x="21600" y="2837"/>
                    <a:pt x="15709" y="-763"/>
                    <a:pt x="9818" y="137"/>
                  </a:cubicBezTo>
                  <a:cubicBezTo>
                    <a:pt x="4418" y="1037"/>
                    <a:pt x="0" y="6437"/>
                    <a:pt x="0" y="10937"/>
                  </a:cubicBezTo>
                  <a:cubicBezTo>
                    <a:pt x="0" y="16337"/>
                    <a:pt x="4418" y="19937"/>
                    <a:pt x="9818" y="19937"/>
                  </a:cubicBezTo>
                  <a:cubicBezTo>
                    <a:pt x="16200" y="20837"/>
                    <a:pt x="21600" y="15437"/>
                    <a:pt x="21600" y="91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1" name="Figura">
              <a:extLst>
                <a:ext uri="{FF2B5EF4-FFF2-40B4-BE49-F238E27FC236}">
                  <a16:creationId xmlns:a16="http://schemas.microsoft.com/office/drawing/2014/main" id="{5185806D-3C8D-FB47-A264-5F7F5908A6C0}"/>
                </a:ext>
              </a:extLst>
            </p:cNvPr>
            <p:cNvSpPr/>
            <p:nvPr/>
          </p:nvSpPr>
          <p:spPr>
            <a:xfrm>
              <a:off x="1904999" y="1701800"/>
              <a:ext cx="31152" cy="54119"/>
            </a:xfrm>
            <a:custGeom>
              <a:avLst/>
              <a:gdLst/>
              <a:ahLst/>
              <a:cxnLst>
                <a:cxn ang="0">
                  <a:pos x="wd2" y="hd2"/>
                </a:cxn>
                <a:cxn ang="5400000">
                  <a:pos x="wd2" y="hd2"/>
                </a:cxn>
                <a:cxn ang="10800000">
                  <a:pos x="wd2" y="hd2"/>
                </a:cxn>
                <a:cxn ang="16200000">
                  <a:pos x="wd2" y="hd2"/>
                </a:cxn>
              </a:cxnLst>
              <a:rect l="0" t="0" r="r" b="b"/>
              <a:pathLst>
                <a:path w="18922" h="20009" extrusionOk="0">
                  <a:moveTo>
                    <a:pt x="4166" y="19866"/>
                  </a:moveTo>
                  <a:cubicBezTo>
                    <a:pt x="8023" y="20805"/>
                    <a:pt x="14195" y="17048"/>
                    <a:pt x="17280" y="11414"/>
                  </a:cubicBezTo>
                  <a:cubicBezTo>
                    <a:pt x="20366" y="5779"/>
                    <a:pt x="18823" y="614"/>
                    <a:pt x="14966" y="144"/>
                  </a:cubicBezTo>
                  <a:cubicBezTo>
                    <a:pt x="11109" y="-795"/>
                    <a:pt x="4937" y="2962"/>
                    <a:pt x="1852" y="8596"/>
                  </a:cubicBezTo>
                  <a:cubicBezTo>
                    <a:pt x="-1234" y="13762"/>
                    <a:pt x="-463" y="18927"/>
                    <a:pt x="4166" y="1986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2" name="Figura">
              <a:extLst>
                <a:ext uri="{FF2B5EF4-FFF2-40B4-BE49-F238E27FC236}">
                  <a16:creationId xmlns:a16="http://schemas.microsoft.com/office/drawing/2014/main" id="{44BFB006-8FEB-8C46-8442-7450F8B4EF07}"/>
                </a:ext>
              </a:extLst>
            </p:cNvPr>
            <p:cNvSpPr/>
            <p:nvPr/>
          </p:nvSpPr>
          <p:spPr>
            <a:xfrm>
              <a:off x="1981200" y="1651000"/>
              <a:ext cx="134620" cy="46991"/>
            </a:xfrm>
            <a:custGeom>
              <a:avLst/>
              <a:gdLst/>
              <a:ahLst/>
              <a:cxnLst>
                <a:cxn ang="0">
                  <a:pos x="wd2" y="hd2"/>
                </a:cxn>
                <a:cxn ang="5400000">
                  <a:pos x="wd2" y="hd2"/>
                </a:cxn>
                <a:cxn ang="10800000">
                  <a:pos x="wd2" y="hd2"/>
                </a:cxn>
                <a:cxn ang="16200000">
                  <a:pos x="wd2" y="hd2"/>
                </a:cxn>
              </a:cxnLst>
              <a:rect l="0" t="0" r="r" b="b"/>
              <a:pathLst>
                <a:path w="21600" h="21600" extrusionOk="0">
                  <a:moveTo>
                    <a:pt x="5502" y="21600"/>
                  </a:moveTo>
                  <a:lnTo>
                    <a:pt x="0" y="11092"/>
                  </a:lnTo>
                  <a:lnTo>
                    <a:pt x="4687" y="0"/>
                  </a:lnTo>
                  <a:lnTo>
                    <a:pt x="21600" y="9341"/>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3" name="Figura">
              <a:extLst>
                <a:ext uri="{FF2B5EF4-FFF2-40B4-BE49-F238E27FC236}">
                  <a16:creationId xmlns:a16="http://schemas.microsoft.com/office/drawing/2014/main" id="{548FDBCC-966F-444F-9A9B-7950403F7FB6}"/>
                </a:ext>
              </a:extLst>
            </p:cNvPr>
            <p:cNvSpPr/>
            <p:nvPr/>
          </p:nvSpPr>
          <p:spPr>
            <a:xfrm>
              <a:off x="1930399" y="17272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0400"/>
                    <a:pt x="21600" y="156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739042"/>
              </a:xfrm>
              <a:prstGeom prst="rect">
                <a:avLst/>
              </a:prstGeom>
              <a:noFill/>
            </p:spPr>
            <p:txBody>
              <a:bodyPr wrap="square" lIns="121920" tIns="60960" rIns="121920" bIns="60960">
                <a:spAutoFit/>
              </a:bodyPr>
              <a:lstStyle/>
              <a:p>
                <a:pPr algn="ctr" defTabSz="1219170"/>
                <a:r>
                  <a:rPr lang="en-US" sz="4400" dirty="0">
                    <a:solidFill>
                      <a:srgbClr val="2E2E2E"/>
                    </a:solidFill>
                    <a:latin typeface="Times New Roman" panose="02020603050405020304" pitchFamily="18" charset="0"/>
                    <a:cs typeface="Times New Roman" panose="02020603050405020304" pitchFamily="18" charset="0"/>
                  </a:rPr>
                  <a:t>A</a:t>
                </a:r>
                <a:r>
                  <a:rPr lang="en-VN" sz="44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073138" y="3020652"/>
            <a:ext cx="9789162" cy="1569660"/>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Từ thế kỷ V, các bộ tộc người Giéc man từ phương Bắc tràn xuống xâm chiếm lãnh thổ dẫn đến sự diệt vong của đế quốc La Mã</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4" name="Picture 1" descr="tay_au_the_ky__i-v_500">
            <a:extLst>
              <a:ext uri="{FF2B5EF4-FFF2-40B4-BE49-F238E27FC236}">
                <a16:creationId xmlns:a16="http://schemas.microsoft.com/office/drawing/2014/main" id="{6153A04F-248C-5145-94DC-E4623F192A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993"/>
          <a:stretch/>
        </p:blipFill>
        <p:spPr bwMode="auto">
          <a:xfrm>
            <a:off x="-39520" y="3799"/>
            <a:ext cx="16295520" cy="918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DF66EED-4B4B-A440-80E1-5CAA6767C4B8}"/>
              </a:ext>
            </a:extLst>
          </p:cNvPr>
          <p:cNvPicPr>
            <a:picLocks noChangeAspect="1"/>
          </p:cNvPicPr>
          <p:nvPr/>
        </p:nvPicPr>
        <p:blipFill>
          <a:blip r:embed="rId7"/>
          <a:stretch>
            <a:fillRect/>
          </a:stretch>
        </p:blipFill>
        <p:spPr>
          <a:xfrm>
            <a:off x="13606500" y="339463"/>
            <a:ext cx="1697877" cy="1999312"/>
          </a:xfrm>
          <a:prstGeom prst="rect">
            <a:avLst/>
          </a:prstGeom>
        </p:spPr>
      </p:pic>
      <p:sp>
        <p:nvSpPr>
          <p:cNvPr id="29" name="Left Arrow 28">
            <a:extLst>
              <a:ext uri="{FF2B5EF4-FFF2-40B4-BE49-F238E27FC236}">
                <a16:creationId xmlns:a16="http://schemas.microsoft.com/office/drawing/2014/main" id="{979A78D3-69C2-F444-9D54-24D49B365F21}"/>
              </a:ext>
            </a:extLst>
          </p:cNvPr>
          <p:cNvSpPr/>
          <p:nvPr/>
        </p:nvSpPr>
        <p:spPr>
          <a:xfrm rot="831314">
            <a:off x="5100569" y="1156072"/>
            <a:ext cx="3681739" cy="637144"/>
          </a:xfrm>
          <a:prstGeom prst="leftArrow">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sp>
        <p:nvSpPr>
          <p:cNvPr id="31" name="Left Arrow 30">
            <a:extLst>
              <a:ext uri="{FF2B5EF4-FFF2-40B4-BE49-F238E27FC236}">
                <a16:creationId xmlns:a16="http://schemas.microsoft.com/office/drawing/2014/main" id="{48E06BB4-15C4-6E47-968C-C398B3DE693C}"/>
              </a:ext>
            </a:extLst>
          </p:cNvPr>
          <p:cNvSpPr/>
          <p:nvPr/>
        </p:nvSpPr>
        <p:spPr>
          <a:xfrm rot="20268076">
            <a:off x="5594477" y="2186974"/>
            <a:ext cx="3105231" cy="488877"/>
          </a:xfrm>
          <a:prstGeom prst="leftArrow">
            <a:avLst>
              <a:gd name="adj1" fmla="val 73968"/>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5" name="Left Arrow 34">
            <a:extLst>
              <a:ext uri="{FF2B5EF4-FFF2-40B4-BE49-F238E27FC236}">
                <a16:creationId xmlns:a16="http://schemas.microsoft.com/office/drawing/2014/main" id="{E0DAA46D-A9D8-8C4A-A10C-8BA667AF281F}"/>
              </a:ext>
            </a:extLst>
          </p:cNvPr>
          <p:cNvSpPr/>
          <p:nvPr/>
        </p:nvSpPr>
        <p:spPr>
          <a:xfrm rot="19750521">
            <a:off x="3569274" y="2946659"/>
            <a:ext cx="4894349" cy="75746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grpSp>
        <p:nvGrpSpPr>
          <p:cNvPr id="37" name="Group 36">
            <a:extLst>
              <a:ext uri="{FF2B5EF4-FFF2-40B4-BE49-F238E27FC236}">
                <a16:creationId xmlns:a16="http://schemas.microsoft.com/office/drawing/2014/main" id="{32AB3698-3197-F444-86D0-3704B0F572D8}"/>
              </a:ext>
            </a:extLst>
          </p:cNvPr>
          <p:cNvGrpSpPr/>
          <p:nvPr/>
        </p:nvGrpSpPr>
        <p:grpSpPr>
          <a:xfrm>
            <a:off x="3138540" y="5384772"/>
            <a:ext cx="4491059" cy="3297634"/>
            <a:chOff x="3139443" y="4369518"/>
            <a:chExt cx="3368294" cy="2473226"/>
          </a:xfrm>
        </p:grpSpPr>
        <p:sp>
          <p:nvSpPr>
            <p:cNvPr id="45" name="Teardrop 44">
              <a:extLst>
                <a:ext uri="{FF2B5EF4-FFF2-40B4-BE49-F238E27FC236}">
                  <a16:creationId xmlns:a16="http://schemas.microsoft.com/office/drawing/2014/main" id="{F401F01D-629B-5844-913B-39921473E876}"/>
                </a:ext>
              </a:extLst>
            </p:cNvPr>
            <p:cNvSpPr/>
            <p:nvPr/>
          </p:nvSpPr>
          <p:spPr>
            <a:xfrm rot="16200000">
              <a:off x="3586977" y="3921984"/>
              <a:ext cx="2473226" cy="3368294"/>
            </a:xfrm>
            <a:prstGeom prst="teardrop">
              <a:avLst>
                <a:gd name="adj" fmla="val 102958"/>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9" name="Text Box 11">
              <a:extLst>
                <a:ext uri="{FF2B5EF4-FFF2-40B4-BE49-F238E27FC236}">
                  <a16:creationId xmlns:a16="http://schemas.microsoft.com/office/drawing/2014/main" id="{5093BAE1-294E-E044-A5D5-C31C6E112255}"/>
                </a:ext>
              </a:extLst>
            </p:cNvPr>
            <p:cNvSpPr txBox="1">
              <a:spLocks noChangeArrowheads="1"/>
            </p:cNvSpPr>
            <p:nvPr/>
          </p:nvSpPr>
          <p:spPr bwMode="auto">
            <a:xfrm>
              <a:off x="3697974" y="4718758"/>
              <a:ext cx="2067343" cy="1177245"/>
            </a:xfrm>
            <a:prstGeom prst="rect">
              <a:avLst/>
            </a:prstGeom>
            <a:solidFill>
              <a:schemeClr val="accent5">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34" name="Graphic 33" descr="Bonfire">
              <a:extLst>
                <a:ext uri="{FF2B5EF4-FFF2-40B4-BE49-F238E27FC236}">
                  <a16:creationId xmlns:a16="http://schemas.microsoft.com/office/drawing/2014/main" id="{F067B791-5898-8F40-A0BF-AC06CB49A05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366390" y="5827988"/>
              <a:ext cx="914400" cy="914400"/>
            </a:xfrm>
            <a:prstGeom prst="rect">
              <a:avLst/>
            </a:prstGeom>
          </p:spPr>
        </p:pic>
      </p:grpSp>
      <p:grpSp>
        <p:nvGrpSpPr>
          <p:cNvPr id="52" name="Group 51">
            <a:extLst>
              <a:ext uri="{FF2B5EF4-FFF2-40B4-BE49-F238E27FC236}">
                <a16:creationId xmlns:a16="http://schemas.microsoft.com/office/drawing/2014/main" id="{310C1190-809A-FD45-B64F-0F0A3B6FFB72}"/>
              </a:ext>
            </a:extLst>
          </p:cNvPr>
          <p:cNvGrpSpPr/>
          <p:nvPr/>
        </p:nvGrpSpPr>
        <p:grpSpPr>
          <a:xfrm>
            <a:off x="8497706" y="4199926"/>
            <a:ext cx="5314380" cy="3836821"/>
            <a:chOff x="8196169" y="-3156288"/>
            <a:chExt cx="3265333" cy="2941648"/>
          </a:xfrm>
        </p:grpSpPr>
        <p:sp>
          <p:nvSpPr>
            <p:cNvPr id="47" name="Teardrop 46">
              <a:extLst>
                <a:ext uri="{FF2B5EF4-FFF2-40B4-BE49-F238E27FC236}">
                  <a16:creationId xmlns:a16="http://schemas.microsoft.com/office/drawing/2014/main" id="{1D050A9A-3B6C-EB4F-A1CD-F292C709E627}"/>
                </a:ext>
              </a:extLst>
            </p:cNvPr>
            <p:cNvSpPr/>
            <p:nvPr/>
          </p:nvSpPr>
          <p:spPr>
            <a:xfrm rot="16200000">
              <a:off x="8358012" y="-3318131"/>
              <a:ext cx="2941648" cy="3265333"/>
            </a:xfrm>
            <a:prstGeom prst="teardrop">
              <a:avLst>
                <a:gd name="adj" fmla="val 98757"/>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50" name="Rectangle 12">
              <a:extLst>
                <a:ext uri="{FF2B5EF4-FFF2-40B4-BE49-F238E27FC236}">
                  <a16:creationId xmlns:a16="http://schemas.microsoft.com/office/drawing/2014/main" id="{10821B0A-4C71-F64D-A7BD-AA659F600E5A}"/>
                </a:ext>
              </a:extLst>
            </p:cNvPr>
            <p:cNvSpPr>
              <a:spLocks noChangeArrowheads="1"/>
            </p:cNvSpPr>
            <p:nvPr/>
          </p:nvSpPr>
          <p:spPr bwMode="auto">
            <a:xfrm>
              <a:off x="8473740" y="-2582900"/>
              <a:ext cx="2351057" cy="107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dirty="0" err="1">
                  <a:solidFill>
                    <a:prstClr val="black"/>
                  </a:solidFill>
                  <a:latin typeface="Times New Roman" panose="02020603050405020304" pitchFamily="18" charset="0"/>
                  <a:cs typeface="Times New Roman" panose="02020603050405020304" pitchFamily="18" charset="0"/>
                </a:rPr>
                <a:t>Vương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quốc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Đông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Gốt</a:t>
              </a:r>
              <a:r>
                <a:rPr lang="en-US" altLang="en-VN" sz="4800" dirty="0">
                  <a:solidFill>
                    <a:prstClr val="black"/>
                  </a:solidFill>
                  <a:latin typeface="Times New Roman" panose="02020603050405020304" pitchFamily="18" charset="0"/>
                  <a:cs typeface="Times New Roman" panose="02020603050405020304" pitchFamily="18" charset="0"/>
                </a:rPr>
                <a:t>  ( </a:t>
              </a:r>
              <a:r>
                <a:rPr lang="en-US" altLang="en-VN" sz="4800" dirty="0" err="1">
                  <a:solidFill>
                    <a:prstClr val="black"/>
                  </a:solidFill>
                  <a:latin typeface="Times New Roman" panose="02020603050405020304" pitchFamily="18" charset="0"/>
                  <a:cs typeface="Times New Roman" panose="02020603050405020304" pitchFamily="18" charset="0"/>
                </a:rPr>
                <a:t>Ý</a:t>
              </a:r>
              <a:r>
                <a:rPr lang="en-US" altLang="en-VN" sz="4800" dirty="0">
                  <a:solidFill>
                    <a:prstClr val="black"/>
                  </a:solidFill>
                  <a:latin typeface="Times New Roman" panose="02020603050405020304" pitchFamily="18" charset="0"/>
                  <a:cs typeface="Times New Roman" panose="02020603050405020304" pitchFamily="18" charset="0"/>
                </a:rPr>
                <a:t>)</a:t>
              </a:r>
            </a:p>
          </p:txBody>
        </p:sp>
        <p:pic>
          <p:nvPicPr>
            <p:cNvPr id="39" name="Graphic 38" descr="Fireworks">
              <a:extLst>
                <a:ext uri="{FF2B5EF4-FFF2-40B4-BE49-F238E27FC236}">
                  <a16:creationId xmlns:a16="http://schemas.microsoft.com/office/drawing/2014/main" id="{A1D7E555-EFC3-5E48-ADCC-4D688BCCB7D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215513" y="-1454525"/>
              <a:ext cx="914400" cy="914400"/>
            </a:xfrm>
            <a:prstGeom prst="rect">
              <a:avLst/>
            </a:prstGeom>
          </p:spPr>
        </p:pic>
      </p:grpSp>
      <p:grpSp>
        <p:nvGrpSpPr>
          <p:cNvPr id="46" name="Group 45">
            <a:extLst>
              <a:ext uri="{FF2B5EF4-FFF2-40B4-BE49-F238E27FC236}">
                <a16:creationId xmlns:a16="http://schemas.microsoft.com/office/drawing/2014/main" id="{7B71309E-CF9E-8D42-827D-B4FF3AA5005A}"/>
              </a:ext>
            </a:extLst>
          </p:cNvPr>
          <p:cNvGrpSpPr/>
          <p:nvPr/>
        </p:nvGrpSpPr>
        <p:grpSpPr>
          <a:xfrm rot="527486">
            <a:off x="5538863" y="2735423"/>
            <a:ext cx="4937127" cy="4491447"/>
            <a:chOff x="1767201" y="-3218487"/>
            <a:chExt cx="2644886" cy="2473226"/>
          </a:xfrm>
        </p:grpSpPr>
        <p:sp>
          <p:nvSpPr>
            <p:cNvPr id="43" name="Teardrop 42">
              <a:extLst>
                <a:ext uri="{FF2B5EF4-FFF2-40B4-BE49-F238E27FC236}">
                  <a16:creationId xmlns:a16="http://schemas.microsoft.com/office/drawing/2014/main" id="{D71B01E8-B9F9-D34E-8557-5BBBC0884F62}"/>
                </a:ext>
              </a:extLst>
            </p:cNvPr>
            <p:cNvSpPr/>
            <p:nvPr/>
          </p:nvSpPr>
          <p:spPr>
            <a:xfrm rot="15088945">
              <a:off x="1853031" y="-3304317"/>
              <a:ext cx="2473226" cy="2644886"/>
            </a:xfrm>
            <a:prstGeom prst="teardrop">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8" name="Text Box 9">
              <a:extLst>
                <a:ext uri="{FF2B5EF4-FFF2-40B4-BE49-F238E27FC236}">
                  <a16:creationId xmlns:a16="http://schemas.microsoft.com/office/drawing/2014/main" id="{328B9919-97F9-4340-A9AE-2C10C9D46FE8}"/>
                </a:ext>
              </a:extLst>
            </p:cNvPr>
            <p:cNvSpPr txBox="1">
              <a:spLocks noChangeArrowheads="1"/>
            </p:cNvSpPr>
            <p:nvPr/>
          </p:nvSpPr>
          <p:spPr bwMode="auto">
            <a:xfrm rot="21072514">
              <a:off x="1929550" y="-2772942"/>
              <a:ext cx="1964566" cy="8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44" name="Graphic 43" descr="Fence">
              <a:extLst>
                <a:ext uri="{FF2B5EF4-FFF2-40B4-BE49-F238E27FC236}">
                  <a16:creationId xmlns:a16="http://schemas.microsoft.com/office/drawing/2014/main" id="{5A7576BE-29E7-DE4A-BB76-1F9D7E111C9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1072514">
              <a:off x="2580693" y="-1958130"/>
              <a:ext cx="914400" cy="914400"/>
            </a:xfrm>
            <a:prstGeom prst="rect">
              <a:avLst/>
            </a:prstGeom>
          </p:spPr>
        </p:pic>
      </p:grpSp>
      <p:pic>
        <p:nvPicPr>
          <p:cNvPr id="25" name="Picture 24">
            <a:extLst>
              <a:ext uri="{FF2B5EF4-FFF2-40B4-BE49-F238E27FC236}">
                <a16:creationId xmlns:a16="http://schemas.microsoft.com/office/drawing/2014/main" id="{34AD0D1B-1780-364D-B3BE-B9AB70B819FF}"/>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3946083" y="-10483"/>
            <a:ext cx="1217573" cy="1521396"/>
          </a:xfrm>
          <a:prstGeom prst="rect">
            <a:avLst/>
          </a:prstGeom>
          <a:noFill/>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7"/>
          <a:stretch>
            <a:fillRect/>
          </a:stretch>
        </p:blipFill>
        <p:spPr>
          <a:xfrm>
            <a:off x="11677796" y="105995"/>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7"/>
          <a:stretch>
            <a:fillRect/>
          </a:stretch>
        </p:blipFill>
        <p:spPr>
          <a:xfrm>
            <a:off x="9667536" y="1636"/>
            <a:ext cx="1697877" cy="1999312"/>
          </a:xfrm>
          <a:prstGeom prst="rect">
            <a:avLst/>
          </a:prstGeom>
        </p:spPr>
      </p:pic>
      <p:grpSp>
        <p:nvGrpSpPr>
          <p:cNvPr id="13" name="Group 12">
            <a:extLst>
              <a:ext uri="{FF2B5EF4-FFF2-40B4-BE49-F238E27FC236}">
                <a16:creationId xmlns:a16="http://schemas.microsoft.com/office/drawing/2014/main" id="{ED24D801-34AB-6149-8BD7-99AA611D4930}"/>
              </a:ext>
            </a:extLst>
          </p:cNvPr>
          <p:cNvGrpSpPr/>
          <p:nvPr/>
        </p:nvGrpSpPr>
        <p:grpSpPr>
          <a:xfrm>
            <a:off x="7331583" y="24242"/>
            <a:ext cx="1083272" cy="996336"/>
            <a:chOff x="5697976" y="132447"/>
            <a:chExt cx="812454" cy="747252"/>
          </a:xfrm>
        </p:grpSpPr>
        <p:sp>
          <p:nvSpPr>
            <p:cNvPr id="11" name="Teardrop 10">
              <a:extLst>
                <a:ext uri="{FF2B5EF4-FFF2-40B4-BE49-F238E27FC236}">
                  <a16:creationId xmlns:a16="http://schemas.microsoft.com/office/drawing/2014/main" id="{6D7E925C-8E4B-254F-B769-9AB25F475C21}"/>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8E7F868A-6F0A-F340-B1D9-21CDAD72C05F}"/>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20" name="Group 19">
            <a:extLst>
              <a:ext uri="{FF2B5EF4-FFF2-40B4-BE49-F238E27FC236}">
                <a16:creationId xmlns:a16="http://schemas.microsoft.com/office/drawing/2014/main" id="{61561BB2-91FF-AB42-9913-2887980945AD}"/>
              </a:ext>
            </a:extLst>
          </p:cNvPr>
          <p:cNvGrpSpPr/>
          <p:nvPr/>
        </p:nvGrpSpPr>
        <p:grpSpPr>
          <a:xfrm>
            <a:off x="11056817" y="-20049"/>
            <a:ext cx="1083272" cy="996336"/>
            <a:chOff x="5697976" y="132447"/>
            <a:chExt cx="812454" cy="747252"/>
          </a:xfrm>
        </p:grpSpPr>
        <p:sp>
          <p:nvSpPr>
            <p:cNvPr id="21" name="Teardrop 20">
              <a:extLst>
                <a:ext uri="{FF2B5EF4-FFF2-40B4-BE49-F238E27FC236}">
                  <a16:creationId xmlns:a16="http://schemas.microsoft.com/office/drawing/2014/main" id="{16C50D0B-FC68-4C4F-9ACA-2AE6DB1C589D}"/>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761D5452-0FA6-9644-8814-7862268D09D0}"/>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7"/>
          <a:stretch>
            <a:fillRect/>
          </a:stretch>
        </p:blipFill>
        <p:spPr>
          <a:xfrm>
            <a:off x="11137444" y="1411356"/>
            <a:ext cx="1697877" cy="1999312"/>
          </a:xfrm>
          <a:prstGeom prst="rect">
            <a:avLst/>
          </a:prstGeom>
        </p:spPr>
      </p:pic>
      <p:grpSp>
        <p:nvGrpSpPr>
          <p:cNvPr id="14" name="Group 13">
            <a:extLst>
              <a:ext uri="{FF2B5EF4-FFF2-40B4-BE49-F238E27FC236}">
                <a16:creationId xmlns:a16="http://schemas.microsoft.com/office/drawing/2014/main" id="{EB9FB924-E9F4-C44A-B080-CC0E19AAFFD8}"/>
              </a:ext>
            </a:extLst>
          </p:cNvPr>
          <p:cNvGrpSpPr/>
          <p:nvPr/>
        </p:nvGrpSpPr>
        <p:grpSpPr>
          <a:xfrm>
            <a:off x="10443480" y="1319069"/>
            <a:ext cx="1203225" cy="996336"/>
            <a:chOff x="5697976" y="132447"/>
            <a:chExt cx="902419" cy="747252"/>
          </a:xfrm>
        </p:grpSpPr>
        <p:sp>
          <p:nvSpPr>
            <p:cNvPr id="15" name="Teardrop 14">
              <a:extLst>
                <a:ext uri="{FF2B5EF4-FFF2-40B4-BE49-F238E27FC236}">
                  <a16:creationId xmlns:a16="http://schemas.microsoft.com/office/drawing/2014/main" id="{B7C313BD-115D-2F4E-9871-786FEDFD871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0A3CE057-C5F0-0E4E-B705-911EBCD08005}"/>
                </a:ext>
              </a:extLst>
            </p:cNvPr>
            <p:cNvSpPr txBox="1"/>
            <p:nvPr/>
          </p:nvSpPr>
          <p:spPr>
            <a:xfrm>
              <a:off x="5771535" y="182907"/>
              <a:ext cx="828860"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17" name="Group 16">
            <a:extLst>
              <a:ext uri="{FF2B5EF4-FFF2-40B4-BE49-F238E27FC236}">
                <a16:creationId xmlns:a16="http://schemas.microsoft.com/office/drawing/2014/main" id="{AE333E15-D821-4C4C-962D-EB8A24C024F8}"/>
              </a:ext>
            </a:extLst>
          </p:cNvPr>
          <p:cNvGrpSpPr/>
          <p:nvPr/>
        </p:nvGrpSpPr>
        <p:grpSpPr>
          <a:xfrm rot="21186569">
            <a:off x="12957755" y="82596"/>
            <a:ext cx="1083272" cy="996336"/>
            <a:chOff x="5697976" y="132447"/>
            <a:chExt cx="812454" cy="747252"/>
          </a:xfrm>
        </p:grpSpPr>
        <p:sp>
          <p:nvSpPr>
            <p:cNvPr id="18" name="Teardrop 17">
              <a:extLst>
                <a:ext uri="{FF2B5EF4-FFF2-40B4-BE49-F238E27FC236}">
                  <a16:creationId xmlns:a16="http://schemas.microsoft.com/office/drawing/2014/main" id="{04E59EA0-46F2-B04B-98E6-14099D5577CA}"/>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4D1A915F-C79D-AD47-A8F0-A3C2E357E07E}"/>
                </a:ext>
              </a:extLst>
            </p:cNvPr>
            <p:cNvSpPr txBox="1"/>
            <p:nvPr/>
          </p:nvSpPr>
          <p:spPr>
            <a:xfrm>
              <a:off x="5771535" y="194448"/>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sp>
        <p:nvSpPr>
          <p:cNvPr id="30" name="Left Arrow 29">
            <a:extLst>
              <a:ext uri="{FF2B5EF4-FFF2-40B4-BE49-F238E27FC236}">
                <a16:creationId xmlns:a16="http://schemas.microsoft.com/office/drawing/2014/main" id="{165866A5-4266-8643-97AB-8185579485FA}"/>
              </a:ext>
            </a:extLst>
          </p:cNvPr>
          <p:cNvSpPr/>
          <p:nvPr/>
        </p:nvSpPr>
        <p:spPr>
          <a:xfrm rot="16834775">
            <a:off x="7379196" y="2706832"/>
            <a:ext cx="1945657" cy="63714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6" name="Oval 35">
            <a:extLst>
              <a:ext uri="{FF2B5EF4-FFF2-40B4-BE49-F238E27FC236}">
                <a16:creationId xmlns:a16="http://schemas.microsoft.com/office/drawing/2014/main" id="{33202287-6808-8045-B6DB-B4E7D98100CF}"/>
              </a:ext>
            </a:extLst>
          </p:cNvPr>
          <p:cNvSpPr/>
          <p:nvPr/>
        </p:nvSpPr>
        <p:spPr>
          <a:xfrm>
            <a:off x="8065817" y="1527829"/>
            <a:ext cx="1044200" cy="9027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pic>
        <p:nvPicPr>
          <p:cNvPr id="8" name="Picture 7">
            <a:extLst>
              <a:ext uri="{FF2B5EF4-FFF2-40B4-BE49-F238E27FC236}">
                <a16:creationId xmlns:a16="http://schemas.microsoft.com/office/drawing/2014/main" id="{CD3D581E-24C5-504B-94CB-93641185A6A8}"/>
              </a:ext>
            </a:extLst>
          </p:cNvPr>
          <p:cNvPicPr>
            <a:picLocks noChangeAspect="1"/>
          </p:cNvPicPr>
          <p:nvPr/>
        </p:nvPicPr>
        <p:blipFill>
          <a:blip r:embed="rId7"/>
          <a:stretch>
            <a:fillRect/>
          </a:stretch>
        </p:blipFill>
        <p:spPr>
          <a:xfrm>
            <a:off x="7900483" y="147173"/>
            <a:ext cx="1697877" cy="1999312"/>
          </a:xfrm>
          <a:prstGeom prst="rect">
            <a:avLst/>
          </a:prstGeom>
        </p:spPr>
      </p:pic>
      <p:grpSp>
        <p:nvGrpSpPr>
          <p:cNvPr id="64" name="Group 63">
            <a:extLst>
              <a:ext uri="{FF2B5EF4-FFF2-40B4-BE49-F238E27FC236}">
                <a16:creationId xmlns:a16="http://schemas.microsoft.com/office/drawing/2014/main" id="{2E85FED4-571D-0A4F-84DA-03FB16721FA2}"/>
              </a:ext>
            </a:extLst>
          </p:cNvPr>
          <p:cNvGrpSpPr/>
          <p:nvPr/>
        </p:nvGrpSpPr>
        <p:grpSpPr>
          <a:xfrm>
            <a:off x="9080597" y="-8964"/>
            <a:ext cx="1083272" cy="996336"/>
            <a:chOff x="5697976" y="132447"/>
            <a:chExt cx="812454" cy="747252"/>
          </a:xfrm>
        </p:grpSpPr>
        <p:sp>
          <p:nvSpPr>
            <p:cNvPr id="65" name="Teardrop 64">
              <a:extLst>
                <a:ext uri="{FF2B5EF4-FFF2-40B4-BE49-F238E27FC236}">
                  <a16:creationId xmlns:a16="http://schemas.microsoft.com/office/drawing/2014/main" id="{9967B590-D359-DA43-A7A8-BE5DA086F5D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66" name="TextBox 65">
              <a:extLst>
                <a:ext uri="{FF2B5EF4-FFF2-40B4-BE49-F238E27FC236}">
                  <a16:creationId xmlns:a16="http://schemas.microsoft.com/office/drawing/2014/main" id="{485FAB34-30AD-2543-AE04-C55C6C61EBBC}"/>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7" name="Picture 66">
            <a:extLst>
              <a:ext uri="{FF2B5EF4-FFF2-40B4-BE49-F238E27FC236}">
                <a16:creationId xmlns:a16="http://schemas.microsoft.com/office/drawing/2014/main" id="{2120EB6E-D11B-F040-848C-765E221861AD}"/>
              </a:ext>
            </a:extLst>
          </p:cNvPr>
          <p:cNvPicPr>
            <a:picLocks noChangeAspect="1"/>
          </p:cNvPicPr>
          <p:nvPr/>
        </p:nvPicPr>
        <p:blipFill>
          <a:blip r:embed="rId7"/>
          <a:stretch>
            <a:fillRect/>
          </a:stretch>
        </p:blipFill>
        <p:spPr>
          <a:xfrm>
            <a:off x="7911543" y="141852"/>
            <a:ext cx="1697877" cy="1999312"/>
          </a:xfrm>
          <a:prstGeom prst="rect">
            <a:avLst/>
          </a:prstGeom>
        </p:spPr>
      </p:pic>
      <p:grpSp>
        <p:nvGrpSpPr>
          <p:cNvPr id="23" name="Group 22">
            <a:extLst>
              <a:ext uri="{FF2B5EF4-FFF2-40B4-BE49-F238E27FC236}">
                <a16:creationId xmlns:a16="http://schemas.microsoft.com/office/drawing/2014/main" id="{E0D620E3-F2C9-EB48-954B-519149846E75}"/>
              </a:ext>
            </a:extLst>
          </p:cNvPr>
          <p:cNvGrpSpPr/>
          <p:nvPr/>
        </p:nvGrpSpPr>
        <p:grpSpPr>
          <a:xfrm>
            <a:off x="-153018" y="641727"/>
            <a:ext cx="4591107" cy="4125551"/>
            <a:chOff x="-194776" y="813043"/>
            <a:chExt cx="3450273" cy="3094163"/>
          </a:xfrm>
        </p:grpSpPr>
        <p:grpSp>
          <p:nvGrpSpPr>
            <p:cNvPr id="3" name="Group 2">
              <a:extLst>
                <a:ext uri="{FF2B5EF4-FFF2-40B4-BE49-F238E27FC236}">
                  <a16:creationId xmlns:a16="http://schemas.microsoft.com/office/drawing/2014/main" id="{220D3DEB-FB40-FE44-9CF2-11E8C3906190}"/>
                </a:ext>
              </a:extLst>
            </p:cNvPr>
            <p:cNvGrpSpPr/>
            <p:nvPr/>
          </p:nvGrpSpPr>
          <p:grpSpPr>
            <a:xfrm>
              <a:off x="-194776" y="813043"/>
              <a:ext cx="3450273" cy="3094163"/>
              <a:chOff x="269429" y="1006029"/>
              <a:chExt cx="2473226" cy="2213577"/>
            </a:xfrm>
          </p:grpSpPr>
          <p:sp>
            <p:nvSpPr>
              <p:cNvPr id="41" name="Teardrop 40">
                <a:extLst>
                  <a:ext uri="{FF2B5EF4-FFF2-40B4-BE49-F238E27FC236}">
                    <a16:creationId xmlns:a16="http://schemas.microsoft.com/office/drawing/2014/main" id="{587A6338-2151-6E41-AF37-6BBB32ACF9E0}"/>
                  </a:ext>
                </a:extLst>
              </p:cNvPr>
              <p:cNvSpPr/>
              <p:nvPr/>
            </p:nvSpPr>
            <p:spPr>
              <a:xfrm>
                <a:off x="269429" y="1006029"/>
                <a:ext cx="2473226" cy="2213577"/>
              </a:xfrm>
              <a:prstGeom prst="teardrop">
                <a:avLst>
                  <a:gd name="adj" fmla="val 90745"/>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2" name="Text Box 8">
                <a:extLst>
                  <a:ext uri="{FF2B5EF4-FFF2-40B4-BE49-F238E27FC236}">
                    <a16:creationId xmlns:a16="http://schemas.microsoft.com/office/drawing/2014/main" id="{315AE0AB-E300-CB43-8C7E-26D8EA2EF94F}"/>
                  </a:ext>
                </a:extLst>
              </p:cNvPr>
              <p:cNvSpPr txBox="1">
                <a:spLocks noChangeArrowheads="1"/>
              </p:cNvSpPr>
              <p:nvPr/>
            </p:nvSpPr>
            <p:spPr bwMode="auto">
              <a:xfrm>
                <a:off x="686634" y="1353984"/>
                <a:ext cx="1825006" cy="84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grpSp>
        <p:pic>
          <p:nvPicPr>
            <p:cNvPr id="10" name="Graphic 9" descr="City">
              <a:extLst>
                <a:ext uri="{FF2B5EF4-FFF2-40B4-BE49-F238E27FC236}">
                  <a16:creationId xmlns:a16="http://schemas.microsoft.com/office/drawing/2014/main" id="{7015D98D-C54F-4340-AC2E-AC87D495CAB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014737" y="2599014"/>
              <a:ext cx="914400" cy="914400"/>
            </a:xfrm>
            <a:prstGeom prst="rect">
              <a:avLst/>
            </a:prstGeom>
          </p:spPr>
        </p:pic>
      </p:grpSp>
      <p:pic>
        <p:nvPicPr>
          <p:cNvPr id="27" name="Picture 26">
            <a:extLst>
              <a:ext uri="{FF2B5EF4-FFF2-40B4-BE49-F238E27FC236}">
                <a16:creationId xmlns:a16="http://schemas.microsoft.com/office/drawing/2014/main" id="{4A6AC2AF-4341-F948-9CEB-CFA1159EFD9B}"/>
              </a:ext>
            </a:extLst>
          </p:cNvPr>
          <p:cNvPicPr>
            <a:picLocks noChangeAspect="1"/>
          </p:cNvPicPr>
          <p:nvPr/>
        </p:nvPicPr>
        <p:blipFill rotWithShape="1">
          <a:blip r:embed="rId14">
            <a:extLst>
              <a:ext uri="{BEBA8EAE-BF5A-486C-A8C5-ECC9F3942E4B}">
                <a14:imgProps xmlns:a14="http://schemas.microsoft.com/office/drawing/2010/main">
                  <a14:imgLayer r:embed="rId18">
                    <a14:imgEffect>
                      <a14:sharpenSoften amount="74000"/>
                    </a14:imgEffect>
                    <a14:imgEffect>
                      <a14:brightnessContrast bright="44000"/>
                    </a14:imgEffect>
                  </a14:imgLayer>
                </a14:imgProps>
              </a:ext>
            </a:extLst>
          </a:blip>
          <a:srcRect l="16905" t="8251" r="15666" b="7494"/>
          <a:stretch/>
        </p:blipFill>
        <p:spPr>
          <a:xfrm>
            <a:off x="2115458" y="3003546"/>
            <a:ext cx="2061449" cy="2575845"/>
          </a:xfrm>
          <a:prstGeom prst="rect">
            <a:avLst/>
          </a:prstGeom>
          <a:noFill/>
        </p:spPr>
      </p:pic>
      <p:pic>
        <p:nvPicPr>
          <p:cNvPr id="63" name="Picture 62">
            <a:extLst>
              <a:ext uri="{FF2B5EF4-FFF2-40B4-BE49-F238E27FC236}">
                <a16:creationId xmlns:a16="http://schemas.microsoft.com/office/drawing/2014/main" id="{3660EDCB-D37B-4241-B99B-032C1CF1E9BD}"/>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4239000" y="1434687"/>
            <a:ext cx="1615504" cy="2018623"/>
          </a:xfrm>
          <a:prstGeom prst="rect">
            <a:avLst/>
          </a:prstGeom>
          <a:noFill/>
        </p:spPr>
      </p:pic>
      <p:pic>
        <p:nvPicPr>
          <p:cNvPr id="26" name="Picture 25">
            <a:extLst>
              <a:ext uri="{FF2B5EF4-FFF2-40B4-BE49-F238E27FC236}">
                <a16:creationId xmlns:a16="http://schemas.microsoft.com/office/drawing/2014/main" id="{792F7C00-5FB2-7743-85D0-6473E8D3C5C4}"/>
              </a:ext>
            </a:extLst>
          </p:cNvPr>
          <p:cNvPicPr>
            <a:picLocks noChangeAspect="1"/>
          </p:cNvPicPr>
          <p:nvPr/>
        </p:nvPicPr>
        <p:blipFill rotWithShape="1">
          <a:blip r:embed="rId14">
            <a:extLst>
              <a:ext uri="{BEBA8EAE-BF5A-486C-A8C5-ECC9F3942E4B}">
                <a14:imgProps xmlns:a14="http://schemas.microsoft.com/office/drawing/2010/main">
                  <a14:imgLayer r:embed="rId19">
                    <a14:imgEffect>
                      <a14:sharpenSoften amount="74000"/>
                    </a14:imgEffect>
                    <a14:imgEffect>
                      <a14:brightnessContrast bright="44000"/>
                    </a14:imgEffect>
                  </a14:imgLayer>
                </a14:imgProps>
              </a:ext>
            </a:extLst>
          </a:blip>
          <a:srcRect l="16905" t="8251" r="15666" b="7494"/>
          <a:stretch/>
        </p:blipFill>
        <p:spPr>
          <a:xfrm>
            <a:off x="7480401" y="2350131"/>
            <a:ext cx="1663200" cy="2078220"/>
          </a:xfrm>
          <a:prstGeom prst="rect">
            <a:avLst/>
          </a:prstGeom>
          <a:noFill/>
        </p:spPr>
      </p:pic>
      <p:pic>
        <p:nvPicPr>
          <p:cNvPr id="2" name="â thanh chién trận" descr="â thanh chién trận">
            <a:hlinkClick r:id="" action="ppaction://media"/>
            <a:extLst>
              <a:ext uri="{FF2B5EF4-FFF2-40B4-BE49-F238E27FC236}">
                <a16:creationId xmlns:a16="http://schemas.microsoft.com/office/drawing/2014/main" id="{FB082633-6B3F-8E4D-9BF4-56F94BA8264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72688" y="-2075028"/>
            <a:ext cx="1083733" cy="1083733"/>
          </a:xfrm>
          <a:prstGeom prst="rect">
            <a:avLst/>
          </a:prstGeom>
        </p:spPr>
      </p:pic>
    </p:spTree>
    <p:extLst>
      <p:ext uri="{BB962C8B-B14F-4D97-AF65-F5344CB8AC3E}">
        <p14:creationId xmlns:p14="http://schemas.microsoft.com/office/powerpoint/2010/main" val="123055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par>
                                <p:cTn id="12" presetID="5" presetClass="entr" presetSubtype="10" repeatCount="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1000"/>
                                        <p:tgtEl>
                                          <p:spTgt spid="5"/>
                                        </p:tgtEl>
                                      </p:cBhvr>
                                    </p:animEffect>
                                  </p:childTnLst>
                                </p:cTn>
                              </p:par>
                              <p:par>
                                <p:cTn id="15" presetID="5" presetClass="entr" presetSubtype="10" repeatCount="2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1000"/>
                                        <p:tgtEl>
                                          <p:spTgt spid="9"/>
                                        </p:tgtEl>
                                      </p:cBhvr>
                                    </p:animEffect>
                                  </p:childTnLst>
                                </p:cTn>
                              </p:par>
                              <p:par>
                                <p:cTn id="18" presetID="5" presetClass="entr" presetSubtype="10" repeatCount="2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par>
                                <p:cTn id="21" presetID="5" presetClass="entr" presetSubtype="10" repeatCount="2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1000"/>
                                        <p:tgtEl>
                                          <p:spTgt spid="7"/>
                                        </p:tgtEl>
                                      </p:cBhvr>
                                    </p:animEffect>
                                  </p:childTnLst>
                                </p:cTn>
                              </p:par>
                              <p:par>
                                <p:cTn id="24" presetID="5" presetClass="entr" presetSubtype="10" repeatCount="200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1000"/>
                                        <p:tgtEl>
                                          <p:spTgt spid="8"/>
                                        </p:tgtEl>
                                      </p:cBhvr>
                                    </p:animEffect>
                                  </p:childTnLst>
                                </p:cTn>
                              </p:par>
                              <p:par>
                                <p:cTn id="27" presetID="1" presetClass="mediacall" presetSubtype="0" fill="hold" nodeType="withEffect">
                                  <p:stCondLst>
                                    <p:cond delay="0"/>
                                  </p:stCondLst>
                                  <p:childTnLst>
                                    <p:cmd type="call" cmd="playFrom(0.0)">
                                      <p:cBhvr>
                                        <p:cTn id="28" dur="77609" fill="hold"/>
                                        <p:tgtEl>
                                          <p:spTgt spid="2"/>
                                        </p:tgtEl>
                                      </p:cBhvr>
                                    </p:cmd>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3000"/>
                                        <p:tgtEl>
                                          <p:spTgt spid="1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3000"/>
                                        <p:tgtEl>
                                          <p:spTgt spid="2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3000"/>
                                        <p:tgtEl>
                                          <p:spTgt spid="14"/>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strips(downLeft)">
                                      <p:cBhvr>
                                        <p:cTn id="40" dur="3000"/>
                                        <p:tgtEl>
                                          <p:spTgt spid="64"/>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3000"/>
                                        <p:tgtEl>
                                          <p:spTgt spid="1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heckerboard(across)">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1000"/>
                                        <p:tgtEl>
                                          <p:spTgt spid="29"/>
                                        </p:tgtEl>
                                      </p:cBhvr>
                                    </p:animEffect>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1.66667E-6 -2.96296E-6 L -0.24023 -0.04629 " pathEditMode="relative" rAng="0" ptsTypes="AA">
                                      <p:cBhvr>
                                        <p:cTn id="54" dur="2000" fill="hold"/>
                                        <p:tgtEl>
                                          <p:spTgt spid="8"/>
                                        </p:tgtEl>
                                        <p:attrNameLst>
                                          <p:attrName>ppt_x</p:attrName>
                                          <p:attrName>ppt_y</p:attrName>
                                        </p:attrNameLst>
                                      </p:cBhvr>
                                      <p:rCtr x="-11302" y="-3889"/>
                                    </p:animMotion>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par>
                          <p:cTn id="58" fill="hold">
                            <p:stCondLst>
                              <p:cond delay="3000"/>
                            </p:stCondLst>
                            <p:childTnLst>
                              <p:par>
                                <p:cTn id="59" presetID="16" presetClass="entr" presetSubtype="2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5" presetClass="exit" presetSubtype="10" fill="hold" nodeType="withEffect">
                                  <p:stCondLst>
                                    <p:cond delay="0"/>
                                  </p:stCondLst>
                                  <p:childTnLst>
                                    <p:animEffect transition="out" filter="checkerboard(across)">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trips(down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2174 0.0544 L -0.35065 0.38797 " pathEditMode="relative" rAng="0" ptsTypes="AA">
                                      <p:cBhvr>
                                        <p:cTn id="81" dur="2000" fill="hold"/>
                                        <p:tgtEl>
                                          <p:spTgt spid="8"/>
                                        </p:tgtEl>
                                        <p:attrNameLst>
                                          <p:attrName>ppt_x</p:attrName>
                                          <p:attrName>ppt_y</p:attrName>
                                        </p:attrNameLst>
                                      </p:cBhvr>
                                      <p:rCtr x="-16445" y="16667"/>
                                    </p:animMotion>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5" presetClass="exit" presetSubtype="10" fill="hold" nodeType="afterEffect">
                                  <p:stCondLst>
                                    <p:cond delay="0"/>
                                  </p:stCondLst>
                                  <p:childTnLst>
                                    <p:animEffect transition="out" filter="checkerboard(across)">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strips(downLeft)">
                                      <p:cBhvr>
                                        <p:cTn id="108" dur="500"/>
                                        <p:tgtEl>
                                          <p:spTgt spid="31"/>
                                        </p:tgtEl>
                                      </p:cBhvr>
                                    </p:animEffect>
                                  </p:childTnLst>
                                </p:cTn>
                              </p:par>
                            </p:childTnLst>
                          </p:cTn>
                        </p:par>
                        <p:par>
                          <p:cTn id="109" fill="hold">
                            <p:stCondLst>
                              <p:cond delay="500"/>
                            </p:stCondLst>
                            <p:childTnLst>
                              <p:par>
                                <p:cTn id="110" presetID="0" presetClass="path" presetSubtype="0" accel="50000" decel="50000" fill="hold" nodeType="afterEffect">
                                  <p:stCondLst>
                                    <p:cond delay="0"/>
                                  </p:stCondLst>
                                  <p:childTnLst>
                                    <p:animMotion origin="layout" path="M -0.01211 0.02616 L -0.22279 0.15185 " pathEditMode="relative" rAng="0" ptsTypes="AA">
                                      <p:cBhvr>
                                        <p:cTn id="111" dur="2000" fill="hold"/>
                                        <p:tgtEl>
                                          <p:spTgt spid="8"/>
                                        </p:tgtEl>
                                        <p:attrNameLst>
                                          <p:attrName>ppt_x</p:attrName>
                                          <p:attrName>ppt_y</p:attrName>
                                        </p:attrNameLst>
                                      </p:cBhvr>
                                      <p:rCtr x="-10534" y="6273"/>
                                    </p:animMotion>
                                  </p:childTnLst>
                                </p:cTn>
                              </p:par>
                            </p:childTnLst>
                          </p:cTn>
                        </p:par>
                        <p:par>
                          <p:cTn id="112" fill="hold">
                            <p:stCondLst>
                              <p:cond delay="2500"/>
                            </p:stCondLst>
                            <p:childTnLst>
                              <p:par>
                                <p:cTn id="113" presetID="6" presetClass="entr" presetSubtype="16" repeatCount="200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circle(in)">
                                      <p:cBhvr>
                                        <p:cTn id="115" dur="1000"/>
                                        <p:tgtEl>
                                          <p:spTgt spid="6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left)">
                                      <p:cBhvr>
                                        <p:cTn id="120" dur="500"/>
                                        <p:tgtEl>
                                          <p:spTgt spid="46"/>
                                        </p:tgtEl>
                                      </p:cBhvr>
                                    </p:animEffect>
                                  </p:childTnLst>
                                </p:cTn>
                              </p:par>
                              <p:par>
                                <p:cTn id="121" presetID="5" presetClass="exit" presetSubtype="10" fill="hold" nodeType="withEffect">
                                  <p:stCondLst>
                                    <p:cond delay="0"/>
                                  </p:stCondLst>
                                  <p:childTnLst>
                                    <p:animEffect transition="out" filter="checkerboard(across)">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par>
                          <p:cTn id="132" fill="hold">
                            <p:stCondLst>
                              <p:cond delay="500"/>
                            </p:stCondLst>
                            <p:childTnLst>
                              <p:par>
                                <p:cTn id="133" presetID="5" presetClass="exit" presetSubtype="10" fill="hold" grpId="1" nodeType="afterEffect">
                                  <p:stCondLst>
                                    <p:cond delay="0"/>
                                  </p:stCondLst>
                                  <p:childTnLst>
                                    <p:animEffect transition="out" filter="checkerboard(across)">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1000"/>
                            </p:stCondLst>
                            <p:childTnLst>
                              <p:par>
                                <p:cTn id="137" presetID="18" presetClass="entr" presetSubtype="12"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strips(downLeft)">
                                      <p:cBhvr>
                                        <p:cTn id="139" dur="125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078 0.03982 L -0.02695 0.26181 " pathEditMode="relative" rAng="0" ptsTypes="AA">
                                      <p:cBhvr>
                                        <p:cTn id="143" dur="2000" fill="hold"/>
                                        <p:tgtEl>
                                          <p:spTgt spid="8"/>
                                        </p:tgtEl>
                                        <p:attrNameLst>
                                          <p:attrName>ppt_x</p:attrName>
                                          <p:attrName>ppt_y</p:attrName>
                                        </p:attrNameLst>
                                      </p:cBhvr>
                                      <p:rCtr x="-1393" y="11088"/>
                                    </p:animMotion>
                                  </p:childTnLst>
                                </p:cTn>
                              </p:par>
                            </p:childTnLst>
                          </p:cTn>
                        </p:par>
                        <p:par>
                          <p:cTn id="144" fill="hold">
                            <p:stCondLst>
                              <p:cond delay="2000"/>
                            </p:stCondLst>
                            <p:childTnLst>
                              <p:par>
                                <p:cTn id="145" presetID="9" presetClass="entr" presetSubtype="0" repeatCount="200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dissolve">
                                      <p:cBhvr>
                                        <p:cTn id="147" dur="1000"/>
                                        <p:tgtEl>
                                          <p:spTgt spid="26"/>
                                        </p:tgtEl>
                                      </p:cBhvr>
                                    </p:animEffect>
                                  </p:childTnLst>
                                </p:cTn>
                              </p:par>
                            </p:childTnLst>
                          </p:cTn>
                        </p:par>
                        <p:par>
                          <p:cTn id="148" fill="hold">
                            <p:stCondLst>
                              <p:cond delay="4000"/>
                            </p:stCondLst>
                            <p:childTnLst>
                              <p:par>
                                <p:cTn id="149" presetID="5" presetClass="entr" presetSubtype="10" fill="hold"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checkerboard(across)">
                                      <p:cBhvr>
                                        <p:cTn id="151" dur="500"/>
                                        <p:tgtEl>
                                          <p:spTgt spid="52"/>
                                        </p:tgtEl>
                                      </p:cBhvr>
                                    </p:animEffect>
                                  </p:childTnLst>
                                </p:cTn>
                              </p:par>
                              <p:par>
                                <p:cTn id="152" presetID="5" presetClass="exit" presetSubtype="10" fill="hold" nodeType="withEffect">
                                  <p:stCondLst>
                                    <p:cond delay="0"/>
                                  </p:stCondLst>
                                  <p:childTnLst>
                                    <p:animEffect transition="out" filter="checkerboard(across)">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5" repeatCount="indefinite" fill="hold" display="0">
                  <p:stCondLst>
                    <p:cond delay="indefinite"/>
                  </p:stCondLst>
                  <p:endCondLst>
                    <p:cond evt="onStopAudio" delay="0">
                      <p:tgtEl>
                        <p:sldTgt/>
                      </p:tgtEl>
                    </p:cond>
                  </p:endCondLst>
                </p:cTn>
                <p:tgtEl>
                  <p:spTgt spid="2"/>
                </p:tgtEl>
              </p:cMediaNode>
            </p:audio>
          </p:childTnLst>
        </p:cTn>
      </p:par>
    </p:tnLst>
    <p:bldLst>
      <p:bldP spid="29" grpId="0" animBg="1"/>
      <p:bldP spid="29" grpId="1" animBg="1"/>
      <p:bldP spid="31" grpId="0" animBg="1"/>
      <p:bldP spid="31" grpId="1" animBg="1"/>
      <p:bldP spid="35" grpId="0" animBg="1"/>
      <p:bldP spid="35" grpId="1" animBg="1"/>
      <p:bldP spid="35" grpId="2" animBg="1"/>
      <p:bldP spid="30"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 descr="tay_au_the_ky__i-v_500">
            <a:extLst>
              <a:ext uri="{FF2B5EF4-FFF2-40B4-BE49-F238E27FC236}">
                <a16:creationId xmlns:a16="http://schemas.microsoft.com/office/drawing/2014/main" id="{DCBDA672-6AE0-1249-8EA4-288F7BF1B7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93"/>
          <a:stretch/>
        </p:blipFill>
        <p:spPr bwMode="auto">
          <a:xfrm>
            <a:off x="0" y="1"/>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5"/>
          <a:stretch>
            <a:fillRect/>
          </a:stretch>
        </p:blipFill>
        <p:spPr>
          <a:xfrm>
            <a:off x="11645028" y="-434343"/>
            <a:ext cx="1697877" cy="1999312"/>
          </a:xfrm>
          <a:prstGeom prst="rect">
            <a:avLst/>
          </a:prstGeom>
        </p:spPr>
      </p:pic>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5"/>
          <a:stretch>
            <a:fillRect/>
          </a:stretch>
        </p:blipFill>
        <p:spPr>
          <a:xfrm>
            <a:off x="10703798" y="1024632"/>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5"/>
          <a:stretch>
            <a:fillRect/>
          </a:stretch>
        </p:blipFill>
        <p:spPr>
          <a:xfrm>
            <a:off x="9560398" y="-192196"/>
            <a:ext cx="1697877" cy="1999312"/>
          </a:xfrm>
          <a:prstGeom prst="rect">
            <a:avLst/>
          </a:prstGeom>
        </p:spPr>
      </p:pic>
      <p:pic>
        <p:nvPicPr>
          <p:cNvPr id="51" name="Picture 50">
            <a:extLst>
              <a:ext uri="{FF2B5EF4-FFF2-40B4-BE49-F238E27FC236}">
                <a16:creationId xmlns:a16="http://schemas.microsoft.com/office/drawing/2014/main" id="{101887C0-8B78-A845-810F-60C792222B67}"/>
              </a:ext>
            </a:extLst>
          </p:cNvPr>
          <p:cNvPicPr>
            <a:picLocks noChangeAspect="1"/>
          </p:cNvPicPr>
          <p:nvPr/>
        </p:nvPicPr>
        <p:blipFill>
          <a:blip r:embed="rId5"/>
          <a:stretch>
            <a:fillRect/>
          </a:stretch>
        </p:blipFill>
        <p:spPr>
          <a:xfrm>
            <a:off x="7716712" y="-81017"/>
            <a:ext cx="1697877" cy="1999312"/>
          </a:xfrm>
          <a:prstGeom prst="rect">
            <a:avLst/>
          </a:prstGeom>
        </p:spPr>
      </p:pic>
      <p:sp>
        <p:nvSpPr>
          <p:cNvPr id="3" name="Oval Callout 2">
            <a:extLst>
              <a:ext uri="{FF2B5EF4-FFF2-40B4-BE49-F238E27FC236}">
                <a16:creationId xmlns:a16="http://schemas.microsoft.com/office/drawing/2014/main" id="{BC005998-F18E-AF4D-8C86-475A919AEC05}"/>
              </a:ext>
            </a:extLst>
          </p:cNvPr>
          <p:cNvSpPr/>
          <p:nvPr/>
        </p:nvSpPr>
        <p:spPr>
          <a:xfrm>
            <a:off x="247369" y="88967"/>
            <a:ext cx="3325171" cy="2260405"/>
          </a:xfrm>
          <a:prstGeom prst="wedgeEllipseCallout">
            <a:avLst>
              <a:gd name="adj1" fmla="val 71276"/>
              <a:gd name="adj2" fmla="val -21262"/>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sp>
        <p:nvSpPr>
          <p:cNvPr id="44" name="Oval Callout 43">
            <a:extLst>
              <a:ext uri="{FF2B5EF4-FFF2-40B4-BE49-F238E27FC236}">
                <a16:creationId xmlns:a16="http://schemas.microsoft.com/office/drawing/2014/main" id="{7F4815B4-E32C-5342-99B9-F8DF919E86EE}"/>
              </a:ext>
            </a:extLst>
          </p:cNvPr>
          <p:cNvSpPr/>
          <p:nvPr/>
        </p:nvSpPr>
        <p:spPr>
          <a:xfrm>
            <a:off x="-7564" y="5664427"/>
            <a:ext cx="3948699" cy="2260405"/>
          </a:xfrm>
          <a:prstGeom prst="wedgeEllipseCallout">
            <a:avLst>
              <a:gd name="adj1" fmla="val 10510"/>
              <a:gd name="adj2" fmla="val -83981"/>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sp>
        <p:nvSpPr>
          <p:cNvPr id="45" name="Oval Callout 44">
            <a:extLst>
              <a:ext uri="{FF2B5EF4-FFF2-40B4-BE49-F238E27FC236}">
                <a16:creationId xmlns:a16="http://schemas.microsoft.com/office/drawing/2014/main" id="{5E145A9F-2BEB-AC45-8088-F088FDF5F60F}"/>
              </a:ext>
            </a:extLst>
          </p:cNvPr>
          <p:cNvSpPr/>
          <p:nvPr/>
        </p:nvSpPr>
        <p:spPr>
          <a:xfrm>
            <a:off x="4446528" y="3996296"/>
            <a:ext cx="3948699" cy="2260405"/>
          </a:xfrm>
          <a:prstGeom prst="wedgeEllipseCallout">
            <a:avLst>
              <a:gd name="adj1" fmla="val 9074"/>
              <a:gd name="adj2" fmla="val -76455"/>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sp>
        <p:nvSpPr>
          <p:cNvPr id="46" name="Oval Callout 45">
            <a:extLst>
              <a:ext uri="{FF2B5EF4-FFF2-40B4-BE49-F238E27FC236}">
                <a16:creationId xmlns:a16="http://schemas.microsoft.com/office/drawing/2014/main" id="{36E00729-0530-0044-9A3A-2A4487103E6A}"/>
              </a:ext>
            </a:extLst>
          </p:cNvPr>
          <p:cNvSpPr/>
          <p:nvPr/>
        </p:nvSpPr>
        <p:spPr>
          <a:xfrm>
            <a:off x="9547164" y="4048575"/>
            <a:ext cx="3948699" cy="2260405"/>
          </a:xfrm>
          <a:prstGeom prst="wedgeEllipseCallout">
            <a:avLst>
              <a:gd name="adj1" fmla="val -58422"/>
              <a:gd name="adj2" fmla="val -81472"/>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Đông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r>
              <a:rPr lang="en-US" altLang="en-VN" sz="3200" dirty="0">
                <a:solidFill>
                  <a:prstClr val="black"/>
                </a:solidFill>
                <a:latin typeface="Times New Roman" panose="02020603050405020304" pitchFamily="18" charset="0"/>
                <a:cs typeface="Times New Roman" panose="02020603050405020304" pitchFamily="18" charset="0"/>
              </a:rPr>
              <a:t>  ( </a:t>
            </a:r>
            <a:r>
              <a:rPr lang="en-US" altLang="en-VN" sz="3200" dirty="0" err="1">
                <a:solidFill>
                  <a:prstClr val="black"/>
                </a:solidFill>
                <a:latin typeface="Times New Roman" panose="02020603050405020304" pitchFamily="18" charset="0"/>
                <a:cs typeface="Times New Roman" panose="02020603050405020304" pitchFamily="18" charset="0"/>
              </a:rPr>
              <a:t>Ý</a:t>
            </a:r>
            <a:r>
              <a:rPr lang="en-US" altLang="en-VN" sz="3200" dirty="0">
                <a:solidFill>
                  <a:prstClr val="black"/>
                </a:solidFill>
                <a:latin typeface="Times New Roman" panose="02020603050405020304" pitchFamily="18" charset="0"/>
                <a:cs typeface="Times New Roman" panose="02020603050405020304" pitchFamily="18" charset="0"/>
              </a:rPr>
              <a:t>)</a:t>
            </a:r>
          </a:p>
        </p:txBody>
      </p:sp>
      <p:pic>
        <p:nvPicPr>
          <p:cNvPr id="11" name="â thanh chién trận" descr="â thanh chién trận">
            <a:hlinkClick r:id="" action="ppaction://media"/>
            <a:extLst>
              <a:ext uri="{FF2B5EF4-FFF2-40B4-BE49-F238E27FC236}">
                <a16:creationId xmlns:a16="http://schemas.microsoft.com/office/drawing/2014/main" id="{65829322-9A4C-7C4E-A24C-548998177F23}"/>
              </a:ext>
            </a:extLst>
          </p:cNvPr>
          <p:cNvPicPr>
            <a:picLocks noChangeAspect="1"/>
          </p:cNvPicPr>
          <p:nvPr>
            <a:audioFile r:link="rId1"/>
            <p:extLst>
              <p:ext uri="{DAA4B4D4-6D71-4841-9C94-3DE7FCFB9230}">
                <p14:media xmlns:p14="http://schemas.microsoft.com/office/powerpoint/2010/main" r:embed="rId2">
                  <p14:trim st="50488.5983" end="7867.2913"/>
                </p14:media>
              </p:ext>
            </p:extLst>
          </p:nvPr>
        </p:nvPicPr>
        <p:blipFill>
          <a:blip r:embed="rId6"/>
          <a:stretch>
            <a:fillRect/>
          </a:stretch>
        </p:blipFill>
        <p:spPr>
          <a:xfrm>
            <a:off x="457750" y="-2302901"/>
            <a:ext cx="1083733" cy="1083733"/>
          </a:xfrm>
          <a:prstGeom prst="rect">
            <a:avLst/>
          </a:prstGeom>
        </p:spPr>
      </p:pic>
    </p:spTree>
    <p:extLst>
      <p:ext uri="{BB962C8B-B14F-4D97-AF65-F5344CB8AC3E}">
        <p14:creationId xmlns:p14="http://schemas.microsoft.com/office/powerpoint/2010/main" val="53042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3" fill="hold"/>
                                        <p:tgtEl>
                                          <p:spTgt spid="11"/>
                                        </p:tgtEl>
                                      </p:cBhvr>
                                    </p:cmd>
                                  </p:childTnLst>
                                </p:cTn>
                              </p:par>
                              <p:par>
                                <p:cTn id="7" presetID="47" presetClass="entr" presetSubtype="0" repeatCount="2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repeatCount="200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repeatCount="2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repeatCount="200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3.125E-6 -2.96296E-6 L -0.2414 -0.03865 " pathEditMode="relative" rAng="0" ptsTypes="AA">
                                      <p:cBhvr>
                                        <p:cTn id="30" dur="3000" fill="hold"/>
                                        <p:tgtEl>
                                          <p:spTgt spid="51"/>
                                        </p:tgtEl>
                                        <p:attrNameLst>
                                          <p:attrName>ppt_x</p:attrName>
                                          <p:attrName>ppt_y</p:attrName>
                                        </p:attrNameLst>
                                      </p:cBhvr>
                                      <p:rCtr x="-12070" y="-1944"/>
                                    </p:animMotion>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par>
                          <p:cTn id="35" fill="hold">
                            <p:stCondLst>
                              <p:cond delay="3500"/>
                            </p:stCondLst>
                            <p:childTnLst>
                              <p:par>
                                <p:cTn id="36" presetID="56" presetClass="path" presetSubtype="0" accel="50000" decel="50000" fill="hold" nodeType="afterEffect">
                                  <p:stCondLst>
                                    <p:cond delay="0"/>
                                  </p:stCondLst>
                                  <p:childTnLst>
                                    <p:animMotion origin="layout" path="M -4.58333E-6 -4.44444E-6 L -0.47851 0.36806 " pathEditMode="relative" rAng="0" ptsTypes="AA">
                                      <p:cBhvr>
                                        <p:cTn id="37" dur="2000" fill="hold"/>
                                        <p:tgtEl>
                                          <p:spTgt spid="7"/>
                                        </p:tgtEl>
                                        <p:attrNameLst>
                                          <p:attrName>ppt_x</p:attrName>
                                          <p:attrName>ppt_y</p:attrName>
                                        </p:attrNameLst>
                                      </p:cBhvr>
                                      <p:rCtr x="-23932" y="18403"/>
                                    </p:animMotion>
                                  </p:childTnLst>
                                </p:cTn>
                              </p:par>
                            </p:childTnLst>
                          </p:cTn>
                        </p:par>
                        <p:par>
                          <p:cTn id="38" fill="hold">
                            <p:stCondLst>
                              <p:cond delay="5500"/>
                            </p:stCondLst>
                            <p:childTnLst>
                              <p:par>
                                <p:cTn id="39" presetID="18" presetClass="entr" presetSubtype="12"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strips(downLeft)">
                                      <p:cBhvr>
                                        <p:cTn id="41" dur="500"/>
                                        <p:tgtEl>
                                          <p:spTgt spid="44"/>
                                        </p:tgtEl>
                                      </p:cBhvr>
                                    </p:animEffect>
                                  </p:childTnLst>
                                </p:cTn>
                              </p:par>
                            </p:childTnLst>
                          </p:cTn>
                        </p:par>
                        <p:par>
                          <p:cTn id="42" fill="hold">
                            <p:stCondLst>
                              <p:cond delay="6000"/>
                            </p:stCondLst>
                            <p:childTnLst>
                              <p:par>
                                <p:cTn id="43" presetID="42" presetClass="path" presetSubtype="0" accel="50000" decel="50000" fill="hold" nodeType="afterEffect">
                                  <p:stCondLst>
                                    <p:cond delay="0"/>
                                  </p:stCondLst>
                                  <p:childTnLst>
                                    <p:animMotion origin="layout" path="M 2.91667E-6 3.7037E-6 L -0.28933 0.05926 " pathEditMode="relative" rAng="0" ptsTypes="AA">
                                      <p:cBhvr>
                                        <p:cTn id="44" dur="2000" fill="hold"/>
                                        <p:tgtEl>
                                          <p:spTgt spid="6"/>
                                        </p:tgtEl>
                                        <p:attrNameLst>
                                          <p:attrName>ppt_x</p:attrName>
                                          <p:attrName>ppt_y</p:attrName>
                                        </p:attrNameLst>
                                      </p:cBhvr>
                                      <p:rCtr x="-14466" y="2963"/>
                                    </p:animMotion>
                                  </p:childTnLst>
                                </p:cTn>
                              </p:par>
                            </p:childTnLst>
                          </p:cTn>
                        </p:par>
                        <p:par>
                          <p:cTn id="45" fill="hold">
                            <p:stCondLst>
                              <p:cond delay="8000"/>
                            </p:stCondLst>
                            <p:childTnLst>
                              <p:par>
                                <p:cTn id="46" presetID="9"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par>
                          <p:cTn id="49" fill="hold">
                            <p:stCondLst>
                              <p:cond delay="8500"/>
                            </p:stCondLst>
                            <p:childTnLst>
                              <p:par>
                                <p:cTn id="50" presetID="42" presetClass="path" presetSubtype="0" accel="50000" decel="50000" fill="hold" nodeType="afterEffect">
                                  <p:stCondLst>
                                    <p:cond delay="0"/>
                                  </p:stCondLst>
                                  <p:childTnLst>
                                    <p:animMotion origin="layout" path="M 2.08333E-7 4.44444E-6 L -0.21341 0.30069 " pathEditMode="relative" rAng="0" ptsTypes="AA">
                                      <p:cBhvr>
                                        <p:cTn id="51" dur="2000" fill="hold"/>
                                        <p:tgtEl>
                                          <p:spTgt spid="5"/>
                                        </p:tgtEl>
                                        <p:attrNameLst>
                                          <p:attrName>ppt_x</p:attrName>
                                          <p:attrName>ppt_y</p:attrName>
                                        </p:attrNameLst>
                                      </p:cBhvr>
                                      <p:rCtr x="-10677" y="15023"/>
                                    </p:animMotion>
                                  </p:childTnLst>
                                </p:cTn>
                              </p:par>
                            </p:childTnLst>
                          </p:cTn>
                        </p:par>
                        <p:par>
                          <p:cTn id="52" fill="hold">
                            <p:stCondLst>
                              <p:cond delay="10500"/>
                            </p:stCondLst>
                            <p:childTnLst>
                              <p:par>
                                <p:cTn id="53" presetID="9"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par>
                          <p:cTn id="56" fill="hold">
                            <p:stCondLst>
                              <p:cond delay="11000"/>
                            </p:stCondLst>
                            <p:childTnLst>
                              <p:par>
                                <p:cTn id="57" presetID="22" presetClass="entr" presetSubtype="4" repeatCount="500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1000"/>
                                        <p:tgtEl>
                                          <p:spTgt spid="6"/>
                                        </p:tgtEl>
                                      </p:cBhvr>
                                    </p:animEffect>
                                  </p:childTnLst>
                                </p:cTn>
                              </p:par>
                              <p:par>
                                <p:cTn id="60" presetID="22" presetClass="entr" presetSubtype="4" repeatCount="500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1000"/>
                                        <p:tgtEl>
                                          <p:spTgt spid="7"/>
                                        </p:tgtEl>
                                      </p:cBhvr>
                                    </p:animEffect>
                                  </p:childTnLst>
                                </p:cTn>
                              </p:par>
                              <p:par>
                                <p:cTn id="63" presetID="22" presetClass="entr" presetSubtype="4" repeatCount="500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down)">
                                      <p:cBhvr>
                                        <p:cTn id="65" dur="1000"/>
                                        <p:tgtEl>
                                          <p:spTgt spid="51"/>
                                        </p:tgtEl>
                                      </p:cBhvr>
                                    </p:animEffect>
                                  </p:childTnLst>
                                </p:cTn>
                              </p:par>
                              <p:par>
                                <p:cTn id="66" presetID="22" presetClass="entr" presetSubtype="4" repeatCount="500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repeatCount="indefinite" fill="hold" display="0">
                  <p:stCondLst>
                    <p:cond delay="indefinite"/>
                  </p:stCondLst>
                  <p:endCondLst>
                    <p:cond evt="onStopAudio" delay="0">
                      <p:tgtEl>
                        <p:sldTgt/>
                      </p:tgtEl>
                    </p:cond>
                  </p:endCondLst>
                </p:cTn>
                <p:tgtEl>
                  <p:spTgt spid="11"/>
                </p:tgtEl>
              </p:cMediaNode>
            </p:audio>
          </p:childTnLst>
        </p:cTn>
      </p:par>
    </p:tnLst>
    <p:bldLst>
      <p:bldP spid="3" grpId="0" animBg="1"/>
      <p:bldP spid="44" grpId="0" animBg="1"/>
      <p:bldP spid="45" grpId="0" animBg="1"/>
      <p:bldP spid="46" grpId="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1182</Words>
  <Application>Microsoft Office PowerPoint</Application>
  <PresentationFormat>Custom</PresentationFormat>
  <Paragraphs>200</Paragraphs>
  <Slides>34</Slides>
  <Notes>4</Notes>
  <HiddenSlides>0</HiddenSlides>
  <MMClips>3</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34</vt:i4>
      </vt:variant>
    </vt:vector>
  </HeadingPairs>
  <TitlesOfParts>
    <vt:vector size="58" baseType="lpstr">
      <vt:lpstr>宋体</vt:lpstr>
      <vt:lpstr>.VnArial</vt:lpstr>
      <vt:lpstr>Arial</vt:lpstr>
      <vt:lpstr>Calibri</vt:lpstr>
      <vt:lpstr>Calibri Light</vt:lpstr>
      <vt:lpstr>Cambria</vt:lpstr>
      <vt:lpstr>Georgia</vt:lpstr>
      <vt:lpstr>Gilda Display</vt:lpstr>
      <vt:lpstr>ITC Avant Garde Std Bk</vt:lpstr>
      <vt:lpstr>Kingthings Foundation</vt:lpstr>
      <vt:lpstr>Oxygen Light</vt:lpstr>
      <vt:lpstr>SVN-Blenda Script</vt:lpstr>
      <vt:lpstr>SVN-Gotham</vt:lpstr>
      <vt:lpstr>SVN-Gotham Black</vt:lpstr>
      <vt:lpstr>Times New Roman</vt:lpstr>
      <vt:lpstr>UVN Bach Tuyet Nang</vt:lpstr>
      <vt:lpstr>Wingdings</vt:lpstr>
      <vt:lpstr>Wingdings 2</vt:lpstr>
      <vt:lpstr>楷体</vt:lpstr>
      <vt:lpstr>Office Theme</vt:lpstr>
      <vt:lpstr>Floral Drawings Slides</vt:lpstr>
      <vt:lpstr>1_Office Theme</vt:lpstr>
      <vt:lpstr>2_Office Theme</vt: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Admin</cp:lastModifiedBy>
  <cp:revision>30</cp:revision>
  <dcterms:created xsi:type="dcterms:W3CDTF">2006-08-16T00:00:00Z</dcterms:created>
  <dcterms:modified xsi:type="dcterms:W3CDTF">2022-06-07T09:29:52Z</dcterms:modified>
</cp:coreProperties>
</file>